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10" r:id="rId7"/>
    <p:sldId id="293" r:id="rId8"/>
    <p:sldId id="306" r:id="rId9"/>
    <p:sldId id="311" r:id="rId10"/>
    <p:sldId id="312" r:id="rId11"/>
    <p:sldId id="313" r:id="rId12"/>
    <p:sldId id="314" r:id="rId13"/>
    <p:sldId id="316" r:id="rId14"/>
    <p:sldId id="305" r:id="rId15"/>
    <p:sldId id="315" r:id="rId16"/>
    <p:sldId id="321" r:id="rId17"/>
    <p:sldId id="322" r:id="rId18"/>
    <p:sldId id="323" r:id="rId19"/>
    <p:sldId id="324" r:id="rId20"/>
    <p:sldId id="283" r:id="rId21"/>
    <p:sldId id="272" r:id="rId22"/>
    <p:sldId id="317" r:id="rId23"/>
    <p:sldId id="318" r:id="rId24"/>
    <p:sldId id="285" r:id="rId25"/>
    <p:sldId id="319" r:id="rId26"/>
    <p:sldId id="320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88" y="-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6" r:id="rId18"/>
    <p:sldLayoutId id="2147483757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18" Type="http://schemas.openxmlformats.org/officeDocument/2006/relationships/slide" Target="slide16.xml"/><Relationship Id="rId26" Type="http://schemas.openxmlformats.org/officeDocument/2006/relationships/slide" Target="slide21.xml"/><Relationship Id="rId3" Type="http://schemas.openxmlformats.org/officeDocument/2006/relationships/slideLayout" Target="../slideLayouts/slideLayout54.xml"/><Relationship Id="rId21" Type="http://schemas.openxmlformats.org/officeDocument/2006/relationships/slide" Target="slide19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5" Type="http://schemas.openxmlformats.org/officeDocument/2006/relationships/image" Target="../media/image57.png"/><Relationship Id="rId2" Type="http://schemas.openxmlformats.org/officeDocument/2006/relationships/audio" Target="../media/media4.wma"/><Relationship Id="rId16" Type="http://schemas.openxmlformats.org/officeDocument/2006/relationships/image" Target="../media/image52.png"/><Relationship Id="rId20" Type="http://schemas.openxmlformats.org/officeDocument/2006/relationships/image" Target="../media/image13.png"/><Relationship Id="rId29" Type="http://schemas.openxmlformats.org/officeDocument/2006/relationships/image" Target="../media/image59.png"/><Relationship Id="rId1" Type="http://schemas.microsoft.com/office/2007/relationships/media" Target="../media/media4.wma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23" Type="http://schemas.openxmlformats.org/officeDocument/2006/relationships/slide" Target="slide20.xml"/><Relationship Id="rId28" Type="http://schemas.openxmlformats.org/officeDocument/2006/relationships/slide" Target="slide22.xm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gif"/><Relationship Id="rId22" Type="http://schemas.openxmlformats.org/officeDocument/2006/relationships/image" Target="../media/image55.png"/><Relationship Id="rId27" Type="http://schemas.openxmlformats.org/officeDocument/2006/relationships/image" Target="../media/image58.png"/><Relationship Id="rId30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gif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5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800" kern="100" dirty="0" err="1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kern="100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blipFill>
                <a:blip r:embed="rId5"/>
                <a:stretch>
                  <a:fillRect l="-1581" r="-1581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588</Words>
  <Application>Microsoft Office PowerPoint</Application>
  <PresentationFormat>Widescreen</PresentationFormat>
  <Paragraphs>168</Paragraphs>
  <Slides>24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Aldrich</vt:lpstr>
      <vt:lpstr>等线</vt:lpstr>
      <vt:lpstr>Griffy</vt:lpstr>
      <vt:lpstr>微软雅黑</vt:lpstr>
      <vt:lpstr>SVN-Bango</vt:lpstr>
      <vt:lpstr>SVN-Wallington</vt:lpstr>
      <vt:lpstr>Abril Fatface</vt:lpstr>
      <vt:lpstr>Arial</vt:lpstr>
      <vt:lpstr>Calibri</vt:lpstr>
      <vt:lpstr>Cambria</vt:lpstr>
      <vt:lpstr>Cambria Math</vt:lpstr>
      <vt:lpstr>Times New Roman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Shi OnS</cp:lastModifiedBy>
  <cp:revision>59</cp:revision>
  <dcterms:created xsi:type="dcterms:W3CDTF">2021-07-24T01:07:49Z</dcterms:created>
  <dcterms:modified xsi:type="dcterms:W3CDTF">2025-03-20T15:45:52Z</dcterms:modified>
</cp:coreProperties>
</file>