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24" r:id="rId3"/>
  </p:sldMasterIdLst>
  <p:notesMasterIdLst>
    <p:notesMasterId r:id="rId36"/>
  </p:notesMasterIdLst>
  <p:sldIdLst>
    <p:sldId id="345" r:id="rId4"/>
    <p:sldId id="2007577148" r:id="rId5"/>
    <p:sldId id="290" r:id="rId6"/>
    <p:sldId id="263" r:id="rId7"/>
    <p:sldId id="2007577124" r:id="rId8"/>
    <p:sldId id="2007577125" r:id="rId9"/>
    <p:sldId id="296" r:id="rId10"/>
    <p:sldId id="2007577149" r:id="rId11"/>
    <p:sldId id="306" r:id="rId12"/>
    <p:sldId id="307" r:id="rId13"/>
    <p:sldId id="2007577139" r:id="rId14"/>
    <p:sldId id="313" r:id="rId15"/>
    <p:sldId id="2007577142" r:id="rId16"/>
    <p:sldId id="347" r:id="rId17"/>
    <p:sldId id="311" r:id="rId18"/>
    <p:sldId id="375" r:id="rId19"/>
    <p:sldId id="2007577132" r:id="rId20"/>
    <p:sldId id="2007577126" r:id="rId21"/>
    <p:sldId id="2007577128" r:id="rId22"/>
    <p:sldId id="2007577133" r:id="rId23"/>
    <p:sldId id="2007577127" r:id="rId24"/>
    <p:sldId id="2007577134" r:id="rId25"/>
    <p:sldId id="256" r:id="rId26"/>
    <p:sldId id="2007577121" r:id="rId27"/>
    <p:sldId id="2007577135" r:id="rId28"/>
    <p:sldId id="2007577143" r:id="rId29"/>
    <p:sldId id="2007577144" r:id="rId30"/>
    <p:sldId id="2007577145" r:id="rId31"/>
    <p:sldId id="2007577146" r:id="rId32"/>
    <p:sldId id="2007577147" r:id="rId33"/>
    <p:sldId id="2007577141" r:id="rId34"/>
    <p:sldId id="267" r:id="rId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4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00356D4-D688-4508-A336-3976A0F58779}" type="datetimeFigureOut">
              <a:rPr lang="en-US" smtClean="0"/>
              <a:t>04/01/2025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dulive.net/util/content/rh403z5ps8vmv4bpcmqy?share_code=TC63081974A909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Vừa</a:t>
            </a:r>
            <a:r>
              <a:rPr lang="en-US" dirty="0"/>
              <a:t> </a:t>
            </a:r>
            <a:r>
              <a:rPr lang="en-US" dirty="0" err="1"/>
              <a:t>rồi</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học</a:t>
            </a:r>
            <a:r>
              <a:rPr lang="en-US" dirty="0"/>
              <a:t> </a:t>
            </a:r>
            <a:r>
              <a:rPr lang="en-US" dirty="0" err="1"/>
              <a:t>tiết</a:t>
            </a:r>
            <a:r>
              <a:rPr lang="en-US" dirty="0"/>
              <a:t> </a:t>
            </a:r>
            <a:r>
              <a:rPr lang="en-US" dirty="0" err="1"/>
              <a:t>tiếng</a:t>
            </a:r>
            <a:r>
              <a:rPr lang="en-US" dirty="0"/>
              <a:t> </a:t>
            </a:r>
            <a:r>
              <a:rPr lang="en-US" dirty="0" err="1"/>
              <a:t>việt</a:t>
            </a:r>
            <a:r>
              <a:rPr lang="en-US" dirty="0"/>
              <a:t> </a:t>
            </a:r>
            <a:r>
              <a:rPr lang="en-US" dirty="0" err="1"/>
              <a:t>rất</a:t>
            </a:r>
            <a:r>
              <a:rPr lang="en-US" dirty="0"/>
              <a:t> </a:t>
            </a:r>
            <a:r>
              <a:rPr lang="en-US" dirty="0" err="1"/>
              <a:t>sôi</a:t>
            </a:r>
            <a:r>
              <a:rPr lang="en-US" dirty="0"/>
              <a:t> </a:t>
            </a:r>
            <a:r>
              <a:rPr lang="en-US" dirty="0" err="1"/>
              <a:t>nổi</a:t>
            </a:r>
            <a:r>
              <a:rPr lang="en-US" dirty="0"/>
              <a:t> </a:t>
            </a:r>
            <a:r>
              <a:rPr lang="en-US" dirty="0" err="1"/>
              <a:t>và</a:t>
            </a:r>
            <a:r>
              <a:rPr lang="en-US" dirty="0"/>
              <a:t> </a:t>
            </a:r>
            <a:r>
              <a:rPr lang="en-US" dirty="0" err="1"/>
              <a:t>hiệu</a:t>
            </a:r>
            <a:r>
              <a:rPr lang="en-US" dirty="0"/>
              <a:t> </a:t>
            </a:r>
            <a:r>
              <a:rPr lang="en-US" dirty="0" err="1"/>
              <a:t>quả</a:t>
            </a:r>
            <a:r>
              <a:rPr lang="en-US" dirty="0"/>
              <a:t>. </a:t>
            </a:r>
            <a:r>
              <a:rPr lang="en-US" dirty="0" err="1"/>
              <a:t>Đến</a:t>
            </a:r>
            <a:r>
              <a:rPr lang="en-US" dirty="0"/>
              <a:t> </a:t>
            </a:r>
            <a:r>
              <a:rPr lang="en-US" dirty="0" err="1"/>
              <a:t>với</a:t>
            </a:r>
            <a:r>
              <a:rPr lang="en-US" dirty="0"/>
              <a:t> </a:t>
            </a:r>
            <a:r>
              <a:rPr lang="en-US" dirty="0" err="1"/>
              <a:t>tiết</a:t>
            </a:r>
            <a:r>
              <a:rPr lang="en-US" dirty="0"/>
              <a:t> </a:t>
            </a:r>
            <a:r>
              <a:rPr lang="en-US" dirty="0" err="1"/>
              <a:t>học</a:t>
            </a:r>
            <a:r>
              <a:rPr lang="en-US" dirty="0"/>
              <a:t> </a:t>
            </a:r>
            <a:r>
              <a:rPr lang="en-US" dirty="0" err="1"/>
              <a:t>của</a:t>
            </a:r>
            <a:r>
              <a:rPr lang="en-US" dirty="0"/>
              <a:t> </a:t>
            </a:r>
            <a:r>
              <a:rPr lang="en-US" dirty="0" err="1"/>
              <a:t>chúng</a:t>
            </a:r>
            <a:r>
              <a:rPr lang="en-US" dirty="0"/>
              <a:t> ta </a:t>
            </a:r>
            <a:r>
              <a:rPr lang="en-US" dirty="0" err="1"/>
              <a:t>ngày</a:t>
            </a:r>
            <a:r>
              <a:rPr lang="en-US" dirty="0"/>
              <a:t> </a:t>
            </a:r>
            <a:r>
              <a:rPr lang="en-US" dirty="0" err="1"/>
              <a:t>hôm</a:t>
            </a:r>
            <a:r>
              <a:rPr lang="en-US" dirty="0"/>
              <a:t> nay </a:t>
            </a:r>
            <a:r>
              <a:rPr lang="en-US" dirty="0" err="1"/>
              <a:t>rất</a:t>
            </a:r>
            <a:r>
              <a:rPr lang="en-US" dirty="0"/>
              <a:t> </a:t>
            </a:r>
            <a:r>
              <a:rPr lang="en-US" dirty="0" err="1"/>
              <a:t>vinh</a:t>
            </a:r>
            <a:r>
              <a:rPr lang="en-US" dirty="0"/>
              <a:t> </a:t>
            </a:r>
            <a:r>
              <a:rPr lang="en-US" dirty="0" err="1"/>
              <a:t>dự</a:t>
            </a:r>
            <a:r>
              <a:rPr lang="en-US" dirty="0"/>
              <a:t> </a:t>
            </a:r>
            <a:r>
              <a:rPr lang="en-US" dirty="0" err="1"/>
              <a:t>có</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giáo</a:t>
            </a:r>
            <a:r>
              <a:rPr lang="en-US" dirty="0"/>
              <a:t> </a:t>
            </a:r>
            <a:r>
              <a:rPr lang="en-US" dirty="0" err="1"/>
              <a:t>trong</a:t>
            </a:r>
            <a:r>
              <a:rPr lang="en-US" dirty="0"/>
              <a:t> </a:t>
            </a:r>
            <a:r>
              <a:rPr lang="en-US" dirty="0" err="1"/>
              <a:t>cụm</a:t>
            </a:r>
            <a:r>
              <a:rPr lang="en-US" dirty="0"/>
              <a:t> 4 </a:t>
            </a:r>
            <a:r>
              <a:rPr lang="en-US" dirty="0" err="1"/>
              <a:t>về</a:t>
            </a:r>
            <a:r>
              <a:rPr lang="en-US" dirty="0"/>
              <a:t> </a:t>
            </a:r>
            <a:r>
              <a:rPr lang="en-US" dirty="0" err="1"/>
              <a:t>dự</a:t>
            </a:r>
            <a:r>
              <a:rPr lang="en-US" dirty="0"/>
              <a:t>, </a:t>
            </a:r>
            <a:r>
              <a:rPr lang="en-US" dirty="0" err="1"/>
              <a:t>đề</a:t>
            </a:r>
            <a:r>
              <a:rPr lang="en-US" dirty="0"/>
              <a:t> </a:t>
            </a:r>
            <a:r>
              <a:rPr lang="en-US" dirty="0" err="1"/>
              <a:t>nghị</a:t>
            </a:r>
            <a:r>
              <a:rPr lang="en-US" dirty="0"/>
              <a:t> </a:t>
            </a:r>
            <a:r>
              <a:rPr lang="en-US" dirty="0" err="1"/>
              <a:t>các</a:t>
            </a:r>
            <a:r>
              <a:rPr lang="en-US" dirty="0"/>
              <a:t> </a:t>
            </a:r>
            <a:r>
              <a:rPr lang="en-US" dirty="0" err="1"/>
              <a:t>em</a:t>
            </a:r>
            <a:r>
              <a:rPr lang="en-US" dirty="0"/>
              <a:t> </a:t>
            </a:r>
            <a:r>
              <a:rPr lang="en-US" dirty="0" err="1"/>
              <a:t>nổ</a:t>
            </a:r>
            <a:r>
              <a:rPr lang="en-US" dirty="0"/>
              <a:t> </a:t>
            </a:r>
            <a:r>
              <a:rPr lang="en-US" dirty="0" err="1"/>
              <a:t>một</a:t>
            </a:r>
            <a:r>
              <a:rPr lang="en-US" dirty="0"/>
              <a:t> </a:t>
            </a:r>
            <a:r>
              <a:rPr lang="en-US" dirty="0" err="1"/>
              <a:t>tràng</a:t>
            </a:r>
            <a:r>
              <a:rPr lang="en-US" dirty="0"/>
              <a:t> </a:t>
            </a:r>
            <a:r>
              <a:rPr lang="en-US" dirty="0" err="1"/>
              <a:t>pháo</a:t>
            </a:r>
            <a:r>
              <a:rPr lang="en-US" dirty="0"/>
              <a:t> </a:t>
            </a:r>
            <a:r>
              <a:rPr lang="en-US" dirty="0" err="1"/>
              <a:t>tay</a:t>
            </a:r>
            <a:r>
              <a:rPr lang="en-US" dirty="0"/>
              <a:t> </a:t>
            </a:r>
            <a:r>
              <a:rPr lang="en-US" dirty="0" err="1"/>
              <a:t>nhiệt</a:t>
            </a:r>
            <a:r>
              <a:rPr lang="en-US" dirty="0"/>
              <a:t> </a:t>
            </a:r>
            <a:r>
              <a:rPr lang="en-US" dirty="0" err="1"/>
              <a:t>liệt</a:t>
            </a:r>
            <a:r>
              <a:rPr lang="en-US" dirty="0"/>
              <a:t> </a:t>
            </a:r>
            <a:r>
              <a:rPr lang="en-US" dirty="0" err="1"/>
              <a:t>đón</a:t>
            </a:r>
            <a:r>
              <a:rPr lang="en-US" dirty="0"/>
              <a:t> </a:t>
            </a:r>
            <a:r>
              <a:rPr lang="en-US" dirty="0" err="1"/>
              <a:t>chào</a:t>
            </a:r>
            <a:r>
              <a:rPr lang="en-US" dirty="0"/>
              <a:t>.</a:t>
            </a:r>
          </a:p>
        </p:txBody>
      </p:sp>
      <p:sp>
        <p:nvSpPr>
          <p:cNvPr id="4" name="Slide Number Placeholder 3"/>
          <p:cNvSpPr>
            <a:spLocks noGrp="1"/>
          </p:cNvSpPr>
          <p:nvPr>
            <p:ph type="sldNum" sz="quarter" idx="5"/>
          </p:nvPr>
        </p:nvSpPr>
        <p:spPr/>
        <p:txBody>
          <a:bodyPr/>
          <a:lstStyle/>
          <a:p>
            <a:fld id="{ED223B99-F81E-40B2-8C14-53169C860095}" type="slidenum">
              <a:rPr lang="en-US" smtClean="0"/>
              <a:t>1</a:t>
            </a:fld>
            <a:endParaRPr lang="en-US"/>
          </a:p>
        </p:txBody>
      </p:sp>
    </p:spTree>
    <p:extLst>
      <p:ext uri="{BB962C8B-B14F-4D97-AF65-F5344CB8AC3E}">
        <p14:creationId xmlns:p14="http://schemas.microsoft.com/office/powerpoint/2010/main" val="743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10</a:t>
            </a:fld>
            <a:endParaRPr lang="en-US"/>
          </a:p>
        </p:txBody>
      </p:sp>
    </p:spTree>
    <p:extLst>
      <p:ext uri="{BB962C8B-B14F-4D97-AF65-F5344CB8AC3E}">
        <p14:creationId xmlns:p14="http://schemas.microsoft.com/office/powerpoint/2010/main" val="1011485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err="1"/>
              <a:t>Các</a:t>
            </a:r>
            <a:r>
              <a:rPr lang="en-US" dirty="0"/>
              <a:t> </a:t>
            </a:r>
            <a:r>
              <a:rPr lang="en-US" dirty="0" err="1"/>
              <a:t>em</a:t>
            </a:r>
            <a:r>
              <a:rPr lang="en-US" dirty="0"/>
              <a:t> </a:t>
            </a:r>
            <a:r>
              <a:rPr lang="en-US" dirty="0" err="1"/>
              <a:t>hãy</a:t>
            </a:r>
            <a:r>
              <a:rPr lang="en-US" dirty="0"/>
              <a:t> </a:t>
            </a:r>
            <a:r>
              <a:rPr lang="en-US" dirty="0" err="1"/>
              <a:t>dùng</a:t>
            </a:r>
            <a:r>
              <a:rPr lang="en-US" dirty="0"/>
              <a:t> </a:t>
            </a:r>
            <a:r>
              <a:rPr lang="en-US" dirty="0" err="1"/>
              <a:t>Ipad</a:t>
            </a:r>
            <a:r>
              <a:rPr lang="en-US" dirty="0"/>
              <a:t> </a:t>
            </a:r>
            <a:r>
              <a:rPr lang="en-US" dirty="0" err="1"/>
              <a:t>tìm</a:t>
            </a:r>
            <a:r>
              <a:rPr lang="en-US" dirty="0"/>
              <a:t> </a:t>
            </a:r>
            <a:r>
              <a:rPr lang="en-US" dirty="0" err="1"/>
              <a:t>kiếm</a:t>
            </a:r>
            <a:r>
              <a:rPr lang="en-US" dirty="0"/>
              <a:t> </a:t>
            </a:r>
            <a:r>
              <a:rPr lang="en-US" dirty="0" err="1"/>
              <a:t>thông</a:t>
            </a:r>
            <a:r>
              <a:rPr lang="en-US" dirty="0"/>
              <a:t> tin </a:t>
            </a:r>
            <a:r>
              <a:rPr lang="en-US" dirty="0" err="1"/>
              <a:t>trên</a:t>
            </a:r>
            <a:r>
              <a:rPr lang="en-US" dirty="0"/>
              <a:t> internet </a:t>
            </a:r>
            <a:r>
              <a:rPr lang="en-US" dirty="0" err="1"/>
              <a:t>các</a:t>
            </a:r>
            <a:r>
              <a:rPr lang="en-US" dirty="0"/>
              <a:t> </a:t>
            </a:r>
            <a:r>
              <a:rPr lang="en-US" dirty="0" err="1"/>
              <a:t>từ</a:t>
            </a:r>
            <a:r>
              <a:rPr lang="en-US" dirty="0"/>
              <a:t> </a:t>
            </a:r>
            <a:r>
              <a:rPr lang="en-US" dirty="0" err="1"/>
              <a:t>ngữ</a:t>
            </a:r>
            <a:r>
              <a:rPr lang="en-US" dirty="0"/>
              <a:t> </a:t>
            </a:r>
            <a:r>
              <a:rPr lang="en-US" dirty="0" err="1"/>
              <a:t>miêu</a:t>
            </a:r>
            <a:r>
              <a:rPr lang="en-US" dirty="0"/>
              <a:t> </a:t>
            </a:r>
            <a:r>
              <a:rPr lang="en-US" dirty="0" err="1"/>
              <a:t>tả</a:t>
            </a:r>
            <a:r>
              <a:rPr lang="en-US" dirty="0"/>
              <a:t> </a:t>
            </a:r>
            <a:r>
              <a:rPr lang="en-US" dirty="0" err="1"/>
              <a:t>cảm</a:t>
            </a:r>
            <a:r>
              <a:rPr lang="en-US" dirty="0"/>
              <a:t> </a:t>
            </a:r>
            <a:r>
              <a:rPr lang="en-US" dirty="0" err="1"/>
              <a:t>giác</a:t>
            </a:r>
            <a:r>
              <a:rPr lang="en-US" dirty="0"/>
              <a:t> an </a:t>
            </a:r>
            <a:r>
              <a:rPr lang="en-US" dirty="0" err="1"/>
              <a:t>toàn</a:t>
            </a:r>
            <a:r>
              <a:rPr lang="en-US" dirty="0"/>
              <a:t>. </a:t>
            </a:r>
          </a:p>
          <a:p>
            <a:pPr defTabSz="966612">
              <a:defRPr/>
            </a:pPr>
            <a:r>
              <a:rPr lang="en-US" dirty="0"/>
              <a:t>* </a:t>
            </a:r>
            <a:r>
              <a:rPr lang="en-US" dirty="0" err="1"/>
              <a:t>Lưu</a:t>
            </a:r>
            <a:r>
              <a:rPr lang="en-US" dirty="0"/>
              <a:t> ý </a:t>
            </a:r>
            <a:r>
              <a:rPr lang="en-US" dirty="0" err="1"/>
              <a:t>khi</a:t>
            </a:r>
            <a:r>
              <a:rPr lang="en-US" dirty="0"/>
              <a:t> </a:t>
            </a:r>
            <a:r>
              <a:rPr lang="en-US" dirty="0" err="1"/>
              <a:t>tìm</a:t>
            </a:r>
            <a:r>
              <a:rPr lang="en-US" dirty="0"/>
              <a:t> </a:t>
            </a:r>
            <a:r>
              <a:rPr lang="en-US" dirty="0" err="1"/>
              <a:t>kiếm</a:t>
            </a:r>
            <a:r>
              <a:rPr lang="en-US" dirty="0"/>
              <a:t> </a:t>
            </a:r>
            <a:r>
              <a:rPr lang="en-US" dirty="0" err="1"/>
              <a:t>thông</a:t>
            </a:r>
            <a:r>
              <a:rPr lang="en-US" dirty="0"/>
              <a:t> tin </a:t>
            </a:r>
            <a:r>
              <a:rPr lang="en-US" dirty="0" err="1"/>
              <a:t>trên</a:t>
            </a:r>
            <a:r>
              <a:rPr lang="en-US" dirty="0"/>
              <a:t> </a:t>
            </a:r>
            <a:r>
              <a:rPr lang="en-US" dirty="0" err="1"/>
              <a:t>mạng</a:t>
            </a:r>
            <a:r>
              <a:rPr lang="en-US" dirty="0"/>
              <a:t> internet </a:t>
            </a:r>
            <a:r>
              <a:rPr lang="en-US" dirty="0" err="1"/>
              <a:t>các</a:t>
            </a:r>
            <a:r>
              <a:rPr lang="en-US" dirty="0"/>
              <a:t> </a:t>
            </a:r>
            <a:r>
              <a:rPr lang="en-US" dirty="0" err="1"/>
              <a:t>em</a:t>
            </a:r>
            <a:r>
              <a:rPr lang="en-US" dirty="0"/>
              <a:t> </a:t>
            </a:r>
            <a:r>
              <a:rPr lang="en-US" dirty="0" err="1"/>
              <a:t>cần</a:t>
            </a:r>
            <a:r>
              <a:rPr lang="en-US" dirty="0"/>
              <a:t> </a:t>
            </a:r>
            <a:r>
              <a:rPr lang="en-US" dirty="0" err="1"/>
              <a:t>vào</a:t>
            </a:r>
            <a:r>
              <a:rPr lang="en-US" dirty="0"/>
              <a:t> </a:t>
            </a:r>
            <a:r>
              <a:rPr lang="en-US" dirty="0" err="1"/>
              <a:t>các</a:t>
            </a:r>
            <a:r>
              <a:rPr lang="en-US" dirty="0"/>
              <a:t> </a:t>
            </a:r>
            <a:r>
              <a:rPr lang="en-US" dirty="0" err="1"/>
              <a:t>trang</a:t>
            </a:r>
            <a:r>
              <a:rPr lang="en-US" dirty="0"/>
              <a:t> web </a:t>
            </a:r>
            <a:r>
              <a:rPr lang="en-US" dirty="0" err="1"/>
              <a:t>chính</a:t>
            </a:r>
            <a:r>
              <a:rPr lang="en-US" dirty="0"/>
              <a:t> </a:t>
            </a:r>
            <a:r>
              <a:rPr lang="en-US" dirty="0" err="1"/>
              <a:t>thống</a:t>
            </a:r>
            <a:r>
              <a:rPr lang="en-US" dirty="0"/>
              <a:t> </a:t>
            </a:r>
            <a:r>
              <a:rPr lang="en-US" dirty="0" err="1"/>
              <a:t>để</a:t>
            </a:r>
            <a:r>
              <a:rPr lang="en-US" dirty="0"/>
              <a:t> </a:t>
            </a:r>
            <a:r>
              <a:rPr lang="en-US" dirty="0" err="1"/>
              <a:t>đảm</a:t>
            </a:r>
            <a:r>
              <a:rPr lang="en-US" dirty="0"/>
              <a:t> </a:t>
            </a:r>
            <a:r>
              <a:rPr lang="en-US" dirty="0" err="1"/>
              <a:t>bảo</a:t>
            </a:r>
            <a:r>
              <a:rPr lang="en-US" dirty="0"/>
              <a:t> an </a:t>
            </a:r>
            <a:r>
              <a:rPr lang="en-US" dirty="0" err="1"/>
              <a:t>toàn</a:t>
            </a:r>
            <a:r>
              <a:rPr lang="en-US" dirty="0"/>
              <a:t>.</a:t>
            </a:r>
          </a:p>
          <a:p>
            <a:pPr defTabSz="966612">
              <a:defRPr/>
            </a:pPr>
            <a:r>
              <a:rPr lang="en-US" dirty="0"/>
              <a:t>https://www.mentimeter.com/app/presentation/al3kto8ouia5zbjdhew5zdp24ixs9w5g/edit?question=2nc1sjagn43b</a:t>
            </a:r>
          </a:p>
          <a:p>
            <a:endParaRPr lang="en-US" dirty="0"/>
          </a:p>
        </p:txBody>
      </p:sp>
      <p:sp>
        <p:nvSpPr>
          <p:cNvPr id="4" name="Slide Number Placeholder 3"/>
          <p:cNvSpPr>
            <a:spLocks noGrp="1"/>
          </p:cNvSpPr>
          <p:nvPr>
            <p:ph type="sldNum" sz="quarter" idx="10"/>
          </p:nvPr>
        </p:nvSpPr>
        <p:spPr/>
        <p:txBody>
          <a:bodyPr/>
          <a:lstStyle/>
          <a:p>
            <a:fld id="{ED223B99-F81E-40B2-8C14-53169C860095}" type="slidenum">
              <a:rPr lang="en-US" smtClean="0"/>
              <a:t>11</a:t>
            </a:fld>
            <a:endParaRPr lang="en-US"/>
          </a:p>
        </p:txBody>
      </p:sp>
    </p:spTree>
    <p:extLst>
      <p:ext uri="{BB962C8B-B14F-4D97-AF65-F5344CB8AC3E}">
        <p14:creationId xmlns:p14="http://schemas.microsoft.com/office/powerpoint/2010/main" val="563225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Chúng</a:t>
            </a:r>
            <a:r>
              <a:rPr lang="en-US" altLang="zh-CN" dirty="0"/>
              <a:t> </a:t>
            </a:r>
            <a:r>
              <a:rPr lang="en-US" altLang="zh-CN" dirty="0" err="1"/>
              <a:t>mình</a:t>
            </a:r>
            <a:r>
              <a:rPr lang="en-US" altLang="zh-CN" dirty="0"/>
              <a:t> </a:t>
            </a:r>
            <a:r>
              <a:rPr lang="en-US" altLang="zh-CN" dirty="0" err="1"/>
              <a:t>cùng</a:t>
            </a:r>
            <a:r>
              <a:rPr lang="en-US" altLang="zh-CN" dirty="0"/>
              <a:t> </a:t>
            </a:r>
            <a:r>
              <a:rPr lang="en-US" altLang="zh-CN" dirty="0" err="1"/>
              <a:t>lắng</a:t>
            </a:r>
            <a:r>
              <a:rPr lang="en-US" altLang="zh-CN" dirty="0"/>
              <a:t> </a:t>
            </a:r>
            <a:r>
              <a:rPr lang="en-US" altLang="zh-CN" dirty="0" err="1"/>
              <a:t>nghe</a:t>
            </a:r>
            <a:r>
              <a:rPr lang="en-US" altLang="zh-CN" dirty="0"/>
              <a:t> </a:t>
            </a:r>
            <a:r>
              <a:rPr lang="en-US" altLang="zh-CN" dirty="0" err="1"/>
              <a:t>để</a:t>
            </a:r>
            <a:r>
              <a:rPr lang="en-US" altLang="zh-CN" dirty="0"/>
              <a:t> </a:t>
            </a:r>
            <a:r>
              <a:rPr lang="en-US" altLang="zh-CN" dirty="0" err="1"/>
              <a:t>nắm</a:t>
            </a:r>
            <a:r>
              <a:rPr lang="en-US" altLang="zh-CN" dirty="0"/>
              <a:t> </a:t>
            </a:r>
            <a:r>
              <a:rPr lang="en-US" altLang="zh-CN" dirty="0" err="1"/>
              <a:t>chắc</a:t>
            </a:r>
            <a:r>
              <a:rPr lang="en-US" altLang="zh-CN" dirty="0"/>
              <a:t> </a:t>
            </a:r>
            <a:r>
              <a:rPr lang="en-US" altLang="zh-CN" dirty="0" err="1"/>
              <a:t>thông</a:t>
            </a:r>
            <a:r>
              <a:rPr lang="en-US" altLang="zh-CN" dirty="0"/>
              <a:t> tin </a:t>
            </a:r>
            <a:r>
              <a:rPr lang="en-US" altLang="zh-CN" dirty="0" err="1"/>
              <a:t>để</a:t>
            </a:r>
            <a:r>
              <a:rPr lang="en-US" altLang="zh-CN" dirty="0"/>
              <a:t> </a:t>
            </a:r>
            <a:r>
              <a:rPr lang="en-US" altLang="zh-CN" dirty="0" err="1"/>
              <a:t>bảo</a:t>
            </a:r>
            <a:r>
              <a:rPr lang="en-US" altLang="zh-CN" dirty="0"/>
              <a:t> </a:t>
            </a:r>
            <a:r>
              <a:rPr lang="en-US" altLang="zh-CN" dirty="0" err="1"/>
              <a:t>vệ</a:t>
            </a:r>
            <a:r>
              <a:rPr lang="en-US" altLang="zh-CN" dirty="0"/>
              <a:t> </a:t>
            </a:r>
            <a:r>
              <a:rPr lang="en-US" altLang="zh-CN" dirty="0" err="1"/>
              <a:t>quyền</a:t>
            </a:r>
            <a:r>
              <a:rPr lang="en-US" altLang="zh-CN" dirty="0"/>
              <a:t> </a:t>
            </a:r>
            <a:r>
              <a:rPr lang="en-US" altLang="zh-CN" dirty="0" err="1"/>
              <a:t>lợi</a:t>
            </a:r>
            <a:r>
              <a:rPr lang="en-US" altLang="zh-CN" dirty="0"/>
              <a:t> </a:t>
            </a:r>
            <a:r>
              <a:rPr lang="en-US" altLang="zh-CN" dirty="0" err="1"/>
              <a:t>của</a:t>
            </a:r>
            <a:r>
              <a:rPr lang="en-US" altLang="zh-CN" dirty="0"/>
              <a:t> </a:t>
            </a:r>
            <a:r>
              <a:rPr lang="en-US" altLang="zh-CN" dirty="0" err="1"/>
              <a:t>chúng</a:t>
            </a:r>
            <a:r>
              <a:rPr lang="en-US" altLang="zh-CN" dirty="0"/>
              <a:t> ta.</a:t>
            </a:r>
            <a:endParaRPr lang="zh-CN" altLang="en-US" dirty="0"/>
          </a:p>
        </p:txBody>
      </p:sp>
      <p:sp>
        <p:nvSpPr>
          <p:cNvPr id="4" name="灯片编号占位符 3"/>
          <p:cNvSpPr>
            <a:spLocks noGrp="1"/>
          </p:cNvSpPr>
          <p:nvPr>
            <p:ph type="sldNum" sz="quarter" idx="10"/>
          </p:nvPr>
        </p:nvSpPr>
        <p:spPr/>
        <p:txBody>
          <a:bodyPr/>
          <a:lstStyle/>
          <a:p>
            <a:pPr defTabSz="966612">
              <a:defRPr/>
            </a:pPr>
            <a:fld id="{529E8353-EE5B-42EF-8C73-23AD95668F31}" type="slidenum">
              <a:rPr lang="zh-CN" altLang="en-US">
                <a:solidFill>
                  <a:prstClr val="black"/>
                </a:solidFill>
                <a:latin typeface="Calibri" panose="020F0502020204030204"/>
                <a:ea typeface="字魂59号-创粗黑" panose="00000500000000000000" pitchFamily="2" charset="-122"/>
              </a:rPr>
              <a:pPr defTabSz="966612">
                <a:defRPr/>
              </a:pPr>
              <a:t>12</a:t>
            </a:fld>
            <a:endParaRPr lang="zh-CN" altLang="en-US">
              <a:solidFill>
                <a:prstClr val="black"/>
              </a:solidFill>
              <a:latin typeface="Calibri" panose="020F0502020204030204"/>
              <a:ea typeface="字魂59号-创粗黑" panose="00000500000000000000" pitchFamily="2" charset="-122"/>
            </a:endParaRPr>
          </a:p>
        </p:txBody>
      </p:sp>
    </p:spTree>
    <p:extLst>
      <p:ext uri="{BB962C8B-B14F-4D97-AF65-F5344CB8AC3E}">
        <p14:creationId xmlns:p14="http://schemas.microsoft.com/office/powerpoint/2010/main" val="385586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Bảo</a:t>
            </a:r>
            <a:r>
              <a:rPr lang="en-US" dirty="0"/>
              <a:t> </a:t>
            </a:r>
            <a:r>
              <a:rPr lang="en-US" dirty="0" err="1"/>
              <a:t>vệ</a:t>
            </a:r>
            <a:r>
              <a:rPr lang="en-US" dirty="0"/>
              <a:t> </a:t>
            </a:r>
            <a:r>
              <a:rPr lang="en-US" dirty="0" err="1"/>
              <a:t>quyền</a:t>
            </a:r>
            <a:r>
              <a:rPr lang="en-US" dirty="0"/>
              <a:t> </a:t>
            </a:r>
            <a:r>
              <a:rPr lang="en-US" dirty="0" err="1"/>
              <a:t>lợi</a:t>
            </a:r>
            <a:r>
              <a:rPr lang="en-US" dirty="0"/>
              <a:t> </a:t>
            </a:r>
            <a:r>
              <a:rPr lang="en-US" dirty="0" err="1"/>
              <a:t>cho</a:t>
            </a:r>
            <a:r>
              <a:rPr lang="en-US" dirty="0"/>
              <a:t> </a:t>
            </a:r>
            <a:r>
              <a:rPr lang="en-US" dirty="0" err="1"/>
              <a:t>bản</a:t>
            </a:r>
            <a:r>
              <a:rPr lang="en-US" dirty="0"/>
              <a:t> </a:t>
            </a:r>
            <a:r>
              <a:rPr lang="en-US" dirty="0" err="1"/>
              <a:t>thân</a:t>
            </a:r>
            <a:r>
              <a:rPr lang="en-US" dirty="0"/>
              <a:t> </a:t>
            </a:r>
            <a:r>
              <a:rPr lang="en-US" dirty="0" err="1"/>
              <a:t>là</a:t>
            </a:r>
            <a:r>
              <a:rPr lang="en-US" dirty="0"/>
              <a:t> </a:t>
            </a:r>
            <a:r>
              <a:rPr lang="en-US" dirty="0" err="1"/>
              <a:t>quyền</a:t>
            </a:r>
            <a:r>
              <a:rPr lang="en-US" dirty="0"/>
              <a:t> </a:t>
            </a:r>
            <a:r>
              <a:rPr lang="en-US" dirty="0" err="1"/>
              <a:t>lợi</a:t>
            </a:r>
            <a:r>
              <a:rPr lang="en-US" dirty="0"/>
              <a:t> </a:t>
            </a:r>
            <a:r>
              <a:rPr lang="en-US" dirty="0" err="1"/>
              <a:t>và</a:t>
            </a:r>
            <a:r>
              <a:rPr lang="en-US" dirty="0"/>
              <a:t> </a:t>
            </a:r>
            <a:r>
              <a:rPr lang="en-US" dirty="0" err="1"/>
              <a:t>trách</a:t>
            </a:r>
            <a:r>
              <a:rPr lang="en-US" dirty="0"/>
              <a:t> </a:t>
            </a:r>
            <a:r>
              <a:rPr lang="en-US" dirty="0" err="1"/>
              <a:t>nhiệm</a:t>
            </a:r>
            <a:r>
              <a:rPr lang="en-US" dirty="0"/>
              <a:t> </a:t>
            </a:r>
            <a:r>
              <a:rPr lang="en-US" dirty="0" err="1"/>
              <a:t>của</a:t>
            </a:r>
            <a:r>
              <a:rPr lang="en-US" dirty="0"/>
              <a:t> </a:t>
            </a:r>
            <a:r>
              <a:rPr lang="en-US" dirty="0" err="1"/>
              <a:t>mỗi</a:t>
            </a:r>
            <a:r>
              <a:rPr lang="en-US" dirty="0"/>
              <a:t> </a:t>
            </a:r>
            <a:r>
              <a:rPr lang="en-US" dirty="0" err="1"/>
              <a:t>người</a:t>
            </a:r>
            <a:r>
              <a:rPr lang="en-US" dirty="0"/>
              <a:t>. </a:t>
            </a:r>
            <a:r>
              <a:rPr lang="en-US" dirty="0" err="1"/>
              <a:t>Để</a:t>
            </a:r>
            <a:r>
              <a:rPr lang="en-US" dirty="0"/>
              <a:t> </a:t>
            </a:r>
            <a:r>
              <a:rPr lang="en-US" dirty="0" err="1"/>
              <a:t>giúp</a:t>
            </a:r>
            <a:r>
              <a:rPr lang="en-US" dirty="0"/>
              <a:t> </a:t>
            </a:r>
            <a:r>
              <a:rPr lang="en-US" dirty="0" err="1"/>
              <a:t>các</a:t>
            </a:r>
            <a:r>
              <a:rPr lang="en-US" dirty="0"/>
              <a:t> </a:t>
            </a:r>
            <a:r>
              <a:rPr lang="en-US" dirty="0" err="1"/>
              <a:t>em</a:t>
            </a:r>
            <a:r>
              <a:rPr lang="en-US" dirty="0"/>
              <a:t> </a:t>
            </a:r>
            <a:r>
              <a:rPr lang="en-US" dirty="0" err="1"/>
              <a:t>giải</a:t>
            </a:r>
            <a:r>
              <a:rPr lang="en-US" dirty="0"/>
              <a:t> </a:t>
            </a:r>
            <a:r>
              <a:rPr lang="en-US" dirty="0" err="1"/>
              <a:t>quyết</a:t>
            </a:r>
            <a:r>
              <a:rPr lang="en-US" dirty="0"/>
              <a:t> </a:t>
            </a:r>
            <a:r>
              <a:rPr lang="en-US" dirty="0" err="1"/>
              <a:t>tốt</a:t>
            </a:r>
            <a:r>
              <a:rPr lang="en-US" dirty="0"/>
              <a:t> </a:t>
            </a:r>
            <a:r>
              <a:rPr lang="en-US" dirty="0" err="1"/>
              <a:t>hơn</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chúng</a:t>
            </a:r>
            <a:r>
              <a:rPr lang="en-US" dirty="0"/>
              <a:t> ta </a:t>
            </a:r>
            <a:r>
              <a:rPr lang="en-US" dirty="0" err="1"/>
              <a:t>cùng</a:t>
            </a:r>
            <a:r>
              <a:rPr lang="en-US" dirty="0"/>
              <a:t> </a:t>
            </a:r>
            <a:r>
              <a:rPr lang="en-US" dirty="0" err="1"/>
              <a:t>đến</a:t>
            </a:r>
            <a:r>
              <a:rPr lang="en-US" dirty="0"/>
              <a:t> </a:t>
            </a:r>
            <a:r>
              <a:rPr lang="en-US" dirty="0" err="1"/>
              <a:t>với</a:t>
            </a:r>
            <a:r>
              <a:rPr lang="en-US" dirty="0"/>
              <a:t> </a:t>
            </a:r>
            <a:r>
              <a:rPr lang="en-US" dirty="0" err="1"/>
              <a:t>phần</a:t>
            </a:r>
            <a:r>
              <a:rPr lang="en-US" dirty="0"/>
              <a:t> </a:t>
            </a:r>
            <a:r>
              <a:rPr lang="en-US" dirty="0" err="1"/>
              <a:t>quan</a:t>
            </a:r>
            <a:r>
              <a:rPr lang="en-US" dirty="0"/>
              <a:t> </a:t>
            </a:r>
            <a:r>
              <a:rPr lang="en-US" dirty="0" err="1"/>
              <a:t>sát</a:t>
            </a:r>
            <a:r>
              <a:rPr lang="en-US" dirty="0"/>
              <a:t> </a:t>
            </a:r>
            <a:r>
              <a:rPr lang="en-US" dirty="0" err="1"/>
              <a:t>và</a:t>
            </a:r>
            <a:r>
              <a:rPr lang="en-US" dirty="0"/>
              <a:t> </a:t>
            </a:r>
            <a:r>
              <a:rPr lang="en-US" dirty="0" err="1"/>
              <a:t>tìm</a:t>
            </a:r>
            <a:r>
              <a:rPr lang="en-US" dirty="0"/>
              <a:t> </a:t>
            </a:r>
            <a:r>
              <a:rPr lang="en-US" dirty="0" err="1"/>
              <a:t>hiểu</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13</a:t>
            </a:fld>
            <a:endParaRPr lang="en-US"/>
          </a:p>
        </p:txBody>
      </p:sp>
    </p:spTree>
    <p:extLst>
      <p:ext uri="{BB962C8B-B14F-4D97-AF65-F5344CB8AC3E}">
        <p14:creationId xmlns:p14="http://schemas.microsoft.com/office/powerpoint/2010/main" val="894475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dirty="0"/>
              <a:t> </a:t>
            </a:r>
            <a:r>
              <a:rPr lang="en-US" dirty="0" err="1"/>
              <a:t>quan</a:t>
            </a:r>
            <a:r>
              <a:rPr lang="en-US" dirty="0"/>
              <a:t> </a:t>
            </a:r>
            <a:r>
              <a:rPr lang="en-US" dirty="0" err="1"/>
              <a:t>sát</a:t>
            </a:r>
            <a:r>
              <a:rPr lang="en-US" dirty="0"/>
              <a:t> 4 </a:t>
            </a:r>
            <a:r>
              <a:rPr lang="en-US" dirty="0" err="1"/>
              <a:t>tình</a:t>
            </a:r>
            <a:r>
              <a:rPr lang="en-US" dirty="0"/>
              <a:t> </a:t>
            </a:r>
            <a:r>
              <a:rPr lang="en-US" dirty="0" err="1"/>
              <a:t>huống</a:t>
            </a:r>
            <a:r>
              <a:rPr lang="en-US" dirty="0"/>
              <a:t> </a:t>
            </a:r>
            <a:r>
              <a:rPr lang="en-US" dirty="0" err="1"/>
              <a:t>trong</a:t>
            </a:r>
            <a:r>
              <a:rPr lang="en-US" dirty="0"/>
              <a:t> SGK </a:t>
            </a:r>
            <a:r>
              <a:rPr lang="en-US" dirty="0" err="1"/>
              <a:t>suy</a:t>
            </a:r>
            <a:r>
              <a:rPr lang="en-US" dirty="0"/>
              <a:t> </a:t>
            </a:r>
            <a:r>
              <a:rPr lang="en-US" dirty="0" err="1"/>
              <a:t>nghĩ</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p>
          <a:p>
            <a:r>
              <a:rPr lang="en-US" dirty="0" err="1"/>
              <a:t>Các</a:t>
            </a:r>
            <a:r>
              <a:rPr lang="en-US" dirty="0"/>
              <a:t> </a:t>
            </a:r>
            <a:r>
              <a:rPr lang="en-US" dirty="0" err="1"/>
              <a:t>em</a:t>
            </a:r>
            <a:r>
              <a:rPr lang="en-US" dirty="0"/>
              <a:t> </a:t>
            </a:r>
            <a:r>
              <a:rPr lang="en-US" dirty="0" err="1"/>
              <a:t>hãy</a:t>
            </a:r>
            <a:r>
              <a:rPr lang="en-US" dirty="0"/>
              <a:t> </a:t>
            </a:r>
            <a:r>
              <a:rPr lang="en-US" dirty="0" err="1"/>
              <a:t>suy</a:t>
            </a:r>
            <a:r>
              <a:rPr lang="en-US" dirty="0"/>
              <a:t> </a:t>
            </a:r>
            <a:r>
              <a:rPr lang="en-US" dirty="0" err="1"/>
              <a:t>nghĩ</a:t>
            </a:r>
            <a:r>
              <a:rPr lang="en-US" dirty="0"/>
              <a:t> </a:t>
            </a:r>
            <a:r>
              <a:rPr lang="en-US" dirty="0" err="1"/>
              <a:t>các</a:t>
            </a:r>
            <a:r>
              <a:rPr lang="en-US" dirty="0"/>
              <a:t> </a:t>
            </a:r>
            <a:r>
              <a:rPr lang="en-US" dirty="0" err="1"/>
              <a:t>nhân</a:t>
            </a:r>
            <a:r>
              <a:rPr lang="en-US" dirty="0"/>
              <a:t>, </a:t>
            </a:r>
            <a:r>
              <a:rPr lang="en-US" dirty="0" err="1"/>
              <a:t>thảo</a:t>
            </a:r>
            <a:r>
              <a:rPr lang="en-US" dirty="0"/>
              <a:t> </a:t>
            </a:r>
            <a:r>
              <a:rPr lang="en-US" dirty="0" err="1"/>
              <a:t>luận</a:t>
            </a:r>
            <a:r>
              <a:rPr lang="en-US" dirty="0"/>
              <a:t> </a:t>
            </a:r>
            <a:r>
              <a:rPr lang="en-US" dirty="0" err="1"/>
              <a:t>kết</a:t>
            </a:r>
            <a:r>
              <a:rPr lang="en-US" dirty="0"/>
              <a:t> </a:t>
            </a:r>
            <a:r>
              <a:rPr lang="en-US" dirty="0" err="1"/>
              <a:t>quả</a:t>
            </a:r>
            <a:r>
              <a:rPr lang="en-US" dirty="0"/>
              <a:t> </a:t>
            </a:r>
            <a:r>
              <a:rPr lang="en-US" dirty="0" err="1"/>
              <a:t>trong</a:t>
            </a:r>
            <a:r>
              <a:rPr lang="en-US" dirty="0"/>
              <a:t> </a:t>
            </a:r>
            <a:r>
              <a:rPr lang="en-US" dirty="0" err="1"/>
              <a:t>nhóm</a:t>
            </a:r>
            <a:r>
              <a:rPr lang="en-US" dirty="0"/>
              <a:t> 6 </a:t>
            </a:r>
            <a:r>
              <a:rPr lang="en-US" dirty="0" err="1"/>
              <a:t>thời</a:t>
            </a:r>
            <a:r>
              <a:rPr lang="en-US" dirty="0"/>
              <a:t> </a:t>
            </a:r>
            <a:r>
              <a:rPr lang="en-US" dirty="0" err="1"/>
              <a:t>gian</a:t>
            </a:r>
            <a:r>
              <a:rPr lang="en-US" dirty="0"/>
              <a:t> 5 </a:t>
            </a:r>
            <a:r>
              <a:rPr lang="en-US" dirty="0" err="1"/>
              <a:t>phút</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14</a:t>
            </a:fld>
            <a:endParaRPr lang="en-US"/>
          </a:p>
        </p:txBody>
      </p:sp>
    </p:spTree>
    <p:extLst>
      <p:ext uri="{BB962C8B-B14F-4D97-AF65-F5344CB8AC3E}">
        <p14:creationId xmlns:p14="http://schemas.microsoft.com/office/powerpoint/2010/main" val="4007346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quan</a:t>
            </a:r>
            <a:r>
              <a:rPr lang="en-US" dirty="0"/>
              <a:t> </a:t>
            </a:r>
            <a:r>
              <a:rPr lang="en-US" dirty="0" err="1"/>
              <a:t>sát</a:t>
            </a:r>
            <a:r>
              <a:rPr lang="en-US" dirty="0"/>
              <a:t> </a:t>
            </a:r>
            <a:r>
              <a:rPr lang="en-US" dirty="0" err="1"/>
              <a:t>cô</a:t>
            </a:r>
            <a:r>
              <a:rPr lang="en-US" dirty="0"/>
              <a:t> </a:t>
            </a:r>
            <a:r>
              <a:rPr lang="en-US" dirty="0" err="1"/>
              <a:t>thấy</a:t>
            </a:r>
            <a:r>
              <a:rPr lang="en-US" dirty="0"/>
              <a:t> </a:t>
            </a:r>
            <a:r>
              <a:rPr lang="en-US" dirty="0" err="1"/>
              <a:t>các</a:t>
            </a:r>
            <a:r>
              <a:rPr lang="en-US" dirty="0"/>
              <a:t> </a:t>
            </a:r>
            <a:r>
              <a:rPr lang="en-US" dirty="0" err="1"/>
              <a:t>nhóm</a:t>
            </a:r>
            <a:r>
              <a:rPr lang="en-US" dirty="0"/>
              <a:t> </a:t>
            </a:r>
            <a:r>
              <a:rPr lang="en-US" dirty="0" err="1"/>
              <a:t>đã</a:t>
            </a:r>
            <a:r>
              <a:rPr lang="en-US" dirty="0"/>
              <a:t> chia </a:t>
            </a:r>
            <a:r>
              <a:rPr lang="en-US" dirty="0" err="1"/>
              <a:t>sẻ</a:t>
            </a:r>
            <a:r>
              <a:rPr lang="en-US" dirty="0"/>
              <a:t> </a:t>
            </a:r>
            <a:r>
              <a:rPr lang="en-US" dirty="0" err="1"/>
              <a:t>rất</a:t>
            </a:r>
            <a:r>
              <a:rPr lang="en-US" dirty="0"/>
              <a:t> </a:t>
            </a:r>
            <a:r>
              <a:rPr lang="en-US" dirty="0" err="1"/>
              <a:t>sôi</a:t>
            </a:r>
            <a:r>
              <a:rPr lang="en-US" dirty="0"/>
              <a:t> </a:t>
            </a:r>
            <a:r>
              <a:rPr lang="en-US" dirty="0" err="1"/>
              <a:t>nổi</a:t>
            </a:r>
            <a:r>
              <a:rPr lang="en-US" dirty="0"/>
              <a:t>, </a:t>
            </a:r>
            <a:r>
              <a:rPr lang="en-US" dirty="0" err="1"/>
              <a:t>hoàn</a:t>
            </a:r>
            <a:r>
              <a:rPr lang="en-US" dirty="0"/>
              <a:t> </a:t>
            </a:r>
            <a:r>
              <a:rPr lang="en-US" dirty="0" err="1"/>
              <a:t>thành</a:t>
            </a:r>
            <a:r>
              <a:rPr lang="en-US" dirty="0"/>
              <a:t> </a:t>
            </a:r>
            <a:r>
              <a:rPr lang="en-US" dirty="0" err="1"/>
              <a:t>nhiệm</a:t>
            </a:r>
            <a:r>
              <a:rPr lang="en-US" dirty="0"/>
              <a:t> </a:t>
            </a:r>
            <a:r>
              <a:rPr lang="en-US" dirty="0" err="1"/>
              <a:t>vụ</a:t>
            </a:r>
            <a:r>
              <a:rPr lang="en-US" dirty="0"/>
              <a:t> </a:t>
            </a:r>
            <a:r>
              <a:rPr lang="en-US" dirty="0" err="1"/>
              <a:t>cô</a:t>
            </a:r>
            <a:r>
              <a:rPr lang="en-US" dirty="0"/>
              <a:t> </a:t>
            </a:r>
            <a:r>
              <a:rPr lang="en-US" dirty="0" err="1"/>
              <a:t>giao</a:t>
            </a:r>
            <a:r>
              <a:rPr lang="en-US" dirty="0"/>
              <a:t>. </a:t>
            </a:r>
            <a:r>
              <a:rPr lang="en-US" dirty="0" err="1"/>
              <a:t>Bây</a:t>
            </a:r>
            <a:r>
              <a:rPr lang="en-US" dirty="0"/>
              <a:t> </a:t>
            </a:r>
            <a:r>
              <a:rPr lang="en-US" dirty="0" err="1"/>
              <a:t>giờ</a:t>
            </a:r>
            <a:r>
              <a:rPr lang="en-US" dirty="0"/>
              <a:t> </a:t>
            </a:r>
            <a:r>
              <a:rPr lang="en-US" dirty="0" err="1"/>
              <a:t>chúng</a:t>
            </a:r>
            <a:r>
              <a:rPr lang="en-US" dirty="0"/>
              <a:t> </a:t>
            </a:r>
            <a:r>
              <a:rPr lang="en-US" dirty="0" err="1"/>
              <a:t>mình</a:t>
            </a:r>
            <a:r>
              <a:rPr lang="en-US" dirty="0"/>
              <a:t> </a:t>
            </a:r>
            <a:r>
              <a:rPr lang="en-US" dirty="0" err="1"/>
              <a:t>cùng</a:t>
            </a:r>
            <a:r>
              <a:rPr lang="en-US" dirty="0"/>
              <a:t> chia </a:t>
            </a:r>
            <a:r>
              <a:rPr lang="en-US" dirty="0" err="1"/>
              <a:t>sẻ</a:t>
            </a:r>
            <a:r>
              <a:rPr lang="en-US" dirty="0"/>
              <a:t> </a:t>
            </a:r>
            <a:r>
              <a:rPr lang="en-US" dirty="0" err="1"/>
              <a:t>trước</a:t>
            </a:r>
            <a:r>
              <a:rPr lang="en-US" dirty="0"/>
              <a:t> </a:t>
            </a:r>
            <a:r>
              <a:rPr lang="en-US" dirty="0" err="1"/>
              <a:t>lớp</a:t>
            </a:r>
            <a:r>
              <a:rPr lang="en-US" dirty="0"/>
              <a:t>.</a:t>
            </a:r>
          </a:p>
        </p:txBody>
      </p:sp>
      <p:sp>
        <p:nvSpPr>
          <p:cNvPr id="4" name="Slide Number Placeholder 3"/>
          <p:cNvSpPr>
            <a:spLocks noGrp="1"/>
          </p:cNvSpPr>
          <p:nvPr>
            <p:ph type="sldNum" sz="quarter" idx="5"/>
          </p:nvPr>
        </p:nvSpPr>
        <p:spPr/>
        <p:txBody>
          <a:bodyPr/>
          <a:lstStyle/>
          <a:p>
            <a:fld id="{ED223B99-F81E-40B2-8C14-53169C860095}" type="slidenum">
              <a:rPr lang="en-US" smtClean="0"/>
              <a:t>15</a:t>
            </a:fld>
            <a:endParaRPr lang="en-US"/>
          </a:p>
        </p:txBody>
      </p:sp>
    </p:spTree>
    <p:extLst>
      <p:ext uri="{BB962C8B-B14F-4D97-AF65-F5344CB8AC3E}">
        <p14:creationId xmlns:p14="http://schemas.microsoft.com/office/powerpoint/2010/main" val="4239376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vi-VN" sz="1300" dirty="0">
                <a:solidFill>
                  <a:srgbClr val="002060"/>
                </a:solidFill>
                <a:latin typeface="Cambria" panose="02040503050406030204" pitchFamily="18" charset="0"/>
                <a:ea typeface="Cambria" panose="02040503050406030204" pitchFamily="18" charset="0"/>
              </a:rPr>
              <a:t>Một bạn có vẻ mặt lời nói thể hiện ngạc nhiên, có chút lo lắng… khi một người không quen biết muốn làm quen qua không gian mạng… bị xâm hại, mất an toàn về tinh thần ngay cả khi giao tiếp qua mạng.</a:t>
            </a:r>
          </a:p>
          <a:p>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16</a:t>
            </a:fld>
            <a:endParaRPr lang="en-US"/>
          </a:p>
        </p:txBody>
      </p:sp>
    </p:spTree>
    <p:extLst>
      <p:ext uri="{BB962C8B-B14F-4D97-AF65-F5344CB8AC3E}">
        <p14:creationId xmlns:p14="http://schemas.microsoft.com/office/powerpoint/2010/main" val="2990913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223B99-F81E-40B2-8C14-53169C860095}" type="slidenum">
              <a:rPr lang="en-US" smtClean="0"/>
              <a:t>17</a:t>
            </a:fld>
            <a:endParaRPr lang="en-US"/>
          </a:p>
        </p:txBody>
      </p:sp>
    </p:spTree>
    <p:extLst>
      <p:ext uri="{BB962C8B-B14F-4D97-AF65-F5344CB8AC3E}">
        <p14:creationId xmlns:p14="http://schemas.microsoft.com/office/powerpoint/2010/main" val="500001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vi-VN" sz="1300" dirty="0">
                <a:solidFill>
                  <a:srgbClr val="002060"/>
                </a:solidFill>
                <a:latin typeface="Cambria" panose="02040503050406030204" pitchFamily="18" charset="0"/>
                <a:ea typeface="Cambria" panose="02040503050406030204" pitchFamily="18" charset="0"/>
              </a:rPr>
              <a:t>Bạn có vẻ mặt sợ hãi, người co rúm lại khi bị một bạn lớn hơn, dọa nạt, trấn lột tiền, bị bắt nạt, bị xâm hại, mất an toàn về tinh thần.</a:t>
            </a:r>
          </a:p>
          <a:p>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18</a:t>
            </a:fld>
            <a:endParaRPr lang="en-US"/>
          </a:p>
        </p:txBody>
      </p:sp>
    </p:spTree>
    <p:extLst>
      <p:ext uri="{BB962C8B-B14F-4D97-AF65-F5344CB8AC3E}">
        <p14:creationId xmlns:p14="http://schemas.microsoft.com/office/powerpoint/2010/main" val="2512782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vi-VN" sz="1300" dirty="0">
                <a:solidFill>
                  <a:srgbClr val="002060"/>
                </a:solidFill>
                <a:latin typeface="Cambria" panose="02040503050406030204" pitchFamily="18" charset="0"/>
                <a:ea typeface="Cambria" panose="02040503050406030204" pitchFamily="18" charset="0"/>
              </a:rPr>
              <a:t>Bạn có vẻ mặt khó chịu, thân thể và lời nói phản kháng,.. khi bị một người phụ nữ ép buộc, đẩy lên xe… bị xâm hại đến thân thể.</a:t>
            </a:r>
          </a:p>
          <a:p>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19</a:t>
            </a:fld>
            <a:endParaRPr lang="en-US"/>
          </a:p>
        </p:txBody>
      </p:sp>
    </p:spTree>
    <p:extLst>
      <p:ext uri="{BB962C8B-B14F-4D97-AF65-F5344CB8AC3E}">
        <p14:creationId xmlns:p14="http://schemas.microsoft.com/office/powerpoint/2010/main" val="3260448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Trước</a:t>
            </a:r>
            <a:r>
              <a:rPr lang="en-US" dirty="0"/>
              <a:t> </a:t>
            </a:r>
            <a:r>
              <a:rPr lang="en-US" dirty="0" err="1"/>
              <a:t>khi</a:t>
            </a:r>
            <a:r>
              <a:rPr lang="en-US" dirty="0"/>
              <a:t> </a:t>
            </a:r>
            <a:r>
              <a:rPr lang="en-US" dirty="0" err="1"/>
              <a:t>vào</a:t>
            </a:r>
            <a:r>
              <a:rPr lang="en-US" dirty="0"/>
              <a:t> </a:t>
            </a:r>
            <a:r>
              <a:rPr lang="en-US" dirty="0" err="1"/>
              <a:t>bài</a:t>
            </a:r>
            <a:r>
              <a:rPr lang="en-US" dirty="0"/>
              <a:t> </a:t>
            </a:r>
            <a:r>
              <a:rPr lang="en-US" dirty="0" err="1"/>
              <a:t>ngày</a:t>
            </a:r>
            <a:r>
              <a:rPr lang="en-US" dirty="0"/>
              <a:t> </a:t>
            </a:r>
            <a:r>
              <a:rPr lang="en-US" dirty="0" err="1"/>
              <a:t>hôm</a:t>
            </a:r>
            <a:r>
              <a:rPr lang="en-US" dirty="0"/>
              <a:t> nay </a:t>
            </a:r>
            <a:r>
              <a:rPr lang="en-US" dirty="0" err="1"/>
              <a:t>chúng</a:t>
            </a:r>
            <a:r>
              <a:rPr lang="en-US" dirty="0"/>
              <a:t> ta </a:t>
            </a:r>
            <a:r>
              <a:rPr lang="en-US" dirty="0" err="1"/>
              <a:t>cùng</a:t>
            </a:r>
            <a:r>
              <a:rPr lang="en-US" dirty="0"/>
              <a:t> </a:t>
            </a:r>
            <a:r>
              <a:rPr lang="en-US" dirty="0" err="1"/>
              <a:t>khởi</a:t>
            </a:r>
            <a:r>
              <a:rPr lang="en-US" dirty="0"/>
              <a:t> </a:t>
            </a:r>
            <a:r>
              <a:rPr lang="en-US" dirty="0" err="1"/>
              <a:t>động</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ED223B99-F81E-40B2-8C14-53169C860095}" type="slidenum">
              <a:rPr lang="en-US" smtClean="0"/>
              <a:t>2</a:t>
            </a:fld>
            <a:endParaRPr lang="en-US"/>
          </a:p>
        </p:txBody>
      </p:sp>
    </p:spTree>
    <p:extLst>
      <p:ext uri="{BB962C8B-B14F-4D97-AF65-F5344CB8AC3E}">
        <p14:creationId xmlns:p14="http://schemas.microsoft.com/office/powerpoint/2010/main" val="565090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223B99-F81E-40B2-8C14-53169C860095}" type="slidenum">
              <a:rPr lang="en-US" smtClean="0"/>
              <a:t>20</a:t>
            </a:fld>
            <a:endParaRPr lang="en-US"/>
          </a:p>
        </p:txBody>
      </p:sp>
    </p:spTree>
    <p:extLst>
      <p:ext uri="{BB962C8B-B14F-4D97-AF65-F5344CB8AC3E}">
        <p14:creationId xmlns:p14="http://schemas.microsoft.com/office/powerpoint/2010/main" val="1570015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vi-VN" sz="1300" dirty="0">
                <a:solidFill>
                  <a:srgbClr val="002060"/>
                </a:solidFill>
                <a:latin typeface="Cambria" panose="02040503050406030204" pitchFamily="18" charset="0"/>
                <a:ea typeface="Cambria" panose="02040503050406030204" pitchFamily="18" charset="0"/>
              </a:rPr>
              <a:t>Bạn có vẻ mặt rạng rỡ, vui vẻ, thoải mái khi ngồi chơi cùng ông nội cho thấy bạn đang có cảm giác an toàn.</a:t>
            </a:r>
          </a:p>
          <a:p>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21</a:t>
            </a:fld>
            <a:endParaRPr lang="en-US"/>
          </a:p>
        </p:txBody>
      </p:sp>
    </p:spTree>
    <p:extLst>
      <p:ext uri="{BB962C8B-B14F-4D97-AF65-F5344CB8AC3E}">
        <p14:creationId xmlns:p14="http://schemas.microsoft.com/office/powerpoint/2010/main" val="2548007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highlight>
                  <a:srgbClr val="FFFF00"/>
                </a:highlight>
                <a:latin typeface="Times New Roman" panose="02020603050405020304" pitchFamily="18" charset="0"/>
                <a:ea typeface="Calibri" panose="020F0502020204030204" pitchFamily="34" charset="0"/>
              </a:rPr>
              <a:t>Theo </a:t>
            </a:r>
            <a:r>
              <a:rPr lang="en-US" sz="1900" dirty="0" err="1">
                <a:highlight>
                  <a:srgbClr val="FFFF00"/>
                </a:highlight>
                <a:latin typeface="Times New Roman" panose="02020603050405020304" pitchFamily="18" charset="0"/>
                <a:ea typeface="Calibri" panose="020F0502020204030204" pitchFamily="34" charset="0"/>
              </a:rPr>
              <a:t>các</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em</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những</a:t>
            </a:r>
            <a:r>
              <a:rPr lang="en-US" sz="1900" dirty="0">
                <a:highlight>
                  <a:srgbClr val="FFFF00"/>
                </a:highlight>
                <a:latin typeface="Times New Roman" panose="02020603050405020304" pitchFamily="18" charset="0"/>
                <a:ea typeface="Calibri" panose="020F0502020204030204" pitchFamily="34" charset="0"/>
              </a:rPr>
              <a:t> ai </a:t>
            </a:r>
            <a:r>
              <a:rPr lang="en-US" sz="1900" dirty="0" err="1">
                <a:highlight>
                  <a:srgbClr val="FFFF00"/>
                </a:highlight>
                <a:latin typeface="Times New Roman" panose="02020603050405020304" pitchFamily="18" charset="0"/>
                <a:ea typeface="Calibri" panose="020F0502020204030204" pitchFamily="34" charset="0"/>
              </a:rPr>
              <a:t>là</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người</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cho</a:t>
            </a:r>
            <a:r>
              <a:rPr lang="en-US" sz="1900" dirty="0">
                <a:highlight>
                  <a:srgbClr val="FFFF00"/>
                </a:highlight>
                <a:latin typeface="Times New Roman" panose="02020603050405020304" pitchFamily="18" charset="0"/>
                <a:ea typeface="Calibri" panose="020F0502020204030204" pitchFamily="34" charset="0"/>
              </a:rPr>
              <a:t> ta </a:t>
            </a:r>
            <a:r>
              <a:rPr lang="en-US" sz="1900" dirty="0" err="1">
                <a:highlight>
                  <a:srgbClr val="FFFF00"/>
                </a:highlight>
                <a:latin typeface="Times New Roman" panose="02020603050405020304" pitchFamily="18" charset="0"/>
                <a:ea typeface="Calibri" panose="020F0502020204030204" pitchFamily="34" charset="0"/>
              </a:rPr>
              <a:t>cảm</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giác</a:t>
            </a:r>
            <a:r>
              <a:rPr lang="en-US" sz="1900" dirty="0">
                <a:highlight>
                  <a:srgbClr val="FFFF00"/>
                </a:highlight>
                <a:latin typeface="Times New Roman" panose="02020603050405020304" pitchFamily="18" charset="0"/>
                <a:ea typeface="Calibri" panose="020F0502020204030204" pitchFamily="34" charset="0"/>
              </a:rPr>
              <a:t> an </a:t>
            </a:r>
            <a:r>
              <a:rPr lang="en-US" sz="1900" dirty="0" err="1">
                <a:highlight>
                  <a:srgbClr val="FFFF00"/>
                </a:highlight>
                <a:latin typeface="Times New Roman" panose="02020603050405020304" pitchFamily="18" charset="0"/>
                <a:ea typeface="Calibri" panose="020F0502020204030204" pitchFamily="34" charset="0"/>
              </a:rPr>
              <a:t>toàn</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nhất</a:t>
            </a:r>
            <a:r>
              <a:rPr lang="en-US" sz="1900" dirty="0">
                <a:highlight>
                  <a:srgbClr val="FFFF00"/>
                </a:highlight>
                <a:latin typeface="Times New Roman" panose="02020603050405020304" pitchFamily="18" charset="0"/>
                <a:ea typeface="Calibri" panose="020F0502020204030204" pitchFamily="34" charset="0"/>
              </a:rPr>
              <a:t>?</a:t>
            </a:r>
          </a:p>
          <a:p>
            <a:r>
              <a:rPr lang="en-US" sz="1900" dirty="0" err="1">
                <a:highlight>
                  <a:srgbClr val="FFFF00"/>
                </a:highlight>
                <a:latin typeface="Times New Roman" panose="02020603050405020304" pitchFamily="18" charset="0"/>
                <a:ea typeface="Calibri" panose="020F0502020204030204" pitchFamily="34" charset="0"/>
              </a:rPr>
              <a:t>Các</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em</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nhớ</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rằng</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người</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thân</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thực</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sự</a:t>
            </a:r>
            <a:r>
              <a:rPr lang="en-US" sz="1900" dirty="0">
                <a:highlight>
                  <a:srgbClr val="FFFF00"/>
                </a:highlight>
                <a:latin typeface="Times New Roman" panose="02020603050405020304" pitchFamily="18" charset="0"/>
                <a:ea typeface="Calibri" panose="020F0502020204030204" pitchFamily="34" charset="0"/>
              </a:rPr>
              <a:t> an </a:t>
            </a:r>
            <a:r>
              <a:rPr lang="en-US" sz="1900" dirty="0" err="1">
                <a:highlight>
                  <a:srgbClr val="FFFF00"/>
                </a:highlight>
                <a:latin typeface="Times New Roman" panose="02020603050405020304" pitchFamily="18" charset="0"/>
                <a:ea typeface="Calibri" panose="020F0502020204030204" pitchFamily="34" charset="0"/>
              </a:rPr>
              <a:t>toàn</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là</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người</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thân</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ruột</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thịt</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như</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ông</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bà</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bố</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mẹ</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Chúng</a:t>
            </a:r>
            <a:r>
              <a:rPr lang="en-US" sz="1900" dirty="0">
                <a:highlight>
                  <a:srgbClr val="FFFF00"/>
                </a:highlight>
                <a:latin typeface="Times New Roman" panose="02020603050405020304" pitchFamily="18" charset="0"/>
                <a:ea typeface="Calibri" panose="020F0502020204030204" pitchFamily="34" charset="0"/>
              </a:rPr>
              <a:t> ta </a:t>
            </a:r>
            <a:r>
              <a:rPr lang="en-US" sz="1900" dirty="0" err="1">
                <a:highlight>
                  <a:srgbClr val="FFFF00"/>
                </a:highlight>
                <a:latin typeface="Times New Roman" panose="02020603050405020304" pitchFamily="18" charset="0"/>
                <a:ea typeface="Calibri" panose="020F0502020204030204" pitchFamily="34" charset="0"/>
              </a:rPr>
              <a:t>cần</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cảnh</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giác</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với</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cả</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những</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người</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quen</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biết</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đặc</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biệt</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khi</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họ</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có</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những</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hành</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động</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làm</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em</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cảm</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thấy</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khó</a:t>
            </a:r>
            <a:r>
              <a:rPr lang="en-US" sz="1900" dirty="0">
                <a:highlight>
                  <a:srgbClr val="FFFF00"/>
                </a:highlight>
                <a:latin typeface="Times New Roman" panose="02020603050405020304" pitchFamily="18" charset="0"/>
                <a:ea typeface="Calibri" panose="020F0502020204030204" pitchFamily="34" charset="0"/>
              </a:rPr>
              <a:t> </a:t>
            </a:r>
            <a:r>
              <a:rPr lang="en-US" sz="1900" dirty="0" err="1">
                <a:highlight>
                  <a:srgbClr val="FFFF00"/>
                </a:highlight>
                <a:latin typeface="Times New Roman" panose="02020603050405020304" pitchFamily="18" charset="0"/>
                <a:ea typeface="Calibri" panose="020F0502020204030204" pitchFamily="34" charset="0"/>
              </a:rPr>
              <a:t>chịu</a:t>
            </a:r>
            <a:r>
              <a:rPr lang="en-US" sz="1900" dirty="0">
                <a:highlight>
                  <a:srgbClr val="FFFF00"/>
                </a:highligh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22</a:t>
            </a:fld>
            <a:endParaRPr lang="en-US"/>
          </a:p>
        </p:txBody>
      </p:sp>
    </p:spTree>
    <p:extLst>
      <p:ext uri="{BB962C8B-B14F-4D97-AF65-F5344CB8AC3E}">
        <p14:creationId xmlns:p14="http://schemas.microsoft.com/office/powerpoint/2010/main" val="3269640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a:t>
            </a:r>
            <a:r>
              <a:rPr lang="en-US" dirty="0" err="1"/>
              <a:t>mình</a:t>
            </a:r>
            <a:r>
              <a:rPr lang="en-US" dirty="0"/>
              <a:t> </a:t>
            </a:r>
            <a:r>
              <a:rPr lang="en-US" dirty="0" err="1"/>
              <a:t>cùng</a:t>
            </a:r>
            <a:r>
              <a:rPr lang="en-US" dirty="0"/>
              <a:t> </a:t>
            </a:r>
            <a:r>
              <a:rPr lang="en-US" dirty="0" err="1"/>
              <a:t>điểm</a:t>
            </a:r>
            <a:r>
              <a:rPr lang="en-US" dirty="0"/>
              <a:t> </a:t>
            </a:r>
            <a:r>
              <a:rPr lang="en-US" dirty="0" err="1"/>
              <a:t>lại</a:t>
            </a:r>
            <a:r>
              <a:rPr lang="en-US" dirty="0"/>
              <a:t> </a:t>
            </a:r>
            <a:r>
              <a:rPr lang="en-US" dirty="0" err="1"/>
              <a:t>các</a:t>
            </a:r>
            <a:r>
              <a:rPr lang="en-US" dirty="0"/>
              <a:t> </a:t>
            </a:r>
            <a:r>
              <a:rPr lang="en-US" dirty="0" err="1"/>
              <a:t>dấu</a:t>
            </a:r>
            <a:r>
              <a:rPr lang="en-US" dirty="0"/>
              <a:t> </a:t>
            </a:r>
            <a:r>
              <a:rPr lang="en-US" dirty="0" err="1"/>
              <a:t>hiệu</a:t>
            </a:r>
            <a:r>
              <a:rPr lang="en-US" dirty="0"/>
              <a:t> </a:t>
            </a:r>
            <a:r>
              <a:rPr lang="en-US" dirty="0" err="1"/>
              <a:t>mất</a:t>
            </a:r>
            <a:r>
              <a:rPr lang="en-US" dirty="0"/>
              <a:t> an </a:t>
            </a:r>
            <a:r>
              <a:rPr lang="en-US" dirty="0" err="1"/>
              <a:t>toàn</a:t>
            </a:r>
            <a:r>
              <a:rPr lang="en-US" dirty="0"/>
              <a:t> </a:t>
            </a:r>
            <a:r>
              <a:rPr lang="en-US" dirty="0" err="1"/>
              <a:t>và</a:t>
            </a:r>
            <a:r>
              <a:rPr lang="en-US" dirty="0"/>
              <a:t> </a:t>
            </a:r>
            <a:r>
              <a:rPr lang="en-US" dirty="0" err="1"/>
              <a:t>việc</a:t>
            </a:r>
            <a:r>
              <a:rPr lang="en-US" dirty="0"/>
              <a:t> </a:t>
            </a:r>
            <a:r>
              <a:rPr lang="en-US" dirty="0" err="1"/>
              <a:t>cần</a:t>
            </a:r>
            <a:r>
              <a:rPr lang="en-US" dirty="0"/>
              <a:t> </a:t>
            </a:r>
            <a:r>
              <a:rPr lang="en-US" dirty="0" err="1"/>
              <a:t>làm</a:t>
            </a:r>
            <a:r>
              <a:rPr lang="en-US" dirty="0"/>
              <a:t> </a:t>
            </a:r>
            <a:r>
              <a:rPr lang="en-US" dirty="0" err="1"/>
              <a:t>để</a:t>
            </a:r>
            <a:r>
              <a:rPr lang="en-US" dirty="0"/>
              <a:t> </a:t>
            </a:r>
            <a:r>
              <a:rPr lang="en-US" dirty="0" err="1"/>
              <a:t>bảo</a:t>
            </a:r>
            <a:r>
              <a:rPr lang="en-US" dirty="0"/>
              <a:t> </a:t>
            </a:r>
            <a:r>
              <a:rPr lang="en-US" dirty="0" err="1"/>
              <a:t>vệ</a:t>
            </a:r>
            <a:r>
              <a:rPr lang="en-US" dirty="0"/>
              <a:t> </a:t>
            </a:r>
            <a:r>
              <a:rPr lang="en-US" dirty="0" err="1"/>
              <a:t>quyền</a:t>
            </a:r>
            <a:r>
              <a:rPr lang="en-US" dirty="0"/>
              <a:t> </a:t>
            </a:r>
            <a:r>
              <a:rPr lang="en-US" dirty="0" err="1"/>
              <a:t>được</a:t>
            </a:r>
            <a:r>
              <a:rPr lang="en-US" dirty="0"/>
              <a:t> an </a:t>
            </a:r>
            <a:r>
              <a:rPr lang="en-US" dirty="0" err="1"/>
              <a:t>toàn</a:t>
            </a:r>
            <a:r>
              <a:rPr lang="en-US" dirty="0"/>
              <a:t>.</a:t>
            </a:r>
          </a:p>
        </p:txBody>
      </p:sp>
      <p:sp>
        <p:nvSpPr>
          <p:cNvPr id="4" name="Slide Number Placeholder 3"/>
          <p:cNvSpPr>
            <a:spLocks noGrp="1"/>
          </p:cNvSpPr>
          <p:nvPr>
            <p:ph type="sldNum" sz="quarter" idx="5"/>
          </p:nvPr>
        </p:nvSpPr>
        <p:spPr/>
        <p:txBody>
          <a:bodyPr/>
          <a:lstStyle/>
          <a:p>
            <a:fld id="{ED223B99-F81E-40B2-8C14-53169C860095}" type="slidenum">
              <a:rPr lang="en-US" smtClean="0"/>
              <a:t>23</a:t>
            </a:fld>
            <a:endParaRPr lang="en-US"/>
          </a:p>
        </p:txBody>
      </p:sp>
    </p:spTree>
    <p:extLst>
      <p:ext uri="{BB962C8B-B14F-4D97-AF65-F5344CB8AC3E}">
        <p14:creationId xmlns:p14="http://schemas.microsoft.com/office/powerpoint/2010/main" val="2988094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Để</a:t>
            </a:r>
            <a:r>
              <a:rPr lang="en-US" altLang="zh-CN" dirty="0"/>
              <a:t> </a:t>
            </a:r>
            <a:r>
              <a:rPr lang="en-US" altLang="zh-CN" dirty="0" err="1"/>
              <a:t>giúp</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nắm</a:t>
            </a:r>
            <a:r>
              <a:rPr lang="en-US" altLang="zh-CN" dirty="0"/>
              <a:t> </a:t>
            </a:r>
            <a:r>
              <a:rPr lang="en-US" altLang="zh-CN" dirty="0" err="1"/>
              <a:t>chắc</a:t>
            </a:r>
            <a:r>
              <a:rPr lang="en-US" altLang="zh-CN" dirty="0"/>
              <a:t> </a:t>
            </a:r>
            <a:r>
              <a:rPr lang="en-US" altLang="zh-CN" dirty="0" err="1"/>
              <a:t>hơn</a:t>
            </a:r>
            <a:r>
              <a:rPr lang="en-US" altLang="zh-CN" dirty="0"/>
              <a:t> </a:t>
            </a:r>
            <a:r>
              <a:rPr lang="en-US" altLang="zh-CN" dirty="0" err="1"/>
              <a:t>về</a:t>
            </a:r>
            <a:r>
              <a:rPr lang="en-US" altLang="zh-CN" dirty="0"/>
              <a:t> </a:t>
            </a:r>
            <a:r>
              <a:rPr lang="en-US" altLang="zh-CN" dirty="0" err="1"/>
              <a:t>các</a:t>
            </a:r>
            <a:r>
              <a:rPr lang="en-US" altLang="zh-CN" dirty="0"/>
              <a:t> </a:t>
            </a:r>
            <a:r>
              <a:rPr lang="en-US" altLang="zh-CN" dirty="0" err="1"/>
              <a:t>tình</a:t>
            </a:r>
            <a:r>
              <a:rPr lang="en-US" altLang="zh-CN" dirty="0"/>
              <a:t> </a:t>
            </a:r>
            <a:r>
              <a:rPr lang="en-US" altLang="zh-CN" dirty="0" err="1"/>
              <a:t>huống</a:t>
            </a:r>
            <a:r>
              <a:rPr lang="en-US" altLang="zh-CN" dirty="0"/>
              <a:t>, </a:t>
            </a:r>
            <a:r>
              <a:rPr lang="en-US" altLang="zh-CN" dirty="0" err="1"/>
              <a:t>chúng</a:t>
            </a:r>
            <a:r>
              <a:rPr lang="en-US" altLang="zh-CN" dirty="0"/>
              <a:t> ta </a:t>
            </a:r>
            <a:r>
              <a:rPr lang="en-US" altLang="zh-CN" dirty="0" err="1"/>
              <a:t>chuyển</a:t>
            </a:r>
            <a:r>
              <a:rPr lang="en-US" altLang="zh-CN" dirty="0"/>
              <a:t> sang </a:t>
            </a:r>
            <a:r>
              <a:rPr lang="en-US" altLang="zh-CN" dirty="0" err="1"/>
              <a:t>phần</a:t>
            </a:r>
            <a:r>
              <a:rPr lang="en-US" altLang="zh-CN" dirty="0"/>
              <a:t> </a:t>
            </a:r>
            <a:r>
              <a:rPr lang="en-US" altLang="zh-CN" dirty="0" err="1"/>
              <a:t>luyện</a:t>
            </a:r>
            <a:r>
              <a:rPr lang="en-US" altLang="zh-CN" dirty="0"/>
              <a:t> </a:t>
            </a:r>
            <a:r>
              <a:rPr lang="en-US" altLang="zh-CN" dirty="0" err="1"/>
              <a:t>tập</a:t>
            </a:r>
            <a:endParaRPr lang="zh-CN" altLang="en-US" dirty="0"/>
          </a:p>
        </p:txBody>
      </p:sp>
      <p:sp>
        <p:nvSpPr>
          <p:cNvPr id="4" name="灯片编号占位符 3"/>
          <p:cNvSpPr>
            <a:spLocks noGrp="1"/>
          </p:cNvSpPr>
          <p:nvPr>
            <p:ph type="sldNum" sz="quarter" idx="10"/>
          </p:nvPr>
        </p:nvSpPr>
        <p:spPr/>
        <p:txBody>
          <a:bodyPr/>
          <a:lstStyle/>
          <a:p>
            <a:pPr defTabSz="966612">
              <a:defRPr/>
            </a:pPr>
            <a:fld id="{529E8353-EE5B-42EF-8C73-23AD95668F31}" type="slidenum">
              <a:rPr lang="zh-CN" altLang="en-US">
                <a:solidFill>
                  <a:prstClr val="black"/>
                </a:solidFill>
                <a:latin typeface="Calibri" panose="020F0502020204030204"/>
                <a:ea typeface="字魂59号-创粗黑" panose="00000500000000000000" pitchFamily="2" charset="-122"/>
              </a:rPr>
              <a:pPr defTabSz="966612">
                <a:defRPr/>
              </a:pPr>
              <a:t>24</a:t>
            </a:fld>
            <a:endParaRPr lang="zh-CN" altLang="en-US">
              <a:solidFill>
                <a:prstClr val="black"/>
              </a:solidFill>
              <a:latin typeface="Calibri" panose="020F0502020204030204"/>
              <a:ea typeface="字魂59号-创粗黑" panose="00000500000000000000" pitchFamily="2" charset="-122"/>
            </a:endParaRPr>
          </a:p>
        </p:txBody>
      </p:sp>
    </p:spTree>
    <p:extLst>
      <p:ext uri="{BB962C8B-B14F-4D97-AF65-F5344CB8AC3E}">
        <p14:creationId xmlns:p14="http://schemas.microsoft.com/office/powerpoint/2010/main" val="3825138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r>
              <a:rPr lang="en-US" dirty="0" err="1"/>
              <a:t>Nói</a:t>
            </a:r>
            <a:r>
              <a:rPr lang="en-US" dirty="0"/>
              <a:t> </a:t>
            </a:r>
            <a:r>
              <a:rPr lang="en-US" dirty="0" err="1"/>
              <a:t>cho</a:t>
            </a:r>
            <a:r>
              <a:rPr lang="en-US" dirty="0"/>
              <a:t> </a:t>
            </a:r>
            <a:r>
              <a:rPr lang="en-US" dirty="0" err="1"/>
              <a:t>nhau</a:t>
            </a:r>
            <a:r>
              <a:rPr lang="en-US" dirty="0"/>
              <a:t> </a:t>
            </a:r>
            <a:r>
              <a:rPr lang="en-US" dirty="0" err="1"/>
              <a:t>nghe</a:t>
            </a:r>
            <a:r>
              <a:rPr lang="en-US" dirty="0"/>
              <a:t> </a:t>
            </a:r>
            <a:r>
              <a:rPr lang="en-US" dirty="0" err="1"/>
              <a:t>trong</a:t>
            </a:r>
            <a:r>
              <a:rPr lang="en-US" dirty="0"/>
              <a:t> </a:t>
            </a:r>
            <a:r>
              <a:rPr lang="en-US" dirty="0" err="1"/>
              <a:t>nhóm</a:t>
            </a:r>
            <a:r>
              <a:rPr lang="en-US" dirty="0"/>
              <a:t> 6.</a:t>
            </a:r>
          </a:p>
          <a:p>
            <a:pPr marL="181240" indent="-181240">
              <a:buFontTx/>
              <a:buChar char="-"/>
            </a:pPr>
            <a:r>
              <a:rPr lang="en-US" dirty="0" err="1"/>
              <a:t>Bây</a:t>
            </a:r>
            <a:r>
              <a:rPr lang="en-US" dirty="0"/>
              <a:t> </a:t>
            </a:r>
            <a:r>
              <a:rPr lang="en-US" dirty="0" err="1"/>
              <a:t>giờ</a:t>
            </a:r>
            <a:r>
              <a:rPr lang="en-US" dirty="0"/>
              <a:t> </a:t>
            </a:r>
            <a:r>
              <a:rPr lang="en-US" dirty="0" err="1"/>
              <a:t>chúng</a:t>
            </a:r>
            <a:r>
              <a:rPr lang="en-US" dirty="0"/>
              <a:t> ta chia </a:t>
            </a:r>
            <a:r>
              <a:rPr lang="en-US" dirty="0" err="1"/>
              <a:t>sẻ</a:t>
            </a:r>
            <a:r>
              <a:rPr lang="en-US" dirty="0"/>
              <a:t> </a:t>
            </a:r>
            <a:r>
              <a:rPr lang="en-US" dirty="0" err="1"/>
              <a:t>trước</a:t>
            </a:r>
            <a:r>
              <a:rPr lang="en-US" dirty="0"/>
              <a:t> </a:t>
            </a:r>
            <a:r>
              <a:rPr lang="en-US" dirty="0" err="1"/>
              <a:t>lớp</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lắng</a:t>
            </a:r>
            <a:r>
              <a:rPr lang="en-US" dirty="0"/>
              <a:t> </a:t>
            </a:r>
            <a:r>
              <a:rPr lang="en-US" dirty="0" err="1"/>
              <a:t>nghe</a:t>
            </a:r>
            <a:r>
              <a:rPr lang="en-US" dirty="0"/>
              <a:t>, </a:t>
            </a:r>
            <a:r>
              <a:rPr lang="en-US" dirty="0" err="1"/>
              <a:t>bổ</a:t>
            </a:r>
            <a:r>
              <a:rPr lang="en-US" dirty="0"/>
              <a:t> sung</a:t>
            </a:r>
          </a:p>
          <a:p>
            <a:pPr marL="181240" indent="-181240">
              <a:buFontTx/>
              <a:buChar char="-"/>
            </a:pPr>
            <a:r>
              <a:rPr lang="en-US" dirty="0"/>
              <a:t>Qua </a:t>
            </a:r>
            <a:r>
              <a:rPr lang="en-US" dirty="0" err="1"/>
              <a:t>phần</a:t>
            </a:r>
            <a:r>
              <a:rPr lang="en-US" dirty="0"/>
              <a:t> chia </a:t>
            </a:r>
            <a:r>
              <a:rPr lang="en-US" dirty="0" err="1"/>
              <a:t>sẻ</a:t>
            </a:r>
            <a:r>
              <a:rPr lang="en-US" dirty="0"/>
              <a:t> </a:t>
            </a:r>
            <a:r>
              <a:rPr lang="en-US" dirty="0" err="1"/>
              <a:t>cô</a:t>
            </a:r>
            <a:r>
              <a:rPr lang="en-US" dirty="0"/>
              <a:t> </a:t>
            </a:r>
            <a:r>
              <a:rPr lang="en-US" dirty="0" err="1"/>
              <a:t>thấy</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phân</a:t>
            </a:r>
            <a:r>
              <a:rPr lang="en-US" dirty="0"/>
              <a:t> </a:t>
            </a:r>
            <a:r>
              <a:rPr lang="en-US" dirty="0" err="1"/>
              <a:t>biệt</a:t>
            </a:r>
            <a:r>
              <a:rPr lang="en-US" dirty="0"/>
              <a:t> </a:t>
            </a:r>
            <a:r>
              <a:rPr lang="en-US" dirty="0" err="1"/>
              <a:t>được</a:t>
            </a:r>
            <a:r>
              <a:rPr lang="en-US" dirty="0"/>
              <a:t> </a:t>
            </a:r>
            <a:r>
              <a:rPr lang="en-US" dirty="0" err="1"/>
              <a:t>các</a:t>
            </a:r>
            <a:r>
              <a:rPr lang="en-US" dirty="0"/>
              <a:t> </a:t>
            </a:r>
            <a:r>
              <a:rPr lang="en-US" dirty="0" err="1"/>
              <a:t>tình</a:t>
            </a:r>
            <a:r>
              <a:rPr lang="en-US" dirty="0"/>
              <a:t> </a:t>
            </a:r>
            <a:r>
              <a:rPr lang="en-US" dirty="0" err="1"/>
              <a:t>huống</a:t>
            </a:r>
            <a:r>
              <a:rPr lang="en-US" dirty="0"/>
              <a:t> an </a:t>
            </a:r>
            <a:r>
              <a:rPr lang="en-US" dirty="0" err="1"/>
              <a:t>toàn</a:t>
            </a:r>
            <a:r>
              <a:rPr lang="en-US" dirty="0"/>
              <a:t> </a:t>
            </a:r>
            <a:r>
              <a:rPr lang="en-US" dirty="0" err="1"/>
              <a:t>và</a:t>
            </a:r>
            <a:r>
              <a:rPr lang="en-US" dirty="0"/>
              <a:t> </a:t>
            </a:r>
            <a:r>
              <a:rPr lang="en-US" dirty="0" err="1"/>
              <a:t>không</a:t>
            </a:r>
            <a:r>
              <a:rPr lang="en-US" dirty="0"/>
              <a:t> an </a:t>
            </a:r>
            <a:r>
              <a:rPr lang="en-US" dirty="0" err="1"/>
              <a:t>toàn</a:t>
            </a:r>
            <a:r>
              <a:rPr lang="en-US" dirty="0"/>
              <a:t> </a:t>
            </a:r>
            <a:r>
              <a:rPr lang="en-US" dirty="0" err="1"/>
              <a:t>rất</a:t>
            </a:r>
            <a:r>
              <a:rPr lang="en-US" dirty="0"/>
              <a:t> </a:t>
            </a:r>
            <a:r>
              <a:rPr lang="en-US" dirty="0" err="1"/>
              <a:t>tốt</a:t>
            </a:r>
            <a:r>
              <a:rPr lang="en-US" dirty="0"/>
              <a:t>. </a:t>
            </a:r>
            <a:r>
              <a:rPr lang="en-US" dirty="0" err="1"/>
              <a:t>Cô</a:t>
            </a:r>
            <a:r>
              <a:rPr lang="en-US" dirty="0"/>
              <a:t> </a:t>
            </a:r>
            <a:r>
              <a:rPr lang="en-US" dirty="0" err="1"/>
              <a:t>khen</a:t>
            </a:r>
            <a:r>
              <a:rPr lang="en-US" dirty="0"/>
              <a:t>.</a:t>
            </a:r>
          </a:p>
        </p:txBody>
      </p:sp>
      <p:sp>
        <p:nvSpPr>
          <p:cNvPr id="4" name="Slide Number Placeholder 3"/>
          <p:cNvSpPr>
            <a:spLocks noGrp="1"/>
          </p:cNvSpPr>
          <p:nvPr>
            <p:ph type="sldNum" sz="quarter" idx="5"/>
          </p:nvPr>
        </p:nvSpPr>
        <p:spPr/>
        <p:txBody>
          <a:bodyPr/>
          <a:lstStyle/>
          <a:p>
            <a:fld id="{ED223B99-F81E-40B2-8C14-53169C860095}" type="slidenum">
              <a:rPr lang="en-US" smtClean="0"/>
              <a:t>25</a:t>
            </a:fld>
            <a:endParaRPr lang="en-US"/>
          </a:p>
        </p:txBody>
      </p:sp>
    </p:spTree>
    <p:extLst>
      <p:ext uri="{BB962C8B-B14F-4D97-AF65-F5344CB8AC3E}">
        <p14:creationId xmlns:p14="http://schemas.microsoft.com/office/powerpoint/2010/main" val="2221762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dirty="0"/>
              <a:t> </a:t>
            </a:r>
            <a:r>
              <a:rPr lang="en-US" altLang="zh-CN" dirty="0" err="1"/>
              <a:t>em</a:t>
            </a:r>
            <a:r>
              <a:rPr lang="en-US" altLang="zh-CN" dirty="0"/>
              <a:t> </a:t>
            </a:r>
            <a:r>
              <a:rPr lang="en-US" altLang="zh-CN" dirty="0" err="1"/>
              <a:t>có</a:t>
            </a:r>
            <a:r>
              <a:rPr lang="en-US" altLang="zh-CN" dirty="0"/>
              <a:t> </a:t>
            </a:r>
            <a:r>
              <a:rPr lang="en-US" altLang="zh-CN" dirty="0" err="1"/>
              <a:t>thích</a:t>
            </a:r>
            <a:r>
              <a:rPr lang="en-US" altLang="zh-CN" dirty="0"/>
              <a:t> </a:t>
            </a:r>
            <a:r>
              <a:rPr lang="en-US" altLang="zh-CN" dirty="0" err="1"/>
              <a:t>chơi</a:t>
            </a:r>
            <a:r>
              <a:rPr lang="en-US" altLang="zh-CN" dirty="0"/>
              <a:t> </a:t>
            </a:r>
            <a:r>
              <a:rPr lang="en-US" altLang="zh-CN" dirty="0" err="1"/>
              <a:t>trò</a:t>
            </a:r>
            <a:r>
              <a:rPr lang="en-US" altLang="zh-CN" dirty="0"/>
              <a:t> </a:t>
            </a:r>
            <a:r>
              <a:rPr lang="en-US" altLang="zh-CN" dirty="0" err="1"/>
              <a:t>chơi</a:t>
            </a:r>
            <a:r>
              <a:rPr lang="en-US" altLang="zh-CN" dirty="0"/>
              <a:t> </a:t>
            </a:r>
            <a:r>
              <a:rPr lang="en-US" altLang="zh-CN" dirty="0" err="1"/>
              <a:t>không</a:t>
            </a:r>
            <a:r>
              <a:rPr lang="en-US" altLang="zh-CN" dirty="0"/>
              <a:t>?</a:t>
            </a:r>
          </a:p>
          <a:p>
            <a:r>
              <a:rPr lang="en-US" altLang="zh-CN" dirty="0" err="1"/>
              <a:t>Bây</a:t>
            </a:r>
            <a:r>
              <a:rPr lang="en-US" altLang="zh-CN" dirty="0"/>
              <a:t> </a:t>
            </a:r>
            <a:r>
              <a:rPr lang="en-US" altLang="zh-CN" dirty="0" err="1"/>
              <a:t>giờ</a:t>
            </a:r>
            <a:r>
              <a:rPr lang="en-US" altLang="zh-CN" dirty="0"/>
              <a:t> </a:t>
            </a:r>
            <a:r>
              <a:rPr lang="en-US" altLang="zh-CN" dirty="0" err="1"/>
              <a:t>chúng</a:t>
            </a:r>
            <a:r>
              <a:rPr lang="en-US" altLang="zh-CN" dirty="0"/>
              <a:t> ta </a:t>
            </a:r>
            <a:r>
              <a:rPr lang="en-US" altLang="zh-CN" dirty="0" err="1"/>
              <a:t>cùng</a:t>
            </a:r>
            <a:r>
              <a:rPr lang="en-US" altLang="zh-CN" dirty="0"/>
              <a:t> </a:t>
            </a:r>
            <a:r>
              <a:rPr lang="en-US" altLang="zh-CN" dirty="0" err="1"/>
              <a:t>tham</a:t>
            </a:r>
            <a:r>
              <a:rPr lang="en-US" altLang="zh-CN" dirty="0"/>
              <a:t> </a:t>
            </a:r>
            <a:r>
              <a:rPr lang="en-US" altLang="zh-CN" dirty="0" err="1"/>
              <a:t>gia</a:t>
            </a:r>
            <a:r>
              <a:rPr lang="en-US" altLang="zh-CN" dirty="0"/>
              <a:t> </a:t>
            </a:r>
            <a:r>
              <a:rPr lang="en-US" altLang="zh-CN" dirty="0" err="1"/>
              <a:t>trò</a:t>
            </a:r>
            <a:r>
              <a:rPr lang="en-US" altLang="zh-CN" dirty="0"/>
              <a:t> </a:t>
            </a:r>
            <a:r>
              <a:rPr lang="en-US" altLang="zh-CN" dirty="0" err="1"/>
              <a:t>chơi</a:t>
            </a:r>
            <a:r>
              <a:rPr lang="en-US" altLang="zh-CN" dirty="0"/>
              <a:t> </a:t>
            </a:r>
            <a:r>
              <a:rPr lang="en-US" altLang="zh-CN" dirty="0" err="1"/>
              <a:t>thử</a:t>
            </a:r>
            <a:r>
              <a:rPr lang="en-US" altLang="zh-CN" dirty="0"/>
              <a:t> </a:t>
            </a:r>
            <a:r>
              <a:rPr lang="en-US" altLang="zh-CN" dirty="0" err="1"/>
              <a:t>tài</a:t>
            </a:r>
            <a:r>
              <a:rPr lang="en-US" altLang="zh-CN" dirty="0"/>
              <a:t> </a:t>
            </a:r>
            <a:r>
              <a:rPr lang="en-US" altLang="zh-CN" dirty="0" err="1"/>
              <a:t>hiểu</a:t>
            </a:r>
            <a:r>
              <a:rPr lang="en-US" altLang="zh-CN" dirty="0"/>
              <a:t> </a:t>
            </a:r>
            <a:r>
              <a:rPr lang="en-US" altLang="zh-CN" dirty="0" err="1"/>
              <a:t>biết</a:t>
            </a:r>
            <a:r>
              <a:rPr lang="en-US" altLang="zh-CN" dirty="0"/>
              <a:t> </a:t>
            </a:r>
            <a:r>
              <a:rPr lang="en-US" altLang="zh-CN" dirty="0" err="1"/>
              <a:t>trên</a:t>
            </a:r>
            <a:r>
              <a:rPr lang="en-US" altLang="zh-CN" dirty="0"/>
              <a:t> </a:t>
            </a:r>
            <a:r>
              <a:rPr lang="en-US" altLang="zh-CN" dirty="0" err="1"/>
              <a:t>ứng</a:t>
            </a:r>
            <a:r>
              <a:rPr lang="en-US" altLang="zh-CN" dirty="0"/>
              <a:t> </a:t>
            </a:r>
            <a:r>
              <a:rPr lang="en-US" altLang="zh-CN" dirty="0" err="1"/>
              <a:t>dụng</a:t>
            </a:r>
            <a:r>
              <a:rPr lang="en-US" altLang="zh-CN" dirty="0"/>
              <a:t> </a:t>
            </a:r>
            <a:r>
              <a:rPr lang="en-US" altLang="zh-CN" dirty="0" err="1"/>
              <a:t>quizziz</a:t>
            </a:r>
            <a:endParaRPr lang="en-US" altLang="zh-CN" dirty="0"/>
          </a:p>
          <a:p>
            <a:r>
              <a:rPr lang="en-US" altLang="zh-CN" dirty="0" err="1"/>
              <a:t>Các</a:t>
            </a:r>
            <a:r>
              <a:rPr lang="en-US" altLang="zh-CN" dirty="0"/>
              <a:t> </a:t>
            </a:r>
            <a:r>
              <a:rPr lang="en-US" altLang="zh-CN" dirty="0" err="1"/>
              <a:t>em</a:t>
            </a:r>
            <a:r>
              <a:rPr lang="en-US" altLang="zh-CN" dirty="0"/>
              <a:t> </a:t>
            </a:r>
            <a:r>
              <a:rPr lang="en-US" altLang="zh-CN" dirty="0" err="1"/>
              <a:t>hãy</a:t>
            </a:r>
            <a:r>
              <a:rPr lang="en-US" altLang="zh-CN" dirty="0"/>
              <a:t> </a:t>
            </a:r>
            <a:r>
              <a:rPr lang="en-US" altLang="zh-CN" dirty="0" err="1"/>
              <a:t>quét</a:t>
            </a:r>
            <a:r>
              <a:rPr lang="en-US" altLang="zh-CN" dirty="0"/>
              <a:t> </a:t>
            </a:r>
            <a:r>
              <a:rPr lang="en-US" altLang="zh-CN" dirty="0" err="1"/>
              <a:t>mã</a:t>
            </a:r>
            <a:r>
              <a:rPr lang="en-US" altLang="zh-CN" dirty="0"/>
              <a:t> QR </a:t>
            </a:r>
            <a:r>
              <a:rPr lang="en-US" altLang="zh-CN" dirty="0" err="1"/>
              <a:t>trả</a:t>
            </a:r>
            <a:r>
              <a:rPr lang="en-US" altLang="zh-CN" dirty="0"/>
              <a:t> </a:t>
            </a:r>
            <a:r>
              <a:rPr lang="en-US" altLang="zh-CN" dirty="0" err="1"/>
              <a:t>lời</a:t>
            </a:r>
            <a:r>
              <a:rPr lang="en-US" altLang="zh-CN" dirty="0"/>
              <a:t> 4 </a:t>
            </a:r>
            <a:r>
              <a:rPr lang="en-US" altLang="zh-CN" dirty="0" err="1"/>
              <a:t>câu</a:t>
            </a:r>
            <a:r>
              <a:rPr lang="en-US" altLang="zh-CN" dirty="0"/>
              <a:t> </a:t>
            </a:r>
            <a:r>
              <a:rPr lang="en-US" altLang="zh-CN" dirty="0" err="1"/>
              <a:t>hỏi</a:t>
            </a:r>
            <a:r>
              <a:rPr lang="en-US" altLang="zh-CN" dirty="0"/>
              <a:t>, </a:t>
            </a:r>
            <a:r>
              <a:rPr lang="en-US" altLang="zh-CN" dirty="0" err="1"/>
              <a:t>thi</a:t>
            </a:r>
            <a:r>
              <a:rPr lang="en-US" altLang="zh-CN" dirty="0"/>
              <a:t> </a:t>
            </a:r>
            <a:r>
              <a:rPr lang="en-US" altLang="zh-CN" dirty="0" err="1"/>
              <a:t>đua</a:t>
            </a:r>
            <a:r>
              <a:rPr lang="en-US" altLang="zh-CN" dirty="0"/>
              <a:t> </a:t>
            </a:r>
            <a:r>
              <a:rPr lang="en-US" altLang="zh-CN" dirty="0" err="1"/>
              <a:t>xem</a:t>
            </a:r>
            <a:r>
              <a:rPr lang="en-US" altLang="zh-CN" dirty="0"/>
              <a:t> </a:t>
            </a:r>
            <a:r>
              <a:rPr lang="en-US" altLang="zh-CN" dirty="0" err="1"/>
              <a:t>bạn</a:t>
            </a:r>
            <a:r>
              <a:rPr lang="en-US" altLang="zh-CN" dirty="0"/>
              <a:t> </a:t>
            </a:r>
            <a:r>
              <a:rPr lang="en-US" altLang="zh-CN" dirty="0" err="1"/>
              <a:t>nào</a:t>
            </a:r>
            <a:r>
              <a:rPr lang="en-US" altLang="zh-CN" dirty="0"/>
              <a:t> </a:t>
            </a:r>
            <a:r>
              <a:rPr lang="en-US" altLang="zh-CN" dirty="0" err="1"/>
              <a:t>có</a:t>
            </a:r>
            <a:r>
              <a:rPr lang="en-US" altLang="zh-CN" dirty="0"/>
              <a:t> </a:t>
            </a:r>
            <a:r>
              <a:rPr lang="en-US" altLang="zh-CN" dirty="0" err="1"/>
              <a:t>xếp</a:t>
            </a:r>
            <a:r>
              <a:rPr lang="en-US" altLang="zh-CN" dirty="0"/>
              <a:t> </a:t>
            </a:r>
            <a:r>
              <a:rPr lang="en-US" altLang="zh-CN" dirty="0" err="1"/>
              <a:t>hạng</a:t>
            </a:r>
            <a:r>
              <a:rPr lang="en-US" altLang="zh-CN" dirty="0"/>
              <a:t> </a:t>
            </a:r>
            <a:r>
              <a:rPr lang="en-US" altLang="zh-CN" dirty="0" err="1"/>
              <a:t>cao</a:t>
            </a:r>
            <a:r>
              <a:rPr lang="en-US" altLang="zh-CN" dirty="0"/>
              <a:t> </a:t>
            </a:r>
            <a:r>
              <a:rPr lang="en-US" altLang="zh-CN" dirty="0" err="1"/>
              <a:t>nhất</a:t>
            </a:r>
            <a:r>
              <a:rPr lang="en-US" altLang="zh-CN" dirty="0"/>
              <a:t> </a:t>
            </a:r>
            <a:r>
              <a:rPr lang="en-US" altLang="zh-CN" dirty="0" err="1"/>
              <a:t>nhé</a:t>
            </a:r>
            <a:r>
              <a:rPr lang="en-US" altLang="zh-CN" dirty="0"/>
              <a:t>.</a:t>
            </a:r>
          </a:p>
          <a:p>
            <a:r>
              <a:rPr lang="en-US" altLang="zh-CN" dirty="0"/>
              <a:t>https://quizizz.com/join?gc=875989</a:t>
            </a:r>
            <a:endParaRPr lang="zh-CN" altLang="en-US" dirty="0"/>
          </a:p>
        </p:txBody>
      </p:sp>
      <p:sp>
        <p:nvSpPr>
          <p:cNvPr id="4" name="灯片编号占位符 3"/>
          <p:cNvSpPr>
            <a:spLocks noGrp="1"/>
          </p:cNvSpPr>
          <p:nvPr>
            <p:ph type="sldNum" sz="quarter" idx="10"/>
          </p:nvPr>
        </p:nvSpPr>
        <p:spPr/>
        <p:txBody>
          <a:bodyPr/>
          <a:lstStyle/>
          <a:p>
            <a:pPr defTabSz="966612">
              <a:defRPr/>
            </a:pPr>
            <a:fld id="{529E8353-EE5B-42EF-8C73-23AD95668F31}" type="slidenum">
              <a:rPr lang="zh-CN" altLang="en-US">
                <a:solidFill>
                  <a:prstClr val="black"/>
                </a:solidFill>
                <a:latin typeface="Calibri" panose="020F0502020204030204"/>
                <a:ea typeface="字魂59号-创粗黑" panose="00000500000000000000" pitchFamily="2" charset="-122"/>
              </a:rPr>
              <a:pPr defTabSz="966612">
                <a:defRPr/>
              </a:pPr>
              <a:t>26</a:t>
            </a:fld>
            <a:endParaRPr lang="zh-CN" altLang="en-US">
              <a:solidFill>
                <a:prstClr val="black"/>
              </a:solidFill>
              <a:latin typeface="Calibri" panose="020F0502020204030204"/>
              <a:ea typeface="字魂59号-创粗黑" panose="00000500000000000000" pitchFamily="2" charset="-122"/>
            </a:endParaRPr>
          </a:p>
        </p:txBody>
      </p:sp>
    </p:spTree>
    <p:extLst>
      <p:ext uri="{BB962C8B-B14F-4D97-AF65-F5344CB8AC3E}">
        <p14:creationId xmlns:p14="http://schemas.microsoft.com/office/powerpoint/2010/main" val="4105612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cùng</a:t>
            </a:r>
            <a:r>
              <a:rPr lang="en-US" dirty="0"/>
              <a:t> </a:t>
            </a:r>
            <a:r>
              <a:rPr lang="en-US" dirty="0" err="1"/>
              <a:t>xem</a:t>
            </a:r>
            <a:r>
              <a:rPr lang="en-US" dirty="0"/>
              <a:t> </a:t>
            </a:r>
            <a:r>
              <a:rPr lang="en-US" dirty="0" err="1"/>
              <a:t>lại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ED223B99-F81E-40B2-8C14-53169C860095}" type="slidenum">
              <a:rPr lang="en-US" smtClean="0"/>
              <a:t>27</a:t>
            </a:fld>
            <a:endParaRPr lang="en-US"/>
          </a:p>
        </p:txBody>
      </p:sp>
    </p:spTree>
    <p:extLst>
      <p:ext uri="{BB962C8B-B14F-4D97-AF65-F5344CB8AC3E}">
        <p14:creationId xmlns:p14="http://schemas.microsoft.com/office/powerpoint/2010/main" val="1860534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223B99-F81E-40B2-8C14-53169C860095}" type="slidenum">
              <a:rPr lang="en-US" smtClean="0"/>
              <a:t>28</a:t>
            </a:fld>
            <a:endParaRPr lang="en-US"/>
          </a:p>
        </p:txBody>
      </p:sp>
    </p:spTree>
    <p:extLst>
      <p:ext uri="{BB962C8B-B14F-4D97-AF65-F5344CB8AC3E}">
        <p14:creationId xmlns:p14="http://schemas.microsoft.com/office/powerpoint/2010/main" val="2389761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223B99-F81E-40B2-8C14-53169C860095}" type="slidenum">
              <a:rPr lang="en-US" smtClean="0"/>
              <a:t>29</a:t>
            </a:fld>
            <a:endParaRPr lang="en-US"/>
          </a:p>
        </p:txBody>
      </p:sp>
    </p:spTree>
    <p:extLst>
      <p:ext uri="{BB962C8B-B14F-4D97-AF65-F5344CB8AC3E}">
        <p14:creationId xmlns:p14="http://schemas.microsoft.com/office/powerpoint/2010/main" val="752294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Mỗi</a:t>
            </a:r>
            <a:r>
              <a:rPr lang="en-US" dirty="0"/>
              <a:t> </a:t>
            </a:r>
            <a:r>
              <a:rPr lang="en-US" dirty="0" err="1"/>
              <a:t>ngón</a:t>
            </a:r>
            <a:r>
              <a:rPr lang="en-US" dirty="0"/>
              <a:t> </a:t>
            </a:r>
            <a:r>
              <a:rPr lang="en-US" dirty="0" err="1"/>
              <a:t>tay</a:t>
            </a:r>
            <a:r>
              <a:rPr lang="en-US" dirty="0"/>
              <a:t> </a:t>
            </a:r>
            <a:r>
              <a:rPr lang="en-US" dirty="0" err="1"/>
              <a:t>trong</a:t>
            </a:r>
            <a:r>
              <a:rPr lang="en-US" dirty="0"/>
              <a:t> </a:t>
            </a:r>
            <a:r>
              <a:rPr lang="en-US" dirty="0" err="1"/>
              <a:t>bài</a:t>
            </a:r>
            <a:r>
              <a:rPr lang="en-US" dirty="0"/>
              <a:t> </a:t>
            </a:r>
            <a:r>
              <a:rPr lang="en-US" dirty="0" err="1"/>
              <a:t>hát</a:t>
            </a:r>
            <a:r>
              <a:rPr lang="en-US" dirty="0"/>
              <a:t> </a:t>
            </a:r>
            <a:r>
              <a:rPr lang="en-US" dirty="0" err="1"/>
              <a:t>đều</a:t>
            </a:r>
            <a:r>
              <a:rPr lang="en-US" dirty="0"/>
              <a:t> </a:t>
            </a:r>
            <a:r>
              <a:rPr lang="en-US" dirty="0" err="1"/>
              <a:t>đại</a:t>
            </a:r>
            <a:r>
              <a:rPr lang="en-US" dirty="0"/>
              <a:t> </a:t>
            </a:r>
            <a:r>
              <a:rPr lang="en-US" dirty="0" err="1"/>
              <a:t>diện</a:t>
            </a:r>
            <a:r>
              <a:rPr lang="en-US" dirty="0"/>
              <a:t> </a:t>
            </a:r>
            <a:r>
              <a:rPr lang="en-US" dirty="0" err="1"/>
              <a:t>cho</a:t>
            </a:r>
            <a:r>
              <a:rPr lang="en-US" dirty="0"/>
              <a:t> </a:t>
            </a:r>
            <a:r>
              <a:rPr lang="en-US" dirty="0" err="1"/>
              <a:t>một</a:t>
            </a:r>
            <a:r>
              <a:rPr lang="en-US" dirty="0"/>
              <a:t> </a:t>
            </a:r>
            <a:r>
              <a:rPr lang="en-US" dirty="0" err="1"/>
              <a:t>người</a:t>
            </a:r>
            <a:r>
              <a:rPr lang="en-US" dirty="0"/>
              <a:t> </a:t>
            </a:r>
            <a:r>
              <a:rPr lang="en-US" dirty="0" err="1"/>
              <a:t>thân</a:t>
            </a:r>
            <a:r>
              <a:rPr lang="en-US" dirty="0"/>
              <a:t> </a:t>
            </a:r>
            <a:r>
              <a:rPr lang="en-US" dirty="0" err="1"/>
              <a:t>quyen</a:t>
            </a:r>
            <a:r>
              <a:rPr lang="en-US" dirty="0"/>
              <a:t>. </a:t>
            </a:r>
            <a:r>
              <a:rPr lang="en-US" dirty="0" err="1"/>
              <a:t>Chúng</a:t>
            </a:r>
            <a:r>
              <a:rPr lang="en-US" dirty="0"/>
              <a:t> ta </a:t>
            </a:r>
            <a:r>
              <a:rPr lang="en-US" dirty="0" err="1"/>
              <a:t>tôn</a:t>
            </a:r>
            <a:r>
              <a:rPr lang="en-US" dirty="0"/>
              <a:t> </a:t>
            </a:r>
            <a:r>
              <a:rPr lang="en-US" dirty="0" err="1"/>
              <a:t>trọng</a:t>
            </a:r>
            <a:r>
              <a:rPr lang="en-US" dirty="0"/>
              <a:t> </a:t>
            </a:r>
            <a:r>
              <a:rPr lang="en-US" dirty="0" err="1"/>
              <a:t>họ</a:t>
            </a:r>
            <a:r>
              <a:rPr lang="en-US" dirty="0"/>
              <a:t> </a:t>
            </a:r>
            <a:r>
              <a:rPr lang="en-US" dirty="0" err="1"/>
              <a:t>nhưng</a:t>
            </a:r>
            <a:r>
              <a:rPr lang="en-US" dirty="0"/>
              <a:t> </a:t>
            </a:r>
            <a:r>
              <a:rPr lang="en-US" dirty="0" err="1"/>
              <a:t>cũng</a:t>
            </a:r>
            <a:r>
              <a:rPr lang="en-US" dirty="0"/>
              <a:t> </a:t>
            </a:r>
            <a:r>
              <a:rPr lang="en-US" dirty="0" err="1"/>
              <a:t>có</a:t>
            </a:r>
            <a:r>
              <a:rPr lang="en-US" dirty="0"/>
              <a:t> </a:t>
            </a:r>
            <a:r>
              <a:rPr lang="en-US" dirty="0" err="1"/>
              <a:t>những</a:t>
            </a:r>
            <a:r>
              <a:rPr lang="en-US" dirty="0"/>
              <a:t> </a:t>
            </a:r>
            <a:r>
              <a:rPr lang="en-US" dirty="0" err="1"/>
              <a:t>người</a:t>
            </a:r>
            <a:r>
              <a:rPr lang="en-US" dirty="0"/>
              <a:t> </a:t>
            </a:r>
            <a:r>
              <a:rPr lang="en-US" dirty="0" err="1"/>
              <a:t>chúng</a:t>
            </a:r>
            <a:r>
              <a:rPr lang="en-US" dirty="0"/>
              <a:t> ta </a:t>
            </a:r>
            <a:r>
              <a:rPr lang="en-US" dirty="0" err="1"/>
              <a:t>phải</a:t>
            </a:r>
            <a:r>
              <a:rPr lang="en-US" dirty="0"/>
              <a:t> </a:t>
            </a:r>
            <a:r>
              <a:rPr lang="en-US" dirty="0" err="1"/>
              <a:t>đề</a:t>
            </a:r>
            <a:r>
              <a:rPr lang="en-US" dirty="0"/>
              <a:t> </a:t>
            </a:r>
            <a:r>
              <a:rPr lang="en-US" dirty="0" err="1"/>
              <a:t>phòng</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lắng</a:t>
            </a:r>
            <a:r>
              <a:rPr lang="en-US" dirty="0"/>
              <a:t> </a:t>
            </a:r>
            <a:r>
              <a:rPr lang="en-US" dirty="0" err="1"/>
              <a:t>nghe</a:t>
            </a:r>
            <a:r>
              <a:rPr lang="en-US" dirty="0"/>
              <a:t> </a:t>
            </a:r>
            <a:r>
              <a:rPr lang="en-US" dirty="0" err="1"/>
              <a:t>một</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của</a:t>
            </a:r>
            <a:r>
              <a:rPr lang="en-US" dirty="0"/>
              <a:t> </a:t>
            </a:r>
            <a:r>
              <a:rPr lang="en-US" dirty="0" err="1"/>
              <a:t>cô</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3</a:t>
            </a:fld>
            <a:endParaRPr lang="en-US"/>
          </a:p>
        </p:txBody>
      </p:sp>
    </p:spTree>
    <p:extLst>
      <p:ext uri="{BB962C8B-B14F-4D97-AF65-F5344CB8AC3E}">
        <p14:creationId xmlns:p14="http://schemas.microsoft.com/office/powerpoint/2010/main" val="1140330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đã</a:t>
            </a:r>
            <a:r>
              <a:rPr lang="en-US" dirty="0"/>
              <a:t> </a:t>
            </a:r>
            <a:r>
              <a:rPr lang="en-US" dirty="0" err="1"/>
              <a:t>hoàn</a:t>
            </a:r>
            <a:r>
              <a:rPr lang="en-US" dirty="0"/>
              <a:t> </a:t>
            </a:r>
            <a:r>
              <a:rPr lang="en-US" dirty="0" err="1"/>
              <a:t>thành</a:t>
            </a:r>
            <a:r>
              <a:rPr lang="en-US" dirty="0"/>
              <a:t> </a:t>
            </a:r>
            <a:r>
              <a:rPr lang="en-US" dirty="0" err="1"/>
              <a:t>rất</a:t>
            </a:r>
            <a:r>
              <a:rPr lang="en-US" dirty="0"/>
              <a:t> </a:t>
            </a:r>
            <a:r>
              <a:rPr lang="en-US" dirty="0" err="1"/>
              <a:t>tốt</a:t>
            </a:r>
            <a:r>
              <a:rPr lang="en-US" dirty="0"/>
              <a:t> </a:t>
            </a:r>
            <a:r>
              <a:rPr lang="en-US" dirty="0" err="1"/>
              <a:t>các</a:t>
            </a:r>
            <a:r>
              <a:rPr lang="en-US" dirty="0"/>
              <a:t> </a:t>
            </a:r>
            <a:r>
              <a:rPr lang="en-US" dirty="0" err="1"/>
              <a:t>nội</a:t>
            </a:r>
            <a:r>
              <a:rPr lang="en-US" dirty="0"/>
              <a:t> dung </a:t>
            </a:r>
            <a:r>
              <a:rPr lang="en-US" dirty="0" err="1"/>
              <a:t>học</a:t>
            </a:r>
            <a:r>
              <a:rPr lang="en-US" dirty="0"/>
              <a:t> </a:t>
            </a:r>
            <a:r>
              <a:rPr lang="en-US" dirty="0" err="1"/>
              <a:t>tập</a:t>
            </a:r>
            <a:r>
              <a:rPr lang="en-US" dirty="0"/>
              <a:t>. </a:t>
            </a:r>
            <a:r>
              <a:rPr lang="en-US" dirty="0" err="1"/>
              <a:t>Cô</a:t>
            </a:r>
            <a:r>
              <a:rPr lang="en-US" dirty="0"/>
              <a:t> </a:t>
            </a:r>
            <a:r>
              <a:rPr lang="en-US" dirty="0" err="1"/>
              <a:t>khen</a:t>
            </a:r>
            <a:r>
              <a:rPr lang="en-US" dirty="0"/>
              <a:t> </a:t>
            </a:r>
            <a:r>
              <a:rPr lang="en-US" dirty="0" err="1"/>
              <a:t>cả</a:t>
            </a:r>
            <a:r>
              <a:rPr lang="en-US" dirty="0"/>
              <a:t> </a:t>
            </a:r>
            <a:r>
              <a:rPr lang="en-US" dirty="0" err="1"/>
              <a:t>lớp</a:t>
            </a:r>
            <a:r>
              <a:rPr lang="en-US" dirty="0"/>
              <a:t> </a:t>
            </a:r>
            <a:r>
              <a:rPr lang="en-US" dirty="0" err="1"/>
              <a:t>bằng</a:t>
            </a:r>
            <a:r>
              <a:rPr lang="en-US" dirty="0"/>
              <a:t> 1 </a:t>
            </a:r>
            <a:r>
              <a:rPr lang="en-US" dirty="0" err="1"/>
              <a:t>tràng</a:t>
            </a:r>
            <a:r>
              <a:rPr lang="en-US" dirty="0"/>
              <a:t> </a:t>
            </a:r>
            <a:r>
              <a:rPr lang="en-US" dirty="0" err="1"/>
              <a:t>pháo</a:t>
            </a:r>
            <a:r>
              <a:rPr lang="en-US" dirty="0"/>
              <a:t> </a:t>
            </a:r>
            <a:r>
              <a:rPr lang="en-US" dirty="0" err="1"/>
              <a:t>tay</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30</a:t>
            </a:fld>
            <a:endParaRPr lang="en-US"/>
          </a:p>
        </p:txBody>
      </p:sp>
    </p:spTree>
    <p:extLst>
      <p:ext uri="{BB962C8B-B14F-4D97-AF65-F5344CB8AC3E}">
        <p14:creationId xmlns:p14="http://schemas.microsoft.com/office/powerpoint/2010/main" val="2737402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TRước</a:t>
            </a:r>
            <a:r>
              <a:rPr lang="en-US" altLang="zh-CN" dirty="0"/>
              <a:t> </a:t>
            </a:r>
            <a:r>
              <a:rPr lang="en-US" altLang="zh-CN" dirty="0" err="1"/>
              <a:t>khi</a:t>
            </a:r>
            <a:r>
              <a:rPr lang="en-US" altLang="zh-CN" dirty="0"/>
              <a:t> </a:t>
            </a:r>
            <a:r>
              <a:rPr lang="en-US" altLang="zh-CN" dirty="0" err="1"/>
              <a:t>kết</a:t>
            </a:r>
            <a:r>
              <a:rPr lang="en-US" altLang="zh-CN" dirty="0"/>
              <a:t> </a:t>
            </a:r>
            <a:r>
              <a:rPr lang="en-US" altLang="zh-CN" dirty="0" err="1"/>
              <a:t>thúc</a:t>
            </a:r>
            <a:r>
              <a:rPr lang="en-US" altLang="zh-CN" dirty="0"/>
              <a:t> </a:t>
            </a:r>
            <a:r>
              <a:rPr lang="en-US" altLang="zh-CN" dirty="0" err="1"/>
              <a:t>tiết</a:t>
            </a:r>
            <a:r>
              <a:rPr lang="en-US" altLang="zh-CN" dirty="0"/>
              <a:t> </a:t>
            </a:r>
            <a:r>
              <a:rPr lang="en-US" altLang="zh-CN" dirty="0" err="1"/>
              <a:t>học</a:t>
            </a:r>
            <a:r>
              <a:rPr lang="en-US" altLang="zh-CN" dirty="0"/>
              <a:t>, </a:t>
            </a:r>
            <a:r>
              <a:rPr lang="en-US" altLang="zh-CN" dirty="0" err="1"/>
              <a:t>cô</a:t>
            </a:r>
            <a:r>
              <a:rPr lang="en-US" altLang="zh-CN" dirty="0"/>
              <a:t> </a:t>
            </a:r>
            <a:r>
              <a:rPr lang="en-US" altLang="zh-CN" dirty="0" err="1"/>
              <a:t>có</a:t>
            </a:r>
            <a:r>
              <a:rPr lang="en-US" altLang="zh-CN" dirty="0"/>
              <a:t> </a:t>
            </a:r>
            <a:r>
              <a:rPr lang="en-US" altLang="zh-CN" dirty="0" err="1"/>
              <a:t>một</a:t>
            </a:r>
            <a:r>
              <a:rPr lang="en-US" altLang="zh-CN" dirty="0"/>
              <a:t> </a:t>
            </a:r>
            <a:r>
              <a:rPr lang="en-US" altLang="zh-CN" dirty="0" err="1"/>
              <a:t>thử</a:t>
            </a:r>
            <a:r>
              <a:rPr lang="en-US" altLang="zh-CN" dirty="0"/>
              <a:t> </a:t>
            </a:r>
            <a:r>
              <a:rPr lang="en-US" altLang="zh-CN" dirty="0" err="1"/>
              <a:t>thách</a:t>
            </a:r>
            <a:r>
              <a:rPr lang="en-US" altLang="zh-CN" dirty="0"/>
              <a:t> </a:t>
            </a:r>
            <a:r>
              <a:rPr lang="en-US" altLang="zh-CN" dirty="0" err="1"/>
              <a:t>nhỏ</a:t>
            </a:r>
            <a:r>
              <a:rPr lang="en-US" altLang="zh-CN" dirty="0"/>
              <a:t> </a:t>
            </a:r>
            <a:r>
              <a:rPr lang="en-US" altLang="zh-CN" dirty="0" err="1"/>
              <a:t>dành</a:t>
            </a:r>
            <a:r>
              <a:rPr lang="en-US" altLang="zh-CN" dirty="0"/>
              <a:t> </a:t>
            </a:r>
            <a:r>
              <a:rPr lang="en-US" altLang="zh-CN" dirty="0" err="1"/>
              <a:t>cho</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Cô</a:t>
            </a:r>
            <a:r>
              <a:rPr lang="en-US" altLang="zh-CN" dirty="0"/>
              <a:t> </a:t>
            </a:r>
            <a:r>
              <a:rPr lang="en-US" altLang="zh-CN" dirty="0" err="1"/>
              <a:t>đã</a:t>
            </a:r>
            <a:r>
              <a:rPr lang="en-US" altLang="zh-CN" dirty="0"/>
              <a:t> </a:t>
            </a:r>
            <a:r>
              <a:rPr lang="en-US" altLang="zh-CN" dirty="0" err="1"/>
              <a:t>đưa</a:t>
            </a:r>
            <a:r>
              <a:rPr lang="en-US" altLang="zh-CN" dirty="0"/>
              <a:t> </a:t>
            </a:r>
            <a:r>
              <a:rPr lang="en-US" altLang="zh-CN" dirty="0" err="1"/>
              <a:t>ra</a:t>
            </a:r>
            <a:r>
              <a:rPr lang="en-US" altLang="zh-CN" dirty="0"/>
              <a:t> </a:t>
            </a:r>
            <a:r>
              <a:rPr lang="en-US" altLang="zh-CN" dirty="0" err="1"/>
              <a:t>một</a:t>
            </a:r>
            <a:r>
              <a:rPr lang="en-US" altLang="zh-CN" dirty="0"/>
              <a:t> </a:t>
            </a:r>
            <a:r>
              <a:rPr lang="en-US" altLang="zh-CN" dirty="0" err="1"/>
              <a:t>số</a:t>
            </a:r>
            <a:r>
              <a:rPr lang="en-US" altLang="zh-CN" dirty="0"/>
              <a:t> </a:t>
            </a:r>
            <a:r>
              <a:rPr lang="en-US" altLang="zh-CN" dirty="0" err="1"/>
              <a:t>nguyên</a:t>
            </a:r>
            <a:r>
              <a:rPr lang="en-US" altLang="zh-CN" dirty="0"/>
              <a:t> </a:t>
            </a:r>
            <a:r>
              <a:rPr lang="en-US" altLang="zh-CN" dirty="0" err="1"/>
              <a:t>tắc</a:t>
            </a:r>
            <a:r>
              <a:rPr lang="en-US" altLang="zh-CN" dirty="0"/>
              <a:t> an </a:t>
            </a:r>
            <a:r>
              <a:rPr lang="en-US" altLang="zh-CN" dirty="0" err="1"/>
              <a:t>toàn</a:t>
            </a:r>
            <a:r>
              <a:rPr lang="en-US" altLang="zh-CN" dirty="0"/>
              <a:t> </a:t>
            </a:r>
            <a:r>
              <a:rPr lang="en-US" altLang="zh-CN" dirty="0" err="1"/>
              <a:t>khi</a:t>
            </a:r>
            <a:r>
              <a:rPr lang="en-US" altLang="zh-CN" dirty="0"/>
              <a:t> </a:t>
            </a:r>
            <a:r>
              <a:rPr lang="en-US" altLang="zh-CN" dirty="0" err="1"/>
              <a:t>sử</a:t>
            </a:r>
            <a:r>
              <a:rPr lang="en-US" altLang="zh-CN" dirty="0"/>
              <a:t> </a:t>
            </a:r>
            <a:r>
              <a:rPr lang="en-US" altLang="zh-CN" dirty="0" err="1"/>
              <a:t>dụng</a:t>
            </a:r>
            <a:r>
              <a:rPr lang="en-US" altLang="zh-CN" dirty="0"/>
              <a:t> </a:t>
            </a:r>
            <a:r>
              <a:rPr lang="en-US" altLang="zh-CN" dirty="0" err="1"/>
              <a:t>mạng</a:t>
            </a:r>
            <a:r>
              <a:rPr lang="en-US" altLang="zh-CN" dirty="0"/>
              <a:t> internet </a:t>
            </a:r>
            <a:r>
              <a:rPr lang="en-US" altLang="zh-CN" dirty="0" err="1"/>
              <a:t>tuy</a:t>
            </a:r>
            <a:r>
              <a:rPr lang="en-US" altLang="zh-CN" dirty="0"/>
              <a:t> </a:t>
            </a:r>
            <a:r>
              <a:rPr lang="en-US" altLang="zh-CN" dirty="0" err="1"/>
              <a:t>nhiên</a:t>
            </a:r>
            <a:r>
              <a:rPr lang="en-US" altLang="zh-CN" dirty="0"/>
              <a:t> </a:t>
            </a:r>
            <a:r>
              <a:rPr lang="en-US" altLang="zh-CN" dirty="0" err="1"/>
              <a:t>cô</a:t>
            </a:r>
            <a:r>
              <a:rPr lang="en-US" altLang="zh-CN" dirty="0"/>
              <a:t> </a:t>
            </a:r>
            <a:r>
              <a:rPr lang="en-US" altLang="zh-CN" dirty="0" err="1"/>
              <a:t>để</a:t>
            </a:r>
            <a:r>
              <a:rPr lang="en-US" altLang="zh-CN" dirty="0"/>
              <a:t> </a:t>
            </a:r>
            <a:r>
              <a:rPr lang="en-US" altLang="zh-CN" dirty="0" err="1"/>
              <a:t>trống</a:t>
            </a:r>
            <a:r>
              <a:rPr lang="en-US" altLang="zh-CN" dirty="0"/>
              <a:t> 1 </a:t>
            </a:r>
            <a:r>
              <a:rPr lang="en-US" altLang="zh-CN" dirty="0" err="1"/>
              <a:t>số</a:t>
            </a:r>
            <a:r>
              <a:rPr lang="en-US" altLang="zh-CN" dirty="0"/>
              <a:t> </a:t>
            </a:r>
            <a:r>
              <a:rPr lang="en-US" altLang="zh-CN" dirty="0" err="1"/>
              <a:t>chỗ</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hãy</a:t>
            </a:r>
            <a:r>
              <a:rPr lang="en-US" altLang="zh-CN" dirty="0"/>
              <a:t> </a:t>
            </a:r>
            <a:r>
              <a:rPr lang="en-US" altLang="zh-CN" dirty="0" err="1"/>
              <a:t>suy</a:t>
            </a:r>
            <a:r>
              <a:rPr lang="en-US" altLang="zh-CN" dirty="0"/>
              <a:t> </a:t>
            </a:r>
            <a:r>
              <a:rPr lang="en-US" altLang="zh-CN" dirty="0" err="1"/>
              <a:t>nghĩ</a:t>
            </a:r>
            <a:r>
              <a:rPr lang="en-US" altLang="zh-CN" dirty="0"/>
              <a:t> </a:t>
            </a:r>
            <a:r>
              <a:rPr lang="en-US" altLang="zh-CN" dirty="0" err="1"/>
              <a:t>điền</a:t>
            </a:r>
            <a:r>
              <a:rPr lang="en-US" altLang="zh-CN" dirty="0"/>
              <a:t> </a:t>
            </a:r>
            <a:r>
              <a:rPr lang="en-US" altLang="zh-CN" dirty="0" err="1"/>
              <a:t>từ</a:t>
            </a:r>
            <a:r>
              <a:rPr lang="en-US" altLang="zh-CN" dirty="0"/>
              <a:t> </a:t>
            </a:r>
            <a:r>
              <a:rPr lang="en-US" altLang="zh-CN" dirty="0" err="1"/>
              <a:t>thích</a:t>
            </a:r>
            <a:r>
              <a:rPr lang="en-US" altLang="zh-CN" dirty="0"/>
              <a:t> </a:t>
            </a:r>
            <a:r>
              <a:rPr lang="en-US" altLang="zh-CN" dirty="0" err="1"/>
              <a:t>hợp</a:t>
            </a:r>
            <a:r>
              <a:rPr lang="en-US" altLang="zh-CN" dirty="0"/>
              <a:t> </a:t>
            </a:r>
            <a:r>
              <a:rPr lang="en-US" altLang="zh-CN" dirty="0" err="1"/>
              <a:t>để</a:t>
            </a:r>
            <a:r>
              <a:rPr lang="en-US" altLang="zh-CN" dirty="0"/>
              <a:t> </a:t>
            </a:r>
            <a:r>
              <a:rPr lang="en-US" altLang="zh-CN" dirty="0" err="1"/>
              <a:t>hoàn</a:t>
            </a:r>
            <a:r>
              <a:rPr lang="en-US" altLang="zh-CN" dirty="0"/>
              <a:t> </a:t>
            </a:r>
            <a:r>
              <a:rPr lang="en-US" altLang="zh-CN" dirty="0" err="1"/>
              <a:t>thành</a:t>
            </a:r>
            <a:r>
              <a:rPr lang="en-US" altLang="zh-CN" dirty="0"/>
              <a:t> </a:t>
            </a:r>
            <a:r>
              <a:rPr lang="en-US" altLang="zh-CN" dirty="0" err="1"/>
              <a:t>câu</a:t>
            </a:r>
            <a:r>
              <a:rPr lang="en-US" altLang="zh-CN" dirty="0"/>
              <a:t>.</a:t>
            </a:r>
          </a:p>
          <a:p>
            <a:r>
              <a:rPr lang="en-US" b="0" i="0" dirty="0">
                <a:solidFill>
                  <a:srgbClr val="1155CC"/>
                </a:solidFill>
                <a:effectLst/>
                <a:latin typeface="Arial" panose="020B0604020202020204" pitchFamily="34" charset="0"/>
                <a:hlinkClick r:id="rId3"/>
              </a:rPr>
              <a:t>https://edulive.net/util/content/rh403z5ps8vmv4bpcmqy?share_code=TC63081974A9092</a:t>
            </a:r>
            <a:endParaRPr lang="en-US" b="0" i="0" dirty="0">
              <a:solidFill>
                <a:srgbClr val="1155CC"/>
              </a:solidFill>
              <a:effectLst/>
              <a:latin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pPr defTabSz="966612">
              <a:defRPr/>
            </a:pPr>
            <a:fld id="{529E8353-EE5B-42EF-8C73-23AD95668F31}" type="slidenum">
              <a:rPr lang="zh-CN" altLang="en-US">
                <a:solidFill>
                  <a:prstClr val="black"/>
                </a:solidFill>
                <a:latin typeface="Calibri" panose="020F0502020204030204"/>
                <a:ea typeface="字魂59号-创粗黑" panose="00000500000000000000" pitchFamily="2" charset="-122"/>
              </a:rPr>
              <a:pPr defTabSz="966612">
                <a:defRPr/>
              </a:pPr>
              <a:t>31</a:t>
            </a:fld>
            <a:endParaRPr lang="zh-CN" altLang="en-US">
              <a:solidFill>
                <a:prstClr val="black"/>
              </a:solidFill>
              <a:latin typeface="Calibri" panose="020F0502020204030204"/>
              <a:ea typeface="字魂59号-创粗黑" panose="00000500000000000000" pitchFamily="2" charset="-122"/>
            </a:endParaRPr>
          </a:p>
        </p:txBody>
      </p:sp>
    </p:spTree>
    <p:extLst>
      <p:ext uri="{BB962C8B-B14F-4D97-AF65-F5344CB8AC3E}">
        <p14:creationId xmlns:p14="http://schemas.microsoft.com/office/powerpoint/2010/main" val="1850250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dirty="0"/>
              <a:t> </a:t>
            </a:r>
            <a:r>
              <a:rPr lang="en-US" altLang="zh-CN" dirty="0" err="1"/>
              <a:t>em</a:t>
            </a:r>
            <a:r>
              <a:rPr lang="en-US" altLang="zh-CN" dirty="0"/>
              <a:t> </a:t>
            </a:r>
            <a:r>
              <a:rPr lang="en-US" altLang="zh-CN" dirty="0" err="1"/>
              <a:t>nhớ</a:t>
            </a:r>
            <a:r>
              <a:rPr lang="en-US" altLang="zh-CN" dirty="0"/>
              <a:t> </a:t>
            </a:r>
            <a:r>
              <a:rPr lang="en-US" altLang="zh-CN" dirty="0" err="1"/>
              <a:t>nhé</a:t>
            </a:r>
            <a:r>
              <a:rPr lang="en-US" altLang="zh-CN" dirty="0"/>
              <a:t> </a:t>
            </a:r>
            <a:r>
              <a:rPr lang="en-US" altLang="zh-CN" dirty="0" err="1"/>
              <a:t>khi</a:t>
            </a:r>
            <a:r>
              <a:rPr lang="en-US" altLang="zh-CN" dirty="0"/>
              <a:t> </a:t>
            </a:r>
            <a:r>
              <a:rPr lang="en-US" altLang="zh-CN" dirty="0" err="1"/>
              <a:t>sử</a:t>
            </a:r>
            <a:r>
              <a:rPr lang="en-US" altLang="zh-CN" dirty="0"/>
              <a:t> </a:t>
            </a:r>
            <a:r>
              <a:rPr lang="en-US" altLang="zh-CN" dirty="0" err="1"/>
              <a:t>dụng</a:t>
            </a:r>
            <a:r>
              <a:rPr lang="en-US" altLang="zh-CN" dirty="0"/>
              <a:t> </a:t>
            </a:r>
            <a:r>
              <a:rPr lang="en-US" altLang="zh-CN" dirty="0" err="1"/>
              <a:t>mạng</a:t>
            </a:r>
            <a:r>
              <a:rPr lang="en-US" altLang="zh-CN" dirty="0"/>
              <a:t> internet </a:t>
            </a:r>
            <a:r>
              <a:rPr lang="en-US" altLang="zh-CN" dirty="0" err="1"/>
              <a:t>chúng</a:t>
            </a:r>
            <a:r>
              <a:rPr lang="en-US" altLang="zh-CN" dirty="0"/>
              <a:t> ta </a:t>
            </a:r>
            <a:r>
              <a:rPr lang="en-US" altLang="zh-CN" dirty="0" err="1"/>
              <a:t>luôn</a:t>
            </a:r>
            <a:r>
              <a:rPr lang="en-US" altLang="zh-CN" dirty="0"/>
              <a:t> </a:t>
            </a:r>
            <a:r>
              <a:rPr lang="en-US" altLang="zh-CN" dirty="0" err="1"/>
              <a:t>phải</a:t>
            </a:r>
            <a:r>
              <a:rPr lang="en-US" altLang="zh-CN" dirty="0"/>
              <a:t> </a:t>
            </a:r>
            <a:r>
              <a:rPr lang="en-US" altLang="zh-CN" dirty="0" err="1"/>
              <a:t>tuân</a:t>
            </a:r>
            <a:r>
              <a:rPr lang="en-US" altLang="zh-CN" dirty="0"/>
              <a:t> </a:t>
            </a:r>
            <a:r>
              <a:rPr lang="en-US" altLang="zh-CN" dirty="0" err="1"/>
              <a:t>thủ</a:t>
            </a:r>
            <a:r>
              <a:rPr lang="en-US" altLang="zh-CN" dirty="0"/>
              <a:t> 3 </a:t>
            </a:r>
            <a:r>
              <a:rPr lang="en-US" altLang="zh-CN" dirty="0" err="1"/>
              <a:t>không</a:t>
            </a:r>
            <a:r>
              <a:rPr lang="en-US" altLang="zh-CN" dirty="0"/>
              <a:t> </a:t>
            </a:r>
            <a:r>
              <a:rPr lang="en-US" altLang="zh-CN" dirty="0" err="1"/>
              <a:t>và</a:t>
            </a:r>
            <a:r>
              <a:rPr lang="en-US" altLang="zh-CN" dirty="0"/>
              <a:t> 3 </a:t>
            </a:r>
            <a:r>
              <a:rPr lang="en-US" altLang="zh-CN" dirty="0" err="1"/>
              <a:t>có</a:t>
            </a:r>
            <a:r>
              <a:rPr lang="en-US" altLang="zh-CN" dirty="0"/>
              <a:t> </a:t>
            </a:r>
            <a:r>
              <a:rPr lang="en-US" altLang="zh-CN" dirty="0" err="1"/>
              <a:t>để</a:t>
            </a:r>
            <a:r>
              <a:rPr lang="en-US" altLang="zh-CN" dirty="0"/>
              <a:t> </a:t>
            </a:r>
            <a:r>
              <a:rPr lang="en-US" altLang="zh-CN" dirty="0" err="1"/>
              <a:t>bảo</a:t>
            </a:r>
            <a:r>
              <a:rPr lang="en-US" altLang="zh-CN" dirty="0"/>
              <a:t> </a:t>
            </a:r>
            <a:r>
              <a:rPr lang="en-US" altLang="zh-CN" dirty="0" err="1"/>
              <a:t>vệ</a:t>
            </a:r>
            <a:r>
              <a:rPr lang="en-US" altLang="zh-CN" dirty="0"/>
              <a:t> </a:t>
            </a:r>
            <a:r>
              <a:rPr lang="en-US" altLang="zh-CN" dirty="0" err="1"/>
              <a:t>bản</a:t>
            </a:r>
            <a:r>
              <a:rPr lang="en-US" altLang="zh-CN" dirty="0"/>
              <a:t> </a:t>
            </a:r>
            <a:r>
              <a:rPr lang="en-US" altLang="zh-CN" dirty="0" err="1"/>
              <a:t>thân</a:t>
            </a:r>
            <a:r>
              <a:rPr lang="en-US" altLang="zh-CN" dirty="0"/>
              <a:t>. </a:t>
            </a:r>
            <a:r>
              <a:rPr lang="en-US" altLang="zh-CN" dirty="0" err="1"/>
              <a:t>Cô</a:t>
            </a:r>
            <a:r>
              <a:rPr lang="en-US" altLang="zh-CN" dirty="0"/>
              <a:t> </a:t>
            </a:r>
            <a:r>
              <a:rPr lang="en-US" altLang="zh-CN" dirty="0" err="1"/>
              <a:t>mong</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sẽ</a:t>
            </a:r>
            <a:r>
              <a:rPr lang="en-US" altLang="zh-CN" dirty="0"/>
              <a:t> </a:t>
            </a:r>
            <a:r>
              <a:rPr lang="en-US" altLang="zh-CN" dirty="0" err="1"/>
              <a:t>vận</a:t>
            </a:r>
            <a:r>
              <a:rPr lang="en-US" altLang="zh-CN" dirty="0"/>
              <a:t> </a:t>
            </a:r>
            <a:r>
              <a:rPr lang="en-US" altLang="zh-CN" dirty="0" err="1"/>
              <a:t>dụng</a:t>
            </a:r>
            <a:r>
              <a:rPr lang="en-US" altLang="zh-CN" dirty="0"/>
              <a:t> </a:t>
            </a:r>
            <a:r>
              <a:rPr lang="en-US" altLang="zh-CN" dirty="0" err="1"/>
              <a:t>tốt</a:t>
            </a:r>
            <a:r>
              <a:rPr lang="en-US" altLang="zh-CN" dirty="0"/>
              <a:t> </a:t>
            </a:r>
            <a:r>
              <a:rPr lang="en-US" altLang="zh-CN" dirty="0" err="1"/>
              <a:t>kiến</a:t>
            </a:r>
            <a:r>
              <a:rPr lang="en-US" altLang="zh-CN" dirty="0"/>
              <a:t> </a:t>
            </a:r>
            <a:r>
              <a:rPr lang="en-US" altLang="zh-CN" dirty="0" err="1"/>
              <a:t>thức</a:t>
            </a:r>
            <a:r>
              <a:rPr lang="en-US" altLang="zh-CN" dirty="0"/>
              <a:t> </a:t>
            </a:r>
            <a:r>
              <a:rPr lang="en-US" altLang="zh-CN" dirty="0" err="1"/>
              <a:t>này</a:t>
            </a:r>
            <a:r>
              <a:rPr lang="en-US" altLang="zh-CN" dirty="0"/>
              <a:t> </a:t>
            </a:r>
            <a:r>
              <a:rPr lang="en-US" altLang="zh-CN" dirty="0" err="1"/>
              <a:t>vào</a:t>
            </a:r>
            <a:r>
              <a:rPr lang="en-US" altLang="zh-CN" dirty="0"/>
              <a:t> </a:t>
            </a:r>
            <a:r>
              <a:rPr lang="en-US" altLang="zh-CN" dirty="0" err="1"/>
              <a:t>cuộc</a:t>
            </a:r>
            <a:r>
              <a:rPr lang="en-US" altLang="zh-CN" dirty="0"/>
              <a:t> </a:t>
            </a:r>
            <a:r>
              <a:rPr lang="en-US" altLang="zh-CN" dirty="0" err="1"/>
              <a:t>sống</a:t>
            </a:r>
            <a:r>
              <a:rPr lang="en-US" altLang="zh-CN" dirty="0"/>
              <a:t> </a:t>
            </a:r>
            <a:r>
              <a:rPr lang="en-US" altLang="zh-CN" dirty="0" err="1"/>
              <a:t>hàng</a:t>
            </a:r>
            <a:r>
              <a:rPr lang="en-US" altLang="zh-CN" dirty="0"/>
              <a:t> </a:t>
            </a:r>
            <a:r>
              <a:rPr lang="en-US" altLang="zh-CN" dirty="0" err="1"/>
              <a:t>ngày</a:t>
            </a:r>
            <a:r>
              <a:rPr lang="en-US" altLang="zh-CN" dirty="0"/>
              <a:t>. </a:t>
            </a:r>
            <a:r>
              <a:rPr lang="en-US" altLang="zh-CN" dirty="0" err="1"/>
              <a:t>Tiết</a:t>
            </a:r>
            <a:r>
              <a:rPr lang="en-US" altLang="zh-CN" dirty="0"/>
              <a:t> </a:t>
            </a:r>
            <a:r>
              <a:rPr lang="en-US" altLang="zh-CN" dirty="0" err="1"/>
              <a:t>học</a:t>
            </a:r>
            <a:r>
              <a:rPr lang="en-US" altLang="zh-CN" dirty="0"/>
              <a:t> </a:t>
            </a:r>
            <a:r>
              <a:rPr lang="en-US" altLang="zh-CN" dirty="0" err="1"/>
              <a:t>hôm</a:t>
            </a:r>
            <a:r>
              <a:rPr lang="en-US" altLang="zh-CN" dirty="0"/>
              <a:t> nay </a:t>
            </a:r>
            <a:r>
              <a:rPr lang="en-US" altLang="zh-CN" dirty="0" err="1"/>
              <a:t>các</a:t>
            </a:r>
            <a:r>
              <a:rPr lang="en-US" altLang="zh-CN" dirty="0"/>
              <a:t> </a:t>
            </a:r>
            <a:r>
              <a:rPr lang="en-US" altLang="zh-CN" dirty="0" err="1"/>
              <a:t>em</a:t>
            </a:r>
            <a:r>
              <a:rPr lang="en-US" altLang="zh-CN" dirty="0"/>
              <a:t> </a:t>
            </a:r>
            <a:r>
              <a:rPr lang="en-US" altLang="zh-CN" dirty="0" err="1"/>
              <a:t>đã</a:t>
            </a:r>
            <a:r>
              <a:rPr lang="en-US" altLang="zh-CN" dirty="0"/>
              <a:t> </a:t>
            </a:r>
            <a:r>
              <a:rPr lang="en-US" altLang="zh-CN" dirty="0" err="1"/>
              <a:t>học</a:t>
            </a:r>
            <a:r>
              <a:rPr lang="en-US" altLang="zh-CN" dirty="0"/>
              <a:t> </a:t>
            </a:r>
            <a:r>
              <a:rPr lang="en-US" altLang="zh-CN" dirty="0" err="1"/>
              <a:t>tập</a:t>
            </a:r>
            <a:r>
              <a:rPr lang="en-US" altLang="zh-CN" dirty="0"/>
              <a:t> </a:t>
            </a:r>
            <a:r>
              <a:rPr lang="en-US" altLang="zh-CN" dirty="0" err="1"/>
              <a:t>sôi</a:t>
            </a:r>
            <a:r>
              <a:rPr lang="en-US" altLang="zh-CN" dirty="0"/>
              <a:t> </a:t>
            </a:r>
            <a:r>
              <a:rPr lang="en-US" altLang="zh-CN" dirty="0" err="1"/>
              <a:t>nổi</a:t>
            </a:r>
            <a:r>
              <a:rPr lang="en-US" altLang="zh-CN" dirty="0"/>
              <a:t>, </a:t>
            </a:r>
            <a:r>
              <a:rPr lang="en-US" altLang="zh-CN" dirty="0" err="1"/>
              <a:t>tự</a:t>
            </a:r>
            <a:r>
              <a:rPr lang="en-US" altLang="zh-CN" dirty="0"/>
              <a:t> tin chia </a:t>
            </a:r>
            <a:r>
              <a:rPr lang="en-US" altLang="zh-CN" dirty="0" err="1"/>
              <a:t>sẻ</a:t>
            </a:r>
            <a:r>
              <a:rPr lang="en-US" altLang="zh-CN" dirty="0"/>
              <a:t> </a:t>
            </a:r>
            <a:r>
              <a:rPr lang="en-US" altLang="zh-CN" dirty="0" err="1"/>
              <a:t>kiến</a:t>
            </a:r>
            <a:r>
              <a:rPr lang="en-US" altLang="zh-CN" dirty="0"/>
              <a:t> </a:t>
            </a:r>
            <a:r>
              <a:rPr lang="en-US" altLang="zh-CN" dirty="0" err="1"/>
              <a:t>thức</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hãy</a:t>
            </a:r>
            <a:r>
              <a:rPr lang="en-US" altLang="zh-CN" dirty="0"/>
              <a:t> </a:t>
            </a:r>
            <a:r>
              <a:rPr lang="en-US" altLang="zh-CN" dirty="0" err="1"/>
              <a:t>ghi</a:t>
            </a:r>
            <a:r>
              <a:rPr lang="en-US" altLang="zh-CN" dirty="0"/>
              <a:t> </a:t>
            </a:r>
            <a:r>
              <a:rPr lang="en-US" altLang="zh-CN" dirty="0" err="1"/>
              <a:t>nhớ</a:t>
            </a:r>
            <a:r>
              <a:rPr lang="en-US" altLang="zh-CN" dirty="0"/>
              <a:t> </a:t>
            </a:r>
            <a:r>
              <a:rPr lang="en-US" altLang="zh-CN" dirty="0" err="1"/>
              <a:t>những</a:t>
            </a:r>
            <a:r>
              <a:rPr lang="en-US" altLang="zh-CN" dirty="0"/>
              <a:t> </a:t>
            </a:r>
            <a:r>
              <a:rPr lang="en-US" altLang="zh-CN" dirty="0" err="1"/>
              <a:t>điều</a:t>
            </a:r>
            <a:r>
              <a:rPr lang="en-US" altLang="zh-CN" dirty="0"/>
              <a:t> </a:t>
            </a:r>
            <a:r>
              <a:rPr lang="en-US" altLang="zh-CN" dirty="0" err="1"/>
              <a:t>đã</a:t>
            </a:r>
            <a:r>
              <a:rPr lang="en-US" altLang="zh-CN" dirty="0"/>
              <a:t> </a:t>
            </a:r>
            <a:r>
              <a:rPr lang="en-US" altLang="zh-CN" dirty="0" err="1"/>
              <a:t>học</a:t>
            </a:r>
            <a:r>
              <a:rPr lang="en-US" altLang="zh-CN" dirty="0"/>
              <a:t> </a:t>
            </a:r>
            <a:r>
              <a:rPr lang="en-US" altLang="zh-CN" dirty="0" err="1"/>
              <a:t>hôm</a:t>
            </a:r>
            <a:r>
              <a:rPr lang="en-US" altLang="zh-CN" dirty="0"/>
              <a:t> nay chia </a:t>
            </a:r>
            <a:r>
              <a:rPr lang="en-US" altLang="zh-CN" dirty="0" err="1"/>
              <a:t>sẻ</a:t>
            </a:r>
            <a:r>
              <a:rPr lang="en-US" altLang="zh-CN" dirty="0"/>
              <a:t> </a:t>
            </a:r>
            <a:r>
              <a:rPr lang="en-US" altLang="zh-CN" dirty="0" err="1"/>
              <a:t>với</a:t>
            </a:r>
            <a:r>
              <a:rPr lang="en-US" altLang="zh-CN" dirty="0"/>
              <a:t> </a:t>
            </a:r>
            <a:r>
              <a:rPr lang="en-US" altLang="zh-CN" dirty="0" err="1"/>
              <a:t>người</a:t>
            </a:r>
            <a:r>
              <a:rPr lang="en-US" altLang="zh-CN" dirty="0"/>
              <a:t> </a:t>
            </a:r>
            <a:r>
              <a:rPr lang="en-US" altLang="zh-CN" dirty="0" err="1"/>
              <a:t>thân</a:t>
            </a:r>
            <a:r>
              <a:rPr lang="en-US" altLang="zh-CN" dirty="0"/>
              <a:t> </a:t>
            </a:r>
            <a:r>
              <a:rPr lang="en-US" altLang="zh-CN" dirty="0" err="1"/>
              <a:t>và</a:t>
            </a:r>
            <a:r>
              <a:rPr lang="en-US" altLang="zh-CN" dirty="0"/>
              <a:t> </a:t>
            </a:r>
            <a:r>
              <a:rPr lang="en-US" altLang="zh-CN" dirty="0" err="1"/>
              <a:t>áp</a:t>
            </a:r>
            <a:r>
              <a:rPr lang="en-US" altLang="zh-CN" dirty="0"/>
              <a:t> </a:t>
            </a:r>
            <a:r>
              <a:rPr lang="en-US" altLang="zh-CN" dirty="0" err="1"/>
              <a:t>dụng</a:t>
            </a:r>
            <a:r>
              <a:rPr lang="en-US" altLang="zh-CN" dirty="0"/>
              <a:t> </a:t>
            </a:r>
            <a:r>
              <a:rPr lang="en-US" altLang="zh-CN" dirty="0" err="1"/>
              <a:t>vào</a:t>
            </a:r>
            <a:r>
              <a:rPr lang="en-US" altLang="zh-CN" dirty="0"/>
              <a:t> </a:t>
            </a:r>
            <a:r>
              <a:rPr lang="en-US" altLang="zh-CN" dirty="0" err="1"/>
              <a:t>cuộc</a:t>
            </a:r>
            <a:r>
              <a:rPr lang="en-US" altLang="zh-CN" dirty="0"/>
              <a:t> </a:t>
            </a:r>
            <a:r>
              <a:rPr lang="en-US" altLang="zh-CN" dirty="0" err="1"/>
              <a:t>sống</a:t>
            </a:r>
            <a:r>
              <a:rPr lang="en-US" altLang="zh-CN" dirty="0"/>
              <a:t> </a:t>
            </a:r>
            <a:r>
              <a:rPr lang="en-US" altLang="zh-CN" dirty="0" err="1"/>
              <a:t>nhé</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defTabSz="483306">
              <a:defRPr/>
            </a:pPr>
            <a:fld id="{C1983264-A7E1-40B6-B8AD-C3C2F2B35B95}" type="slidenum">
              <a:rPr lang="zh-CN" altLang="en-US">
                <a:solidFill>
                  <a:prstClr val="black"/>
                </a:solidFill>
                <a:latin typeface="等线" panose="020F0502020204030204"/>
                <a:ea typeface="等线" panose="02010600030101010101" pitchFamily="2" charset="-122"/>
              </a:rPr>
              <a:pPr defTabSz="483306">
                <a:defRPr/>
              </a:pPr>
              <a:t>32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02149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66612">
              <a:defRPr/>
            </a:pPr>
            <a:fld id="{529E8353-EE5B-42EF-8C73-23AD95668F31}" type="slidenum">
              <a:rPr lang="zh-CN" altLang="en-US">
                <a:solidFill>
                  <a:prstClr val="black"/>
                </a:solidFill>
                <a:latin typeface="Calibri" panose="020F0502020204030204"/>
                <a:ea typeface="字魂59号-创粗黑" panose="00000500000000000000" pitchFamily="2" charset="-122"/>
              </a:rPr>
              <a:pPr defTabSz="966612">
                <a:defRPr/>
              </a:pPr>
              <a:t>4</a:t>
            </a:fld>
            <a:endParaRPr lang="zh-CN" altLang="en-US">
              <a:solidFill>
                <a:prstClr val="black"/>
              </a:solidFill>
              <a:latin typeface="Calibri" panose="020F0502020204030204"/>
              <a:ea typeface="字魂59号-创粗黑" panose="00000500000000000000" pitchFamily="2" charset="-122"/>
            </a:endParaRPr>
          </a:p>
        </p:txBody>
      </p:sp>
    </p:spTree>
    <p:extLst>
      <p:ext uri="{BB962C8B-B14F-4D97-AF65-F5344CB8AC3E}">
        <p14:creationId xmlns:p14="http://schemas.microsoft.com/office/powerpoint/2010/main" val="3641315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66612">
              <a:defRPr/>
            </a:pPr>
            <a:fld id="{529E8353-EE5B-42EF-8C73-23AD95668F31}" type="slidenum">
              <a:rPr lang="zh-CN" altLang="en-US">
                <a:solidFill>
                  <a:prstClr val="black"/>
                </a:solidFill>
                <a:latin typeface="Calibri" panose="020F0502020204030204"/>
                <a:ea typeface="字魂59号-创粗黑" panose="00000500000000000000" pitchFamily="2" charset="-122"/>
              </a:rPr>
              <a:pPr defTabSz="966612">
                <a:defRPr/>
              </a:pPr>
              <a:t>5</a:t>
            </a:fld>
            <a:endParaRPr lang="zh-CN" altLang="en-US">
              <a:solidFill>
                <a:prstClr val="black"/>
              </a:solidFill>
              <a:latin typeface="Calibri" panose="020F0502020204030204"/>
              <a:ea typeface="字魂59号-创粗黑" panose="00000500000000000000" pitchFamily="2" charset="-122"/>
            </a:endParaRPr>
          </a:p>
        </p:txBody>
      </p:sp>
    </p:spTree>
    <p:extLst>
      <p:ext uri="{BB962C8B-B14F-4D97-AF65-F5344CB8AC3E}">
        <p14:creationId xmlns:p14="http://schemas.microsoft.com/office/powerpoint/2010/main" val="62080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Cô</a:t>
            </a:r>
            <a:r>
              <a:rPr lang="en-US" altLang="zh-CN" dirty="0"/>
              <a:t> </a:t>
            </a:r>
            <a:r>
              <a:rPr lang="en-US" altLang="zh-CN" dirty="0" err="1"/>
              <a:t>rất</a:t>
            </a:r>
            <a:r>
              <a:rPr lang="en-US" altLang="zh-CN" dirty="0"/>
              <a:t> </a:t>
            </a:r>
            <a:r>
              <a:rPr lang="en-US" altLang="zh-CN" dirty="0" err="1"/>
              <a:t>là</a:t>
            </a:r>
            <a:r>
              <a:rPr lang="en-US" altLang="zh-CN" dirty="0"/>
              <a:t> </a:t>
            </a:r>
            <a:r>
              <a:rPr lang="en-US" altLang="zh-CN" dirty="0" err="1"/>
              <a:t>trân</a:t>
            </a:r>
            <a:r>
              <a:rPr lang="en-US" altLang="zh-CN" dirty="0"/>
              <a:t> </a:t>
            </a:r>
            <a:r>
              <a:rPr lang="en-US" altLang="zh-CN" dirty="0" err="1"/>
              <a:t>trọng</a:t>
            </a:r>
            <a:r>
              <a:rPr lang="en-US" altLang="zh-CN" dirty="0"/>
              <a:t> </a:t>
            </a:r>
            <a:r>
              <a:rPr lang="en-US" altLang="zh-CN" dirty="0" err="1"/>
              <a:t>những</a:t>
            </a:r>
            <a:r>
              <a:rPr lang="en-US" altLang="zh-CN" dirty="0"/>
              <a:t> chia </a:t>
            </a:r>
            <a:r>
              <a:rPr lang="en-US" altLang="zh-CN" dirty="0" err="1"/>
              <a:t>sẻ</a:t>
            </a:r>
            <a:r>
              <a:rPr lang="en-US" altLang="zh-CN" dirty="0"/>
              <a:t> </a:t>
            </a:r>
            <a:r>
              <a:rPr lang="en-US" altLang="zh-CN" dirty="0" err="1"/>
              <a:t>của</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Rất</a:t>
            </a:r>
            <a:r>
              <a:rPr lang="en-US" altLang="zh-CN" dirty="0"/>
              <a:t> </a:t>
            </a:r>
            <a:r>
              <a:rPr lang="en-US" altLang="zh-CN" dirty="0" err="1"/>
              <a:t>mong</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phát</a:t>
            </a:r>
            <a:r>
              <a:rPr lang="en-US" altLang="zh-CN" dirty="0"/>
              <a:t> </a:t>
            </a:r>
            <a:r>
              <a:rPr lang="en-US" altLang="zh-CN" dirty="0" err="1"/>
              <a:t>huy</a:t>
            </a:r>
            <a:r>
              <a:rPr lang="en-US" altLang="zh-CN" dirty="0"/>
              <a:t> </a:t>
            </a:r>
            <a:r>
              <a:rPr lang="en-US" altLang="zh-CN" dirty="0" err="1"/>
              <a:t>tích</a:t>
            </a:r>
            <a:r>
              <a:rPr lang="en-US" altLang="zh-CN" dirty="0"/>
              <a:t> </a:t>
            </a:r>
            <a:r>
              <a:rPr lang="en-US" altLang="zh-CN" dirty="0" err="1"/>
              <a:t>cực</a:t>
            </a:r>
            <a:r>
              <a:rPr lang="en-US" altLang="zh-CN" dirty="0"/>
              <a:t> </a:t>
            </a:r>
            <a:r>
              <a:rPr lang="en-US" altLang="zh-CN" dirty="0" err="1"/>
              <a:t>trong</a:t>
            </a:r>
            <a:r>
              <a:rPr lang="en-US" altLang="zh-CN" dirty="0"/>
              <a:t> </a:t>
            </a:r>
            <a:r>
              <a:rPr lang="en-US" altLang="zh-CN" dirty="0" err="1"/>
              <a:t>tiết</a:t>
            </a:r>
            <a:r>
              <a:rPr lang="en-US" altLang="zh-CN" dirty="0"/>
              <a:t> </a:t>
            </a:r>
            <a:r>
              <a:rPr lang="en-US" altLang="zh-CN" dirty="0" err="1"/>
              <a:t>học</a:t>
            </a:r>
            <a:r>
              <a:rPr lang="en-US" altLang="zh-CN" dirty="0"/>
              <a:t> </a:t>
            </a:r>
            <a:r>
              <a:rPr lang="en-US" altLang="zh-CN" dirty="0" err="1"/>
              <a:t>này</a:t>
            </a:r>
            <a:r>
              <a:rPr lang="en-US" altLang="zh-CN" dirty="0"/>
              <a:t>. </a:t>
            </a:r>
          </a:p>
          <a:p>
            <a:r>
              <a:rPr lang="en-US" altLang="zh-CN" dirty="0" err="1"/>
              <a:t>Chúng</a:t>
            </a:r>
            <a:r>
              <a:rPr lang="en-US" altLang="zh-CN" dirty="0"/>
              <a:t> ta </a:t>
            </a:r>
            <a:r>
              <a:rPr lang="en-US" altLang="zh-CN" dirty="0" err="1"/>
              <a:t>cùng</a:t>
            </a:r>
            <a:r>
              <a:rPr lang="en-US" altLang="zh-CN" dirty="0"/>
              <a:t> </a:t>
            </a:r>
            <a:r>
              <a:rPr lang="en-US" altLang="zh-CN" dirty="0" err="1"/>
              <a:t>đến</a:t>
            </a:r>
            <a:r>
              <a:rPr lang="en-US" altLang="zh-CN" dirty="0"/>
              <a:t> </a:t>
            </a:r>
            <a:r>
              <a:rPr lang="en-US" altLang="zh-CN" dirty="0" err="1"/>
              <a:t>với</a:t>
            </a:r>
            <a:r>
              <a:rPr lang="en-US" altLang="zh-CN" dirty="0"/>
              <a:t> </a:t>
            </a:r>
            <a:r>
              <a:rPr lang="en-US" altLang="zh-CN" dirty="0" err="1"/>
              <a:t>Tiết</a:t>
            </a:r>
            <a:r>
              <a:rPr lang="en-US" altLang="zh-CN" dirty="0"/>
              <a:t> Khoa </a:t>
            </a:r>
            <a:r>
              <a:rPr lang="en-US" altLang="zh-CN" dirty="0" err="1"/>
              <a:t>học</a:t>
            </a:r>
            <a:r>
              <a:rPr lang="en-US" altLang="zh-CN" dirty="0"/>
              <a:t>: </a:t>
            </a:r>
            <a:r>
              <a:rPr lang="en-US" altLang="zh-CN" dirty="0" err="1"/>
              <a:t>Bài</a:t>
            </a:r>
            <a:r>
              <a:rPr lang="en-US" altLang="zh-CN" dirty="0"/>
              <a:t> 26 </a:t>
            </a:r>
            <a:r>
              <a:rPr lang="en-US" altLang="zh-CN" dirty="0" err="1"/>
              <a:t>phòng</a:t>
            </a:r>
            <a:r>
              <a:rPr lang="en-US" altLang="zh-CN" dirty="0"/>
              <a:t> </a:t>
            </a:r>
            <a:r>
              <a:rPr lang="en-US" altLang="zh-CN" dirty="0" err="1"/>
              <a:t>tránh</a:t>
            </a:r>
            <a:r>
              <a:rPr lang="en-US" altLang="zh-CN" dirty="0"/>
              <a:t> </a:t>
            </a:r>
            <a:r>
              <a:rPr lang="en-US" altLang="zh-CN" dirty="0" err="1"/>
              <a:t>bị</a:t>
            </a:r>
            <a:r>
              <a:rPr lang="en-US" altLang="zh-CN" dirty="0"/>
              <a:t> </a:t>
            </a:r>
            <a:r>
              <a:rPr lang="en-US" altLang="zh-CN" dirty="0" err="1"/>
              <a:t>xâm</a:t>
            </a:r>
            <a:r>
              <a:rPr lang="en-US" altLang="zh-CN" dirty="0"/>
              <a:t> </a:t>
            </a:r>
            <a:r>
              <a:rPr lang="en-US" altLang="zh-CN" dirty="0" err="1"/>
              <a:t>hại</a:t>
            </a:r>
            <a:r>
              <a:rPr lang="en-US" altLang="zh-CN" dirty="0"/>
              <a:t> (</a:t>
            </a:r>
            <a:r>
              <a:rPr lang="en-US" altLang="zh-CN" dirty="0" err="1"/>
              <a:t>tiết</a:t>
            </a:r>
            <a:r>
              <a:rPr lang="en-US" altLang="zh-CN" dirty="0"/>
              <a:t> 1)</a:t>
            </a:r>
          </a:p>
          <a:p>
            <a:endParaRPr lang="zh-CN" altLang="en-US" dirty="0"/>
          </a:p>
        </p:txBody>
      </p:sp>
      <p:sp>
        <p:nvSpPr>
          <p:cNvPr id="4" name="灯片编号占位符 3"/>
          <p:cNvSpPr>
            <a:spLocks noGrp="1"/>
          </p:cNvSpPr>
          <p:nvPr>
            <p:ph type="sldNum" sz="quarter" idx="10"/>
          </p:nvPr>
        </p:nvSpPr>
        <p:spPr/>
        <p:txBody>
          <a:bodyPr/>
          <a:lstStyle/>
          <a:p>
            <a:pPr defTabSz="966612">
              <a:defRPr/>
            </a:pPr>
            <a:fld id="{529E8353-EE5B-42EF-8C73-23AD95668F31}" type="slidenum">
              <a:rPr lang="zh-CN" altLang="en-US">
                <a:solidFill>
                  <a:prstClr val="black"/>
                </a:solidFill>
                <a:latin typeface="Calibri" panose="020F0502020204030204"/>
                <a:ea typeface="字魂59号-创粗黑" panose="00000500000000000000" pitchFamily="2" charset="-122"/>
              </a:rPr>
              <a:pPr defTabSz="966612">
                <a:defRPr/>
              </a:pPr>
              <a:t>6</a:t>
            </a:fld>
            <a:endParaRPr lang="zh-CN" altLang="en-US">
              <a:solidFill>
                <a:prstClr val="black"/>
              </a:solidFill>
              <a:latin typeface="Calibri" panose="020F0502020204030204"/>
              <a:ea typeface="字魂59号-创粗黑" panose="00000500000000000000" pitchFamily="2" charset="-122"/>
            </a:endParaRPr>
          </a:p>
        </p:txBody>
      </p:sp>
    </p:spTree>
    <p:extLst>
      <p:ext uri="{BB962C8B-B14F-4D97-AF65-F5344CB8AC3E}">
        <p14:creationId xmlns:p14="http://schemas.microsoft.com/office/powerpoint/2010/main" val="2751593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học</a:t>
            </a:r>
            <a:r>
              <a:rPr lang="en-US" dirty="0"/>
              <a:t> </a:t>
            </a:r>
            <a:r>
              <a:rPr lang="en-US" dirty="0" err="1"/>
              <a:t>này</a:t>
            </a:r>
            <a:r>
              <a:rPr lang="en-US" dirty="0"/>
              <a:t> </a:t>
            </a:r>
            <a:r>
              <a:rPr lang="en-US" dirty="0" err="1"/>
              <a:t>gồm</a:t>
            </a:r>
            <a:r>
              <a:rPr lang="en-US" dirty="0"/>
              <a:t> 4 </a:t>
            </a:r>
            <a:r>
              <a:rPr lang="en-US" dirty="0" err="1"/>
              <a:t>tiết</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cùng</a:t>
            </a:r>
            <a:r>
              <a:rPr lang="en-US" dirty="0"/>
              <a:t> </a:t>
            </a:r>
            <a:r>
              <a:rPr lang="en-US" dirty="0" err="1"/>
              <a:t>học</a:t>
            </a:r>
            <a:r>
              <a:rPr lang="en-US" dirty="0"/>
              <a:t> </a:t>
            </a:r>
            <a:r>
              <a:rPr lang="en-US" dirty="0" err="1"/>
              <a:t>tiết</a:t>
            </a:r>
            <a:r>
              <a:rPr lang="en-US" dirty="0"/>
              <a:t> 1. Sau </a:t>
            </a:r>
            <a:r>
              <a:rPr lang="en-US" dirty="0" err="1"/>
              <a:t>tiết</a:t>
            </a:r>
            <a:r>
              <a:rPr lang="en-US" dirty="0"/>
              <a:t> </a:t>
            </a:r>
            <a:r>
              <a:rPr lang="en-US" dirty="0" err="1"/>
              <a:t>học</a:t>
            </a:r>
            <a:r>
              <a:rPr lang="en-US" dirty="0"/>
              <a:t> </a:t>
            </a:r>
            <a:r>
              <a:rPr lang="en-US" dirty="0" err="1"/>
              <a:t>này</a:t>
            </a:r>
            <a:r>
              <a:rPr lang="en-US" dirty="0"/>
              <a:t> </a:t>
            </a:r>
            <a:r>
              <a:rPr lang="en-US" dirty="0" err="1"/>
              <a:t>các</a:t>
            </a:r>
            <a:r>
              <a:rPr lang="en-US" dirty="0"/>
              <a:t> </a:t>
            </a:r>
            <a:r>
              <a:rPr lang="en-US" dirty="0" err="1"/>
              <a:t>cần</a:t>
            </a:r>
            <a:r>
              <a:rPr lang="en-US" dirty="0"/>
              <a:t> </a:t>
            </a:r>
            <a:r>
              <a:rPr lang="en-US" dirty="0" err="1"/>
              <a:t>nắm</a:t>
            </a:r>
            <a:r>
              <a:rPr lang="en-US" dirty="0"/>
              <a:t> </a:t>
            </a:r>
            <a:r>
              <a:rPr lang="en-US" dirty="0" err="1"/>
              <a:t>được</a:t>
            </a:r>
            <a:r>
              <a:rPr lang="en-US" dirty="0"/>
              <a:t> </a:t>
            </a:r>
            <a:r>
              <a:rPr lang="en-US" dirty="0" err="1"/>
              <a:t>các</a:t>
            </a:r>
            <a:r>
              <a:rPr lang="en-US" dirty="0"/>
              <a:t> </a:t>
            </a:r>
            <a:r>
              <a:rPr lang="en-US" dirty="0" err="1"/>
              <a:t>yêu</a:t>
            </a:r>
            <a:r>
              <a:rPr lang="en-US" dirty="0"/>
              <a:t> </a:t>
            </a:r>
            <a:r>
              <a:rPr lang="en-US" dirty="0" err="1"/>
              <a:t>cầu</a:t>
            </a:r>
            <a:r>
              <a:rPr lang="en-US" dirty="0"/>
              <a:t> </a:t>
            </a:r>
            <a:r>
              <a:rPr lang="en-US" dirty="0" err="1"/>
              <a:t>sau</a:t>
            </a:r>
            <a:r>
              <a:rPr lang="en-US" dirty="0"/>
              <a:t>: </a:t>
            </a:r>
          </a:p>
        </p:txBody>
      </p:sp>
      <p:sp>
        <p:nvSpPr>
          <p:cNvPr id="4" name="Slide Number Placeholder 3"/>
          <p:cNvSpPr>
            <a:spLocks noGrp="1"/>
          </p:cNvSpPr>
          <p:nvPr>
            <p:ph type="sldNum" sz="quarter" idx="5"/>
          </p:nvPr>
        </p:nvSpPr>
        <p:spPr/>
        <p:txBody>
          <a:bodyPr/>
          <a:lstStyle/>
          <a:p>
            <a:fld id="{ED223B99-F81E-40B2-8C14-53169C860095}" type="slidenum">
              <a:rPr lang="en-US" smtClean="0"/>
              <a:t>7</a:t>
            </a:fld>
            <a:endParaRPr lang="en-US"/>
          </a:p>
        </p:txBody>
      </p:sp>
    </p:spTree>
    <p:extLst>
      <p:ext uri="{BB962C8B-B14F-4D97-AF65-F5344CB8AC3E}">
        <p14:creationId xmlns:p14="http://schemas.microsoft.com/office/powerpoint/2010/main" val="78715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a:t>
            </a:r>
            <a:r>
              <a:rPr lang="en-US" dirty="0" err="1"/>
              <a:t>mình</a:t>
            </a:r>
            <a:r>
              <a:rPr lang="en-US" dirty="0"/>
              <a:t> </a:t>
            </a:r>
            <a:r>
              <a:rPr lang="en-US" dirty="0" err="1"/>
              <a:t>cùng</a:t>
            </a:r>
            <a:r>
              <a:rPr lang="en-US" dirty="0"/>
              <a:t> </a:t>
            </a:r>
            <a:r>
              <a:rPr lang="en-US" dirty="0" err="1"/>
              <a:t>đến</a:t>
            </a:r>
            <a:r>
              <a:rPr lang="en-US" dirty="0"/>
              <a:t> </a:t>
            </a:r>
            <a:r>
              <a:rPr lang="en-US" dirty="0" err="1"/>
              <a:t>với</a:t>
            </a:r>
            <a:r>
              <a:rPr lang="en-US" dirty="0"/>
              <a:t> </a:t>
            </a:r>
            <a:r>
              <a:rPr lang="en-US" dirty="0" err="1"/>
              <a:t>hoạt</a:t>
            </a:r>
            <a:r>
              <a:rPr lang="en-US" dirty="0"/>
              <a:t> </a:t>
            </a:r>
            <a:r>
              <a:rPr lang="en-US" dirty="0" err="1"/>
              <a:t>động</a:t>
            </a:r>
            <a:r>
              <a:rPr lang="en-US" dirty="0"/>
              <a:t> </a:t>
            </a:r>
            <a:r>
              <a:rPr lang="en-US" dirty="0" err="1"/>
              <a:t>khám</a:t>
            </a:r>
            <a:r>
              <a:rPr lang="en-US" dirty="0"/>
              <a:t> </a:t>
            </a:r>
            <a:r>
              <a:rPr lang="en-US" dirty="0" err="1"/>
              <a:t>phá</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8</a:t>
            </a:fld>
            <a:endParaRPr lang="en-US"/>
          </a:p>
        </p:txBody>
      </p:sp>
    </p:spTree>
    <p:extLst>
      <p:ext uri="{BB962C8B-B14F-4D97-AF65-F5344CB8AC3E}">
        <p14:creationId xmlns:p14="http://schemas.microsoft.com/office/powerpoint/2010/main" val="303673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223B99-F81E-40B2-8C14-53169C860095}" type="slidenum">
              <a:rPr lang="en-US" smtClean="0"/>
              <a:t>9</a:t>
            </a:fld>
            <a:endParaRPr lang="en-US"/>
          </a:p>
        </p:txBody>
      </p:sp>
    </p:spTree>
    <p:extLst>
      <p:ext uri="{BB962C8B-B14F-4D97-AF65-F5344CB8AC3E}">
        <p14:creationId xmlns:p14="http://schemas.microsoft.com/office/powerpoint/2010/main" val="1269490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24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Tree>
    <p:extLst>
      <p:ext uri="{BB962C8B-B14F-4D97-AF65-F5344CB8AC3E}">
        <p14:creationId xmlns:p14="http://schemas.microsoft.com/office/powerpoint/2010/main" val="158164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Tree>
    <p:extLst>
      <p:ext uri="{BB962C8B-B14F-4D97-AF65-F5344CB8AC3E}">
        <p14:creationId xmlns:p14="http://schemas.microsoft.com/office/powerpoint/2010/main" val="2453576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42B0A-64C9-41ED-AFFE-889DCF1EF7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3A7D48-3E34-48A3-BBCF-0D9D47A6F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531E2C6-5834-4265-A6A9-1B6BCEA42F22}"/>
              </a:ext>
            </a:extLst>
          </p:cNvPr>
          <p:cNvSpPr>
            <a:spLocks noGrp="1"/>
          </p:cNvSpPr>
          <p:nvPr>
            <p:ph type="dt" sz="half" idx="10"/>
          </p:nvPr>
        </p:nvSpPr>
        <p:spPr/>
        <p:txBody>
          <a:bodyPr/>
          <a:lstStyle/>
          <a:p>
            <a:fld id="{3A332760-E0EF-4042-A232-5E2389B008BB}"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25CBCAA5-09DD-4E3B-9FCE-ED35A9007E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61C0A8-943B-41E5-B521-AD752222085D}"/>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253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69D1C-B548-4A0F-81FD-9651C59B88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3B6588-442B-4785-8F9B-D789851157E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20A24C6-FA48-4AED-94D3-A328573533B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36411A-C21E-4502-859B-9E2FA2C75190}"/>
              </a:ext>
            </a:extLst>
          </p:cNvPr>
          <p:cNvSpPr>
            <a:spLocks noGrp="1"/>
          </p:cNvSpPr>
          <p:nvPr>
            <p:ph type="dt" sz="half" idx="10"/>
          </p:nvPr>
        </p:nvSpPr>
        <p:spPr/>
        <p:txBody>
          <a:bodyPr/>
          <a:lstStyle/>
          <a:p>
            <a:fld id="{3A332760-E0EF-4042-A232-5E2389B008BB}"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86A84C54-183D-4875-8119-6CC55132E7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8C414B-A2D8-4155-B9B0-EB5196D354C8}"/>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720590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5C14E-C46B-4815-A150-16D4A1E9486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F7D433-53E3-4CFB-BCA7-69145A5F6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695820-882F-4782-B05B-00D87A53D6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095B65-77CE-414C-8B8E-1ED26A7BB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B6A941-BCD2-4EA9-AD37-DC1910AFEE5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7E74A4-96DD-44B0-B600-75F0407D4870}"/>
              </a:ext>
            </a:extLst>
          </p:cNvPr>
          <p:cNvSpPr>
            <a:spLocks noGrp="1"/>
          </p:cNvSpPr>
          <p:nvPr>
            <p:ph type="dt" sz="half" idx="10"/>
          </p:nvPr>
        </p:nvSpPr>
        <p:spPr/>
        <p:txBody>
          <a:bodyPr/>
          <a:lstStyle/>
          <a:p>
            <a:fld id="{3A332760-E0EF-4042-A232-5E2389B008BB}" type="datetimeFigureOut">
              <a:rPr lang="zh-CN" altLang="en-US" smtClean="0"/>
              <a:t>2025/4/1</a:t>
            </a:fld>
            <a:endParaRPr lang="zh-CN" altLang="en-US"/>
          </a:p>
        </p:txBody>
      </p:sp>
      <p:sp>
        <p:nvSpPr>
          <p:cNvPr id="8" name="页脚占位符 7">
            <a:extLst>
              <a:ext uri="{FF2B5EF4-FFF2-40B4-BE49-F238E27FC236}">
                <a16:creationId xmlns:a16="http://schemas.microsoft.com/office/drawing/2014/main" id="{516CA27B-C023-4393-A661-816E6A8B7C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D9FA31-CE94-497F-9615-768E3643B366}"/>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31061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16854-A598-454B-85F8-E4460C36002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432825-8177-47D6-A4C1-7EF0F34DBB50}"/>
              </a:ext>
            </a:extLst>
          </p:cNvPr>
          <p:cNvSpPr>
            <a:spLocks noGrp="1"/>
          </p:cNvSpPr>
          <p:nvPr>
            <p:ph type="dt" sz="half" idx="10"/>
          </p:nvPr>
        </p:nvSpPr>
        <p:spPr/>
        <p:txBody>
          <a:bodyPr/>
          <a:lstStyle/>
          <a:p>
            <a:fld id="{3A332760-E0EF-4042-A232-5E2389B008BB}" type="datetimeFigureOut">
              <a:rPr lang="zh-CN" altLang="en-US" smtClean="0"/>
              <a:t>2025/4/1</a:t>
            </a:fld>
            <a:endParaRPr lang="zh-CN" altLang="en-US"/>
          </a:p>
        </p:txBody>
      </p:sp>
      <p:sp>
        <p:nvSpPr>
          <p:cNvPr id="4" name="页脚占位符 3">
            <a:extLst>
              <a:ext uri="{FF2B5EF4-FFF2-40B4-BE49-F238E27FC236}">
                <a16:creationId xmlns:a16="http://schemas.microsoft.com/office/drawing/2014/main" id="{1DDF6293-6836-42E1-BB80-DC52264BBC9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58D411-12BE-4B51-AD1B-764F35AF5E51}"/>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532510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7B3789-CA8B-4643-B9F8-78AD39BE2D85}"/>
              </a:ext>
            </a:extLst>
          </p:cNvPr>
          <p:cNvSpPr>
            <a:spLocks noGrp="1"/>
          </p:cNvSpPr>
          <p:nvPr>
            <p:ph type="dt" sz="half" idx="10"/>
          </p:nvPr>
        </p:nvSpPr>
        <p:spPr/>
        <p:txBody>
          <a:bodyPr/>
          <a:lstStyle/>
          <a:p>
            <a:fld id="{3A332760-E0EF-4042-A232-5E2389B008BB}" type="datetimeFigureOut">
              <a:rPr lang="zh-CN" altLang="en-US" smtClean="0"/>
              <a:t>2025/4/1</a:t>
            </a:fld>
            <a:endParaRPr lang="zh-CN" altLang="en-US"/>
          </a:p>
        </p:txBody>
      </p:sp>
      <p:sp>
        <p:nvSpPr>
          <p:cNvPr id="3" name="页脚占位符 2">
            <a:extLst>
              <a:ext uri="{FF2B5EF4-FFF2-40B4-BE49-F238E27FC236}">
                <a16:creationId xmlns:a16="http://schemas.microsoft.com/office/drawing/2014/main" id="{0C8C41DC-D042-451D-9C34-6F034408B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4ACAFE6-4BD2-4FA0-AC0D-C3058A820CD0}"/>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00211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3C9EB-83F3-48FF-AFB5-631D29E6F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54232A-2487-4ACE-8C39-197E976B3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E35B83-7037-4AC1-B121-6F63B8FD8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2203AE-73E1-4862-BC18-5B2A871E184F}"/>
              </a:ext>
            </a:extLst>
          </p:cNvPr>
          <p:cNvSpPr>
            <a:spLocks noGrp="1"/>
          </p:cNvSpPr>
          <p:nvPr>
            <p:ph type="dt" sz="half" idx="10"/>
          </p:nvPr>
        </p:nvSpPr>
        <p:spPr/>
        <p:txBody>
          <a:bodyPr/>
          <a:lstStyle/>
          <a:p>
            <a:fld id="{3A332760-E0EF-4042-A232-5E2389B008BB}"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81A04B94-D182-4CCD-B815-4A91A8FBDC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A735D1-AE29-408B-A1B3-E4A4F3AA23C7}"/>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96539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7240D-8658-4665-961F-24497A163C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40710ED-006C-4519-9842-754F80EFC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F8CD95E-96DB-4289-9A46-B89470B3E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7D8252B-5AD1-44FC-BBA9-6C9A7F216991}"/>
              </a:ext>
            </a:extLst>
          </p:cNvPr>
          <p:cNvSpPr>
            <a:spLocks noGrp="1"/>
          </p:cNvSpPr>
          <p:nvPr>
            <p:ph type="dt" sz="half" idx="10"/>
          </p:nvPr>
        </p:nvSpPr>
        <p:spPr/>
        <p:txBody>
          <a:bodyPr/>
          <a:lstStyle/>
          <a:p>
            <a:fld id="{3A332760-E0EF-4042-A232-5E2389B008BB}"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F45E5BE3-494E-44F1-9E43-8B2F428354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EA3B07-4CF0-4839-A3A1-01B9BD0357CA}"/>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919092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478D8-A408-4E31-9E36-ED3FB09FB6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2441D42-03D7-47E6-8296-264C95A69BF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E0A6BB-30F4-4A37-8C4E-F94EC12F019F}"/>
              </a:ext>
            </a:extLst>
          </p:cNvPr>
          <p:cNvSpPr>
            <a:spLocks noGrp="1"/>
          </p:cNvSpPr>
          <p:nvPr>
            <p:ph type="dt" sz="half" idx="10"/>
          </p:nvPr>
        </p:nvSpPr>
        <p:spPr/>
        <p:txBody>
          <a:bodyPr/>
          <a:lstStyle/>
          <a:p>
            <a:fld id="{3A332760-E0EF-4042-A232-5E2389B008BB}"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E373E677-B0D9-409D-AAD5-7C5C49A02C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5A76E-CAD0-4A1D-B738-35602187B5D9}"/>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97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9E5F3D8-B1A2-4780-8C19-4017A2D8EFE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DC1E8-1F1F-4804-87B5-7BFD25E53FA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3BDA8E-6913-4117-BBF9-E4D93A1F08DA}"/>
              </a:ext>
            </a:extLst>
          </p:cNvPr>
          <p:cNvSpPr>
            <a:spLocks noGrp="1"/>
          </p:cNvSpPr>
          <p:nvPr>
            <p:ph type="dt" sz="half" idx="10"/>
          </p:nvPr>
        </p:nvSpPr>
        <p:spPr/>
        <p:txBody>
          <a:bodyPr/>
          <a:lstStyle/>
          <a:p>
            <a:fld id="{3A332760-E0EF-4042-A232-5E2389B008BB}"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D7F14C7F-1C09-4B4E-A394-A78130CA7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E673A3-EA9D-4F34-B527-C2D100DE1322}"/>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474281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546464"/>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E824EA-CD77-46EB-B334-E1E0D23DE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414C97-8BE7-48CD-9455-5849FBC4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E4050A-046F-4A1D-9880-345612142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2760-E0EF-4042-A232-5E2389B008BB}"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EDDEBB70-F497-49EB-A4FF-5767838D0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839C166-E25E-4DB7-BE93-581B3B98B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345974333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4.xml"/><Relationship Id="rId7" Type="http://schemas.openxmlformats.org/officeDocument/2006/relationships/image" Target="../media/image3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0.png"/><Relationship Id="rId4" Type="http://schemas.openxmlformats.org/officeDocument/2006/relationships/notesSlide" Target="../notesSlides/notesSlide12.xml"/><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9.png"/><Relationship Id="rId5" Type="http://schemas.openxmlformats.org/officeDocument/2006/relationships/image" Target="../media/image3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1.png"/><Relationship Id="rId5" Type="http://schemas.openxmlformats.org/officeDocument/2006/relationships/image" Target="../media/image3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42.png"/><Relationship Id="rId5" Type="http://schemas.openxmlformats.org/officeDocument/2006/relationships/image" Target="../media/image3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20.png"/><Relationship Id="rId10" Type="http://schemas.openxmlformats.org/officeDocument/2006/relationships/image" Target="../media/image51.svg"/><Relationship Id="rId4" Type="http://schemas.openxmlformats.org/officeDocument/2006/relationships/notesSlide" Target="../notesSlides/notesSlide23.xml"/><Relationship Id="rId9" Type="http://schemas.openxmlformats.org/officeDocument/2006/relationships/image" Target="../media/image50.png"/><Relationship Id="rId14" Type="http://schemas.openxmlformats.org/officeDocument/2006/relationships/image" Target="../media/image55.svg"/></Relationships>
</file>

<file path=ppt/slides/_rels/slide24.xml.rels><?xml version="1.0" encoding="UTF-8" standalone="yes"?>
<Relationships xmlns="http://schemas.openxmlformats.org/package/2006/relationships"><Relationship Id="rId8" Type="http://schemas.openxmlformats.org/officeDocument/2006/relationships/hyperlink" Target="https://quizizz.com/admin/quiz/start_new/67dbc8be55ec5cf8ba654926" TargetMode="External"/><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gif"/><Relationship Id="rId4" Type="http://schemas.openxmlformats.org/officeDocument/2006/relationships/image" Target="../media/image31.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hyperlink" Target="https://quizizz.com/admin/quiz/start_new/67dbc8be55ec5cf8ba654926" TargetMode="External"/><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gif"/><Relationship Id="rId4" Type="http://schemas.openxmlformats.org/officeDocument/2006/relationships/image" Target="../media/image31.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3.png"/><Relationship Id="rId5" Type="http://schemas.openxmlformats.org/officeDocument/2006/relationships/audio" Target="../media/audio2.wav"/><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4.png"/><Relationship Id="rId5" Type="http://schemas.openxmlformats.org/officeDocument/2006/relationships/audio" Target="../media/audio2.wav"/><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media" Target="../media/media16.m4a"/><Relationship Id="rId7" Type="http://schemas.openxmlformats.org/officeDocument/2006/relationships/audio" Target="../media/audio2.wav"/><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30.xml"/><Relationship Id="rId5" Type="http://schemas.openxmlformats.org/officeDocument/2006/relationships/slideLayout" Target="../slideLayouts/slideLayout13.xml"/><Relationship Id="rId4" Type="http://schemas.openxmlformats.org/officeDocument/2006/relationships/audio" Target="../media/media16.m4a"/><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hyperlink" Target="https://edulive.net/util/content/rh403z5ps8vmv4bpcmqy?share_code=TC63081974A9092"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6.png"/><Relationship Id="rId4" Type="http://schemas.openxmlformats.org/officeDocument/2006/relationships/image" Target="../media/image31.png"/><Relationship Id="rId9" Type="http://schemas.openxmlformats.org/officeDocument/2006/relationships/image" Target="../media/image60.gif"/></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microsoft.com/office/2007/relationships/hdphoto" Target="../media/hdphoto4.wdp"/><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microsoft.com/office/2007/relationships/hdphoto" Target="../media/hdphoto4.wdp"/><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microsoft.com/office/2007/relationships/hdphoto" Target="../media/hdphoto4.wdp"/><Relationship Id="rId4" Type="http://schemas.openxmlformats.org/officeDocument/2006/relationships/notesSlide" Target="../notesSlides/notesSlide6.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microsoft.com/office/2007/relationships/hdphoto" Target="../media/hdphoto3.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97ED3EE-CE29-62D5-B9DD-BA3EB40DF457}"/>
              </a:ext>
            </a:extLst>
          </p:cNvPr>
          <p:cNvSpPr/>
          <p:nvPr/>
        </p:nvSpPr>
        <p:spPr>
          <a:xfrm>
            <a:off x="659219" y="382771"/>
            <a:ext cx="10845209" cy="60924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377E3499-20C7-1626-450C-95314D3742AF}"/>
              </a:ext>
            </a:extLst>
          </p:cNvPr>
          <p:cNvSpPr txBox="1"/>
          <p:nvPr/>
        </p:nvSpPr>
        <p:spPr>
          <a:xfrm>
            <a:off x="833411" y="750786"/>
            <a:ext cx="10144898" cy="1900520"/>
          </a:xfrm>
          <a:prstGeom prst="rect">
            <a:avLst/>
          </a:prstGeom>
          <a:noFill/>
        </p:spPr>
        <p:txBody>
          <a:bodyPr wrap="square" rtlCol="0">
            <a:spAutoFit/>
          </a:bodyPr>
          <a:lstStyle/>
          <a:p>
            <a:pPr algn="ctr">
              <a:spcBef>
                <a:spcPts val="600"/>
              </a:spcBef>
            </a:pPr>
            <a:endParaRPr lang="en-US" sz="1050"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sz="3200" b="1" dirty="0">
                <a:solidFill>
                  <a:schemeClr val="accent1"/>
                </a:solidFill>
                <a:latin typeface="Tahoma" panose="020B0604030504040204" pitchFamily="34" charset="0"/>
                <a:ea typeface="Tahoma" panose="020B0604030504040204" pitchFamily="34" charset="0"/>
                <a:cs typeface="Tahoma" panose="020B0604030504040204" pitchFamily="34" charset="0"/>
              </a:rPr>
              <a:t>KHOA HỌC 5</a:t>
            </a:r>
          </a:p>
          <a:p>
            <a:pPr algn="ctr">
              <a:spcBef>
                <a:spcPts val="600"/>
              </a:spcBef>
            </a:pPr>
            <a:r>
              <a:rPr lang="en-US" sz="3200" b="1" dirty="0">
                <a:solidFill>
                  <a:schemeClr val="accent1"/>
                </a:solidFill>
                <a:latin typeface="Tahoma" panose="020B0604030504040204" pitchFamily="34" charset="0"/>
                <a:ea typeface="Tahoma" panose="020B0604030504040204" pitchFamily="34" charset="0"/>
                <a:cs typeface="Tahoma" panose="020B0604030504040204" pitchFamily="34" charset="0"/>
              </a:rPr>
              <a:t>BÀI 26: PHÒNG TRÁNH BỊ XÂM HẠI (TIẾT 1)</a:t>
            </a:r>
          </a:p>
          <a:p>
            <a:pPr algn="ctr">
              <a:spcBef>
                <a:spcPts val="600"/>
              </a:spcBef>
            </a:pPr>
            <a:endParaRPr lang="en-US" sz="28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83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1: Cảm giác an toàn và quyền được an toàn.</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515259"/>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36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36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kiếm</a:t>
            </a:r>
            <a:r>
              <a:rPr kumimoji="0" lang="en-US" sz="36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thông</a:t>
            </a:r>
            <a:r>
              <a:rPr kumimoji="0" lang="en-US" sz="36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tin </a:t>
            </a:r>
            <a:r>
              <a:rPr kumimoji="0" lang="en-US" sz="36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36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internet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ngữ</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miêu</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tả</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cảm</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giác</a:t>
            </a:r>
            <a:r>
              <a:rPr kumimoji="0" lang="en-US" sz="36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an </a:t>
            </a:r>
            <a:r>
              <a:rPr kumimoji="0" lang="en-US" sz="36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toàn</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859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acer\配图\0e6c7aa66eb413773ffe55293db78bc5.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61086" y="-68403"/>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cf6a03843171e56c4b8f06e4c8cde8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6" name="Picture 15">
            <a:extLst>
              <a:ext uri="{FF2B5EF4-FFF2-40B4-BE49-F238E27FC236}">
                <a16:creationId xmlns:a16="http://schemas.microsoft.com/office/drawing/2014/main" id="{E5A5895A-C6A4-6C78-054E-5AC846BB2BF6}"/>
              </a:ext>
            </a:extLst>
          </p:cNvPr>
          <p:cNvPicPr>
            <a:picLocks noChangeAspect="1"/>
          </p:cNvPicPr>
          <p:nvPr/>
        </p:nvPicPr>
        <p:blipFill>
          <a:blip r:embed="rId8"/>
          <a:stretch>
            <a:fillRect/>
          </a:stretch>
        </p:blipFill>
        <p:spPr>
          <a:xfrm>
            <a:off x="-810333" y="2458083"/>
            <a:ext cx="4851080" cy="4851080"/>
          </a:xfrm>
          <a:prstGeom prst="rect">
            <a:avLst/>
          </a:prstGeom>
        </p:spPr>
      </p:pic>
      <p:grpSp>
        <p:nvGrpSpPr>
          <p:cNvPr id="2" name="Group 1">
            <a:extLst>
              <a:ext uri="{FF2B5EF4-FFF2-40B4-BE49-F238E27FC236}">
                <a16:creationId xmlns:a16="http://schemas.microsoft.com/office/drawing/2014/main" id="{7CD75060-78B3-90EC-E1A7-0A7CB6F9819B}"/>
              </a:ext>
            </a:extLst>
          </p:cNvPr>
          <p:cNvGrpSpPr/>
          <p:nvPr/>
        </p:nvGrpSpPr>
        <p:grpSpPr>
          <a:xfrm>
            <a:off x="2917371" y="679994"/>
            <a:ext cx="9274629" cy="6265092"/>
            <a:chOff x="4177212" y="2367280"/>
            <a:chExt cx="7306491" cy="3708098"/>
          </a:xfrm>
        </p:grpSpPr>
        <p:pic>
          <p:nvPicPr>
            <p:cNvPr id="6" name="Picture 5">
              <a:extLst>
                <a:ext uri="{FF2B5EF4-FFF2-40B4-BE49-F238E27FC236}">
                  <a16:creationId xmlns:a16="http://schemas.microsoft.com/office/drawing/2014/main" id="{5849C509-66DA-6997-B798-6CF0A8D8BDFD}"/>
                </a:ext>
              </a:extLst>
            </p:cNvPr>
            <p:cNvPicPr>
              <a:picLocks noChangeAspect="1"/>
            </p:cNvPicPr>
            <p:nvPr/>
          </p:nvPicPr>
          <p:blipFill>
            <a:blip r:embed="rId9"/>
            <a:stretch>
              <a:fillRect/>
            </a:stretch>
          </p:blipFill>
          <p:spPr>
            <a:xfrm>
              <a:off x="4177212" y="2367280"/>
              <a:ext cx="7306491" cy="3708098"/>
            </a:xfrm>
            <a:prstGeom prst="rect">
              <a:avLst/>
            </a:prstGeom>
          </p:spPr>
        </p:pic>
        <p:sp>
          <p:nvSpPr>
            <p:cNvPr id="7" name="TextBox 6">
              <a:extLst>
                <a:ext uri="{FF2B5EF4-FFF2-40B4-BE49-F238E27FC236}">
                  <a16:creationId xmlns:a16="http://schemas.microsoft.com/office/drawing/2014/main" id="{361D11D1-E45A-FE64-BD6B-069829E7208C}"/>
                </a:ext>
              </a:extLst>
            </p:cNvPr>
            <p:cNvSpPr txBox="1"/>
            <p:nvPr/>
          </p:nvSpPr>
          <p:spPr>
            <a:xfrm>
              <a:off x="4868441" y="3050057"/>
              <a:ext cx="5937751" cy="260492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Trong hoạt động hằng ngày, khi có cảm giác an toàn, chúng ta thường cảm thấy vui vẻ, thoải mái, không lo lắng, sợ hãi,...</a:t>
              </a:r>
            </a:p>
            <a:p>
              <a:pPr algn="just"/>
              <a:r>
                <a:rPr lang="vi-VN" sz="2800" dirty="0">
                  <a:solidFill>
                    <a:srgbClr val="FF0000"/>
                  </a:solidFill>
                  <a:latin typeface="Cambria" panose="02040503050406030204" pitchFamily="18" charset="0"/>
                  <a:ea typeface="Cambria" panose="02040503050406030204" pitchFamily="18" charset="0"/>
                </a:rPr>
                <a:t>Hiến pháp Việt Nam quy định “Mọi người có quyền bất khả xâm phạm về thân thể, được pháp luật bảo hộ về sức khoẻ, danh dự và nhân phẩm; Nghiêm cấm xâm hại, hành hạ, ngược đãi, bỏ mặc, lạm dụng, bóc lột sức lao động và những hành vi khác vi phạm quyền trẻ em” (Theo Điều 20, 37 Hiến pháp Việt Nam năm 2013).</a:t>
              </a:r>
            </a:p>
          </p:txBody>
        </p:sp>
      </p:grpSp>
      <p:pic>
        <p:nvPicPr>
          <p:cNvPr id="3" name="trong_hoat_dong_hang_ngay_khi_co_cam_giac_an_c92aed5d-7e0a-4b5d-9ef8-e941e89a7cd8">
            <a:hlinkClick r:id="" action="ppaction://media"/>
            <a:extLst>
              <a:ext uri="{FF2B5EF4-FFF2-40B4-BE49-F238E27FC236}">
                <a16:creationId xmlns:a16="http://schemas.microsoft.com/office/drawing/2014/main" id="{AF2A53D0-BC32-FDB9-7E1F-35A4B1E1BE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63870" y="0"/>
            <a:ext cx="406400" cy="406400"/>
          </a:xfrm>
          <a:prstGeom prst="rect">
            <a:avLst/>
          </a:prstGeom>
        </p:spPr>
      </p:pic>
    </p:spTree>
    <p:extLst>
      <p:ext uri="{BB962C8B-B14F-4D97-AF65-F5344CB8AC3E}">
        <p14:creationId xmlns:p14="http://schemas.microsoft.com/office/powerpoint/2010/main" val="80063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9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Quan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sát</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tìm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hiểu</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24133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053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1" name="Rectangle 10">
            <a:extLst>
              <a:ext uri="{FF2B5EF4-FFF2-40B4-BE49-F238E27FC236}">
                <a16:creationId xmlns:a16="http://schemas.microsoft.com/office/drawing/2014/main" id="{8B9B9536-EEE9-6178-FD4D-752BC68DA5D9}"/>
              </a:ext>
            </a:extLst>
          </p:cNvPr>
          <p:cNvSpPr/>
          <p:nvPr/>
        </p:nvSpPr>
        <p:spPr>
          <a:xfrm>
            <a:off x="588472" y="605139"/>
            <a:ext cx="10468488" cy="5632311"/>
          </a:xfrm>
          <a:prstGeom prst="rect">
            <a:avLst/>
          </a:prstGeom>
        </p:spPr>
        <p:txBody>
          <a:bodyPr wrap="square">
            <a:spAutoFit/>
          </a:bodyPr>
          <a:lstStyle/>
          <a:p>
            <a:pPr algn="just"/>
            <a:r>
              <a:rPr lang="en-US" sz="4000" b="1" i="0" dirty="0">
                <a:solidFill>
                  <a:srgbClr val="000000"/>
                </a:solidFill>
                <a:effectLst/>
                <a:latin typeface="Cambria" panose="02040503050406030204" pitchFamily="18" charset="0"/>
                <a:ea typeface="Cambria" panose="02040503050406030204" pitchFamily="18" charset="0"/>
              </a:rPr>
              <a:t>Quan </a:t>
            </a:r>
            <a:r>
              <a:rPr lang="en-US" sz="4000" b="1" i="0" dirty="0" err="1">
                <a:solidFill>
                  <a:srgbClr val="000000"/>
                </a:solidFill>
                <a:effectLst/>
                <a:latin typeface="Cambria" panose="02040503050406030204" pitchFamily="18" charset="0"/>
                <a:ea typeface="Cambria" panose="02040503050406030204" pitchFamily="18" charset="0"/>
              </a:rPr>
              <a:t>sát</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hình</a:t>
            </a:r>
            <a:r>
              <a:rPr lang="en-US" sz="4000" b="1" i="0" dirty="0">
                <a:solidFill>
                  <a:srgbClr val="000000"/>
                </a:solidFill>
                <a:effectLst/>
                <a:latin typeface="Cambria" panose="02040503050406030204" pitchFamily="18" charset="0"/>
                <a:ea typeface="Cambria" panose="02040503050406030204" pitchFamily="18" charset="0"/>
              </a:rPr>
              <a:t> 1 </a:t>
            </a:r>
            <a:r>
              <a:rPr lang="en-US" sz="4000" b="1" i="0" dirty="0" err="1">
                <a:solidFill>
                  <a:srgbClr val="000000"/>
                </a:solidFill>
                <a:effectLst/>
                <a:latin typeface="Cambria" panose="02040503050406030204" pitchFamily="18" charset="0"/>
                <a:ea typeface="Cambria" panose="02040503050406030204" pitchFamily="18" charset="0"/>
              </a:rPr>
              <a:t>đến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hình</a:t>
            </a:r>
            <a:r>
              <a:rPr lang="en-US" sz="4000" b="1" i="0" dirty="0">
                <a:solidFill>
                  <a:srgbClr val="000000"/>
                </a:solidFill>
                <a:effectLst/>
                <a:latin typeface="Cambria" panose="02040503050406030204" pitchFamily="18" charset="0"/>
                <a:ea typeface="Cambria" panose="02040503050406030204" pitchFamily="18" charset="0"/>
              </a:rPr>
              <a:t> 4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biết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Những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biểu</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hiện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cảm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xúc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của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các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bạn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trong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hình</a:t>
            </a:r>
            <a:r>
              <a:rPr lang="en-US" sz="4000" b="0" i="0" dirty="0">
                <a:solidFill>
                  <a:srgbClr val="000000"/>
                </a:solidFill>
                <a:effectLst/>
                <a:latin typeface="Cambria" panose="02040503050406030204" pitchFamily="18" charset="0"/>
                <a:ea typeface="Cambria" panose="02040503050406030204" pitchFamily="18" charset="0"/>
              </a:rPr>
              <a:t>.</a:t>
            </a:r>
          </a:p>
          <a:p>
            <a:pPr algn="just"/>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Bạn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nào</a:t>
            </a:r>
            <a:r>
              <a:rPr lang="en-US" sz="4000" b="0" i="0" dirty="0">
                <a:solidFill>
                  <a:srgbClr val="000000"/>
                </a:solidFill>
                <a:effectLst/>
                <a:latin typeface="Cambria" panose="02040503050406030204" pitchFamily="18" charset="0"/>
                <a:ea typeface="Cambria" panose="02040503050406030204" pitchFamily="18" charset="0"/>
              </a:rPr>
              <a:t> an </a:t>
            </a:r>
            <a:r>
              <a:rPr lang="en-US" sz="4000" b="0" i="0" dirty="0" err="1">
                <a:solidFill>
                  <a:srgbClr val="000000"/>
                </a:solidFill>
                <a:effectLst/>
                <a:latin typeface="Cambria" panose="02040503050406030204" pitchFamily="18" charset="0"/>
                <a:ea typeface="Cambria" panose="02040503050406030204" pitchFamily="18" charset="0"/>
              </a:rPr>
              <a:t>toàn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Bạn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nào</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đang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bị</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xâm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hại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đến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sự</a:t>
            </a:r>
            <a:r>
              <a:rPr lang="en-US" sz="4000" b="0" i="0" dirty="0">
                <a:solidFill>
                  <a:srgbClr val="000000"/>
                </a:solidFill>
                <a:effectLst/>
                <a:latin typeface="Cambria" panose="02040503050406030204" pitchFamily="18" charset="0"/>
                <a:ea typeface="Cambria" panose="02040503050406030204" pitchFamily="18" charset="0"/>
              </a:rPr>
              <a:t> an </a:t>
            </a:r>
            <a:r>
              <a:rPr lang="en-US" sz="4000" b="0" i="0" dirty="0" err="1">
                <a:solidFill>
                  <a:srgbClr val="000000"/>
                </a:solidFill>
                <a:effectLst/>
                <a:latin typeface="Cambria" panose="02040503050406030204" pitchFamily="18" charset="0"/>
                <a:ea typeface="Cambria" panose="02040503050406030204" pitchFamily="18" charset="0"/>
              </a:rPr>
              <a:t>toàn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của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cá</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nhân</a:t>
            </a:r>
            <a:r>
              <a:rPr lang="en-US" sz="4000" b="0" i="0" dirty="0">
                <a:solidFill>
                  <a:srgbClr val="000000"/>
                </a:solidFill>
                <a:effectLst/>
                <a:latin typeface="Cambria" panose="02040503050406030204" pitchFamily="18" charset="0"/>
                <a:ea typeface="Cambria" panose="02040503050406030204" pitchFamily="18" charset="0"/>
              </a:rPr>
              <a:t>.</a:t>
            </a:r>
          </a:p>
          <a:p>
            <a:pPr algn="just"/>
            <a:r>
              <a:rPr lang="en-US" sz="4000"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Theo em, bạn cần làm gì để đảm bảo quyền được an toàn, phản đối mọi sự xâm hại trong những tình huống ở các hình 1, 2, 3, 4?</a:t>
            </a:r>
          </a:p>
          <a:p>
            <a:pPr marL="457200" indent="-457200" algn="just">
              <a:buFontTx/>
              <a:buChar char="-"/>
            </a:pPr>
            <a:endParaRPr lang="en-US" sz="4000" b="0" i="0" dirty="0">
              <a:solidFill>
                <a:srgbClr val="000000"/>
              </a:solidFill>
              <a:effectLst/>
              <a:latin typeface="Cambria" panose="02040503050406030204" pitchFamily="18" charset="0"/>
              <a:ea typeface="Cambria" panose="02040503050406030204" pitchFamily="18" charset="0"/>
            </a:endParaRPr>
          </a:p>
        </p:txBody>
      </p:sp>
      <p:pic>
        <p:nvPicPr>
          <p:cNvPr id="12" name="5 Minute Countdown Timer with Music For Kids! - Mr. Timer (360p, h264, youtube)">
            <a:hlinkClick r:id="" action="ppaction://media"/>
            <a:extLst>
              <a:ext uri="{FF2B5EF4-FFF2-40B4-BE49-F238E27FC236}">
                <a16:creationId xmlns:a16="http://schemas.microsoft.com/office/drawing/2014/main" id="{627D8DFB-03BB-12E3-7498-FA2E34DE861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25143" y="5566077"/>
            <a:ext cx="1863636" cy="1048296"/>
          </a:xfrm>
          <a:prstGeom prst="rect">
            <a:avLst/>
          </a:prstGeom>
        </p:spPr>
      </p:pic>
    </p:spTree>
    <p:extLst>
      <p:ext uri="{BB962C8B-B14F-4D97-AF65-F5344CB8AC3E}">
        <p14:creationId xmlns:p14="http://schemas.microsoft.com/office/powerpoint/2010/main" val="987448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1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42857">
                <p:cTn id="12" fill="hold" display="0">
                  <p:stCondLst>
                    <p:cond delay="indefinite"/>
                  </p:stCondLst>
                </p:cTn>
                <p:tgtEl>
                  <p:spTgt spid="1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276327"/>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6" name="tình huống 1">
            <a:hlinkClick r:id="" action="ppaction://media"/>
            <a:extLst>
              <a:ext uri="{FF2B5EF4-FFF2-40B4-BE49-F238E27FC236}">
                <a16:creationId xmlns:a16="http://schemas.microsoft.com/office/drawing/2014/main" id="{5431D13F-3845-7322-5648-4E12BD20C10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3255" y="355534"/>
            <a:ext cx="10154094" cy="6051657"/>
          </a:xfrm>
          <a:prstGeom prst="rect">
            <a:avLst/>
          </a:prstGeom>
        </p:spPr>
      </p:pic>
    </p:spTree>
    <p:extLst>
      <p:ext uri="{BB962C8B-B14F-4D97-AF65-F5344CB8AC3E}">
        <p14:creationId xmlns:p14="http://schemas.microsoft.com/office/powerpoint/2010/main" val="2895142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276327"/>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Giữ an toàn trên không gian mạng:  không để lộ thông tin, hình ảnh nhạy cảm, không kết bạn với người lạ, không chia sẻ định vị khi đang sử dụng ứng dụng trên mạng, thoát khỏi ứng dụng khi không dùng… Chia sẻ với bố mẹ, thầy cô, người tin tưởng gọi điện đến tổng đài 111... khi gặp các rắc rối.</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1B0E3124-40BE-C380-0855-665333C81009}"/>
              </a:ext>
            </a:extLst>
          </p:cNvPr>
          <p:cNvPicPr>
            <a:picLocks noChangeAspect="1"/>
          </p:cNvPicPr>
          <p:nvPr/>
        </p:nvPicPr>
        <p:blipFill>
          <a:blip r:embed="rId4"/>
          <a:stretch>
            <a:fillRect/>
          </a:stretch>
        </p:blipFill>
        <p:spPr>
          <a:xfrm>
            <a:off x="271730" y="1847091"/>
            <a:ext cx="4467225" cy="3162300"/>
          </a:xfrm>
          <a:prstGeom prst="rect">
            <a:avLst/>
          </a:prstGeom>
        </p:spPr>
      </p:pic>
    </p:spTree>
    <p:extLst>
      <p:ext uri="{BB962C8B-B14F-4D97-AF65-F5344CB8AC3E}">
        <p14:creationId xmlns:p14="http://schemas.microsoft.com/office/powerpoint/2010/main" val="3137107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276327"/>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2" name="tình huống 2">
            <a:hlinkClick r:id="" action="ppaction://media"/>
            <a:extLst>
              <a:ext uri="{FF2B5EF4-FFF2-40B4-BE49-F238E27FC236}">
                <a16:creationId xmlns:a16="http://schemas.microsoft.com/office/drawing/2014/main" id="{3DA34D79-AC8C-5A9E-639B-0A62EFB116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27935" y="313206"/>
            <a:ext cx="8628177" cy="6152380"/>
          </a:xfrm>
          <a:prstGeom prst="rect">
            <a:avLst/>
          </a:prstGeom>
        </p:spPr>
      </p:pic>
    </p:spTree>
    <p:extLst>
      <p:ext uri="{BB962C8B-B14F-4D97-AF65-F5344CB8AC3E}">
        <p14:creationId xmlns:p14="http://schemas.microsoft.com/office/powerpoint/2010/main" val="446915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276327"/>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6" name="tình huống 4">
            <a:hlinkClick r:id="" action="ppaction://media"/>
            <a:extLst>
              <a:ext uri="{FF2B5EF4-FFF2-40B4-BE49-F238E27FC236}">
                <a16:creationId xmlns:a16="http://schemas.microsoft.com/office/drawing/2014/main" id="{73D7160F-8E18-3CC3-3D29-3934003EB6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6419" y="355534"/>
            <a:ext cx="9708388" cy="5803004"/>
          </a:xfrm>
          <a:prstGeom prst="rect">
            <a:avLst/>
          </a:prstGeom>
        </p:spPr>
      </p:pic>
    </p:spTree>
    <p:extLst>
      <p:ext uri="{BB962C8B-B14F-4D97-AF65-F5344CB8AC3E}">
        <p14:creationId xmlns:p14="http://schemas.microsoft.com/office/powerpoint/2010/main" val="3836017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E1E50E-6CB5-1C2D-7275-4463D24630DA}"/>
              </a:ext>
            </a:extLst>
          </p:cNvPr>
          <p:cNvPicPr>
            <a:picLocks noChangeAspect="1"/>
          </p:cNvPicPr>
          <p:nvPr/>
        </p:nvPicPr>
        <p:blipFill>
          <a:blip r:embed="rId8"/>
          <a:stretch>
            <a:fillRect/>
          </a:stretch>
        </p:blipFill>
        <p:spPr>
          <a:xfrm>
            <a:off x="5525029" y="1342178"/>
            <a:ext cx="5371042" cy="1944793"/>
          </a:xfrm>
          <a:prstGeom prst="rect">
            <a:avLst/>
          </a:prstGeom>
        </p:spPr>
      </p:pic>
    </p:spTree>
    <p:extLst>
      <p:ext uri="{BB962C8B-B14F-4D97-AF65-F5344CB8AC3E}">
        <p14:creationId xmlns:p14="http://schemas.microsoft.com/office/powerpoint/2010/main" val="3466413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P</a:t>
            </a:r>
            <a:r>
              <a:rPr lang="vi-VN" sz="3200" dirty="0">
                <a:solidFill>
                  <a:srgbClr val="002060"/>
                </a:solidFill>
                <a:latin typeface="Cambria" panose="02040503050406030204" pitchFamily="18" charset="0"/>
                <a:ea typeface="Cambria" panose="02040503050406030204" pitchFamily="18" charset="0"/>
              </a:rPr>
              <a:t>hản đối sự chiếm đoạt tài sản, sự xâm hại về thể chất và tinh thần: Bình tĩnh không tỏ ra sợ hãi, tìm cách thoát khỏi tình huống đối mặt nguy hiểm, quan sát xung quanh và kêu lên để gây chú ý, tìm kiếm sự trợ giúp; không đi một mình, không được giữ im lặng mà cần chia sẻ với bố mẹ, thầy cô, người tin tưởng</a:t>
            </a:r>
            <a:r>
              <a:rPr lang="en-US" sz="3200" dirty="0">
                <a:solidFill>
                  <a:srgbClr val="002060"/>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0916D13-8B00-2911-E445-C4CCE4C92682}"/>
              </a:ext>
            </a:extLst>
          </p:cNvPr>
          <p:cNvPicPr>
            <a:picLocks noChangeAspect="1"/>
          </p:cNvPicPr>
          <p:nvPr/>
        </p:nvPicPr>
        <p:blipFill>
          <a:blip r:embed="rId4"/>
          <a:stretch>
            <a:fillRect/>
          </a:stretch>
        </p:blipFill>
        <p:spPr>
          <a:xfrm>
            <a:off x="981756" y="377677"/>
            <a:ext cx="3807959" cy="3205727"/>
          </a:xfrm>
          <a:prstGeom prst="rect">
            <a:avLst/>
          </a:prstGeom>
        </p:spPr>
      </p:pic>
      <p:pic>
        <p:nvPicPr>
          <p:cNvPr id="5" name="Picture 4">
            <a:extLst>
              <a:ext uri="{FF2B5EF4-FFF2-40B4-BE49-F238E27FC236}">
                <a16:creationId xmlns:a16="http://schemas.microsoft.com/office/drawing/2014/main" id="{075734E9-EC72-190F-25A7-6FFE0B7CF6A4}"/>
              </a:ext>
            </a:extLst>
          </p:cNvPr>
          <p:cNvPicPr>
            <a:picLocks noChangeAspect="1"/>
          </p:cNvPicPr>
          <p:nvPr/>
        </p:nvPicPr>
        <p:blipFill>
          <a:blip r:embed="rId5"/>
          <a:stretch>
            <a:fillRect/>
          </a:stretch>
        </p:blipFill>
        <p:spPr>
          <a:xfrm>
            <a:off x="957943" y="3643702"/>
            <a:ext cx="3681168" cy="2767223"/>
          </a:xfrm>
          <a:prstGeom prst="rect">
            <a:avLst/>
          </a:prstGeom>
        </p:spPr>
      </p:pic>
    </p:spTree>
    <p:extLst>
      <p:ext uri="{BB962C8B-B14F-4D97-AF65-F5344CB8AC3E}">
        <p14:creationId xmlns:p14="http://schemas.microsoft.com/office/powerpoint/2010/main" val="645268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5" name="Picture 4">
            <a:extLst>
              <a:ext uri="{FF2B5EF4-FFF2-40B4-BE49-F238E27FC236}">
                <a16:creationId xmlns:a16="http://schemas.microsoft.com/office/drawing/2014/main" id="{17F803C4-1129-980A-7917-F4C27A89D0AB}"/>
              </a:ext>
            </a:extLst>
          </p:cNvPr>
          <p:cNvPicPr>
            <a:picLocks noChangeAspect="1"/>
          </p:cNvPicPr>
          <p:nvPr/>
        </p:nvPicPr>
        <p:blipFill rotWithShape="1">
          <a:blip r:embed="rId4"/>
          <a:srcRect b="6427"/>
          <a:stretch/>
        </p:blipFill>
        <p:spPr>
          <a:xfrm>
            <a:off x="1851306" y="329307"/>
            <a:ext cx="8482535" cy="6167303"/>
          </a:xfrm>
          <a:prstGeom prst="rect">
            <a:avLst/>
          </a:prstGeom>
        </p:spPr>
      </p:pic>
    </p:spTree>
    <p:extLst>
      <p:ext uri="{BB962C8B-B14F-4D97-AF65-F5344CB8AC3E}">
        <p14:creationId xmlns:p14="http://schemas.microsoft.com/office/powerpoint/2010/main" val="552939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38058" y="1676398"/>
            <a:ext cx="6368141" cy="3439887"/>
          </a:xfrm>
          <a:custGeom>
            <a:avLst/>
            <a:gdLst>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36516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481470 w 6368141"/>
              <a:gd name="connsiteY21" fmla="*/ 3439887 h 3439887"/>
              <a:gd name="connsiteX22" fmla="*/ 0 w 6368141"/>
              <a:gd name="connsiteY22" fmla="*/ 2866559 h 3439887"/>
              <a:gd name="connsiteX23" fmla="*/ 0 w 6368141"/>
              <a:gd name="connsiteY23" fmla="*/ 2102148 h 3439887"/>
              <a:gd name="connsiteX24" fmla="*/ 0 w 6368141"/>
              <a:gd name="connsiteY24" fmla="*/ 1291871 h 3439887"/>
              <a:gd name="connsiteX25" fmla="*/ 0 w 6368141"/>
              <a:gd name="connsiteY25" fmla="*/ 573325 h 3439887"/>
              <a:gd name="connsiteX0" fmla="*/ 0 w 6368141"/>
              <a:gd name="connsiteY0" fmla="*/ 573325 h 3439887"/>
              <a:gd name="connsiteX1" fmla="*/ 481470 w 6368141"/>
              <a:gd name="connsiteY1" fmla="*/ 0 h 3439887"/>
              <a:gd name="connsiteX2" fmla="*/ 1361745 w 6368141"/>
              <a:gd name="connsiteY2" fmla="*/ 0 h 3439887"/>
              <a:gd name="connsiteX3" fmla="*/ 2079865 w 6368141"/>
              <a:gd name="connsiteY3" fmla="*/ 0 h 3439887"/>
              <a:gd name="connsiteX4" fmla="*/ 2743931 w 6368141"/>
              <a:gd name="connsiteY4" fmla="*/ 0 h 3439887"/>
              <a:gd name="connsiteX5" fmla="*/ 3570156 w 6368141"/>
              <a:gd name="connsiteY5" fmla="*/ 0 h 3439887"/>
              <a:gd name="connsiteX6" fmla="*/ 3943577 w 6368141"/>
              <a:gd name="connsiteY6" fmla="*/ 0 h 3439887"/>
              <a:gd name="connsiteX7" fmla="*/ 4288274 w 6368141"/>
              <a:gd name="connsiteY7" fmla="*/ 0 h 3439887"/>
              <a:gd name="connsiteX8" fmla="*/ 4746017 w 6368141"/>
              <a:gd name="connsiteY8" fmla="*/ 0 h 3439887"/>
              <a:gd name="connsiteX9" fmla="*/ 5168549 w 6368141"/>
              <a:gd name="connsiteY9" fmla="*/ 0 h 3439887"/>
              <a:gd name="connsiteX10" fmla="*/ 5886669 w 6368141"/>
              <a:gd name="connsiteY10" fmla="*/ 0 h 3439887"/>
              <a:gd name="connsiteX11" fmla="*/ 6368141 w 6368141"/>
              <a:gd name="connsiteY11" fmla="*/ 573325 h 3439887"/>
              <a:gd name="connsiteX12" fmla="*/ 6368141 w 6368141"/>
              <a:gd name="connsiteY12" fmla="*/ 1291871 h 3439887"/>
              <a:gd name="connsiteX13" fmla="*/ 6368141 w 6368141"/>
              <a:gd name="connsiteY13" fmla="*/ 2056282 h 3439887"/>
              <a:gd name="connsiteX14" fmla="*/ 6368141 w 6368141"/>
              <a:gd name="connsiteY14" fmla="*/ 2866559 h 3439887"/>
              <a:gd name="connsiteX15" fmla="*/ 5886669 w 6368141"/>
              <a:gd name="connsiteY15" fmla="*/ 3439887 h 3439887"/>
              <a:gd name="connsiteX16" fmla="*/ 5114498 w 6368141"/>
              <a:gd name="connsiteY16" fmla="*/ 3439887 h 3439887"/>
              <a:gd name="connsiteX17" fmla="*/ 4342326 w 6368141"/>
              <a:gd name="connsiteY17" fmla="*/ 3439887 h 3439887"/>
              <a:gd name="connsiteX18" fmla="*/ 3462051 w 6368141"/>
              <a:gd name="connsiteY18" fmla="*/ 3439887 h 3439887"/>
              <a:gd name="connsiteX19" fmla="*/ 2689881 w 6368141"/>
              <a:gd name="connsiteY19" fmla="*/ 3439887 h 3439887"/>
              <a:gd name="connsiteX20" fmla="*/ 2079865 w 6368141"/>
              <a:gd name="connsiteY20" fmla="*/ 3439887 h 3439887"/>
              <a:gd name="connsiteX21" fmla="*/ 1415797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48013 h 3439887"/>
              <a:gd name="connsiteX25" fmla="*/ 0 w 6368141"/>
              <a:gd name="connsiteY25" fmla="*/ 1452397 h 3439887"/>
              <a:gd name="connsiteX26" fmla="*/ 0 w 6368141"/>
              <a:gd name="connsiteY26" fmla="*/ 573325 h 3439887"/>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45319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847711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02148 h 3439887"/>
              <a:gd name="connsiteX25" fmla="*/ 0 w 6368141"/>
              <a:gd name="connsiteY25" fmla="*/ 1291871 h 3439887"/>
              <a:gd name="connsiteX26" fmla="*/ 0 w 6368141"/>
              <a:gd name="connsiteY26" fmla="*/ 573325 h 34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439887" fill="none" extrusionOk="0">
                <a:moveTo>
                  <a:pt x="0" y="573325"/>
                </a:moveTo>
                <a:cubicBezTo>
                  <a:pt x="25689" y="233964"/>
                  <a:pt x="219012" y="-65141"/>
                  <a:pt x="481470" y="0"/>
                </a:cubicBezTo>
                <a:cubicBezTo>
                  <a:pt x="769023" y="-13562"/>
                  <a:pt x="960292" y="14283"/>
                  <a:pt x="1307693" y="0"/>
                </a:cubicBezTo>
                <a:cubicBezTo>
                  <a:pt x="1656636" y="-24901"/>
                  <a:pt x="1734412" y="34580"/>
                  <a:pt x="1971761" y="0"/>
                </a:cubicBezTo>
                <a:cubicBezTo>
                  <a:pt x="2293949" y="-24171"/>
                  <a:pt x="2454114" y="229307"/>
                  <a:pt x="2797983" y="0"/>
                </a:cubicBezTo>
                <a:cubicBezTo>
                  <a:pt x="3118814" y="-44859"/>
                  <a:pt x="3119704" y="6769"/>
                  <a:pt x="3407999" y="0"/>
                </a:cubicBezTo>
                <a:cubicBezTo>
                  <a:pt x="3737756" y="-17516"/>
                  <a:pt x="4018457" y="82727"/>
                  <a:pt x="4234222" y="0"/>
                </a:cubicBezTo>
                <a:cubicBezTo>
                  <a:pt x="4528877" y="70323"/>
                  <a:pt x="4655645" y="43474"/>
                  <a:pt x="4898289" y="0"/>
                </a:cubicBezTo>
                <a:cubicBezTo>
                  <a:pt x="5221252" y="137710"/>
                  <a:pt x="5641012" y="-39834"/>
                  <a:pt x="5886669" y="0"/>
                </a:cubicBezTo>
                <a:cubicBezTo>
                  <a:pt x="6125803" y="3634"/>
                  <a:pt x="6346446" y="271597"/>
                  <a:pt x="6368141" y="573325"/>
                </a:cubicBezTo>
                <a:cubicBezTo>
                  <a:pt x="6397080" y="629449"/>
                  <a:pt x="6326264" y="919162"/>
                  <a:pt x="6368141" y="1291871"/>
                </a:cubicBezTo>
                <a:cubicBezTo>
                  <a:pt x="6359923" y="1576892"/>
                  <a:pt x="6367623" y="1745015"/>
                  <a:pt x="6368141" y="1987487"/>
                </a:cubicBezTo>
                <a:cubicBezTo>
                  <a:pt x="6330536" y="2225017"/>
                  <a:pt x="6425901" y="2429712"/>
                  <a:pt x="6368141" y="2866559"/>
                </a:cubicBezTo>
                <a:cubicBezTo>
                  <a:pt x="6460729" y="3394488"/>
                  <a:pt x="6283707" y="3509031"/>
                  <a:pt x="5886669" y="3439887"/>
                </a:cubicBezTo>
                <a:cubicBezTo>
                  <a:pt x="5733363" y="3435929"/>
                  <a:pt x="5530479" y="3297842"/>
                  <a:pt x="5276653" y="3439887"/>
                </a:cubicBezTo>
                <a:cubicBezTo>
                  <a:pt x="5076257" y="3421810"/>
                  <a:pt x="5031399" y="3429346"/>
                  <a:pt x="4836516" y="3439887"/>
                </a:cubicBezTo>
                <a:cubicBezTo>
                  <a:pt x="4636908" y="3448144"/>
                  <a:pt x="4606380" y="3478904"/>
                  <a:pt x="4396378" y="3439887"/>
                </a:cubicBezTo>
                <a:cubicBezTo>
                  <a:pt x="4280769" y="3345895"/>
                  <a:pt x="3916388" y="3452934"/>
                  <a:pt x="3624208" y="3439887"/>
                </a:cubicBezTo>
                <a:cubicBezTo>
                  <a:pt x="3420230" y="3305532"/>
                  <a:pt x="3197154" y="3287065"/>
                  <a:pt x="2743931" y="3439887"/>
                </a:cubicBezTo>
                <a:cubicBezTo>
                  <a:pt x="2300999" y="3525271"/>
                  <a:pt x="2167316" y="3413302"/>
                  <a:pt x="1917708" y="3439887"/>
                </a:cubicBezTo>
                <a:cubicBezTo>
                  <a:pt x="1659339" y="3436836"/>
                  <a:pt x="1433766" y="3481741"/>
                  <a:pt x="1199590" y="3439887"/>
                </a:cubicBezTo>
                <a:cubicBezTo>
                  <a:pt x="886514" y="3442794"/>
                  <a:pt x="651127" y="3387924"/>
                  <a:pt x="481470" y="3439887"/>
                </a:cubicBezTo>
                <a:cubicBezTo>
                  <a:pt x="161269" y="3487607"/>
                  <a:pt x="25741" y="3281658"/>
                  <a:pt x="0" y="2866559"/>
                </a:cubicBezTo>
                <a:cubicBezTo>
                  <a:pt x="-48023" y="2557592"/>
                  <a:pt x="12885" y="2369027"/>
                  <a:pt x="0" y="2102148"/>
                </a:cubicBezTo>
                <a:cubicBezTo>
                  <a:pt x="-5155" y="1837426"/>
                  <a:pt x="-24044" y="1499474"/>
                  <a:pt x="0" y="1291871"/>
                </a:cubicBezTo>
                <a:cubicBezTo>
                  <a:pt x="-23188" y="1062423"/>
                  <a:pt x="-10838" y="688986"/>
                  <a:pt x="0" y="573325"/>
                </a:cubicBezTo>
                <a:close/>
              </a:path>
              <a:path w="6368141" h="3439887" stroke="0" extrusionOk="0">
                <a:moveTo>
                  <a:pt x="0" y="573325"/>
                </a:moveTo>
                <a:cubicBezTo>
                  <a:pt x="-58482" y="275678"/>
                  <a:pt x="165922" y="111357"/>
                  <a:pt x="481470" y="0"/>
                </a:cubicBezTo>
                <a:cubicBezTo>
                  <a:pt x="841397" y="71758"/>
                  <a:pt x="1045937" y="23371"/>
                  <a:pt x="1361745" y="0"/>
                </a:cubicBezTo>
                <a:cubicBezTo>
                  <a:pt x="1616460" y="9638"/>
                  <a:pt x="1906266" y="-148236"/>
                  <a:pt x="2079865" y="0"/>
                </a:cubicBezTo>
                <a:cubicBezTo>
                  <a:pt x="2280326" y="-49414"/>
                  <a:pt x="2567768" y="-123450"/>
                  <a:pt x="2743931" y="0"/>
                </a:cubicBezTo>
                <a:cubicBezTo>
                  <a:pt x="3077361" y="-110544"/>
                  <a:pt x="3297535" y="-37516"/>
                  <a:pt x="3570156" y="0"/>
                </a:cubicBezTo>
                <a:cubicBezTo>
                  <a:pt x="3665252" y="2657"/>
                  <a:pt x="3803434" y="8191"/>
                  <a:pt x="3943577" y="0"/>
                </a:cubicBezTo>
                <a:cubicBezTo>
                  <a:pt x="4083720" y="-8191"/>
                  <a:pt x="4212384" y="-7230"/>
                  <a:pt x="4288274" y="0"/>
                </a:cubicBezTo>
                <a:cubicBezTo>
                  <a:pt x="4375919" y="58400"/>
                  <a:pt x="4637439" y="-9917"/>
                  <a:pt x="4746017" y="0"/>
                </a:cubicBezTo>
                <a:cubicBezTo>
                  <a:pt x="4857200" y="50512"/>
                  <a:pt x="5042008" y="-9148"/>
                  <a:pt x="5168549" y="0"/>
                </a:cubicBezTo>
                <a:cubicBezTo>
                  <a:pt x="5433909" y="60747"/>
                  <a:pt x="5733602" y="-34058"/>
                  <a:pt x="5886669" y="0"/>
                </a:cubicBezTo>
                <a:cubicBezTo>
                  <a:pt x="6188411" y="-94378"/>
                  <a:pt x="6392702" y="230875"/>
                  <a:pt x="6368141" y="573325"/>
                </a:cubicBezTo>
                <a:cubicBezTo>
                  <a:pt x="6372992" y="876154"/>
                  <a:pt x="6394053" y="975561"/>
                  <a:pt x="6368141" y="1291871"/>
                </a:cubicBezTo>
                <a:cubicBezTo>
                  <a:pt x="6348037" y="1603145"/>
                  <a:pt x="6401570" y="1910929"/>
                  <a:pt x="6368141" y="2056282"/>
                </a:cubicBezTo>
                <a:cubicBezTo>
                  <a:pt x="6361106" y="2205924"/>
                  <a:pt x="6418162" y="2468693"/>
                  <a:pt x="6368141" y="2866559"/>
                </a:cubicBezTo>
                <a:cubicBezTo>
                  <a:pt x="6418239" y="3142657"/>
                  <a:pt x="6239582" y="3359111"/>
                  <a:pt x="5886669" y="3439887"/>
                </a:cubicBezTo>
                <a:cubicBezTo>
                  <a:pt x="5763077" y="3455609"/>
                  <a:pt x="5410694" y="3354811"/>
                  <a:pt x="5114498" y="3439887"/>
                </a:cubicBezTo>
                <a:cubicBezTo>
                  <a:pt x="4898071" y="3474159"/>
                  <a:pt x="4649652" y="3270058"/>
                  <a:pt x="4342326" y="3439887"/>
                </a:cubicBezTo>
                <a:cubicBezTo>
                  <a:pt x="4164755" y="3561071"/>
                  <a:pt x="3870928" y="3243820"/>
                  <a:pt x="3462051" y="3439887"/>
                </a:cubicBezTo>
                <a:cubicBezTo>
                  <a:pt x="3131223" y="3474034"/>
                  <a:pt x="3004280" y="3427585"/>
                  <a:pt x="2689881" y="3439887"/>
                </a:cubicBezTo>
                <a:cubicBezTo>
                  <a:pt x="2343807" y="3403793"/>
                  <a:pt x="2224289" y="3431630"/>
                  <a:pt x="2079865" y="3439887"/>
                </a:cubicBezTo>
                <a:cubicBezTo>
                  <a:pt x="1887080" y="3419323"/>
                  <a:pt x="1713777" y="3350924"/>
                  <a:pt x="1415797" y="3439887"/>
                </a:cubicBezTo>
                <a:cubicBezTo>
                  <a:pt x="1115724" y="3380846"/>
                  <a:pt x="728015" y="3541397"/>
                  <a:pt x="481470" y="3439887"/>
                </a:cubicBezTo>
                <a:cubicBezTo>
                  <a:pt x="350763" y="3496532"/>
                  <a:pt x="91432" y="3274684"/>
                  <a:pt x="0" y="2866559"/>
                </a:cubicBezTo>
                <a:cubicBezTo>
                  <a:pt x="-17639" y="2587876"/>
                  <a:pt x="-999" y="2306080"/>
                  <a:pt x="0" y="2148013"/>
                </a:cubicBezTo>
                <a:cubicBezTo>
                  <a:pt x="14391" y="2038002"/>
                  <a:pt x="5375" y="1652595"/>
                  <a:pt x="0" y="1452397"/>
                </a:cubicBezTo>
                <a:cubicBezTo>
                  <a:pt x="-5368" y="1221809"/>
                  <a:pt x="24855" y="758317"/>
                  <a:pt x="0" y="573325"/>
                </a:cubicBezTo>
                <a:close/>
              </a:path>
              <a:path w="6368141" h="3439887" fill="none" stroke="0" extrusionOk="0">
                <a:moveTo>
                  <a:pt x="0" y="573325"/>
                </a:moveTo>
                <a:cubicBezTo>
                  <a:pt x="-39974" y="147067"/>
                  <a:pt x="159804" y="18867"/>
                  <a:pt x="481470" y="0"/>
                </a:cubicBezTo>
                <a:cubicBezTo>
                  <a:pt x="845291" y="27930"/>
                  <a:pt x="902943" y="49661"/>
                  <a:pt x="1307693" y="0"/>
                </a:cubicBezTo>
                <a:cubicBezTo>
                  <a:pt x="1662466" y="-15425"/>
                  <a:pt x="1734576" y="34537"/>
                  <a:pt x="1971761" y="0"/>
                </a:cubicBezTo>
                <a:cubicBezTo>
                  <a:pt x="2206534" y="-52588"/>
                  <a:pt x="2457127" y="5945"/>
                  <a:pt x="2797983" y="0"/>
                </a:cubicBezTo>
                <a:cubicBezTo>
                  <a:pt x="3111359" y="-43587"/>
                  <a:pt x="3127600" y="13147"/>
                  <a:pt x="3407999" y="0"/>
                </a:cubicBezTo>
                <a:cubicBezTo>
                  <a:pt x="3675331" y="-22280"/>
                  <a:pt x="3935773" y="128479"/>
                  <a:pt x="4234222" y="0"/>
                </a:cubicBezTo>
                <a:cubicBezTo>
                  <a:pt x="4453201" y="-23995"/>
                  <a:pt x="4614758" y="52946"/>
                  <a:pt x="4898289" y="0"/>
                </a:cubicBezTo>
                <a:cubicBezTo>
                  <a:pt x="5178923" y="77701"/>
                  <a:pt x="5684440" y="34396"/>
                  <a:pt x="5886669" y="0"/>
                </a:cubicBezTo>
                <a:cubicBezTo>
                  <a:pt x="6148869" y="-133609"/>
                  <a:pt x="6285367" y="246421"/>
                  <a:pt x="6368141" y="573325"/>
                </a:cubicBezTo>
                <a:cubicBezTo>
                  <a:pt x="6357921" y="791329"/>
                  <a:pt x="6379684" y="1123714"/>
                  <a:pt x="6368141" y="1291871"/>
                </a:cubicBezTo>
                <a:cubicBezTo>
                  <a:pt x="6383015" y="1587535"/>
                  <a:pt x="6366599" y="1695030"/>
                  <a:pt x="6368141" y="1987487"/>
                </a:cubicBezTo>
                <a:cubicBezTo>
                  <a:pt x="6385837" y="2302321"/>
                  <a:pt x="6419080" y="2422685"/>
                  <a:pt x="6368141" y="2866559"/>
                </a:cubicBezTo>
                <a:cubicBezTo>
                  <a:pt x="6323147" y="3282024"/>
                  <a:pt x="6186524" y="3438885"/>
                  <a:pt x="5886669" y="3439887"/>
                </a:cubicBezTo>
                <a:cubicBezTo>
                  <a:pt x="5768328" y="3434514"/>
                  <a:pt x="5529761" y="3329251"/>
                  <a:pt x="5276653" y="3439887"/>
                </a:cubicBezTo>
                <a:cubicBezTo>
                  <a:pt x="5096291" y="3484854"/>
                  <a:pt x="4997303" y="3444505"/>
                  <a:pt x="4845319" y="3439887"/>
                </a:cubicBezTo>
                <a:cubicBezTo>
                  <a:pt x="4721532" y="3443270"/>
                  <a:pt x="4524898" y="3415670"/>
                  <a:pt x="4396378" y="3439887"/>
                </a:cubicBezTo>
                <a:cubicBezTo>
                  <a:pt x="4254062" y="3534904"/>
                  <a:pt x="3872011" y="3398648"/>
                  <a:pt x="3624208" y="3439887"/>
                </a:cubicBezTo>
                <a:cubicBezTo>
                  <a:pt x="3425620" y="3475674"/>
                  <a:pt x="3172183" y="3483833"/>
                  <a:pt x="2743931" y="3439887"/>
                </a:cubicBezTo>
                <a:cubicBezTo>
                  <a:pt x="2322061" y="3465995"/>
                  <a:pt x="2196383" y="3467156"/>
                  <a:pt x="1917708" y="3439887"/>
                </a:cubicBezTo>
                <a:cubicBezTo>
                  <a:pt x="1631413" y="3348654"/>
                  <a:pt x="1394088" y="3412149"/>
                  <a:pt x="1199590" y="3439887"/>
                </a:cubicBezTo>
                <a:cubicBezTo>
                  <a:pt x="1065005" y="3436397"/>
                  <a:pt x="944976" y="3423491"/>
                  <a:pt x="847711" y="3439887"/>
                </a:cubicBezTo>
                <a:cubicBezTo>
                  <a:pt x="750446" y="3456283"/>
                  <a:pt x="590986" y="3437267"/>
                  <a:pt x="481470" y="3439887"/>
                </a:cubicBezTo>
                <a:cubicBezTo>
                  <a:pt x="195276" y="3489749"/>
                  <a:pt x="39407" y="3154528"/>
                  <a:pt x="0" y="2866559"/>
                </a:cubicBezTo>
                <a:cubicBezTo>
                  <a:pt x="1509" y="2655480"/>
                  <a:pt x="-33496" y="2346960"/>
                  <a:pt x="0" y="2102148"/>
                </a:cubicBezTo>
                <a:cubicBezTo>
                  <a:pt x="28119" y="1857534"/>
                  <a:pt x="1637" y="1445305"/>
                  <a:pt x="0" y="1291871"/>
                </a:cubicBezTo>
                <a:cubicBezTo>
                  <a:pt x="-22104" y="1128047"/>
                  <a:pt x="-45266" y="778190"/>
                  <a:pt x="0" y="573325"/>
                </a:cubicBezTo>
                <a:close/>
              </a:path>
              <a:path w="6368141" h="3439887" fill="none" stroke="0" extrusionOk="0">
                <a:moveTo>
                  <a:pt x="0" y="573325"/>
                </a:moveTo>
                <a:cubicBezTo>
                  <a:pt x="-7591" y="242426"/>
                  <a:pt x="187590" y="-46240"/>
                  <a:pt x="481470" y="0"/>
                </a:cubicBezTo>
                <a:cubicBezTo>
                  <a:pt x="828216" y="3510"/>
                  <a:pt x="926907" y="29075"/>
                  <a:pt x="1307693" y="0"/>
                </a:cubicBezTo>
                <a:cubicBezTo>
                  <a:pt x="1662127" y="-25416"/>
                  <a:pt x="1727733" y="41002"/>
                  <a:pt x="1971761" y="0"/>
                </a:cubicBezTo>
                <a:cubicBezTo>
                  <a:pt x="2208019" y="-17988"/>
                  <a:pt x="2485473" y="170568"/>
                  <a:pt x="2797983" y="0"/>
                </a:cubicBezTo>
                <a:cubicBezTo>
                  <a:pt x="3128897" y="-44103"/>
                  <a:pt x="3122008" y="5956"/>
                  <a:pt x="3407999" y="0"/>
                </a:cubicBezTo>
                <a:cubicBezTo>
                  <a:pt x="3660742" y="-25206"/>
                  <a:pt x="3995693" y="88081"/>
                  <a:pt x="4234222" y="0"/>
                </a:cubicBezTo>
                <a:cubicBezTo>
                  <a:pt x="4504022" y="28656"/>
                  <a:pt x="4626357" y="35622"/>
                  <a:pt x="4898289" y="0"/>
                </a:cubicBezTo>
                <a:cubicBezTo>
                  <a:pt x="5223171" y="126852"/>
                  <a:pt x="5703785" y="10206"/>
                  <a:pt x="5886669" y="0"/>
                </a:cubicBezTo>
                <a:cubicBezTo>
                  <a:pt x="6131496" y="-20999"/>
                  <a:pt x="6389010" y="313588"/>
                  <a:pt x="6368141" y="573325"/>
                </a:cubicBezTo>
                <a:cubicBezTo>
                  <a:pt x="6388999" y="718817"/>
                  <a:pt x="6354166" y="1022288"/>
                  <a:pt x="6368141" y="1291871"/>
                </a:cubicBezTo>
                <a:cubicBezTo>
                  <a:pt x="6375559" y="1578288"/>
                  <a:pt x="6373022" y="1719836"/>
                  <a:pt x="6368141" y="1987487"/>
                </a:cubicBezTo>
                <a:cubicBezTo>
                  <a:pt x="6390860" y="2234300"/>
                  <a:pt x="6420491" y="2410103"/>
                  <a:pt x="6368141" y="2866559"/>
                </a:cubicBezTo>
                <a:cubicBezTo>
                  <a:pt x="6410612" y="3349398"/>
                  <a:pt x="6192050" y="3472940"/>
                  <a:pt x="5886669" y="3439887"/>
                </a:cubicBezTo>
                <a:cubicBezTo>
                  <a:pt x="5688716" y="3430322"/>
                  <a:pt x="5508063" y="3265978"/>
                  <a:pt x="5276653" y="3439887"/>
                </a:cubicBezTo>
                <a:cubicBezTo>
                  <a:pt x="5076350" y="3419753"/>
                  <a:pt x="5024640" y="3435478"/>
                  <a:pt x="4836516" y="3439887"/>
                </a:cubicBezTo>
                <a:cubicBezTo>
                  <a:pt x="4641761" y="3449124"/>
                  <a:pt x="4607794" y="3481679"/>
                  <a:pt x="4396378" y="3439887"/>
                </a:cubicBezTo>
                <a:cubicBezTo>
                  <a:pt x="4247466" y="3430893"/>
                  <a:pt x="3883709" y="3448917"/>
                  <a:pt x="3624208" y="3439887"/>
                </a:cubicBezTo>
                <a:cubicBezTo>
                  <a:pt x="3405656" y="3334720"/>
                  <a:pt x="3152326" y="3322209"/>
                  <a:pt x="2743931" y="3439887"/>
                </a:cubicBezTo>
                <a:cubicBezTo>
                  <a:pt x="2316950" y="3511034"/>
                  <a:pt x="2167323" y="3437409"/>
                  <a:pt x="1917708" y="3439887"/>
                </a:cubicBezTo>
                <a:cubicBezTo>
                  <a:pt x="1652366" y="3387844"/>
                  <a:pt x="1433792" y="3476856"/>
                  <a:pt x="1199590" y="3439887"/>
                </a:cubicBezTo>
                <a:cubicBezTo>
                  <a:pt x="935216" y="3454917"/>
                  <a:pt x="645418" y="3423083"/>
                  <a:pt x="481470" y="3439887"/>
                </a:cubicBezTo>
                <a:cubicBezTo>
                  <a:pt x="177007" y="3520757"/>
                  <a:pt x="8052" y="3184123"/>
                  <a:pt x="0" y="2866559"/>
                </a:cubicBezTo>
                <a:cubicBezTo>
                  <a:pt x="22326" y="2597192"/>
                  <a:pt x="-12976" y="2320118"/>
                  <a:pt x="0" y="2102148"/>
                </a:cubicBezTo>
                <a:cubicBezTo>
                  <a:pt x="38325" y="1849903"/>
                  <a:pt x="-20640" y="1496464"/>
                  <a:pt x="0" y="1291871"/>
                </a:cubicBezTo>
                <a:cubicBezTo>
                  <a:pt x="-18832" y="1089036"/>
                  <a:pt x="-24344" y="693949"/>
                  <a:pt x="0" y="57332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Đảm bảo an toàn của bản th</a:t>
            </a:r>
            <a:r>
              <a:rPr lang="en-US" sz="4000" dirty="0">
                <a:solidFill>
                  <a:srgbClr val="002060"/>
                </a:solidFill>
                <a:latin typeface="Cambria" panose="02040503050406030204" pitchFamily="18" charset="0"/>
                <a:ea typeface="Cambria" panose="02040503050406030204" pitchFamily="18" charset="0"/>
              </a:rPr>
              <a:t>â</a:t>
            </a:r>
            <a:r>
              <a:rPr lang="vi-VN" sz="4000" dirty="0">
                <a:solidFill>
                  <a:srgbClr val="002060"/>
                </a:solidFill>
                <a:latin typeface="Cambria" panose="02040503050406030204" pitchFamily="18" charset="0"/>
                <a:ea typeface="Cambria" panose="02040503050406030204" pitchFamily="18" charset="0"/>
              </a:rPr>
              <a:t>n:  không ngồi gần tiếp xúc với người lạ, không phải là người thân trong gia đình, người quen...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4C0E08-E55E-2849-3F52-AE1AF02D88FB}"/>
              </a:ext>
            </a:extLst>
          </p:cNvPr>
          <p:cNvPicPr>
            <a:picLocks noChangeAspect="1"/>
          </p:cNvPicPr>
          <p:nvPr/>
        </p:nvPicPr>
        <p:blipFill>
          <a:blip r:embed="rId4"/>
          <a:stretch>
            <a:fillRect/>
          </a:stretch>
        </p:blipFill>
        <p:spPr>
          <a:xfrm>
            <a:off x="268060" y="1765527"/>
            <a:ext cx="4704738" cy="3655559"/>
          </a:xfrm>
          <a:prstGeom prst="rect">
            <a:avLst/>
          </a:prstGeom>
        </p:spPr>
      </p:pic>
    </p:spTree>
    <p:extLst>
      <p:ext uri="{BB962C8B-B14F-4D97-AF65-F5344CB8AC3E}">
        <p14:creationId xmlns:p14="http://schemas.microsoft.com/office/powerpoint/2010/main" val="2804522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1338" y="2159618"/>
            <a:ext cx="3889325" cy="1938776"/>
            <a:chOff x="0" y="0"/>
            <a:chExt cx="5764751" cy="2873650"/>
          </a:xfrm>
        </p:grpSpPr>
        <p:sp>
          <p:nvSpPr>
            <p:cNvPr id="3" name="Freeform 3"/>
            <p:cNvSpPr/>
            <p:nvPr/>
          </p:nvSpPr>
          <p:spPr>
            <a:xfrm>
              <a:off x="0" y="0"/>
              <a:ext cx="5779940" cy="2877888"/>
            </a:xfrm>
            <a:custGeom>
              <a:avLst/>
              <a:gdLst/>
              <a:ahLst/>
              <a:cxnLst/>
              <a:rect l="l" t="t" r="r" b="b"/>
              <a:pathLst>
                <a:path w="5779940" h="2877888">
                  <a:moveTo>
                    <a:pt x="3273099" y="0"/>
                  </a:moveTo>
                  <a:cubicBezTo>
                    <a:pt x="3336332" y="0"/>
                    <a:pt x="3399942" y="0"/>
                    <a:pt x="3463048" y="0"/>
                  </a:cubicBezTo>
                  <a:cubicBezTo>
                    <a:pt x="3966176" y="47996"/>
                    <a:pt x="4280607" y="207762"/>
                    <a:pt x="4423825" y="469189"/>
                  </a:cubicBezTo>
                  <a:cubicBezTo>
                    <a:pt x="5262623" y="434326"/>
                    <a:pt x="5779940" y="928647"/>
                    <a:pt x="5500815" y="1413802"/>
                  </a:cubicBezTo>
                  <a:cubicBezTo>
                    <a:pt x="5624406" y="1515748"/>
                    <a:pt x="5727514" y="1629784"/>
                    <a:pt x="5764751" y="1782840"/>
                  </a:cubicBezTo>
                  <a:cubicBezTo>
                    <a:pt x="5764751" y="1826684"/>
                    <a:pt x="5764751" y="1870425"/>
                    <a:pt x="5764751" y="1914262"/>
                  </a:cubicBezTo>
                  <a:cubicBezTo>
                    <a:pt x="5653780" y="2303805"/>
                    <a:pt x="5176269" y="2567032"/>
                    <a:pt x="4392326" y="2496169"/>
                  </a:cubicBezTo>
                  <a:cubicBezTo>
                    <a:pt x="4190623" y="2696182"/>
                    <a:pt x="3831713" y="2877888"/>
                    <a:pt x="3273216" y="2871536"/>
                  </a:cubicBezTo>
                  <a:cubicBezTo>
                    <a:pt x="2984538" y="2858406"/>
                    <a:pt x="2783708" y="2782350"/>
                    <a:pt x="2607874" y="2689949"/>
                  </a:cubicBezTo>
                  <a:cubicBezTo>
                    <a:pt x="2422673" y="2766757"/>
                    <a:pt x="2222095" y="2827035"/>
                    <a:pt x="1932290" y="2827699"/>
                  </a:cubicBezTo>
                  <a:cubicBezTo>
                    <a:pt x="1261823" y="2828835"/>
                    <a:pt x="813306" y="2532924"/>
                    <a:pt x="802434" y="2127035"/>
                  </a:cubicBezTo>
                  <a:cubicBezTo>
                    <a:pt x="371411" y="2032081"/>
                    <a:pt x="79481" y="1854839"/>
                    <a:pt x="0" y="1551552"/>
                  </a:cubicBezTo>
                  <a:cubicBezTo>
                    <a:pt x="0" y="1507715"/>
                    <a:pt x="0" y="1463783"/>
                    <a:pt x="0" y="1420131"/>
                  </a:cubicBezTo>
                  <a:cubicBezTo>
                    <a:pt x="87729" y="1119595"/>
                    <a:pt x="363788" y="930816"/>
                    <a:pt x="823429" y="850792"/>
                  </a:cubicBezTo>
                  <a:cubicBezTo>
                    <a:pt x="795810" y="343814"/>
                    <a:pt x="1715220" y="27021"/>
                    <a:pt x="2470538" y="250373"/>
                  </a:cubicBezTo>
                  <a:cubicBezTo>
                    <a:pt x="2650371" y="139926"/>
                    <a:pt x="2904804" y="19463"/>
                    <a:pt x="3273099" y="0"/>
                  </a:cubicBezTo>
                  <a:close/>
                </a:path>
              </a:pathLst>
            </a:custGeom>
            <a:solidFill>
              <a:srgbClr val="FFFFFF"/>
            </a:solidFill>
            <a:ln w="19050" cap="sq">
              <a:solidFill>
                <a:srgbClr val="000000"/>
              </a:solidFill>
              <a:prstDash val="solid"/>
              <a:miter/>
            </a:ln>
          </p:spPr>
          <p:txBody>
            <a:bodyPr/>
            <a:lstStyle/>
            <a:p>
              <a:endParaRPr lang="en-US"/>
            </a:p>
          </p:txBody>
        </p:sp>
        <p:sp>
          <p:nvSpPr>
            <p:cNvPr id="4" name="TextBox 4"/>
            <p:cNvSpPr txBox="1"/>
            <p:nvPr/>
          </p:nvSpPr>
          <p:spPr>
            <a:xfrm>
              <a:off x="270223" y="459892"/>
              <a:ext cx="5224306" cy="2003237"/>
            </a:xfrm>
            <a:prstGeom prst="rect">
              <a:avLst/>
            </a:prstGeom>
          </p:spPr>
          <p:txBody>
            <a:bodyPr lIns="0" tIns="0" rIns="0" bIns="0" rtlCol="0" anchor="ctr"/>
            <a:lstStyle/>
            <a:p>
              <a:pPr algn="ctr">
                <a:lnSpc>
                  <a:spcPts val="2480"/>
                </a:lnSpc>
              </a:pPr>
              <a:endParaRPr lang="en-US" sz="2000" spc="-40" dirty="0">
                <a:solidFill>
                  <a:srgbClr val="000000"/>
                </a:solidFill>
                <a:latin typeface="Francois One"/>
                <a:ea typeface="Francois One"/>
                <a:cs typeface="Francois One"/>
                <a:sym typeface="Francois One"/>
              </a:endParaRPr>
            </a:p>
            <a:p>
              <a:pPr algn="ctr">
                <a:lnSpc>
                  <a:spcPts val="2480"/>
                </a:lnSpc>
              </a:pPr>
              <a:r>
                <a:rPr lang="en-US" sz="2400" spc="-40" dirty="0" err="1">
                  <a:solidFill>
                    <a:srgbClr val="000000"/>
                  </a:solidFill>
                  <a:latin typeface="Francois One"/>
                  <a:ea typeface="Francois One"/>
                  <a:cs typeface="Francois One"/>
                  <a:sym typeface="Francois One"/>
                </a:rPr>
                <a:t>Dấu</a:t>
              </a:r>
              <a:r>
                <a:rPr lang="en-US" sz="2400" spc="-40" dirty="0">
                  <a:solidFill>
                    <a:srgbClr val="000000"/>
                  </a:solidFill>
                  <a:latin typeface="Francois One"/>
                  <a:ea typeface="Francois One"/>
                  <a:cs typeface="Francois One"/>
                  <a:sym typeface="Francois One"/>
                </a:rPr>
                <a:t> </a:t>
              </a:r>
              <a:r>
                <a:rPr lang="en-US" sz="2400" spc="-40" dirty="0" err="1">
                  <a:solidFill>
                    <a:srgbClr val="000000"/>
                  </a:solidFill>
                  <a:latin typeface="Francois One"/>
                  <a:ea typeface="Francois One"/>
                  <a:cs typeface="Francois One"/>
                  <a:sym typeface="Francois One"/>
                </a:rPr>
                <a:t>hiệu</a:t>
              </a:r>
              <a:r>
                <a:rPr lang="en-US" sz="2400" spc="-40" dirty="0">
                  <a:solidFill>
                    <a:srgbClr val="000000"/>
                  </a:solidFill>
                  <a:latin typeface="Francois One"/>
                  <a:ea typeface="Francois One"/>
                  <a:cs typeface="Francois One"/>
                  <a:sym typeface="Francois One"/>
                </a:rPr>
                <a:t> </a:t>
              </a:r>
              <a:r>
                <a:rPr lang="en-US" sz="2400" spc="-40" dirty="0" err="1">
                  <a:solidFill>
                    <a:srgbClr val="000000"/>
                  </a:solidFill>
                  <a:latin typeface="Francois One"/>
                  <a:ea typeface="Francois One"/>
                  <a:cs typeface="Francois One"/>
                  <a:sym typeface="Francois One"/>
                </a:rPr>
                <a:t>mất</a:t>
              </a:r>
              <a:r>
                <a:rPr lang="en-US" sz="2400" spc="-40" dirty="0">
                  <a:solidFill>
                    <a:srgbClr val="000000"/>
                  </a:solidFill>
                  <a:latin typeface="Francois One"/>
                  <a:ea typeface="Francois One"/>
                  <a:cs typeface="Francois One"/>
                  <a:sym typeface="Francois One"/>
                </a:rPr>
                <a:t> an </a:t>
              </a:r>
              <a:r>
                <a:rPr lang="en-US" sz="2400" spc="-40" dirty="0" err="1">
                  <a:solidFill>
                    <a:srgbClr val="000000"/>
                  </a:solidFill>
                  <a:latin typeface="Francois One"/>
                  <a:ea typeface="Francois One"/>
                  <a:cs typeface="Francois One"/>
                  <a:sym typeface="Francois One"/>
                </a:rPr>
                <a:t>toàn</a:t>
              </a:r>
              <a:r>
                <a:rPr lang="en-US" sz="2400" spc="-40" dirty="0">
                  <a:solidFill>
                    <a:srgbClr val="000000"/>
                  </a:solidFill>
                  <a:latin typeface="Francois One"/>
                  <a:ea typeface="Francois One"/>
                  <a:cs typeface="Francois One"/>
                  <a:sym typeface="Francois One"/>
                </a:rPr>
                <a:t> </a:t>
              </a:r>
              <a:r>
                <a:rPr lang="en-US" sz="2400" spc="-40" dirty="0" err="1">
                  <a:solidFill>
                    <a:srgbClr val="000000"/>
                  </a:solidFill>
                  <a:latin typeface="Francois One"/>
                  <a:ea typeface="Francois One"/>
                  <a:cs typeface="Francois One"/>
                  <a:sym typeface="Francois One"/>
                </a:rPr>
                <a:t>và</a:t>
              </a:r>
              <a:r>
                <a:rPr lang="en-US" sz="2400" spc="-40" dirty="0">
                  <a:solidFill>
                    <a:srgbClr val="000000"/>
                  </a:solidFill>
                  <a:latin typeface="Francois One"/>
                  <a:ea typeface="Francois One"/>
                  <a:cs typeface="Francois One"/>
                  <a:sym typeface="Francois One"/>
                </a:rPr>
                <a:t> </a:t>
              </a:r>
              <a:r>
                <a:rPr lang="en-US" sz="2400" spc="-40" dirty="0" err="1">
                  <a:solidFill>
                    <a:srgbClr val="000000"/>
                  </a:solidFill>
                  <a:latin typeface="Francois One"/>
                  <a:ea typeface="Francois One"/>
                  <a:cs typeface="Francois One"/>
                  <a:sym typeface="Francois One"/>
                </a:rPr>
                <a:t>việc</a:t>
              </a:r>
              <a:r>
                <a:rPr lang="en-US" sz="2400" spc="-40" dirty="0">
                  <a:solidFill>
                    <a:srgbClr val="000000"/>
                  </a:solidFill>
                  <a:latin typeface="Francois One"/>
                  <a:ea typeface="Francois One"/>
                  <a:cs typeface="Francois One"/>
                  <a:sym typeface="Francois One"/>
                </a:rPr>
                <a:t> </a:t>
              </a:r>
              <a:r>
                <a:rPr lang="en-US" sz="2400" spc="-40" dirty="0" err="1">
                  <a:solidFill>
                    <a:srgbClr val="000000"/>
                  </a:solidFill>
                  <a:latin typeface="Francois One"/>
                  <a:ea typeface="Francois One"/>
                  <a:cs typeface="Francois One"/>
                  <a:sym typeface="Francois One"/>
                </a:rPr>
                <a:t>cần</a:t>
              </a:r>
              <a:r>
                <a:rPr lang="en-US" sz="2400" spc="-40" dirty="0">
                  <a:solidFill>
                    <a:srgbClr val="000000"/>
                  </a:solidFill>
                  <a:latin typeface="Francois One"/>
                  <a:ea typeface="Francois One"/>
                  <a:cs typeface="Francois One"/>
                  <a:sym typeface="Francois One"/>
                </a:rPr>
                <a:t> </a:t>
              </a:r>
              <a:r>
                <a:rPr lang="en-US" sz="2400" spc="-40" dirty="0" err="1">
                  <a:solidFill>
                    <a:srgbClr val="000000"/>
                  </a:solidFill>
                  <a:latin typeface="Francois One"/>
                  <a:ea typeface="Francois One"/>
                  <a:cs typeface="Francois One"/>
                  <a:sym typeface="Francois One"/>
                </a:rPr>
                <a:t>làm</a:t>
              </a:r>
              <a:r>
                <a:rPr lang="en-US" sz="2400" spc="-40" dirty="0">
                  <a:solidFill>
                    <a:srgbClr val="000000"/>
                  </a:solidFill>
                  <a:latin typeface="Francois One"/>
                  <a:ea typeface="Francois One"/>
                  <a:cs typeface="Francois One"/>
                  <a:sym typeface="Francois One"/>
                </a:rPr>
                <a:t> </a:t>
              </a:r>
              <a:r>
                <a:rPr lang="en-US" sz="2400" spc="-40" dirty="0" err="1">
                  <a:solidFill>
                    <a:srgbClr val="000000"/>
                  </a:solidFill>
                  <a:latin typeface="Francois One"/>
                  <a:ea typeface="Francois One"/>
                  <a:cs typeface="Francois One"/>
                  <a:sym typeface="Francois One"/>
                </a:rPr>
                <a:t>để</a:t>
              </a:r>
              <a:r>
                <a:rPr lang="en-US" sz="2400" spc="-40" dirty="0">
                  <a:solidFill>
                    <a:srgbClr val="000000"/>
                  </a:solidFill>
                  <a:latin typeface="Francois One"/>
                  <a:ea typeface="Francois One"/>
                  <a:cs typeface="Francois One"/>
                  <a:sym typeface="Francois One"/>
                </a:rPr>
                <a:t> </a:t>
              </a:r>
              <a:r>
                <a:rPr lang="en-US" sz="2400" spc="-40" dirty="0" err="1">
                  <a:solidFill>
                    <a:srgbClr val="000000"/>
                  </a:solidFill>
                  <a:latin typeface="Francois One"/>
                  <a:ea typeface="Francois One"/>
                  <a:cs typeface="Francois One"/>
                  <a:sym typeface="Francois One"/>
                </a:rPr>
                <a:t>bảo</a:t>
              </a:r>
              <a:r>
                <a:rPr lang="en-US" sz="2400" spc="-40" dirty="0">
                  <a:solidFill>
                    <a:srgbClr val="000000"/>
                  </a:solidFill>
                  <a:latin typeface="Francois One"/>
                  <a:ea typeface="Francois One"/>
                  <a:cs typeface="Francois One"/>
                  <a:sym typeface="Francois One"/>
                </a:rPr>
                <a:t> </a:t>
              </a:r>
              <a:r>
                <a:rPr lang="en-US" sz="2400" spc="-40" dirty="0" err="1">
                  <a:solidFill>
                    <a:srgbClr val="000000"/>
                  </a:solidFill>
                  <a:latin typeface="Francois One"/>
                  <a:ea typeface="Francois One"/>
                  <a:cs typeface="Francois One"/>
                  <a:sym typeface="Francois One"/>
                </a:rPr>
                <a:t>vệ</a:t>
              </a:r>
              <a:r>
                <a:rPr lang="en-US" sz="2400" spc="-40" dirty="0">
                  <a:solidFill>
                    <a:srgbClr val="000000"/>
                  </a:solidFill>
                  <a:latin typeface="Francois One"/>
                  <a:ea typeface="Francois One"/>
                  <a:cs typeface="Francois One"/>
                  <a:sym typeface="Francois One"/>
                </a:rPr>
                <a:t> </a:t>
              </a:r>
              <a:r>
                <a:rPr lang="en-US" sz="2400" spc="-40" dirty="0" err="1">
                  <a:solidFill>
                    <a:srgbClr val="000000"/>
                  </a:solidFill>
                  <a:latin typeface="Francois One"/>
                  <a:ea typeface="Francois One"/>
                  <a:cs typeface="Francois One"/>
                  <a:sym typeface="Francois One"/>
                </a:rPr>
                <a:t>quyền</a:t>
              </a:r>
              <a:r>
                <a:rPr lang="en-US" sz="2400" spc="-40" dirty="0">
                  <a:solidFill>
                    <a:srgbClr val="000000"/>
                  </a:solidFill>
                  <a:latin typeface="Francois One"/>
                  <a:ea typeface="Francois One"/>
                  <a:cs typeface="Francois One"/>
                  <a:sym typeface="Francois One"/>
                </a:rPr>
                <a:t> </a:t>
              </a:r>
              <a:r>
                <a:rPr lang="en-US" sz="2400" spc="-40" dirty="0" err="1">
                  <a:solidFill>
                    <a:srgbClr val="000000"/>
                  </a:solidFill>
                  <a:latin typeface="Francois One"/>
                  <a:ea typeface="Francois One"/>
                  <a:cs typeface="Francois One"/>
                  <a:sym typeface="Francois One"/>
                </a:rPr>
                <a:t>được</a:t>
              </a:r>
              <a:r>
                <a:rPr lang="en-US" sz="2400" spc="-40" dirty="0">
                  <a:solidFill>
                    <a:srgbClr val="000000"/>
                  </a:solidFill>
                  <a:latin typeface="Francois One"/>
                  <a:ea typeface="Francois One"/>
                  <a:cs typeface="Francois One"/>
                  <a:sym typeface="Francois One"/>
                </a:rPr>
                <a:t> an </a:t>
              </a:r>
              <a:r>
                <a:rPr lang="en-US" sz="2400" spc="-40" dirty="0" err="1">
                  <a:solidFill>
                    <a:srgbClr val="000000"/>
                  </a:solidFill>
                  <a:latin typeface="Francois One"/>
                  <a:ea typeface="Francois One"/>
                  <a:cs typeface="Francois One"/>
                  <a:sym typeface="Francois One"/>
                </a:rPr>
                <a:t>toàn</a:t>
              </a:r>
              <a:r>
                <a:rPr lang="en-US" sz="2000" spc="-40" dirty="0">
                  <a:solidFill>
                    <a:srgbClr val="000000"/>
                  </a:solidFill>
                  <a:latin typeface="Francois One"/>
                  <a:ea typeface="Francois One"/>
                  <a:cs typeface="Francois One"/>
                  <a:sym typeface="Francois One"/>
                </a:rPr>
                <a:t>:</a:t>
              </a:r>
            </a:p>
          </p:txBody>
        </p:sp>
      </p:grpSp>
      <p:sp>
        <p:nvSpPr>
          <p:cNvPr id="5" name="Freeform 5"/>
          <p:cNvSpPr/>
          <p:nvPr/>
        </p:nvSpPr>
        <p:spPr>
          <a:xfrm rot="-3932537">
            <a:off x="3669082" y="2212649"/>
            <a:ext cx="329197" cy="1084182"/>
          </a:xfrm>
          <a:custGeom>
            <a:avLst/>
            <a:gdLst/>
            <a:ahLst/>
            <a:cxnLst/>
            <a:rect l="l" t="t" r="r" b="b"/>
            <a:pathLst>
              <a:path w="493796" h="1626273">
                <a:moveTo>
                  <a:pt x="0" y="0"/>
                </a:moveTo>
                <a:lnTo>
                  <a:pt x="493796" y="0"/>
                </a:lnTo>
                <a:lnTo>
                  <a:pt x="493796" y="1626273"/>
                </a:lnTo>
                <a:lnTo>
                  <a:pt x="0" y="1626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905665" y="4592834"/>
            <a:ext cx="3489611" cy="1789620"/>
            <a:chOff x="0" y="0"/>
            <a:chExt cx="3071227" cy="1476880"/>
          </a:xfrm>
        </p:grpSpPr>
        <p:sp>
          <p:nvSpPr>
            <p:cNvPr id="7" name="Freeform 7"/>
            <p:cNvSpPr/>
            <p:nvPr/>
          </p:nvSpPr>
          <p:spPr>
            <a:xfrm>
              <a:off x="0" y="0"/>
              <a:ext cx="3071227" cy="1476880"/>
            </a:xfrm>
            <a:custGeom>
              <a:avLst/>
              <a:gdLst/>
              <a:ahLst/>
              <a:cxnLst/>
              <a:rect l="l" t="t" r="r" b="b"/>
              <a:pathLst>
                <a:path w="3071227" h="1476880">
                  <a:moveTo>
                    <a:pt x="2868027" y="0"/>
                  </a:moveTo>
                  <a:cubicBezTo>
                    <a:pt x="2980251" y="0"/>
                    <a:pt x="3071227" y="330611"/>
                    <a:pt x="3071227" y="738440"/>
                  </a:cubicBezTo>
                  <a:cubicBezTo>
                    <a:pt x="3071227" y="1146269"/>
                    <a:pt x="2980251" y="1476880"/>
                    <a:pt x="2868027" y="1476880"/>
                  </a:cubicBezTo>
                  <a:lnTo>
                    <a:pt x="203200" y="1476880"/>
                  </a:lnTo>
                  <a:cubicBezTo>
                    <a:pt x="90976" y="1476880"/>
                    <a:pt x="0" y="1146269"/>
                    <a:pt x="0" y="738440"/>
                  </a:cubicBezTo>
                  <a:cubicBezTo>
                    <a:pt x="0" y="330611"/>
                    <a:pt x="90976" y="0"/>
                    <a:pt x="203200" y="0"/>
                  </a:cubicBezTo>
                  <a:close/>
                </a:path>
              </a:pathLst>
            </a:custGeom>
            <a:solidFill>
              <a:srgbClr val="C1FF72"/>
            </a:solidFill>
            <a:ln w="19050" cap="sq">
              <a:solidFill>
                <a:srgbClr val="000000"/>
              </a:solidFill>
              <a:prstDash val="solid"/>
              <a:miter/>
            </a:ln>
          </p:spPr>
          <p:txBody>
            <a:bodyPr/>
            <a:lstStyle/>
            <a:p>
              <a:endParaRPr lang="en-US"/>
            </a:p>
          </p:txBody>
        </p:sp>
        <p:sp>
          <p:nvSpPr>
            <p:cNvPr id="8" name="TextBox 8"/>
            <p:cNvSpPr txBox="1"/>
            <p:nvPr/>
          </p:nvSpPr>
          <p:spPr>
            <a:xfrm>
              <a:off x="0" y="47625"/>
              <a:ext cx="3071227" cy="1429255"/>
            </a:xfrm>
            <a:prstGeom prst="rect">
              <a:avLst/>
            </a:prstGeom>
          </p:spPr>
          <p:txBody>
            <a:bodyPr lIns="33867" tIns="33867" rIns="33867" bIns="33867" rtlCol="0" anchor="ctr"/>
            <a:lstStyle/>
            <a:p>
              <a:pPr algn="ctr">
                <a:lnSpc>
                  <a:spcPts val="1666"/>
                </a:lnSpc>
              </a:pPr>
              <a:r>
                <a:rPr lang="en-US" sz="2000" b="1" spc="-33" dirty="0" err="1">
                  <a:solidFill>
                    <a:srgbClr val="000000"/>
                  </a:solidFill>
                  <a:latin typeface="Asap Bold"/>
                  <a:ea typeface="Asap Bold"/>
                  <a:cs typeface="Asap Bold"/>
                  <a:sym typeface="Asap Bold"/>
                </a:rPr>
                <a:t>Bị</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ép</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buộc</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làm</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điều</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không</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muốn</a:t>
              </a:r>
              <a:r>
                <a:rPr lang="en-US" sz="2000" b="1" spc="-33" dirty="0">
                  <a:solidFill>
                    <a:srgbClr val="000000"/>
                  </a:solidFill>
                  <a:latin typeface="Asap Bold"/>
                  <a:ea typeface="Asap Bold"/>
                  <a:cs typeface="Asap Bold"/>
                  <a:sym typeface="Asap Bold"/>
                </a:rPr>
                <a:t>:</a:t>
              </a:r>
            </a:p>
            <a:p>
              <a:pPr algn="ctr">
                <a:lnSpc>
                  <a:spcPts val="1666"/>
                </a:lnSpc>
                <a:spcBef>
                  <a:spcPct val="0"/>
                </a:spcBef>
              </a:pP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Bị</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buộc</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thực</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hiện</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hành</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động</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trái</a:t>
              </a:r>
              <a:r>
                <a:rPr lang="en-US" sz="2000" b="1" spc="-33" dirty="0">
                  <a:solidFill>
                    <a:srgbClr val="000000"/>
                  </a:solidFill>
                  <a:latin typeface="Asap Bold"/>
                  <a:ea typeface="Asap Bold"/>
                  <a:cs typeface="Asap Bold"/>
                  <a:sym typeface="Asap Bold"/>
                </a:rPr>
                <a:t> ý </a:t>
              </a:r>
              <a:r>
                <a:rPr lang="en-US" sz="2000" b="1" spc="-33" dirty="0" err="1">
                  <a:solidFill>
                    <a:srgbClr val="000000"/>
                  </a:solidFill>
                  <a:latin typeface="Asap Bold"/>
                  <a:ea typeface="Asap Bold"/>
                  <a:cs typeface="Asap Bold"/>
                  <a:sym typeface="Asap Bold"/>
                </a:rPr>
                <a:t>mình</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ảnh</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hưởng</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đến</a:t>
              </a:r>
              <a:r>
                <a:rPr lang="en-US" sz="2000" b="1" spc="-33" dirty="0">
                  <a:solidFill>
                    <a:srgbClr val="000000"/>
                  </a:solidFill>
                  <a:latin typeface="Asap Bold"/>
                  <a:ea typeface="Asap Bold"/>
                  <a:cs typeface="Asap Bold"/>
                  <a:sym typeface="Asap Bold"/>
                </a:rPr>
                <a:t> an </a:t>
              </a:r>
              <a:r>
                <a:rPr lang="en-US" sz="2000" b="1" spc="-33" dirty="0" err="1">
                  <a:solidFill>
                    <a:srgbClr val="000000"/>
                  </a:solidFill>
                  <a:latin typeface="Asap Bold"/>
                  <a:ea typeface="Asap Bold"/>
                  <a:cs typeface="Asap Bold"/>
                  <a:sym typeface="Asap Bold"/>
                </a:rPr>
                <a:t>toàn</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thể</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chất</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và</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tinh</a:t>
              </a:r>
              <a:r>
                <a:rPr lang="en-US" sz="2000" b="1" spc="-33" dirty="0">
                  <a:solidFill>
                    <a:srgbClr val="000000"/>
                  </a:solidFill>
                  <a:latin typeface="Asap Bold"/>
                  <a:ea typeface="Asap Bold"/>
                  <a:cs typeface="Asap Bold"/>
                  <a:sym typeface="Asap Bold"/>
                </a:rPr>
                <a:t> </a:t>
              </a:r>
              <a:r>
                <a:rPr lang="en-US" sz="2000" b="1" spc="-33" dirty="0" err="1">
                  <a:solidFill>
                    <a:srgbClr val="000000"/>
                  </a:solidFill>
                  <a:latin typeface="Asap Bold"/>
                  <a:ea typeface="Asap Bold"/>
                  <a:cs typeface="Asap Bold"/>
                  <a:sym typeface="Asap Bold"/>
                </a:rPr>
                <a:t>thần</a:t>
              </a:r>
              <a:r>
                <a:rPr lang="en-US" sz="2000" b="1" spc="-33" dirty="0">
                  <a:solidFill>
                    <a:srgbClr val="000000"/>
                  </a:solidFill>
                  <a:latin typeface="Asap Bold"/>
                  <a:ea typeface="Asap Bold"/>
                  <a:cs typeface="Asap Bold"/>
                  <a:sym typeface="Asap Bold"/>
                </a:rPr>
                <a:t>.</a:t>
              </a:r>
            </a:p>
          </p:txBody>
        </p:sp>
      </p:grpSp>
      <p:grpSp>
        <p:nvGrpSpPr>
          <p:cNvPr id="9" name="Group 9"/>
          <p:cNvGrpSpPr/>
          <p:nvPr/>
        </p:nvGrpSpPr>
        <p:grpSpPr>
          <a:xfrm>
            <a:off x="8165805" y="0"/>
            <a:ext cx="3595935" cy="2265362"/>
            <a:chOff x="0" y="0"/>
            <a:chExt cx="2898367" cy="1456878"/>
          </a:xfrm>
        </p:grpSpPr>
        <p:sp>
          <p:nvSpPr>
            <p:cNvPr id="10" name="Freeform 10"/>
            <p:cNvSpPr/>
            <p:nvPr/>
          </p:nvSpPr>
          <p:spPr>
            <a:xfrm>
              <a:off x="0" y="0"/>
              <a:ext cx="2898366" cy="1456878"/>
            </a:xfrm>
            <a:custGeom>
              <a:avLst/>
              <a:gdLst/>
              <a:ahLst/>
              <a:cxnLst/>
              <a:rect l="l" t="t" r="r" b="b"/>
              <a:pathLst>
                <a:path w="2898366" h="1456878">
                  <a:moveTo>
                    <a:pt x="2695166" y="0"/>
                  </a:moveTo>
                  <a:cubicBezTo>
                    <a:pt x="2807391" y="0"/>
                    <a:pt x="2898366" y="326133"/>
                    <a:pt x="2898366" y="728439"/>
                  </a:cubicBezTo>
                  <a:cubicBezTo>
                    <a:pt x="2898366" y="1130744"/>
                    <a:pt x="2807391" y="1456878"/>
                    <a:pt x="2695166" y="1456878"/>
                  </a:cubicBezTo>
                  <a:lnTo>
                    <a:pt x="203200" y="1456878"/>
                  </a:lnTo>
                  <a:cubicBezTo>
                    <a:pt x="90976" y="1456878"/>
                    <a:pt x="0" y="1130744"/>
                    <a:pt x="0" y="728439"/>
                  </a:cubicBezTo>
                  <a:cubicBezTo>
                    <a:pt x="0" y="326133"/>
                    <a:pt x="90976" y="0"/>
                    <a:pt x="203200" y="0"/>
                  </a:cubicBezTo>
                  <a:lnTo>
                    <a:pt x="2695166" y="0"/>
                  </a:lnTo>
                  <a:close/>
                </a:path>
              </a:pathLst>
            </a:custGeom>
            <a:solidFill>
              <a:srgbClr val="FDE9FF"/>
            </a:solidFill>
            <a:ln w="19050" cap="rnd">
              <a:solidFill>
                <a:srgbClr val="000000"/>
              </a:solidFill>
              <a:prstDash val="solid"/>
              <a:round/>
            </a:ln>
          </p:spPr>
          <p:txBody>
            <a:bodyPr/>
            <a:lstStyle/>
            <a:p>
              <a:endParaRPr lang="en-US"/>
            </a:p>
          </p:txBody>
        </p:sp>
        <p:sp>
          <p:nvSpPr>
            <p:cNvPr id="11" name="TextBox 11"/>
            <p:cNvSpPr txBox="1"/>
            <p:nvPr/>
          </p:nvSpPr>
          <p:spPr>
            <a:xfrm>
              <a:off x="0" y="-47625"/>
              <a:ext cx="2898367" cy="1504503"/>
            </a:xfrm>
            <a:prstGeom prst="rect">
              <a:avLst/>
            </a:prstGeom>
          </p:spPr>
          <p:txBody>
            <a:bodyPr lIns="33867" tIns="33867" rIns="33867" bIns="33867" rtlCol="0" anchor="ctr"/>
            <a:lstStyle/>
            <a:p>
              <a:pPr algn="ctr">
                <a:lnSpc>
                  <a:spcPts val="2333"/>
                </a:lnSpc>
              </a:pPr>
              <a:r>
                <a:rPr lang="en-US" sz="2400" b="1" spc="-33" dirty="0" err="1">
                  <a:solidFill>
                    <a:srgbClr val="000000"/>
                  </a:solidFill>
                  <a:latin typeface="Asap Bold"/>
                  <a:ea typeface="Asap Bold"/>
                  <a:cs typeface="Asap Bold"/>
                  <a:sym typeface="Asap Bold"/>
                </a:rPr>
                <a:t>Bị</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chiếm</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đoạt</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tài</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sản</a:t>
              </a:r>
              <a:r>
                <a:rPr lang="en-US" sz="2400" b="1" spc="-33" dirty="0">
                  <a:solidFill>
                    <a:srgbClr val="000000"/>
                  </a:solidFill>
                  <a:latin typeface="Asap Bold"/>
                  <a:ea typeface="Asap Bold"/>
                  <a:cs typeface="Asap Bold"/>
                  <a:sym typeface="Asap Bold"/>
                </a:rPr>
                <a:t>: </a:t>
              </a:r>
            </a:p>
            <a:p>
              <a:pPr algn="ctr">
                <a:lnSpc>
                  <a:spcPts val="2333"/>
                </a:lnSpc>
                <a:spcBef>
                  <a:spcPct val="0"/>
                </a:spcBef>
              </a:pPr>
              <a:r>
                <a:rPr lang="en-US" sz="2400" b="1" spc="-33" dirty="0" err="1">
                  <a:solidFill>
                    <a:srgbClr val="000000"/>
                  </a:solidFill>
                  <a:latin typeface="Asap Bold"/>
                  <a:ea typeface="Asap Bold"/>
                  <a:cs typeface="Asap Bold"/>
                  <a:sym typeface="Asap Bold"/>
                </a:rPr>
                <a:t>Mất</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tiền</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đồ</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dùng</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cá</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nhân</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hoặc</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bị</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ép</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đưa</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cho</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người</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khác</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gây</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tổn</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thương</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cả</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về</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vật</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chất</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và</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tinh</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thần</a:t>
              </a:r>
              <a:r>
                <a:rPr lang="en-US" sz="1666" b="1" spc="-33" dirty="0">
                  <a:solidFill>
                    <a:srgbClr val="000000"/>
                  </a:solidFill>
                  <a:latin typeface="Asap Bold"/>
                  <a:ea typeface="Asap Bold"/>
                  <a:cs typeface="Asap Bold"/>
                  <a:sym typeface="Asap Bold"/>
                </a:rPr>
                <a:t>.</a:t>
              </a:r>
            </a:p>
          </p:txBody>
        </p:sp>
      </p:grpSp>
      <p:grpSp>
        <p:nvGrpSpPr>
          <p:cNvPr id="12" name="Group 12"/>
          <p:cNvGrpSpPr/>
          <p:nvPr/>
        </p:nvGrpSpPr>
        <p:grpSpPr>
          <a:xfrm>
            <a:off x="162302" y="342387"/>
            <a:ext cx="3282725" cy="2265362"/>
            <a:chOff x="0" y="0"/>
            <a:chExt cx="1209491" cy="731987"/>
          </a:xfrm>
        </p:grpSpPr>
        <p:sp>
          <p:nvSpPr>
            <p:cNvPr id="13" name="Freeform 13"/>
            <p:cNvSpPr/>
            <p:nvPr/>
          </p:nvSpPr>
          <p:spPr>
            <a:xfrm>
              <a:off x="0" y="0"/>
              <a:ext cx="1209491" cy="731987"/>
            </a:xfrm>
            <a:custGeom>
              <a:avLst/>
              <a:gdLst/>
              <a:ahLst/>
              <a:cxnLst/>
              <a:rect l="l" t="t" r="r" b="b"/>
              <a:pathLst>
                <a:path w="1209491" h="731987">
                  <a:moveTo>
                    <a:pt x="44247" y="0"/>
                  </a:moveTo>
                  <a:lnTo>
                    <a:pt x="1165244" y="0"/>
                  </a:lnTo>
                  <a:cubicBezTo>
                    <a:pt x="1189681" y="0"/>
                    <a:pt x="1209491" y="19810"/>
                    <a:pt x="1209491" y="44247"/>
                  </a:cubicBezTo>
                  <a:lnTo>
                    <a:pt x="1209491" y="687740"/>
                  </a:lnTo>
                  <a:cubicBezTo>
                    <a:pt x="1209491" y="699475"/>
                    <a:pt x="1204829" y="710729"/>
                    <a:pt x="1196531" y="719027"/>
                  </a:cubicBezTo>
                  <a:cubicBezTo>
                    <a:pt x="1188233" y="727325"/>
                    <a:pt x="1176979" y="731987"/>
                    <a:pt x="1165244" y="731987"/>
                  </a:cubicBezTo>
                  <a:lnTo>
                    <a:pt x="44247" y="731987"/>
                  </a:lnTo>
                  <a:cubicBezTo>
                    <a:pt x="32512" y="731987"/>
                    <a:pt x="21258" y="727325"/>
                    <a:pt x="12960" y="719027"/>
                  </a:cubicBezTo>
                  <a:cubicBezTo>
                    <a:pt x="4662" y="710729"/>
                    <a:pt x="0" y="699475"/>
                    <a:pt x="0" y="687740"/>
                  </a:cubicBezTo>
                  <a:lnTo>
                    <a:pt x="0" y="44247"/>
                  </a:lnTo>
                  <a:cubicBezTo>
                    <a:pt x="0" y="32512"/>
                    <a:pt x="4662" y="21258"/>
                    <a:pt x="12960" y="12960"/>
                  </a:cubicBezTo>
                  <a:cubicBezTo>
                    <a:pt x="21258" y="4662"/>
                    <a:pt x="32512" y="0"/>
                    <a:pt x="44247" y="0"/>
                  </a:cubicBezTo>
                  <a:close/>
                </a:path>
              </a:pathLst>
            </a:custGeom>
            <a:solidFill>
              <a:srgbClr val="F9DA4A"/>
            </a:solidFill>
            <a:ln w="19050" cap="rnd">
              <a:solidFill>
                <a:srgbClr val="000000"/>
              </a:solidFill>
              <a:prstDash val="solid"/>
              <a:round/>
            </a:ln>
          </p:spPr>
          <p:txBody>
            <a:bodyPr/>
            <a:lstStyle/>
            <a:p>
              <a:endParaRPr lang="en-US"/>
            </a:p>
          </p:txBody>
        </p:sp>
        <p:sp>
          <p:nvSpPr>
            <p:cNvPr id="14" name="TextBox 14"/>
            <p:cNvSpPr txBox="1"/>
            <p:nvPr/>
          </p:nvSpPr>
          <p:spPr>
            <a:xfrm>
              <a:off x="0" y="65730"/>
              <a:ext cx="1149974" cy="666256"/>
            </a:xfrm>
            <a:prstGeom prst="rect">
              <a:avLst/>
            </a:prstGeom>
          </p:spPr>
          <p:txBody>
            <a:bodyPr lIns="33867" tIns="33867" rIns="33867" bIns="33867" rtlCol="0" anchor="ctr"/>
            <a:lstStyle/>
            <a:p>
              <a:pPr algn="ctr">
                <a:lnSpc>
                  <a:spcPts val="2333"/>
                </a:lnSpc>
              </a:pPr>
              <a:r>
                <a:rPr lang="en-US" sz="2400" b="1" spc="-33" dirty="0">
                  <a:solidFill>
                    <a:srgbClr val="000000"/>
                  </a:solidFill>
                  <a:latin typeface="Asap Bold"/>
                  <a:ea typeface="Asap Bold"/>
                  <a:cs typeface="Asap Bold"/>
                  <a:sym typeface="Asap Bold"/>
                </a:rPr>
                <a:t>Giao </a:t>
              </a:r>
              <a:r>
                <a:rPr lang="en-US" sz="2400" b="1" spc="-33" dirty="0" err="1">
                  <a:solidFill>
                    <a:srgbClr val="000000"/>
                  </a:solidFill>
                  <a:latin typeface="Asap Bold"/>
                  <a:ea typeface="Asap Bold"/>
                  <a:cs typeface="Asap Bold"/>
                  <a:sym typeface="Asap Bold"/>
                </a:rPr>
                <a:t>tiếp</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không</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lời</a:t>
              </a:r>
              <a:r>
                <a:rPr lang="en-US" sz="2400" b="1" spc="-33" dirty="0">
                  <a:solidFill>
                    <a:srgbClr val="000000"/>
                  </a:solidFill>
                  <a:latin typeface="Asap Bold"/>
                  <a:ea typeface="Asap Bold"/>
                  <a:cs typeface="Asap Bold"/>
                  <a:sym typeface="Asap Bold"/>
                </a:rPr>
                <a:t>: </a:t>
              </a:r>
            </a:p>
            <a:p>
              <a:pPr algn="ctr">
                <a:lnSpc>
                  <a:spcPts val="2333"/>
                </a:lnSpc>
              </a:pPr>
              <a:r>
                <a:rPr lang="en-US" sz="2400" b="1" spc="-33" dirty="0" err="1">
                  <a:solidFill>
                    <a:srgbClr val="000000"/>
                  </a:solidFill>
                  <a:latin typeface="Asap Bold"/>
                  <a:ea typeface="Asap Bold"/>
                  <a:cs typeface="Asap Bold"/>
                  <a:sym typeface="Asap Bold"/>
                </a:rPr>
                <a:t>Bị</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bắt</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buộc</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xem</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nghe</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hoặc</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đọc</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những</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nội</a:t>
              </a:r>
              <a:r>
                <a:rPr lang="en-US" sz="2400" b="1" spc="-33" dirty="0">
                  <a:solidFill>
                    <a:srgbClr val="000000"/>
                  </a:solidFill>
                  <a:latin typeface="Asap Bold"/>
                  <a:ea typeface="Asap Bold"/>
                  <a:cs typeface="Asap Bold"/>
                  <a:sym typeface="Asap Bold"/>
                </a:rPr>
                <a:t> dung, </a:t>
              </a:r>
              <a:r>
                <a:rPr lang="en-US" sz="2400" b="1" spc="-33" dirty="0" err="1">
                  <a:solidFill>
                    <a:srgbClr val="000000"/>
                  </a:solidFill>
                  <a:latin typeface="Asap Bold"/>
                  <a:ea typeface="Asap Bold"/>
                  <a:cs typeface="Asap Bold"/>
                  <a:sym typeface="Asap Bold"/>
                </a:rPr>
                <a:t>hình</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ảnh</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từ</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người</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lạ</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dù</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trong</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cuộc</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sống</a:t>
              </a:r>
              <a:r>
                <a:rPr lang="en-US" sz="2400" b="1" spc="-33" dirty="0">
                  <a:solidFill>
                    <a:srgbClr val="000000"/>
                  </a:solidFill>
                  <a:latin typeface="Asap Bold"/>
                  <a:ea typeface="Asap Bold"/>
                  <a:cs typeface="Asap Bold"/>
                  <a:sym typeface="Asap Bold"/>
                </a:rPr>
                <a:t> hay </a:t>
              </a:r>
              <a:r>
                <a:rPr lang="en-US" sz="2400" b="1" spc="-33" dirty="0" err="1">
                  <a:solidFill>
                    <a:srgbClr val="000000"/>
                  </a:solidFill>
                  <a:latin typeface="Asap Bold"/>
                  <a:ea typeface="Asap Bold"/>
                  <a:cs typeface="Asap Bold"/>
                  <a:sym typeface="Asap Bold"/>
                </a:rPr>
                <a:t>trên</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mạng</a:t>
              </a:r>
              <a:r>
                <a:rPr lang="en-US" sz="2400" b="1" spc="-33" dirty="0">
                  <a:solidFill>
                    <a:srgbClr val="000000"/>
                  </a:solidFill>
                  <a:latin typeface="Asap Bold"/>
                  <a:ea typeface="Asap Bold"/>
                  <a:cs typeface="Asap Bold"/>
                  <a:sym typeface="Asap Bold"/>
                </a:rPr>
                <a:t>. </a:t>
              </a:r>
            </a:p>
          </p:txBody>
        </p:sp>
      </p:grpSp>
      <p:sp>
        <p:nvSpPr>
          <p:cNvPr id="15" name="Freeform 15"/>
          <p:cNvSpPr/>
          <p:nvPr/>
        </p:nvSpPr>
        <p:spPr>
          <a:xfrm rot="-680282">
            <a:off x="4826164" y="-566454"/>
            <a:ext cx="1440285" cy="1440285"/>
          </a:xfrm>
          <a:custGeom>
            <a:avLst/>
            <a:gdLst/>
            <a:ahLst/>
            <a:cxnLst/>
            <a:rect l="l" t="t" r="r" b="b"/>
            <a:pathLst>
              <a:path w="2160427" h="2160427">
                <a:moveTo>
                  <a:pt x="0" y="0"/>
                </a:moveTo>
                <a:lnTo>
                  <a:pt x="2160427" y="0"/>
                </a:lnTo>
                <a:lnTo>
                  <a:pt x="2160427" y="2160427"/>
                </a:lnTo>
                <a:lnTo>
                  <a:pt x="0" y="2160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rot="6731555">
            <a:off x="6050711" y="5693531"/>
            <a:ext cx="213388" cy="1989208"/>
          </a:xfrm>
          <a:custGeom>
            <a:avLst/>
            <a:gdLst/>
            <a:ahLst/>
            <a:cxnLst/>
            <a:rect l="l" t="t" r="r" b="b"/>
            <a:pathLst>
              <a:path w="320082" h="2983812">
                <a:moveTo>
                  <a:pt x="0" y="0"/>
                </a:moveTo>
                <a:lnTo>
                  <a:pt x="320081" y="0"/>
                </a:lnTo>
                <a:lnTo>
                  <a:pt x="320081" y="2983812"/>
                </a:lnTo>
                <a:lnTo>
                  <a:pt x="0" y="2983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670151" flipV="1">
            <a:off x="7638315" y="3429000"/>
            <a:ext cx="1170783" cy="1060482"/>
          </a:xfrm>
          <a:custGeom>
            <a:avLst/>
            <a:gdLst/>
            <a:ahLst/>
            <a:cxnLst/>
            <a:rect l="l" t="t" r="r" b="b"/>
            <a:pathLst>
              <a:path w="1756174" h="1590723">
                <a:moveTo>
                  <a:pt x="0" y="1590723"/>
                </a:moveTo>
                <a:lnTo>
                  <a:pt x="1756174" y="1590723"/>
                </a:lnTo>
                <a:lnTo>
                  <a:pt x="1756174" y="0"/>
                </a:lnTo>
                <a:lnTo>
                  <a:pt x="0" y="0"/>
                </a:lnTo>
                <a:lnTo>
                  <a:pt x="0" y="1590723"/>
                </a:lnTo>
                <a:close/>
              </a:path>
            </a:pathLst>
          </a:custGeom>
          <a:blipFill>
            <a:blip r:embed="rId11">
              <a:extLst>
                <a:ext uri="{96DAC541-7B7A-43D3-8B79-37D633B846F1}">
                  <asvg:svgBlip xmlns:asvg="http://schemas.microsoft.com/office/drawing/2016/SVG/main" r:embed="rId12"/>
                </a:ext>
              </a:extLst>
            </a:blip>
            <a:stretch>
              <a:fillRect l="-64961"/>
            </a:stretch>
          </a:blipFill>
        </p:spPr>
        <p:txBody>
          <a:bodyPr/>
          <a:lstStyle/>
          <a:p>
            <a:endParaRPr lang="en-US"/>
          </a:p>
        </p:txBody>
      </p:sp>
      <p:sp>
        <p:nvSpPr>
          <p:cNvPr id="18" name="Freeform 18"/>
          <p:cNvSpPr/>
          <p:nvPr/>
        </p:nvSpPr>
        <p:spPr>
          <a:xfrm rot="-2931120" flipV="1">
            <a:off x="7503788" y="1867957"/>
            <a:ext cx="1073749" cy="583323"/>
          </a:xfrm>
          <a:custGeom>
            <a:avLst/>
            <a:gdLst/>
            <a:ahLst/>
            <a:cxnLst/>
            <a:rect l="l" t="t" r="r" b="b"/>
            <a:pathLst>
              <a:path w="1610623" h="874984">
                <a:moveTo>
                  <a:pt x="0" y="874983"/>
                </a:moveTo>
                <a:lnTo>
                  <a:pt x="1610623" y="874983"/>
                </a:lnTo>
                <a:lnTo>
                  <a:pt x="1610623" y="0"/>
                </a:lnTo>
                <a:lnTo>
                  <a:pt x="0" y="0"/>
                </a:lnTo>
                <a:lnTo>
                  <a:pt x="0" y="874983"/>
                </a:lnTo>
                <a:close/>
              </a:path>
            </a:pathLst>
          </a:custGeom>
          <a:blipFill>
            <a:blip r:embed="rId13">
              <a:extLst>
                <a:ext uri="{96DAC541-7B7A-43D3-8B79-37D633B846F1}">
                  <asvg:svgBlip xmlns:asvg="http://schemas.microsoft.com/office/drawing/2016/SVG/main" r:embed="rId14"/>
                </a:ext>
              </a:extLst>
            </a:blip>
            <a:stretch>
              <a:fillRect l="-21706" t="-1831"/>
            </a:stretch>
          </a:blipFill>
        </p:spPr>
        <p:txBody>
          <a:bodyPr/>
          <a:lstStyle/>
          <a:p>
            <a:endParaRPr lang="en-US"/>
          </a:p>
        </p:txBody>
      </p:sp>
      <p:sp>
        <p:nvSpPr>
          <p:cNvPr id="19" name="Freeform 19"/>
          <p:cNvSpPr/>
          <p:nvPr/>
        </p:nvSpPr>
        <p:spPr>
          <a:xfrm rot="6672827" flipV="1">
            <a:off x="3935261" y="3843154"/>
            <a:ext cx="984976" cy="892181"/>
          </a:xfrm>
          <a:custGeom>
            <a:avLst/>
            <a:gdLst/>
            <a:ahLst/>
            <a:cxnLst/>
            <a:rect l="l" t="t" r="r" b="b"/>
            <a:pathLst>
              <a:path w="1477464" h="1338271">
                <a:moveTo>
                  <a:pt x="0" y="1338271"/>
                </a:moveTo>
                <a:lnTo>
                  <a:pt x="1477464" y="1338271"/>
                </a:lnTo>
                <a:lnTo>
                  <a:pt x="1477464" y="0"/>
                </a:lnTo>
                <a:lnTo>
                  <a:pt x="0" y="0"/>
                </a:lnTo>
                <a:lnTo>
                  <a:pt x="0" y="1338271"/>
                </a:lnTo>
                <a:close/>
              </a:path>
            </a:pathLst>
          </a:custGeom>
          <a:blipFill>
            <a:blip r:embed="rId11">
              <a:extLst>
                <a:ext uri="{96DAC541-7B7A-43D3-8B79-37D633B846F1}">
                  <asvg:svgBlip xmlns:asvg="http://schemas.microsoft.com/office/drawing/2016/SVG/main" r:embed="rId12"/>
                </a:ext>
              </a:extLst>
            </a:blip>
            <a:stretch>
              <a:fillRect l="-64961"/>
            </a:stretch>
          </a:blipFill>
        </p:spPr>
        <p:txBody>
          <a:bodyPr/>
          <a:lstStyle/>
          <a:p>
            <a:endParaRPr lang="en-US"/>
          </a:p>
        </p:txBody>
      </p:sp>
      <p:grpSp>
        <p:nvGrpSpPr>
          <p:cNvPr id="20" name="Group 20"/>
          <p:cNvGrpSpPr/>
          <p:nvPr/>
        </p:nvGrpSpPr>
        <p:grpSpPr>
          <a:xfrm>
            <a:off x="8368569" y="4101253"/>
            <a:ext cx="3393171" cy="2070947"/>
            <a:chOff x="0" y="0"/>
            <a:chExt cx="2898367" cy="1456878"/>
          </a:xfrm>
        </p:grpSpPr>
        <p:sp>
          <p:nvSpPr>
            <p:cNvPr id="21" name="Freeform 21"/>
            <p:cNvSpPr/>
            <p:nvPr/>
          </p:nvSpPr>
          <p:spPr>
            <a:xfrm>
              <a:off x="0" y="0"/>
              <a:ext cx="2898366" cy="1456878"/>
            </a:xfrm>
            <a:custGeom>
              <a:avLst/>
              <a:gdLst/>
              <a:ahLst/>
              <a:cxnLst/>
              <a:rect l="l" t="t" r="r" b="b"/>
              <a:pathLst>
                <a:path w="2898366" h="1456878">
                  <a:moveTo>
                    <a:pt x="2695166" y="0"/>
                  </a:moveTo>
                  <a:cubicBezTo>
                    <a:pt x="2807391" y="0"/>
                    <a:pt x="2898366" y="326133"/>
                    <a:pt x="2898366" y="728439"/>
                  </a:cubicBezTo>
                  <a:cubicBezTo>
                    <a:pt x="2898366" y="1130744"/>
                    <a:pt x="2807391" y="1456878"/>
                    <a:pt x="2695166" y="1456878"/>
                  </a:cubicBezTo>
                  <a:lnTo>
                    <a:pt x="203200" y="1456878"/>
                  </a:lnTo>
                  <a:cubicBezTo>
                    <a:pt x="90976" y="1456878"/>
                    <a:pt x="0" y="1130744"/>
                    <a:pt x="0" y="728439"/>
                  </a:cubicBezTo>
                  <a:cubicBezTo>
                    <a:pt x="0" y="326133"/>
                    <a:pt x="90976" y="0"/>
                    <a:pt x="203200" y="0"/>
                  </a:cubicBezTo>
                  <a:lnTo>
                    <a:pt x="2695166" y="0"/>
                  </a:lnTo>
                  <a:close/>
                </a:path>
              </a:pathLst>
            </a:custGeom>
            <a:solidFill>
              <a:srgbClr val="FDE9FF"/>
            </a:solidFill>
            <a:ln w="19050" cap="rnd">
              <a:solidFill>
                <a:srgbClr val="000000"/>
              </a:solidFill>
              <a:prstDash val="solid"/>
              <a:round/>
            </a:ln>
          </p:spPr>
          <p:txBody>
            <a:bodyPr/>
            <a:lstStyle/>
            <a:p>
              <a:endParaRPr lang="en-US"/>
            </a:p>
          </p:txBody>
        </p:sp>
        <p:sp>
          <p:nvSpPr>
            <p:cNvPr id="22" name="TextBox 22"/>
            <p:cNvSpPr txBox="1"/>
            <p:nvPr/>
          </p:nvSpPr>
          <p:spPr>
            <a:xfrm>
              <a:off x="0" y="-47625"/>
              <a:ext cx="2898367" cy="1504503"/>
            </a:xfrm>
            <a:prstGeom prst="rect">
              <a:avLst/>
            </a:prstGeom>
          </p:spPr>
          <p:txBody>
            <a:bodyPr lIns="33867" tIns="33867" rIns="33867" bIns="33867" rtlCol="0" anchor="ctr"/>
            <a:lstStyle/>
            <a:p>
              <a:pPr algn="ctr">
                <a:lnSpc>
                  <a:spcPts val="2333"/>
                </a:lnSpc>
                <a:spcBef>
                  <a:spcPct val="0"/>
                </a:spcBef>
              </a:pPr>
              <a:r>
                <a:rPr lang="en-US" sz="2400" b="1" spc="-33" dirty="0" err="1">
                  <a:solidFill>
                    <a:srgbClr val="000000"/>
                  </a:solidFill>
                  <a:latin typeface="Asap Bold"/>
                  <a:ea typeface="Asap Bold"/>
                  <a:cs typeface="Asap Bold"/>
                  <a:sym typeface="Asap Bold"/>
                </a:rPr>
                <a:t>Cần</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phản</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đối</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bình</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tĩnh</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quan</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sát</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tìm</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cách</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thoát</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khỏi</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tình</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huống</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nguy</a:t>
              </a:r>
              <a:r>
                <a:rPr lang="en-US" sz="2400" b="1" spc="-33" dirty="0">
                  <a:solidFill>
                    <a:srgbClr val="000000"/>
                  </a:solidFill>
                  <a:latin typeface="Asap Bold"/>
                  <a:ea typeface="Asap Bold"/>
                  <a:cs typeface="Asap Bold"/>
                  <a:sym typeface="Asap Bold"/>
                </a:rPr>
                <a:t> </a:t>
              </a:r>
              <a:r>
                <a:rPr lang="en-US" sz="2400" b="1" spc="-33" dirty="0" err="1">
                  <a:solidFill>
                    <a:srgbClr val="000000"/>
                  </a:solidFill>
                  <a:latin typeface="Asap Bold"/>
                  <a:ea typeface="Asap Bold"/>
                  <a:cs typeface="Asap Bold"/>
                  <a:sym typeface="Asap Bold"/>
                </a:rPr>
                <a:t>hiểm</a:t>
              </a:r>
              <a:r>
                <a:rPr lang="en-US" sz="2400" b="1" spc="-33" dirty="0">
                  <a:solidFill>
                    <a:srgbClr val="000000"/>
                  </a:solidFill>
                  <a:latin typeface="Asap Bold"/>
                  <a:ea typeface="Asap Bold"/>
                  <a:cs typeface="Asap Bold"/>
                  <a:sym typeface="Asap Bold"/>
                </a:rPr>
                <a:t> </a:t>
              </a:r>
            </a:p>
          </p:txBody>
        </p:sp>
      </p:grpSp>
      <p:pic>
        <p:nvPicPr>
          <p:cNvPr id="23" name="ghi nhớ">
            <a:hlinkClick r:id="" action="ppaction://media"/>
            <a:extLst>
              <a:ext uri="{FF2B5EF4-FFF2-40B4-BE49-F238E27FC236}">
                <a16:creationId xmlns:a16="http://schemas.microsoft.com/office/drawing/2014/main" id="{A2288C84-15E4-9724-B30B-A6DEE7F5C6F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79123" y="626876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19"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019CE75-8BBE-4A34-A8CE-C8095D34D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1D17A37B-9D94-4BD5-A0B3-83E8730F3FE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id="{6B22AB78-FEBF-4217-8AF0-5B18B4E6BB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BDE1ED25-6DEA-4DB0-BC0C-A81294318F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9" name="Picture 8">
            <a:hlinkClick r:id="rId8"/>
            <a:extLst>
              <a:ext uri="{FF2B5EF4-FFF2-40B4-BE49-F238E27FC236}">
                <a16:creationId xmlns:a16="http://schemas.microsoft.com/office/drawing/2014/main" id="{354BFBF3-8B8A-03EE-22A1-C3DECE466C17}"/>
              </a:ext>
            </a:extLst>
          </p:cNvPr>
          <p:cNvPicPr>
            <a:picLocks noChangeAspect="1"/>
          </p:cNvPicPr>
          <p:nvPr/>
        </p:nvPicPr>
        <p:blipFill>
          <a:blip r:embed="rId9"/>
          <a:stretch>
            <a:fillRect/>
          </a:stretch>
        </p:blipFill>
        <p:spPr>
          <a:xfrm>
            <a:off x="53176" y="3497094"/>
            <a:ext cx="3407959" cy="3310415"/>
          </a:xfrm>
          <a:prstGeom prst="rect">
            <a:avLst/>
          </a:prstGeom>
        </p:spPr>
      </p:pic>
      <p:pic>
        <p:nvPicPr>
          <p:cNvPr id="13" name="Picture 12">
            <a:extLst>
              <a:ext uri="{FF2B5EF4-FFF2-40B4-BE49-F238E27FC236}">
                <a16:creationId xmlns:a16="http://schemas.microsoft.com/office/drawing/2014/main" id="{0013E457-19B6-6327-4990-D20FDAB379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3" name="Picture 2">
            <a:extLst>
              <a:ext uri="{FF2B5EF4-FFF2-40B4-BE49-F238E27FC236}">
                <a16:creationId xmlns:a16="http://schemas.microsoft.com/office/drawing/2014/main" id="{010D0C94-CD7B-83BF-B064-723726E5A3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520" y="1878328"/>
            <a:ext cx="9956800" cy="2400771"/>
          </a:xfrm>
          <a:prstGeom prst="rect">
            <a:avLst/>
          </a:prstGeom>
        </p:spPr>
      </p:pic>
    </p:spTree>
    <p:extLst>
      <p:ext uri="{BB962C8B-B14F-4D97-AF65-F5344CB8AC3E}">
        <p14:creationId xmlns:p14="http://schemas.microsoft.com/office/powerpoint/2010/main" val="378392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3123"/>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id="{0616DF3E-DB55-243C-A910-2C3AE72D8399}"/>
              </a:ext>
            </a:extLst>
          </p:cNvPr>
          <p:cNvGrpSpPr/>
          <p:nvPr/>
        </p:nvGrpSpPr>
        <p:grpSpPr>
          <a:xfrm>
            <a:off x="236305" y="618738"/>
            <a:ext cx="11756571" cy="4715261"/>
            <a:chOff x="4168588" y="591670"/>
            <a:chExt cx="6602506" cy="3750578"/>
          </a:xfrm>
        </p:grpSpPr>
        <p:sp>
          <p:nvSpPr>
            <p:cNvPr id="10" name="Rounded Rectangle 14">
              <a:extLst>
                <a:ext uri="{FF2B5EF4-FFF2-40B4-BE49-F238E27FC236}">
                  <a16:creationId xmlns:a16="http://schemas.microsoft.com/office/drawing/2014/main" id="{DEB568F1-9B24-6977-BB46-B478A74598B2}"/>
                </a:ext>
              </a:extLst>
            </p:cNvPr>
            <p:cNvSpPr/>
            <p:nvPr/>
          </p:nvSpPr>
          <p:spPr>
            <a:xfrm>
              <a:off x="4168588" y="591670"/>
              <a:ext cx="6602506" cy="3750578"/>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字魂107号-萌趣欢乐体" panose="020F0302020204030204"/>
                <a:cs typeface="+mn-cs"/>
              </a:endParaRPr>
            </a:p>
          </p:txBody>
        </p:sp>
        <p:sp>
          <p:nvSpPr>
            <p:cNvPr id="11" name="Rectangle 10">
              <a:extLst>
                <a:ext uri="{FF2B5EF4-FFF2-40B4-BE49-F238E27FC236}">
                  <a16:creationId xmlns:a16="http://schemas.microsoft.com/office/drawing/2014/main" id="{8B9B9536-EEE9-6178-FD4D-752BC68DA5D9}"/>
                </a:ext>
              </a:extLst>
            </p:cNvPr>
            <p:cNvSpPr/>
            <p:nvPr/>
          </p:nvSpPr>
          <p:spPr>
            <a:xfrm>
              <a:off x="4331402" y="801014"/>
              <a:ext cx="5879117" cy="1587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liên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hệ</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tế</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huống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168708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019CE75-8BBE-4A34-A8CE-C8095D34D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1D17A37B-9D94-4BD5-A0B3-83E8730F3FE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id="{6B22AB78-FEBF-4217-8AF0-5B18B4E6BB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BDE1ED25-6DEA-4DB0-BC0C-A81294318F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9" name="Picture 8">
            <a:hlinkClick r:id="rId8"/>
            <a:extLst>
              <a:ext uri="{FF2B5EF4-FFF2-40B4-BE49-F238E27FC236}">
                <a16:creationId xmlns:a16="http://schemas.microsoft.com/office/drawing/2014/main" id="{354BFBF3-8B8A-03EE-22A1-C3DECE466C17}"/>
              </a:ext>
            </a:extLst>
          </p:cNvPr>
          <p:cNvPicPr>
            <a:picLocks noChangeAspect="1"/>
          </p:cNvPicPr>
          <p:nvPr/>
        </p:nvPicPr>
        <p:blipFill>
          <a:blip r:embed="rId9"/>
          <a:stretch>
            <a:fillRect/>
          </a:stretch>
        </p:blipFill>
        <p:spPr>
          <a:xfrm>
            <a:off x="53176" y="3497094"/>
            <a:ext cx="3407959" cy="3310415"/>
          </a:xfrm>
          <a:prstGeom prst="rect">
            <a:avLst/>
          </a:prstGeom>
        </p:spPr>
      </p:pic>
      <p:pic>
        <p:nvPicPr>
          <p:cNvPr id="13" name="Picture 12">
            <a:extLst>
              <a:ext uri="{FF2B5EF4-FFF2-40B4-BE49-F238E27FC236}">
                <a16:creationId xmlns:a16="http://schemas.microsoft.com/office/drawing/2014/main" id="{0013E457-19B6-6327-4990-D20FDAB379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3" name="Picture 2">
            <a:extLst>
              <a:ext uri="{FF2B5EF4-FFF2-40B4-BE49-F238E27FC236}">
                <a16:creationId xmlns:a16="http://schemas.microsoft.com/office/drawing/2014/main" id="{010D0C94-CD7B-83BF-B064-723726E5A3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520" y="1878328"/>
            <a:ext cx="9956800" cy="2400771"/>
          </a:xfrm>
          <a:prstGeom prst="rect">
            <a:avLst/>
          </a:prstGeom>
        </p:spPr>
      </p:pic>
    </p:spTree>
    <p:extLst>
      <p:ext uri="{BB962C8B-B14F-4D97-AF65-F5344CB8AC3E}">
        <p14:creationId xmlns:p14="http://schemas.microsoft.com/office/powerpoint/2010/main" val="3230604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31EB7F-A763-CCBB-70B0-2EBD421BB6C0}"/>
              </a:ext>
            </a:extLst>
          </p:cNvPr>
          <p:cNvPicPr>
            <a:picLocks noChangeAspect="1"/>
          </p:cNvPicPr>
          <p:nvPr/>
        </p:nvPicPr>
        <p:blipFill>
          <a:blip r:embed="rId6"/>
          <a:stretch>
            <a:fillRect/>
          </a:stretch>
        </p:blipFill>
        <p:spPr>
          <a:xfrm>
            <a:off x="0" y="0"/>
            <a:ext cx="12192000" cy="6858000"/>
          </a:xfrm>
          <a:prstGeom prst="rect">
            <a:avLst/>
          </a:prstGeom>
        </p:spPr>
      </p:pic>
      <p:sp>
        <p:nvSpPr>
          <p:cNvPr id="8" name="Oval 7">
            <a:extLst>
              <a:ext uri="{FF2B5EF4-FFF2-40B4-BE49-F238E27FC236}">
                <a16:creationId xmlns:a16="http://schemas.microsoft.com/office/drawing/2014/main" id="{86B22C0F-4569-C17B-C459-19BD5B1B8501}"/>
              </a:ext>
            </a:extLst>
          </p:cNvPr>
          <p:cNvSpPr/>
          <p:nvPr/>
        </p:nvSpPr>
        <p:spPr>
          <a:xfrm>
            <a:off x="8966790" y="3955312"/>
            <a:ext cx="591879" cy="73364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Khi một người lớn lạ">
            <a:hlinkClick r:id="" action="ppaction://media"/>
            <a:extLst>
              <a:ext uri="{FF2B5EF4-FFF2-40B4-BE49-F238E27FC236}">
                <a16:creationId xmlns:a16="http://schemas.microsoft.com/office/drawing/2014/main" id="{67D07043-63EC-0A6F-5C58-EE36A75834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7544" y="727149"/>
            <a:ext cx="406400" cy="406400"/>
          </a:xfrm>
          <a:prstGeom prst="rect">
            <a:avLst/>
          </a:prstGeom>
        </p:spPr>
      </p:pic>
    </p:spTree>
    <p:extLst>
      <p:ext uri="{BB962C8B-B14F-4D97-AF65-F5344CB8AC3E}">
        <p14:creationId xmlns:p14="http://schemas.microsoft.com/office/powerpoint/2010/main" val="1045773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E6818-0081-3C55-BB78-6CADA7B36394}"/>
              </a:ext>
            </a:extLst>
          </p:cNvPr>
          <p:cNvPicPr>
            <a:picLocks noChangeAspect="1"/>
          </p:cNvPicPr>
          <p:nvPr/>
        </p:nvPicPr>
        <p:blipFill rotWithShape="1">
          <a:blip r:embed="rId6"/>
          <a:srcRect t="10698" b="5736"/>
          <a:stretch/>
        </p:blipFill>
        <p:spPr>
          <a:xfrm>
            <a:off x="0" y="0"/>
            <a:ext cx="12192000" cy="6858000"/>
          </a:xfrm>
          <a:prstGeom prst="rect">
            <a:avLst/>
          </a:prstGeom>
        </p:spPr>
      </p:pic>
      <p:sp>
        <p:nvSpPr>
          <p:cNvPr id="2" name="Oval 1">
            <a:extLst>
              <a:ext uri="{FF2B5EF4-FFF2-40B4-BE49-F238E27FC236}">
                <a16:creationId xmlns:a16="http://schemas.microsoft.com/office/drawing/2014/main" id="{F2500CAA-0C3B-64C3-C6ED-B599FD25940B}"/>
              </a:ext>
            </a:extLst>
          </p:cNvPr>
          <p:cNvSpPr/>
          <p:nvPr/>
        </p:nvSpPr>
        <p:spPr>
          <a:xfrm>
            <a:off x="6096000" y="3625702"/>
            <a:ext cx="570614" cy="73364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Nếu ai đó đề nghị gi">
            <a:hlinkClick r:id="" action="ppaction://media"/>
            <a:extLst>
              <a:ext uri="{FF2B5EF4-FFF2-40B4-BE49-F238E27FC236}">
                <a16:creationId xmlns:a16="http://schemas.microsoft.com/office/drawing/2014/main" id="{1FF414A1-BB48-22E9-897C-E162238271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9562" y="865373"/>
            <a:ext cx="406400" cy="406400"/>
          </a:xfrm>
          <a:prstGeom prst="rect">
            <a:avLst/>
          </a:prstGeom>
        </p:spPr>
      </p:pic>
    </p:spTree>
    <p:extLst>
      <p:ext uri="{BB962C8B-B14F-4D97-AF65-F5344CB8AC3E}">
        <p14:creationId xmlns:p14="http://schemas.microsoft.com/office/powerpoint/2010/main" val="148949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A8C9C-7A0E-0A0E-FA8C-6E3629F80D73}"/>
              </a:ext>
            </a:extLst>
          </p:cNvPr>
          <p:cNvPicPr>
            <a:picLocks noChangeAspect="1"/>
          </p:cNvPicPr>
          <p:nvPr/>
        </p:nvPicPr>
        <p:blipFill>
          <a:blip r:embed="rId6"/>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E9C1D2A7-005F-E72F-573B-C72B01C20854}"/>
              </a:ext>
            </a:extLst>
          </p:cNvPr>
          <p:cNvSpPr/>
          <p:nvPr/>
        </p:nvSpPr>
        <p:spPr>
          <a:xfrm>
            <a:off x="2938131" y="4199860"/>
            <a:ext cx="570614" cy="73364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Nếu ai đó chạm vào c">
            <a:hlinkClick r:id="" action="ppaction://media"/>
            <a:extLst>
              <a:ext uri="{FF2B5EF4-FFF2-40B4-BE49-F238E27FC236}">
                <a16:creationId xmlns:a16="http://schemas.microsoft.com/office/drawing/2014/main" id="{36A1953B-333C-269F-28CC-8388E9ADD2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8177" y="844107"/>
            <a:ext cx="406400" cy="406400"/>
          </a:xfrm>
          <a:prstGeom prst="rect">
            <a:avLst/>
          </a:prstGeom>
        </p:spPr>
      </p:pic>
    </p:spTree>
    <p:extLst>
      <p:ext uri="{BB962C8B-B14F-4D97-AF65-F5344CB8AC3E}">
        <p14:creationId xmlns:p14="http://schemas.microsoft.com/office/powerpoint/2010/main" val="1876548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5 NGÓN TAY XINH - Dạy bé bảo vệ mình khỏi xâm hại tình dục">
            <a:hlinkClick r:id="" action="ppaction://media"/>
            <a:extLst>
              <a:ext uri="{FF2B5EF4-FFF2-40B4-BE49-F238E27FC236}">
                <a16:creationId xmlns:a16="http://schemas.microsoft.com/office/drawing/2014/main" id="{8C38B741-F578-3861-9BD5-A095D1EA17BF}"/>
              </a:ext>
            </a:extLst>
          </p:cNvPr>
          <p:cNvPicPr>
            <a:picLocks noChangeAspect="1"/>
          </p:cNvPicPr>
          <p:nvPr>
            <a:videoFile r:link="rId1"/>
            <p:extLst>
              <p:ext uri="{DAA4B4D4-6D71-4841-9C94-3DE7FCFB9230}">
                <p14:media xmlns:p14="http://schemas.microsoft.com/office/powerpoint/2010/main" r:embed="rId2">
                  <p14:trim end="20743"/>
                </p14:media>
              </p:ext>
            </p:extLst>
          </p:nvPr>
        </p:nvPicPr>
        <p:blipFill>
          <a:blip r:embed="rId5"/>
          <a:stretch>
            <a:fillRect/>
          </a:stretch>
        </p:blipFill>
        <p:spPr>
          <a:xfrm>
            <a:off x="0" y="0"/>
            <a:ext cx="12192000" cy="6852646"/>
          </a:xfrm>
          <a:prstGeom prst="rect">
            <a:avLst/>
          </a:prstGeom>
        </p:spPr>
      </p:pic>
    </p:spTree>
    <p:extLst>
      <p:ext uri="{BB962C8B-B14F-4D97-AF65-F5344CB8AC3E}">
        <p14:creationId xmlns:p14="http://schemas.microsoft.com/office/powerpoint/2010/main" val="215387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680100-72FA-6A91-75B2-8D65A7CAE780}"/>
              </a:ext>
            </a:extLst>
          </p:cNvPr>
          <p:cNvPicPr>
            <a:picLocks noChangeAspect="1"/>
          </p:cNvPicPr>
          <p:nvPr/>
        </p:nvPicPr>
        <p:blipFill>
          <a:blip r:embed="rId8"/>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4D2A04CD-E1B7-4192-77BD-4FB2437F4C32}"/>
              </a:ext>
            </a:extLst>
          </p:cNvPr>
          <p:cNvSpPr/>
          <p:nvPr/>
        </p:nvSpPr>
        <p:spPr>
          <a:xfrm>
            <a:off x="6010939" y="4136065"/>
            <a:ext cx="570614" cy="73364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Vùng nào trên cơ thể">
            <a:hlinkClick r:id="" action="ppaction://media"/>
            <a:extLst>
              <a:ext uri="{FF2B5EF4-FFF2-40B4-BE49-F238E27FC236}">
                <a16:creationId xmlns:a16="http://schemas.microsoft.com/office/drawing/2014/main" id="{3B54E041-BF7C-3FC1-5838-537779701C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3870" y="992963"/>
            <a:ext cx="406400" cy="406400"/>
          </a:xfrm>
          <a:prstGeom prst="rect">
            <a:avLst/>
          </a:prstGeom>
        </p:spPr>
      </p:pic>
      <p:pic>
        <p:nvPicPr>
          <p:cNvPr id="3" name="Vùng miệng ngực vùng">
            <a:hlinkClick r:id="" action="ppaction://media"/>
            <a:extLst>
              <a:ext uri="{FF2B5EF4-FFF2-40B4-BE49-F238E27FC236}">
                <a16:creationId xmlns:a16="http://schemas.microsoft.com/office/drawing/2014/main" id="{FBC0D8DC-C85C-FB6C-0A56-BE0612FA359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042735" y="6330507"/>
            <a:ext cx="406400" cy="406400"/>
          </a:xfrm>
          <a:prstGeom prst="rect">
            <a:avLst/>
          </a:prstGeom>
        </p:spPr>
      </p:pic>
    </p:spTree>
    <p:extLst>
      <p:ext uri="{BB962C8B-B14F-4D97-AF65-F5344CB8AC3E}">
        <p14:creationId xmlns:p14="http://schemas.microsoft.com/office/powerpoint/2010/main" val="975278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7" name="click.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019CE75-8BBE-4A34-A8CE-C8095D34D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1D17A37B-9D94-4BD5-A0B3-83E8730F3FE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id="{6B22AB78-FEBF-4217-8AF0-5B18B4E6BB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7"/>
            <a:extLst>
              <a:ext uri="{FF2B5EF4-FFF2-40B4-BE49-F238E27FC236}">
                <a16:creationId xmlns:a16="http://schemas.microsoft.com/office/drawing/2014/main" id="{354BFBF3-8B8A-03EE-22A1-C3DECE466C17}"/>
              </a:ext>
            </a:extLst>
          </p:cNvPr>
          <p:cNvPicPr>
            <a:picLocks noChangeAspect="1"/>
          </p:cNvPicPr>
          <p:nvPr/>
        </p:nvPicPr>
        <p:blipFill>
          <a:blip r:embed="rId8"/>
          <a:stretch>
            <a:fillRect/>
          </a:stretch>
        </p:blipFill>
        <p:spPr>
          <a:xfrm>
            <a:off x="53176" y="3497094"/>
            <a:ext cx="3407959" cy="3310415"/>
          </a:xfrm>
          <a:prstGeom prst="rect">
            <a:avLst/>
          </a:prstGeom>
        </p:spPr>
      </p:pic>
      <p:pic>
        <p:nvPicPr>
          <p:cNvPr id="13" name="Picture 12">
            <a:extLst>
              <a:ext uri="{FF2B5EF4-FFF2-40B4-BE49-F238E27FC236}">
                <a16:creationId xmlns:a16="http://schemas.microsoft.com/office/drawing/2014/main" id="{0013E457-19B6-6327-4990-D20FDAB379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12" name="Picture 11" descr="A close up of a black background&#10;&#10;Description automatically generated">
            <a:extLst>
              <a:ext uri="{FF2B5EF4-FFF2-40B4-BE49-F238E27FC236}">
                <a16:creationId xmlns:a16="http://schemas.microsoft.com/office/drawing/2014/main" id="{E70C3F84-2997-E5F1-4CBC-6ADFDC4092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571" y="1890968"/>
            <a:ext cx="11299371" cy="2725299"/>
          </a:xfrm>
          <a:prstGeom prst="rect">
            <a:avLst/>
          </a:prstGeom>
        </p:spPr>
      </p:pic>
      <p:pic>
        <p:nvPicPr>
          <p:cNvPr id="20" name="图片 19">
            <a:extLst>
              <a:ext uri="{FF2B5EF4-FFF2-40B4-BE49-F238E27FC236}">
                <a16:creationId xmlns:a16="http://schemas.microsoft.com/office/drawing/2014/main" id="{BDE1ED25-6DEA-4DB0-BC0C-A81294318FB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155695" y="3339245"/>
            <a:ext cx="4571570" cy="2860964"/>
          </a:xfrm>
          <a:prstGeom prst="rect">
            <a:avLst/>
          </a:prstGeom>
        </p:spPr>
      </p:pic>
    </p:spTree>
    <p:extLst>
      <p:ext uri="{BB962C8B-B14F-4D97-AF65-F5344CB8AC3E}">
        <p14:creationId xmlns:p14="http://schemas.microsoft.com/office/powerpoint/2010/main" val="807904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0309" y="330200"/>
            <a:ext cx="9895840" cy="4241799"/>
          </a:xfrm>
          <a:prstGeom prst="rect">
            <a:avLst/>
          </a:prstGeom>
        </p:spPr>
      </p:pic>
      <p:pic>
        <p:nvPicPr>
          <p:cNvPr id="19" name="图片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3064509" y="1746599"/>
            <a:ext cx="8727440" cy="1569660"/>
          </a:xfrm>
          <a:prstGeom prst="rect">
            <a:avLst/>
          </a:prstGeom>
          <a:noFill/>
        </p:spPr>
        <p:txBody>
          <a:bodyPr wrap="square" rtlCol="0">
            <a:spAutoFit/>
          </a:bodyPr>
          <a:lstStyle/>
          <a:p>
            <a:pPr lvl="0" algn="ctr"/>
            <a:r>
              <a:rPr lang="vi-VN" sz="3200" b="1" dirty="0">
                <a:solidFill>
                  <a:srgbClr val="4472C4">
                    <a:lumMod val="50000"/>
                  </a:srgbClr>
                </a:solidFill>
                <a:latin typeface="Cambria" panose="02040503050406030204" pitchFamily="18" charset="0"/>
                <a:ea typeface="Cambria" panose="02040503050406030204" pitchFamily="18" charset="0"/>
              </a:rPr>
              <a:t>Mỗi ngón tay trong bài hát đại diện cho những ai? Cách ứng xử với những người đó như thế nào?</a:t>
            </a:r>
            <a:endParaRPr kumimoji="0" lang="vi-VN" sz="32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pic>
        <p:nvPicPr>
          <p:cNvPr id="6" name="Mỗi ngón tay trong b">
            <a:hlinkClick r:id="" action="ppaction://media"/>
            <a:extLst>
              <a:ext uri="{FF2B5EF4-FFF2-40B4-BE49-F238E27FC236}">
                <a16:creationId xmlns:a16="http://schemas.microsoft.com/office/drawing/2014/main" id="{335AC2C0-FBE5-D67A-F86A-9052320E186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4800" y="31282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9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8800" y="1"/>
            <a:ext cx="9895840" cy="4449330"/>
          </a:xfrm>
          <a:prstGeom prst="rect">
            <a:avLst/>
          </a:prstGeom>
        </p:spPr>
      </p:pic>
      <p:pic>
        <p:nvPicPr>
          <p:cNvPr id="19" name="图片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2258060" y="1713433"/>
            <a:ext cx="8727440" cy="1323439"/>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Những câu hát nào được lặp lại nhiều lần trong bài?</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pic>
        <p:nvPicPr>
          <p:cNvPr id="6" name="Những câu hát nào đư">
            <a:hlinkClick r:id="" action="ppaction://media"/>
            <a:extLst>
              <a:ext uri="{FF2B5EF4-FFF2-40B4-BE49-F238E27FC236}">
                <a16:creationId xmlns:a16="http://schemas.microsoft.com/office/drawing/2014/main" id="{C9D5E755-0BEF-60D5-00E8-7EA54645E8D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82918" y="312821"/>
            <a:ext cx="406400" cy="406400"/>
          </a:xfrm>
          <a:prstGeom prst="rect">
            <a:avLst/>
          </a:prstGeom>
        </p:spPr>
      </p:pic>
    </p:spTree>
    <p:extLst>
      <p:ext uri="{BB962C8B-B14F-4D97-AF65-F5344CB8AC3E}">
        <p14:creationId xmlns:p14="http://schemas.microsoft.com/office/powerpoint/2010/main" val="189309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6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17118" y="1097250"/>
            <a:ext cx="9895840" cy="3271519"/>
          </a:xfrm>
          <a:prstGeom prst="rect">
            <a:avLst/>
          </a:prstGeom>
        </p:spPr>
      </p:pic>
      <p:pic>
        <p:nvPicPr>
          <p:cNvPr id="19" name="图片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2360067" y="2019496"/>
            <a:ext cx="8727440" cy="1938992"/>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Em hãy kể tình huống em cảm thấy không an toàn mà em đã trải qua hoặc em biết?</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pic>
        <p:nvPicPr>
          <p:cNvPr id="3" name="Em hãy kể tình huống">
            <a:hlinkClick r:id="" action="ppaction://media"/>
            <a:extLst>
              <a:ext uri="{FF2B5EF4-FFF2-40B4-BE49-F238E27FC236}">
                <a16:creationId xmlns:a16="http://schemas.microsoft.com/office/drawing/2014/main" id="{3134A5E5-8864-573C-2058-60D3A83A58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5800" y="385010"/>
            <a:ext cx="406400" cy="406400"/>
          </a:xfrm>
          <a:prstGeom prst="rect">
            <a:avLst/>
          </a:prstGeom>
        </p:spPr>
      </p:pic>
    </p:spTree>
    <p:extLst>
      <p:ext uri="{BB962C8B-B14F-4D97-AF65-F5344CB8AC3E}">
        <p14:creationId xmlns:p14="http://schemas.microsoft.com/office/powerpoint/2010/main" val="762736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id="{9A71EB7D-31F1-2AD9-9401-688B2A9E4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7" name="Picture 6">
            <a:extLst>
              <a:ext uri="{FF2B5EF4-FFF2-40B4-BE49-F238E27FC236}">
                <a16:creationId xmlns:a16="http://schemas.microsoft.com/office/drawing/2014/main" id="{2F7A2CA9-8132-CDAC-BC78-F1FF58E8B5A6}"/>
              </a:ext>
            </a:extLst>
          </p:cNvPr>
          <p:cNvPicPr>
            <a:picLocks noChangeAspect="1"/>
          </p:cNvPicPr>
          <p:nvPr/>
        </p:nvPicPr>
        <p:blipFill>
          <a:blip r:embed="rId7"/>
          <a:stretch>
            <a:fillRect/>
          </a:stretch>
        </p:blipFill>
        <p:spPr>
          <a:xfrm>
            <a:off x="2570165" y="1463964"/>
            <a:ext cx="7254869" cy="2121592"/>
          </a:xfrm>
          <a:prstGeom prst="rect">
            <a:avLst/>
          </a:prstGeom>
        </p:spPr>
      </p:pic>
      <p:pic>
        <p:nvPicPr>
          <p:cNvPr id="9" name="Picture 8">
            <a:extLst>
              <a:ext uri="{FF2B5EF4-FFF2-40B4-BE49-F238E27FC236}">
                <a16:creationId xmlns:a16="http://schemas.microsoft.com/office/drawing/2014/main" id="{15603C16-0BEE-DA39-CC90-708F246CAF1D}"/>
              </a:ext>
            </a:extLst>
          </p:cNvPr>
          <p:cNvPicPr>
            <a:picLocks noChangeAspect="1"/>
          </p:cNvPicPr>
          <p:nvPr/>
        </p:nvPicPr>
        <p:blipFill>
          <a:blip r:embed="rId8"/>
          <a:stretch>
            <a:fillRect/>
          </a:stretch>
        </p:blipFill>
        <p:spPr>
          <a:xfrm>
            <a:off x="4869559" y="311865"/>
            <a:ext cx="2981202" cy="1072989"/>
          </a:xfrm>
          <a:prstGeom prst="rect">
            <a:avLst/>
          </a:prstGeom>
        </p:spPr>
      </p:pic>
      <p:pic>
        <p:nvPicPr>
          <p:cNvPr id="2050" name="Picture 2" descr="Video tuyên truyền Giáo dục kỹ năng phòng tránh xâm hại tình dục trẻ em |  TH Phúc Đồng">
            <a:extLst>
              <a:ext uri="{FF2B5EF4-FFF2-40B4-BE49-F238E27FC236}">
                <a16:creationId xmlns:a16="http://schemas.microsoft.com/office/drawing/2014/main" id="{7772CA26-209F-D021-8E60-81E1E924CA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01107">
            <a:off x="7569200" y="4279900"/>
            <a:ext cx="3698240" cy="2080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155700" y="295888"/>
            <a:ext cx="10236200" cy="6168412"/>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sp>
        <p:nvSpPr>
          <p:cNvPr id="3" name="TextBox 2">
            <a:extLst>
              <a:ext uri="{FF2B5EF4-FFF2-40B4-BE49-F238E27FC236}">
                <a16:creationId xmlns:a16="http://schemas.microsoft.com/office/drawing/2014/main" id="{127A4280-BBE9-7B08-47AD-433325769FE8}"/>
              </a:ext>
            </a:extLst>
          </p:cNvPr>
          <p:cNvSpPr txBox="1"/>
          <p:nvPr/>
        </p:nvSpPr>
        <p:spPr>
          <a:xfrm>
            <a:off x="1968500" y="1887667"/>
            <a:ext cx="9385300" cy="3444789"/>
          </a:xfrm>
          <a:prstGeom prst="rect">
            <a:avLst/>
          </a:prstGeom>
          <a:noFill/>
        </p:spPr>
        <p:txBody>
          <a:bodyPr wrap="square" rtlCol="0">
            <a:spAutoFit/>
          </a:bodyPr>
          <a:lstStyle/>
          <a:p>
            <a:pPr marL="457200" indent="-457200" algn="just">
              <a:lnSpc>
                <a:spcPct val="115000"/>
              </a:lnSpc>
              <a:buFont typeface="Wingdings" panose="05000000000000000000" pitchFamily="2" charset="2"/>
              <a:buChar char="v"/>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vẹn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15000"/>
              </a:lnSpc>
              <a:buFont typeface="Wingdings" panose="05000000000000000000" pitchFamily="2" charset="2"/>
              <a:buChar char="v"/>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tin an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buFont typeface="Wingdings" panose="05000000000000000000" pitchFamily="2" charset="2"/>
              <a:buChar char="v"/>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58143E6E-046B-13E0-3C92-1977A2E17166}"/>
              </a:ext>
            </a:extLst>
          </p:cNvPr>
          <p:cNvSpPr/>
          <p:nvPr/>
        </p:nvSpPr>
        <p:spPr>
          <a:xfrm>
            <a:off x="3567995" y="749646"/>
            <a:ext cx="5411610"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YÊU CẦU CẦN ĐẠT</a:t>
            </a:r>
          </a:p>
        </p:txBody>
      </p:sp>
      <p:pic>
        <p:nvPicPr>
          <p:cNvPr id="6" name="Yêu cầu cần đạt Nói ">
            <a:hlinkClick r:id="" action="ppaction://media"/>
            <a:extLst>
              <a:ext uri="{FF2B5EF4-FFF2-40B4-BE49-F238E27FC236}">
                <a16:creationId xmlns:a16="http://schemas.microsoft.com/office/drawing/2014/main" id="{A1ABEF6B-D166-E5E8-388B-E1DF17CB96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6900" y="343246"/>
            <a:ext cx="406400" cy="406400"/>
          </a:xfrm>
          <a:prstGeom prst="rect">
            <a:avLst/>
          </a:prstGeom>
        </p:spPr>
      </p:pic>
    </p:spTree>
    <p:extLst>
      <p:ext uri="{BB962C8B-B14F-4D97-AF65-F5344CB8AC3E}">
        <p14:creationId xmlns:p14="http://schemas.microsoft.com/office/powerpoint/2010/main" val="2872734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26429-49BE-3BDA-14AA-D09068D18CC5}"/>
              </a:ext>
            </a:extLst>
          </p:cNvPr>
          <p:cNvPicPr>
            <a:picLocks noChangeAspect="1"/>
          </p:cNvPicPr>
          <p:nvPr/>
        </p:nvPicPr>
        <p:blipFill>
          <a:blip r:embed="rId4"/>
          <a:stretch>
            <a:fillRect/>
          </a:stretch>
        </p:blipFill>
        <p:spPr>
          <a:xfrm>
            <a:off x="1829849" y="300280"/>
            <a:ext cx="5840474" cy="2353260"/>
          </a:xfrm>
          <a:prstGeom prst="rect">
            <a:avLst/>
          </a:prstGeom>
        </p:spPr>
      </p:pic>
    </p:spTree>
    <p:extLst>
      <p:ext uri="{BB962C8B-B14F-4D97-AF65-F5344CB8AC3E}">
        <p14:creationId xmlns:p14="http://schemas.microsoft.com/office/powerpoint/2010/main" val="3553283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1346</TotalTime>
  <Words>1681</Words>
  <Application>Microsoft Office PowerPoint</Application>
  <PresentationFormat>Widescreen</PresentationFormat>
  <Paragraphs>100</Paragraphs>
  <Slides>32</Slides>
  <Notes>32</Notes>
  <HiddenSlides>0</HiddenSlides>
  <MMClips>16</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32</vt:i4>
      </vt:variant>
    </vt:vector>
  </HeadingPairs>
  <TitlesOfParts>
    <vt:vector size="47" baseType="lpstr">
      <vt:lpstr>等线</vt:lpstr>
      <vt:lpstr>Arial</vt:lpstr>
      <vt:lpstr>Asap Bold</vt:lpstr>
      <vt:lpstr>Calibri</vt:lpstr>
      <vt:lpstr>Cambria</vt:lpstr>
      <vt:lpstr>Francois One</vt:lpstr>
      <vt:lpstr>SVN-Hole Hearted</vt:lpstr>
      <vt:lpstr>Tahoma</vt:lpstr>
      <vt:lpstr>Times New Roman</vt:lpstr>
      <vt:lpstr>Wingdings</vt:lpstr>
      <vt:lpstr>字魂107号-萌趣欢乐体</vt:lpstr>
      <vt:lpstr>字魂59号-创粗黑</vt:lpstr>
      <vt:lpstr>Office 主题​​</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Thoa Tran</cp:lastModifiedBy>
  <cp:revision>118</cp:revision>
  <dcterms:created xsi:type="dcterms:W3CDTF">2023-11-08T05:37:12Z</dcterms:created>
  <dcterms:modified xsi:type="dcterms:W3CDTF">2025-04-01T11:35:09Z</dcterms:modified>
</cp:coreProperties>
</file>