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2" r:id="rId3"/>
  </p:sldMasterIdLst>
  <p:notesMasterIdLst>
    <p:notesMasterId r:id="rId26"/>
  </p:notesMasterIdLst>
  <p:sldIdLst>
    <p:sldId id="257" r:id="rId4"/>
    <p:sldId id="273" r:id="rId5"/>
    <p:sldId id="274" r:id="rId6"/>
    <p:sldId id="275" r:id="rId7"/>
    <p:sldId id="276" r:id="rId8"/>
    <p:sldId id="260" r:id="rId9"/>
    <p:sldId id="277" r:id="rId10"/>
    <p:sldId id="256" r:id="rId11"/>
    <p:sldId id="4411" r:id="rId12"/>
    <p:sldId id="268" r:id="rId13"/>
    <p:sldId id="261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71" r:id="rId24"/>
    <p:sldId id="4410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DC8"/>
    <a:srgbClr val="EAD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6C72-E0B2-45F2-B29D-DE798D7E9843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20A6-811D-4950-9882-3C1468B2E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2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E20A6-811D-4950-9882-3C1468B2EE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E20A6-811D-4950-9882-3C1468B2EE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E20A6-811D-4950-9882-3C1468B2EE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4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5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1279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121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4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0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78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8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0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26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91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6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65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4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00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7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46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75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3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7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15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52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5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6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057400" lvl="2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429000" lvl="4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4114800" lvl="5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800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3998">
                <a:solidFill>
                  <a:srgbClr val="888888"/>
                </a:solidFill>
              </a:defRPr>
            </a:lvl1pPr>
            <a:lvl2pPr marL="1371600" lvl="1" indent="-342900" algn="l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2pPr>
            <a:lvl3pPr marL="2057400" lvl="2" indent="-3429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3203">
                <a:solidFill>
                  <a:srgbClr val="888888"/>
                </a:solidFill>
              </a:defRPr>
            </a:lvl3pPr>
            <a:lvl4pPr marL="2743200" lvl="3" indent="-3429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2798">
                <a:solidFill>
                  <a:srgbClr val="888888"/>
                </a:solidFill>
              </a:defRPr>
            </a:lvl4pPr>
            <a:lvl5pPr marL="3429000" lvl="4" indent="-3429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2798">
                <a:solidFill>
                  <a:srgbClr val="888888"/>
                </a:solidFill>
              </a:defRPr>
            </a:lvl5pPr>
            <a:lvl6pPr marL="4114800" lvl="5" indent="-3429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2798">
                <a:solidFill>
                  <a:srgbClr val="888888"/>
                </a:solidFill>
              </a:defRPr>
            </a:lvl6pPr>
            <a:lvl7pPr marL="4800600" lvl="6" indent="-3429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2798">
                <a:solidFill>
                  <a:srgbClr val="888888"/>
                </a:solidFill>
              </a:defRPr>
            </a:lvl7pPr>
            <a:lvl8pPr marL="5486400" lvl="7" indent="-3429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2798">
                <a:solidFill>
                  <a:srgbClr val="888888"/>
                </a:solidFill>
              </a:defRPr>
            </a:lvl8pPr>
            <a:lvl9pPr marL="6172200" lvl="8" indent="-3429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27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0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914400" y="1800227"/>
            <a:ext cx="8077200" cy="509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98658" algn="l">
              <a:spcBef>
                <a:spcPts val="1121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5601"/>
            </a:lvl1pPr>
            <a:lvl2pPr marL="1371600" lvl="1" indent="-6477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4800"/>
            </a:lvl2pPr>
            <a:lvl3pPr marL="2057400" lvl="2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3998"/>
            </a:lvl3pPr>
            <a:lvl4pPr marL="2743200" lvl="3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600"/>
            </a:lvl4pPr>
            <a:lvl5pPr marL="3429000" lvl="4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3600"/>
            </a:lvl5pPr>
            <a:lvl6pPr marL="4114800" lvl="5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6pPr>
            <a:lvl7pPr marL="4800600" lvl="6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7pPr>
            <a:lvl8pPr marL="5486400" lvl="7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8pPr>
            <a:lvl9pPr marL="6172200" lvl="8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9296400" y="1800227"/>
            <a:ext cx="8077200" cy="509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98658" algn="l">
              <a:spcBef>
                <a:spcPts val="1121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5601"/>
            </a:lvl1pPr>
            <a:lvl2pPr marL="1371600" lvl="1" indent="-6477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4800"/>
            </a:lvl2pPr>
            <a:lvl3pPr marL="2057400" lvl="2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3998"/>
            </a:lvl3pPr>
            <a:lvl4pPr marL="2743200" lvl="3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600"/>
            </a:lvl4pPr>
            <a:lvl5pPr marL="3429000" lvl="4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3600"/>
            </a:lvl5pPr>
            <a:lvl6pPr marL="4114800" lvl="5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6pPr>
            <a:lvl7pPr marL="4800600" lvl="6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7pPr>
            <a:lvl8pPr marL="5486400" lvl="7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8pPr>
            <a:lvl9pPr marL="6172200" lvl="8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45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800" b="1"/>
            </a:lvl1pPr>
            <a:lvl2pPr marL="1371600" lvl="1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3998" b="1"/>
            </a:lvl2pPr>
            <a:lvl3pPr marL="2057400" lvl="2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3pPr>
            <a:lvl4pPr marL="2743200" lvl="3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4pPr>
            <a:lvl5pPr marL="3429000" lvl="4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5pPr>
            <a:lvl6pPr marL="4114800" lvl="5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6pPr>
            <a:lvl7pPr marL="4800600" lvl="6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7pPr>
            <a:lvl8pPr marL="5486400" lvl="7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8pPr>
            <a:lvl9pPr marL="6172200" lvl="8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914401" y="3262313"/>
            <a:ext cx="8080376" cy="59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3998"/>
            </a:lvl2pPr>
            <a:lvl3pPr marL="2057400" lvl="2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3203"/>
            </a:lvl4pPr>
            <a:lvl5pPr marL="3429000" lvl="4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3203"/>
            </a:lvl5pPr>
            <a:lvl6pPr marL="4114800" lvl="5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6pPr>
            <a:lvl7pPr marL="4800600" lvl="6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7pPr>
            <a:lvl8pPr marL="5486400" lvl="7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8pPr>
            <a:lvl9pPr marL="6172200" lvl="8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9290054" y="2302670"/>
            <a:ext cx="8083550" cy="95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4800" b="1"/>
            </a:lvl1pPr>
            <a:lvl2pPr marL="1371600" lvl="1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3998" b="1"/>
            </a:lvl2pPr>
            <a:lvl3pPr marL="2057400" lvl="2" indent="-3429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3pPr>
            <a:lvl4pPr marL="2743200" lvl="3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4pPr>
            <a:lvl5pPr marL="3429000" lvl="4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5pPr>
            <a:lvl6pPr marL="4114800" lvl="5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6pPr>
            <a:lvl7pPr marL="4800600" lvl="6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7pPr>
            <a:lvl8pPr marL="5486400" lvl="7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8pPr>
            <a:lvl9pPr marL="6172200" lvl="8" indent="-3429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3203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9290054" y="3262313"/>
            <a:ext cx="8083550" cy="592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3998"/>
            </a:lvl2pPr>
            <a:lvl3pPr marL="2057400" lvl="2" indent="-5715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3203"/>
            </a:lvl4pPr>
            <a:lvl5pPr marL="3429000" lvl="4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3203"/>
            </a:lvl5pPr>
            <a:lvl6pPr marL="4114800" lvl="5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6pPr>
            <a:lvl7pPr marL="4800600" lvl="6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7pPr>
            <a:lvl8pPr marL="5486400" lvl="7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8pPr>
            <a:lvl9pPr marL="6172200" lvl="8" indent="-546258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3203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5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6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914403" y="409574"/>
            <a:ext cx="6016626" cy="174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399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7150100" y="409579"/>
            <a:ext cx="10223501" cy="877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749141" algn="l">
              <a:spcBef>
                <a:spcPts val="1279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6398"/>
            </a:lvl1pPr>
            <a:lvl2pPr marL="1371600" lvl="1" indent="-698658" algn="l">
              <a:spcBef>
                <a:spcPts val="1121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5601"/>
            </a:lvl2pPr>
            <a:lvl3pPr marL="2057400" lvl="2" indent="-6477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3pPr>
            <a:lvl4pPr marL="2743200" lvl="3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3998"/>
            </a:lvl4pPr>
            <a:lvl5pPr marL="3429000" lvl="4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3998"/>
            </a:lvl5pPr>
            <a:lvl6pPr marL="4114800" lvl="5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3998"/>
            </a:lvl6pPr>
            <a:lvl7pPr marL="4800600" lvl="6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3998"/>
            </a:lvl7pPr>
            <a:lvl8pPr marL="5486400" lvl="7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3998"/>
            </a:lvl8pPr>
            <a:lvl9pPr marL="6172200" lvl="8" indent="-596741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3998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914403" y="2152654"/>
            <a:ext cx="6016626" cy="703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2798"/>
            </a:lvl1pPr>
            <a:lvl2pPr marL="1371600" lvl="1" indent="-3429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2pPr>
            <a:lvl3pPr marL="2057400" lvl="2" indent="-34290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2002"/>
            </a:lvl3pPr>
            <a:lvl4pPr marL="27432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4pPr>
            <a:lvl5pPr marL="3429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5pPr>
            <a:lvl6pPr marL="41148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6pPr>
            <a:lvl7pPr marL="48006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7pPr>
            <a:lvl8pPr marL="54864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8pPr>
            <a:lvl9pPr marL="61722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3584576" y="7200901"/>
            <a:ext cx="10972800" cy="85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399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1279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121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5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39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3584576" y="8051008"/>
            <a:ext cx="10972800" cy="120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2798"/>
            </a:lvl1pPr>
            <a:lvl2pPr marL="1371600" lvl="1" indent="-3429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2pPr>
            <a:lvl3pPr marL="2057400" lvl="2" indent="-342900" algn="l">
              <a:spcBef>
                <a:spcPts val="401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2002"/>
            </a:lvl3pPr>
            <a:lvl4pPr marL="27432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4pPr>
            <a:lvl5pPr marL="3429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5pPr>
            <a:lvl6pPr marL="41148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6pPr>
            <a:lvl7pPr marL="48006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7pPr>
            <a:lvl8pPr marL="54864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8pPr>
            <a:lvl9pPr marL="61722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5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5749529" y="-2434826"/>
            <a:ext cx="6788945" cy="16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057400" lvl="2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429000" lvl="4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4114800" lvl="5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4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12025312" y="1543052"/>
            <a:ext cx="658177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3643312" y="-2419350"/>
            <a:ext cx="6581777" cy="120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2057400" lvl="2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429000" lvl="4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4114800" lvl="5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2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3740727" cy="54544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5166715" y="1"/>
            <a:ext cx="3121286" cy="28174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1365620"/>
            <a:ext cx="18287999" cy="892138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8202881" y="792680"/>
            <a:ext cx="7232073" cy="677783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34612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3740727" cy="54544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5166715" y="1"/>
            <a:ext cx="3121286" cy="28174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1365620"/>
            <a:ext cx="18287999" cy="89213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11774386" y="2538351"/>
            <a:ext cx="6513614" cy="774864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2817422"/>
            <a:ext cx="15604175" cy="746957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19904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6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8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5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75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914400" y="411959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550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NULL"/><Relationship Id="rId1" Type="http://schemas.microsoft.com/office/2007/relationships/media" Target="NULL"/><Relationship Id="rId6" Type="http://schemas.microsoft.com/office/2007/relationships/hdphoto" Target="NULL"/><Relationship Id="rId5" Type="http://schemas.openxmlformats.org/officeDocument/2006/relationships/slide" Target="slide1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11.xml"/><Relationship Id="rId5" Type="http://schemas.microsoft.com/office/2007/relationships/hdphoto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microsoft.com/office/2007/relationships/hdphoto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16.xml"/><Relationship Id="rId5" Type="http://schemas.microsoft.com/office/2007/relationships/hdphoto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NULL"/><Relationship Id="rId1" Type="http://schemas.microsoft.com/office/2007/relationships/media" Target="NULL"/><Relationship Id="rId6" Type="http://schemas.openxmlformats.org/officeDocument/2006/relationships/slide" Target="slide3.xml"/><Relationship Id="rId5" Type="http://schemas.microsoft.com/office/2007/relationships/hdphoto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6" Type="http://schemas.openxmlformats.org/officeDocument/2006/relationships/slide" Target="slide4.xml"/><Relationship Id="rId5" Type="http://schemas.microsoft.com/office/2007/relationships/hdphoto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NULL" TargetMode="External"/><Relationship Id="rId7" Type="http://schemas.openxmlformats.org/officeDocument/2006/relationships/image" Target="NULL"/><Relationship Id="rId12" Type="http://schemas.openxmlformats.org/officeDocument/2006/relationships/slide" Target="slide8.xml"/><Relationship Id="rId2" Type="http://schemas.openxmlformats.org/officeDocument/2006/relationships/audio" Target="NULL"/><Relationship Id="rId1" Type="http://schemas.microsoft.com/office/2007/relationships/media" Target="NULL"/><Relationship Id="rId6" Type="http://schemas.openxmlformats.org/officeDocument/2006/relationships/audio" Target="../media/audio1.wav"/><Relationship Id="rId11" Type="http://schemas.openxmlformats.org/officeDocument/2006/relationships/slide" Target="slide7.xml"/><Relationship Id="rId5" Type="http://schemas.openxmlformats.org/officeDocument/2006/relationships/notesSlide" Target="../notesSlides/notesSlide1.xml"/><Relationship Id="rId10" Type="http://schemas.openxmlformats.org/officeDocument/2006/relationships/slide" Target="slide6.xml"/><Relationship Id="rId4" Type="http://schemas.openxmlformats.org/officeDocument/2006/relationships/slideLayout" Target="../slideLayouts/slideLayout7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2682826" y="-1765537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53012" y="8157863"/>
            <a:ext cx="18641012" cy="2325500"/>
            <a:chOff x="0" y="0"/>
            <a:chExt cx="4909567" cy="612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589550"/>
            <a:ext cx="8970677" cy="7630650"/>
            <a:chOff x="0" y="0"/>
            <a:chExt cx="4092246" cy="3480952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479682"/>
            </a:xfrm>
            <a:custGeom>
              <a:avLst/>
              <a:gdLst/>
              <a:ahLst/>
              <a:cxnLst/>
              <a:rect l="l" t="t" r="r" b="b"/>
              <a:pathLst>
                <a:path w="4093516" h="3479682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35068" y="3453012"/>
                    <a:pt x="256353" y="3456821"/>
                    <a:pt x="377637" y="3461902"/>
                  </a:cubicBezTo>
                  <a:cubicBezTo>
                    <a:pt x="444662" y="3464442"/>
                    <a:pt x="511688" y="3469521"/>
                    <a:pt x="578714" y="3470792"/>
                  </a:cubicBezTo>
                  <a:cubicBezTo>
                    <a:pt x="690423" y="3473332"/>
                    <a:pt x="1935182" y="3474602"/>
                    <a:pt x="2046892" y="3475871"/>
                  </a:cubicBezTo>
                  <a:cubicBezTo>
                    <a:pt x="2062850" y="3475871"/>
                    <a:pt x="2078809" y="3475871"/>
                    <a:pt x="2094767" y="3475871"/>
                  </a:cubicBezTo>
                  <a:cubicBezTo>
                    <a:pt x="2171368" y="3475871"/>
                    <a:pt x="2251160" y="3474602"/>
                    <a:pt x="2327760" y="3474602"/>
                  </a:cubicBezTo>
                  <a:cubicBezTo>
                    <a:pt x="2417128" y="3474602"/>
                    <a:pt x="2503303" y="3475871"/>
                    <a:pt x="2592671" y="3475871"/>
                  </a:cubicBezTo>
                  <a:cubicBezTo>
                    <a:pt x="2723530" y="3475871"/>
                    <a:pt x="2857581" y="3475871"/>
                    <a:pt x="2988441" y="3475871"/>
                  </a:cubicBezTo>
                  <a:cubicBezTo>
                    <a:pt x="3109725" y="3475871"/>
                    <a:pt x="3231009" y="3477142"/>
                    <a:pt x="3352293" y="3478412"/>
                  </a:cubicBezTo>
                  <a:cubicBezTo>
                    <a:pt x="3406552" y="3478412"/>
                    <a:pt x="3464003" y="3479682"/>
                    <a:pt x="3518261" y="3479682"/>
                  </a:cubicBezTo>
                  <a:cubicBezTo>
                    <a:pt x="3693804" y="3478412"/>
                    <a:pt x="3866156" y="3472062"/>
                    <a:pt x="4032556" y="3472062"/>
                  </a:cubicBezTo>
                  <a:cubicBezTo>
                    <a:pt x="4036366" y="3472062"/>
                    <a:pt x="4041446" y="3469521"/>
                    <a:pt x="4045256" y="3466982"/>
                  </a:cubicBezTo>
                  <a:cubicBezTo>
                    <a:pt x="4050336" y="3463171"/>
                    <a:pt x="4052876" y="3456821"/>
                    <a:pt x="4055416" y="3454282"/>
                  </a:cubicBezTo>
                  <a:cubicBezTo>
                    <a:pt x="4056686" y="3380928"/>
                    <a:pt x="4057956" y="3267742"/>
                    <a:pt x="4059226" y="3154556"/>
                  </a:cubicBezTo>
                  <a:cubicBezTo>
                    <a:pt x="4060496" y="2979388"/>
                    <a:pt x="4070656" y="1297770"/>
                    <a:pt x="4071926" y="1122602"/>
                  </a:cubicBezTo>
                  <a:cubicBezTo>
                    <a:pt x="4071926" y="1017500"/>
                    <a:pt x="4073196" y="912399"/>
                    <a:pt x="4074466" y="807298"/>
                  </a:cubicBezTo>
                  <a:cubicBezTo>
                    <a:pt x="4075736" y="694112"/>
                    <a:pt x="4077006" y="580927"/>
                    <a:pt x="4079546" y="467741"/>
                  </a:cubicBezTo>
                  <a:cubicBezTo>
                    <a:pt x="4080816" y="400368"/>
                    <a:pt x="4080816" y="330301"/>
                    <a:pt x="4085896" y="262928"/>
                  </a:cubicBezTo>
                  <a:cubicBezTo>
                    <a:pt x="4090976" y="182081"/>
                    <a:pt x="4093516" y="103929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0882378" y="2724225"/>
            <a:ext cx="2432544" cy="2419275"/>
          </a:xfrm>
          <a:custGeom>
            <a:avLst/>
            <a:gdLst/>
            <a:ahLst/>
            <a:cxnLst/>
            <a:rect l="l" t="t" r="r" b="b"/>
            <a:pathLst>
              <a:path w="2432544" h="2419275">
                <a:moveTo>
                  <a:pt x="0" y="0"/>
                </a:moveTo>
                <a:lnTo>
                  <a:pt x="2432543" y="0"/>
                </a:lnTo>
                <a:lnTo>
                  <a:pt x="2432543" y="2419275"/>
                </a:lnTo>
                <a:lnTo>
                  <a:pt x="0" y="2419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688310" y="2982384"/>
            <a:ext cx="8250243" cy="5507037"/>
          </a:xfrm>
          <a:custGeom>
            <a:avLst/>
            <a:gdLst/>
            <a:ahLst/>
            <a:cxnLst/>
            <a:rect l="l" t="t" r="r" b="b"/>
            <a:pathLst>
              <a:path w="8250243" h="5507037">
                <a:moveTo>
                  <a:pt x="0" y="0"/>
                </a:moveTo>
                <a:lnTo>
                  <a:pt x="8250243" y="0"/>
                </a:lnTo>
                <a:lnTo>
                  <a:pt x="8250243" y="5507037"/>
                </a:lnTo>
                <a:lnTo>
                  <a:pt x="0" y="550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89798">
            <a:off x="4103327" y="1155384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B2F5CD-E31F-E8A1-21B6-70585892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57500"/>
            <a:ext cx="6688383" cy="56388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4822" y="6216896"/>
            <a:ext cx="2834068" cy="41148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0" y="0"/>
                </a:moveTo>
                <a:lnTo>
                  <a:pt x="2834068" y="0"/>
                </a:lnTo>
                <a:lnTo>
                  <a:pt x="2834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11822"/>
            <a:ext cx="10024822" cy="7824171"/>
            <a:chOff x="0" y="0"/>
            <a:chExt cx="4573126" cy="3569232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574396" cy="3567962"/>
            </a:xfrm>
            <a:custGeom>
              <a:avLst/>
              <a:gdLst/>
              <a:ahLst/>
              <a:cxnLst/>
              <a:rect l="l" t="t" r="r" b="b"/>
              <a:pathLst>
                <a:path w="4574396" h="3567962">
                  <a:moveTo>
                    <a:pt x="4562966" y="27940"/>
                  </a:moveTo>
                  <a:cubicBezTo>
                    <a:pt x="4554076" y="24130"/>
                    <a:pt x="4545186" y="21590"/>
                    <a:pt x="4536296" y="21590"/>
                  </a:cubicBezTo>
                  <a:cubicBezTo>
                    <a:pt x="4509626" y="20320"/>
                    <a:pt x="4442114" y="20320"/>
                    <a:pt x="4366966" y="17780"/>
                  </a:cubicBezTo>
                  <a:cubicBezTo>
                    <a:pt x="4195199" y="12700"/>
                    <a:pt x="4027010" y="6350"/>
                    <a:pt x="3855243" y="3810"/>
                  </a:cubicBezTo>
                  <a:cubicBezTo>
                    <a:pt x="3715683" y="1270"/>
                    <a:pt x="3579700" y="3810"/>
                    <a:pt x="3440140" y="2540"/>
                  </a:cubicBezTo>
                  <a:cubicBezTo>
                    <a:pt x="3379306" y="2540"/>
                    <a:pt x="3318471" y="0"/>
                    <a:pt x="3257637" y="2540"/>
                  </a:cubicBezTo>
                  <a:cubicBezTo>
                    <a:pt x="3110920" y="10160"/>
                    <a:pt x="2964202" y="11430"/>
                    <a:pt x="2813906" y="8890"/>
                  </a:cubicBezTo>
                  <a:cubicBezTo>
                    <a:pt x="2738758" y="7620"/>
                    <a:pt x="2663610" y="7620"/>
                    <a:pt x="2588462" y="7620"/>
                  </a:cubicBezTo>
                  <a:cubicBezTo>
                    <a:pt x="2452480" y="7620"/>
                    <a:pt x="2316498" y="7620"/>
                    <a:pt x="2180516" y="6350"/>
                  </a:cubicBezTo>
                  <a:cubicBezTo>
                    <a:pt x="2037376" y="5080"/>
                    <a:pt x="627456" y="2540"/>
                    <a:pt x="487895" y="1270"/>
                  </a:cubicBezTo>
                  <a:cubicBezTo>
                    <a:pt x="373384" y="0"/>
                    <a:pt x="262451" y="1270"/>
                    <a:pt x="147940" y="1270"/>
                  </a:cubicBezTo>
                  <a:cubicBezTo>
                    <a:pt x="6921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9611"/>
                    <a:pt x="16510" y="337268"/>
                    <a:pt x="17780" y="492158"/>
                  </a:cubicBezTo>
                  <a:cubicBezTo>
                    <a:pt x="19050" y="649815"/>
                    <a:pt x="17780" y="807472"/>
                    <a:pt x="16510" y="967894"/>
                  </a:cubicBezTo>
                  <a:cubicBezTo>
                    <a:pt x="15240" y="1131083"/>
                    <a:pt x="2540" y="2843179"/>
                    <a:pt x="2540" y="3006368"/>
                  </a:cubicBezTo>
                  <a:cubicBezTo>
                    <a:pt x="2540" y="3166790"/>
                    <a:pt x="1270" y="3327213"/>
                    <a:pt x="0" y="3487636"/>
                  </a:cubicBezTo>
                  <a:cubicBezTo>
                    <a:pt x="0" y="3513352"/>
                    <a:pt x="3810" y="3523512"/>
                    <a:pt x="15240" y="3528592"/>
                  </a:cubicBezTo>
                  <a:cubicBezTo>
                    <a:pt x="22860" y="3532402"/>
                    <a:pt x="31750" y="3534942"/>
                    <a:pt x="40640" y="3536212"/>
                  </a:cubicBezTo>
                  <a:cubicBezTo>
                    <a:pt x="144361" y="3541292"/>
                    <a:pt x="280343" y="3545102"/>
                    <a:pt x="416325" y="3550182"/>
                  </a:cubicBezTo>
                  <a:cubicBezTo>
                    <a:pt x="491473" y="3552722"/>
                    <a:pt x="566621" y="3557802"/>
                    <a:pt x="641769" y="3559072"/>
                  </a:cubicBezTo>
                  <a:cubicBezTo>
                    <a:pt x="767016" y="3561612"/>
                    <a:pt x="2162623" y="3562882"/>
                    <a:pt x="2287870" y="3564152"/>
                  </a:cubicBezTo>
                  <a:cubicBezTo>
                    <a:pt x="2305762" y="3564152"/>
                    <a:pt x="2323654" y="3564152"/>
                    <a:pt x="2341547" y="3564152"/>
                  </a:cubicBezTo>
                  <a:cubicBezTo>
                    <a:pt x="2427430" y="3564152"/>
                    <a:pt x="2516892" y="3562882"/>
                    <a:pt x="2602776" y="3562882"/>
                  </a:cubicBezTo>
                  <a:cubicBezTo>
                    <a:pt x="2702973" y="3562882"/>
                    <a:pt x="2799592" y="3564152"/>
                    <a:pt x="2899789" y="3564152"/>
                  </a:cubicBezTo>
                  <a:cubicBezTo>
                    <a:pt x="3046507" y="3564152"/>
                    <a:pt x="3196803" y="3564152"/>
                    <a:pt x="3343521" y="3564152"/>
                  </a:cubicBezTo>
                  <a:cubicBezTo>
                    <a:pt x="3479503" y="3564152"/>
                    <a:pt x="3615485" y="3565422"/>
                    <a:pt x="3751468" y="3566692"/>
                  </a:cubicBezTo>
                  <a:cubicBezTo>
                    <a:pt x="3812301" y="3566692"/>
                    <a:pt x="3876714" y="3567962"/>
                    <a:pt x="3937548" y="3567962"/>
                  </a:cubicBezTo>
                  <a:cubicBezTo>
                    <a:pt x="4134365" y="3566692"/>
                    <a:pt x="4327603" y="3560342"/>
                    <a:pt x="4513435" y="3560342"/>
                  </a:cubicBezTo>
                  <a:cubicBezTo>
                    <a:pt x="4517246" y="3560342"/>
                    <a:pt x="4522326" y="3557802"/>
                    <a:pt x="4526135" y="3555262"/>
                  </a:cubicBezTo>
                  <a:cubicBezTo>
                    <a:pt x="4531216" y="3551452"/>
                    <a:pt x="4533755" y="3545102"/>
                    <a:pt x="4536296" y="3542562"/>
                  </a:cubicBezTo>
                  <a:cubicBezTo>
                    <a:pt x="4537566" y="3468274"/>
                    <a:pt x="4538835" y="3352106"/>
                    <a:pt x="4540105" y="3235938"/>
                  </a:cubicBezTo>
                  <a:cubicBezTo>
                    <a:pt x="4541376" y="3056154"/>
                    <a:pt x="4551535" y="1330228"/>
                    <a:pt x="4552805" y="1150444"/>
                  </a:cubicBezTo>
                  <a:cubicBezTo>
                    <a:pt x="4552805" y="1042574"/>
                    <a:pt x="4554076" y="934703"/>
                    <a:pt x="4555346" y="826833"/>
                  </a:cubicBezTo>
                  <a:cubicBezTo>
                    <a:pt x="4556616" y="710665"/>
                    <a:pt x="4557885" y="594497"/>
                    <a:pt x="4560426" y="478329"/>
                  </a:cubicBezTo>
                  <a:cubicBezTo>
                    <a:pt x="4561696" y="409181"/>
                    <a:pt x="4561696" y="337267"/>
                    <a:pt x="4566776" y="268120"/>
                  </a:cubicBezTo>
                  <a:cubicBezTo>
                    <a:pt x="4571855" y="185143"/>
                    <a:pt x="4574396" y="104931"/>
                    <a:pt x="4573126" y="44450"/>
                  </a:cubicBezTo>
                  <a:cubicBezTo>
                    <a:pt x="4573126" y="38100"/>
                    <a:pt x="4569316" y="30480"/>
                    <a:pt x="456296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2700000">
            <a:off x="12832487" y="297663"/>
            <a:ext cx="5417985" cy="2986664"/>
          </a:xfrm>
          <a:custGeom>
            <a:avLst/>
            <a:gdLst/>
            <a:ahLst/>
            <a:cxnLst/>
            <a:rect l="l" t="t" r="r" b="b"/>
            <a:pathLst>
              <a:path w="5417985" h="2986664">
                <a:moveTo>
                  <a:pt x="0" y="0"/>
                </a:moveTo>
                <a:lnTo>
                  <a:pt x="5417986" y="0"/>
                </a:lnTo>
                <a:lnTo>
                  <a:pt x="5417986" y="2986664"/>
                </a:lnTo>
                <a:lnTo>
                  <a:pt x="0" y="2986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586922" y="2879494"/>
            <a:ext cx="6223502" cy="7425003"/>
          </a:xfrm>
          <a:custGeom>
            <a:avLst/>
            <a:gdLst/>
            <a:ahLst/>
            <a:cxnLst/>
            <a:rect l="l" t="t" r="r" b="b"/>
            <a:pathLst>
              <a:path w="6223502" h="7425003">
                <a:moveTo>
                  <a:pt x="0" y="0"/>
                </a:moveTo>
                <a:lnTo>
                  <a:pt x="6223502" y="0"/>
                </a:lnTo>
                <a:lnTo>
                  <a:pt x="6223502" y="7425003"/>
                </a:lnTo>
                <a:lnTo>
                  <a:pt x="0" y="7425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749010" y="719992"/>
            <a:ext cx="2287578" cy="2142005"/>
          </a:xfrm>
          <a:custGeom>
            <a:avLst/>
            <a:gdLst/>
            <a:ahLst/>
            <a:cxnLst/>
            <a:rect l="l" t="t" r="r" b="b"/>
            <a:pathLst>
              <a:path w="2287578" h="2142005">
                <a:moveTo>
                  <a:pt x="0" y="0"/>
                </a:moveTo>
                <a:lnTo>
                  <a:pt x="2287578" y="0"/>
                </a:lnTo>
                <a:lnTo>
                  <a:pt x="2287578" y="2142005"/>
                </a:lnTo>
                <a:lnTo>
                  <a:pt x="0" y="214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73B93B-499C-80A4-5F77-1FFE29C7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24100"/>
            <a:ext cx="7884273" cy="6459302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3997409" y="4092994"/>
            <a:ext cx="4261211" cy="5588473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33400" y="571500"/>
            <a:ext cx="17221200" cy="9296400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4908D7D-A909-28BF-4A53-F73806740FC8}"/>
              </a:ext>
            </a:extLst>
          </p:cNvPr>
          <p:cNvGrpSpPr/>
          <p:nvPr/>
        </p:nvGrpSpPr>
        <p:grpSpPr>
          <a:xfrm>
            <a:off x="1295400" y="571500"/>
            <a:ext cx="908739" cy="1200329"/>
            <a:chOff x="3174278" y="237323"/>
            <a:chExt cx="605826" cy="80021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9852533-EF11-ED1D-25E0-608D2120309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VN" sz="2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E71DEFC-9E9F-3AAD-F685-5277FDC6229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VN" sz="7200" b="1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966F8C7-FD8F-8637-0E9A-FB701710F37C}"/>
              </a:ext>
            </a:extLst>
          </p:cNvPr>
          <p:cNvSpPr txBox="1"/>
          <p:nvPr/>
        </p:nvSpPr>
        <p:spPr>
          <a:xfrm>
            <a:off x="2286000" y="800100"/>
            <a:ext cx="1140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bảng sau (theo mẫu):</a:t>
            </a:r>
          </a:p>
        </p:txBody>
      </p:sp>
      <p:graphicFrame>
        <p:nvGraphicFramePr>
          <p:cNvPr id="76" name="Table 7">
            <a:extLst>
              <a:ext uri="{FF2B5EF4-FFF2-40B4-BE49-F238E27FC236}">
                <a16:creationId xmlns:a16="http://schemas.microsoft.com/office/drawing/2014/main" id="{A216D231-1DB6-1A5D-3A76-34C3EEBA5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26955"/>
              </p:ext>
            </p:extLst>
          </p:nvPr>
        </p:nvGraphicFramePr>
        <p:xfrm>
          <a:off x="1454649" y="2097795"/>
          <a:ext cx="14847098" cy="737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97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453892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54336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767038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3713015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659295">
                <a:tc>
                  <a:txBody>
                    <a:bodyPr/>
                    <a:lstStyle/>
                    <a:p>
                      <a:pPr algn="ctr"/>
                      <a:endParaRPr lang="en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679973"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679973"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679973"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679973"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/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77" name="Picture 76">
            <a:extLst>
              <a:ext uri="{FF2B5EF4-FFF2-40B4-BE49-F238E27FC236}">
                <a16:creationId xmlns:a16="http://schemas.microsoft.com/office/drawing/2014/main" id="{0B94C399-F4AB-A4B1-CC78-65E7593727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234" y="3106695"/>
            <a:ext cx="547913" cy="130061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0680615-8516-B766-CF17-652CAF4ED9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838" y="3106695"/>
            <a:ext cx="547913" cy="1300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1CE07DF-E937-27EA-302A-2550EFBA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113" y="3106695"/>
            <a:ext cx="547913" cy="1300611"/>
          </a:xfrm>
          <a:prstGeom prst="rect">
            <a:avLst/>
          </a:prstGeom>
        </p:spPr>
      </p:pic>
      <p:sp>
        <p:nvSpPr>
          <p:cNvPr id="80" name="Can 33">
            <a:extLst>
              <a:ext uri="{FF2B5EF4-FFF2-40B4-BE49-F238E27FC236}">
                <a16:creationId xmlns:a16="http://schemas.microsoft.com/office/drawing/2014/main" id="{A1386BA6-DB16-80BC-3337-A1A2564785D6}"/>
              </a:ext>
            </a:extLst>
          </p:cNvPr>
          <p:cNvSpPr/>
          <p:nvPr/>
        </p:nvSpPr>
        <p:spPr>
          <a:xfrm>
            <a:off x="6111804" y="3142790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9E6731C-0DEF-DC25-3990-C1D5A91BB5E8}"/>
              </a:ext>
            </a:extLst>
          </p:cNvPr>
          <p:cNvSpPr txBox="1"/>
          <p:nvPr/>
        </p:nvSpPr>
        <p:spPr>
          <a:xfrm>
            <a:off x="8145478" y="3368498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CF822E75-BD01-7D4E-AA37-1321D3206898}"/>
              </a:ext>
            </a:extLst>
          </p:cNvPr>
          <p:cNvSpPr/>
          <p:nvPr/>
        </p:nvSpPr>
        <p:spPr>
          <a:xfrm>
            <a:off x="6608768" y="3142791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D5C1EF3-FCDD-53FA-1EC9-5B504268BFCF}"/>
              </a:ext>
            </a:extLst>
          </p:cNvPr>
          <p:cNvSpPr/>
          <p:nvPr/>
        </p:nvSpPr>
        <p:spPr>
          <a:xfrm>
            <a:off x="7086692" y="3142790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an 33">
            <a:extLst>
              <a:ext uri="{FF2B5EF4-FFF2-40B4-BE49-F238E27FC236}">
                <a16:creationId xmlns:a16="http://schemas.microsoft.com/office/drawing/2014/main" id="{AD78A280-D026-0620-3B36-A1323DAA0F22}"/>
              </a:ext>
            </a:extLst>
          </p:cNvPr>
          <p:cNvSpPr/>
          <p:nvPr/>
        </p:nvSpPr>
        <p:spPr>
          <a:xfrm>
            <a:off x="7577765" y="3142343"/>
            <a:ext cx="83024" cy="118115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DD2F169-436E-DDDF-994D-3E2E8F25730A}"/>
              </a:ext>
            </a:extLst>
          </p:cNvPr>
          <p:cNvSpPr txBox="1"/>
          <p:nvPr/>
        </p:nvSpPr>
        <p:spPr>
          <a:xfrm>
            <a:off x="9689230" y="3368498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2983161-0B23-D63F-7ED1-455A5DF08B05}"/>
              </a:ext>
            </a:extLst>
          </p:cNvPr>
          <p:cNvSpPr txBox="1"/>
          <p:nvPr/>
        </p:nvSpPr>
        <p:spPr>
          <a:xfrm>
            <a:off x="11287915" y="3368498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B929E3-391C-C676-43D6-77793EF10BB5}"/>
              </a:ext>
            </a:extLst>
          </p:cNvPr>
          <p:cNvSpPr txBox="1"/>
          <p:nvPr/>
        </p:nvSpPr>
        <p:spPr>
          <a:xfrm>
            <a:off x="12711456" y="3451370"/>
            <a:ext cx="356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DA3FA15-373F-39D9-0F9C-36F360FA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234" y="4736537"/>
            <a:ext cx="547913" cy="130061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783D389-4EE1-BDCD-CC7E-8D670A8979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838" y="4736537"/>
            <a:ext cx="547913" cy="130061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072987D-3FD5-8A0E-F773-13C1C4A4EC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770" y="4754423"/>
            <a:ext cx="547913" cy="130061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BA812C3E-8025-A0D5-3F6E-998DEB3B5972}"/>
              </a:ext>
            </a:extLst>
          </p:cNvPr>
          <p:cNvSpPr txBox="1"/>
          <p:nvPr/>
        </p:nvSpPr>
        <p:spPr>
          <a:xfrm>
            <a:off x="8203721" y="4926609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2" name="Can 33">
            <a:extLst>
              <a:ext uri="{FF2B5EF4-FFF2-40B4-BE49-F238E27FC236}">
                <a16:creationId xmlns:a16="http://schemas.microsoft.com/office/drawing/2014/main" id="{A280E3CD-BC26-D657-2039-8F4D722E56AD}"/>
              </a:ext>
            </a:extLst>
          </p:cNvPr>
          <p:cNvSpPr/>
          <p:nvPr/>
        </p:nvSpPr>
        <p:spPr>
          <a:xfrm>
            <a:off x="7577765" y="4762723"/>
            <a:ext cx="83024" cy="118115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A8999BF-091E-D339-0440-C2311A9E48EF}"/>
              </a:ext>
            </a:extLst>
          </p:cNvPr>
          <p:cNvSpPr txBox="1"/>
          <p:nvPr/>
        </p:nvSpPr>
        <p:spPr>
          <a:xfrm>
            <a:off x="9747473" y="4926609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A99EBE-272E-C568-39DF-C89A12095F99}"/>
              </a:ext>
            </a:extLst>
          </p:cNvPr>
          <p:cNvSpPr txBox="1"/>
          <p:nvPr/>
        </p:nvSpPr>
        <p:spPr>
          <a:xfrm>
            <a:off x="11346158" y="4926609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397AB9-EECC-9FAB-3BEF-B165265B9A65}"/>
              </a:ext>
            </a:extLst>
          </p:cNvPr>
          <p:cNvSpPr txBox="1"/>
          <p:nvPr/>
        </p:nvSpPr>
        <p:spPr>
          <a:xfrm>
            <a:off x="12748481" y="4995859"/>
            <a:ext cx="356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mươi mốt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AE7A857-35BA-1D3C-7898-650083A762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949" y="4754423"/>
            <a:ext cx="547913" cy="130061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9B7836-5060-B250-FA02-028E49A1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3852" y="4790324"/>
            <a:ext cx="547913" cy="130061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0A9CF2F-5D4E-BEA4-40F4-E61B5A30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234" y="6383102"/>
            <a:ext cx="547913" cy="130061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5944DD3-6393-BFBB-1748-F259908F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0838" y="6383102"/>
            <a:ext cx="547913" cy="130061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3A6D577-0A77-096D-4645-F88C977696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8770" y="6400988"/>
            <a:ext cx="547913" cy="130061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D984C4CA-EC6F-A44F-9980-357D886CAB23}"/>
              </a:ext>
            </a:extLst>
          </p:cNvPr>
          <p:cNvSpPr txBox="1"/>
          <p:nvPr/>
        </p:nvSpPr>
        <p:spPr>
          <a:xfrm>
            <a:off x="8203721" y="6573174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791EB94-5196-4ED2-7693-4A17C9218999}"/>
              </a:ext>
            </a:extLst>
          </p:cNvPr>
          <p:cNvSpPr txBox="1"/>
          <p:nvPr/>
        </p:nvSpPr>
        <p:spPr>
          <a:xfrm>
            <a:off x="9747473" y="6573174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8FCE9CA-B57B-F42D-5B49-033429445CF5}"/>
              </a:ext>
            </a:extLst>
          </p:cNvPr>
          <p:cNvSpPr txBox="1"/>
          <p:nvPr/>
        </p:nvSpPr>
        <p:spPr>
          <a:xfrm>
            <a:off x="11346158" y="6573174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D57B394-10D4-1906-A036-1C72FB9D73D7}"/>
              </a:ext>
            </a:extLst>
          </p:cNvPr>
          <p:cNvSpPr txBox="1"/>
          <p:nvPr/>
        </p:nvSpPr>
        <p:spPr>
          <a:xfrm>
            <a:off x="12748481" y="6642424"/>
            <a:ext cx="356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mươi sáu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DE0A694-FD7B-EA2D-3857-58712D1DBA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949" y="6400988"/>
            <a:ext cx="547913" cy="1300611"/>
          </a:xfrm>
          <a:prstGeom prst="rect">
            <a:avLst/>
          </a:prstGeom>
        </p:spPr>
      </p:pic>
      <p:sp>
        <p:nvSpPr>
          <p:cNvPr id="106" name="Can 33">
            <a:extLst>
              <a:ext uri="{FF2B5EF4-FFF2-40B4-BE49-F238E27FC236}">
                <a16:creationId xmlns:a16="http://schemas.microsoft.com/office/drawing/2014/main" id="{461E0CE7-6FAD-4BC0-0A61-CA6749E01514}"/>
              </a:ext>
            </a:extLst>
          </p:cNvPr>
          <p:cNvSpPr/>
          <p:nvPr/>
        </p:nvSpPr>
        <p:spPr>
          <a:xfrm>
            <a:off x="5125946" y="6414300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n 33">
            <a:extLst>
              <a:ext uri="{FF2B5EF4-FFF2-40B4-BE49-F238E27FC236}">
                <a16:creationId xmlns:a16="http://schemas.microsoft.com/office/drawing/2014/main" id="{09EA9CDB-CB86-B4AD-0B87-A8AE3C3EBC7B}"/>
              </a:ext>
            </a:extLst>
          </p:cNvPr>
          <p:cNvSpPr/>
          <p:nvPr/>
        </p:nvSpPr>
        <p:spPr>
          <a:xfrm>
            <a:off x="5622909" y="6414302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Can 33">
            <a:extLst>
              <a:ext uri="{FF2B5EF4-FFF2-40B4-BE49-F238E27FC236}">
                <a16:creationId xmlns:a16="http://schemas.microsoft.com/office/drawing/2014/main" id="{5E1CF0FC-0B8E-72F8-1570-4771FA63EB99}"/>
              </a:ext>
            </a:extLst>
          </p:cNvPr>
          <p:cNvSpPr/>
          <p:nvPr/>
        </p:nvSpPr>
        <p:spPr>
          <a:xfrm>
            <a:off x="6100833" y="6414300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n 33">
            <a:extLst>
              <a:ext uri="{FF2B5EF4-FFF2-40B4-BE49-F238E27FC236}">
                <a16:creationId xmlns:a16="http://schemas.microsoft.com/office/drawing/2014/main" id="{C6E142C8-1F80-43D7-0712-4DB90F81EAF6}"/>
              </a:ext>
            </a:extLst>
          </p:cNvPr>
          <p:cNvSpPr/>
          <p:nvPr/>
        </p:nvSpPr>
        <p:spPr>
          <a:xfrm>
            <a:off x="6591907" y="6413854"/>
            <a:ext cx="83024" cy="118115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an 33">
            <a:extLst>
              <a:ext uri="{FF2B5EF4-FFF2-40B4-BE49-F238E27FC236}">
                <a16:creationId xmlns:a16="http://schemas.microsoft.com/office/drawing/2014/main" id="{4A036693-B860-8BF2-01B4-32D42459287B}"/>
              </a:ext>
            </a:extLst>
          </p:cNvPr>
          <p:cNvSpPr/>
          <p:nvPr/>
        </p:nvSpPr>
        <p:spPr>
          <a:xfrm>
            <a:off x="7056330" y="6410442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an 33">
            <a:extLst>
              <a:ext uri="{FF2B5EF4-FFF2-40B4-BE49-F238E27FC236}">
                <a16:creationId xmlns:a16="http://schemas.microsoft.com/office/drawing/2014/main" id="{AC7C5AAD-C6BC-FC99-3E00-5751375D790F}"/>
              </a:ext>
            </a:extLst>
          </p:cNvPr>
          <p:cNvSpPr/>
          <p:nvPr/>
        </p:nvSpPr>
        <p:spPr>
          <a:xfrm>
            <a:off x="7536253" y="6409996"/>
            <a:ext cx="83024" cy="118115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89BB336D-9AB9-422B-EF61-B2AB5970EA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263" y="8134325"/>
            <a:ext cx="547913" cy="130061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0C37115-17D3-8229-151D-614A869E7F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1867" y="8134325"/>
            <a:ext cx="547913" cy="130061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926049B-8FB1-4C4C-C58D-DB3A39341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799" y="8152211"/>
            <a:ext cx="547913" cy="1300611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422D31B8-1E4D-0473-9A4C-0631EDBEBA5C}"/>
              </a:ext>
            </a:extLst>
          </p:cNvPr>
          <p:cNvSpPr txBox="1"/>
          <p:nvPr/>
        </p:nvSpPr>
        <p:spPr>
          <a:xfrm>
            <a:off x="8194750" y="8324397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3114D8F-A4FB-84D6-298E-70E8AADD411A}"/>
              </a:ext>
            </a:extLst>
          </p:cNvPr>
          <p:cNvSpPr txBox="1"/>
          <p:nvPr/>
        </p:nvSpPr>
        <p:spPr>
          <a:xfrm>
            <a:off x="9738502" y="8324397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DF09B13-592B-3BC7-59F0-3202E37DDC3B}"/>
              </a:ext>
            </a:extLst>
          </p:cNvPr>
          <p:cNvSpPr txBox="1"/>
          <p:nvPr/>
        </p:nvSpPr>
        <p:spPr>
          <a:xfrm>
            <a:off x="11337187" y="8324397"/>
            <a:ext cx="940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29CA14-446A-E5D1-8E3B-0502720B70D3}"/>
              </a:ext>
            </a:extLst>
          </p:cNvPr>
          <p:cNvSpPr txBox="1"/>
          <p:nvPr/>
        </p:nvSpPr>
        <p:spPr>
          <a:xfrm>
            <a:off x="12739509" y="8393647"/>
            <a:ext cx="356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mươi lăm</a:t>
            </a: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9219CB8-7CD6-16D2-6F5F-4C726E03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4978" y="8152211"/>
            <a:ext cx="547913" cy="130061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8536406A-995C-A817-E121-E78C3DD402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880" y="8188112"/>
            <a:ext cx="547913" cy="1300611"/>
          </a:xfrm>
          <a:prstGeom prst="rect">
            <a:avLst/>
          </a:prstGeom>
        </p:spPr>
      </p:pic>
      <p:sp>
        <p:nvSpPr>
          <p:cNvPr id="121" name="Can 33">
            <a:extLst>
              <a:ext uri="{FF2B5EF4-FFF2-40B4-BE49-F238E27FC236}">
                <a16:creationId xmlns:a16="http://schemas.microsoft.com/office/drawing/2014/main" id="{E97AE764-FBDE-102D-3D4B-C8B153CA65F7}"/>
              </a:ext>
            </a:extLst>
          </p:cNvPr>
          <p:cNvSpPr/>
          <p:nvPr/>
        </p:nvSpPr>
        <p:spPr>
          <a:xfrm>
            <a:off x="5661743" y="8210456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n 33">
            <a:extLst>
              <a:ext uri="{FF2B5EF4-FFF2-40B4-BE49-F238E27FC236}">
                <a16:creationId xmlns:a16="http://schemas.microsoft.com/office/drawing/2014/main" id="{B2BAF46D-72FE-A7D0-1F57-BD0B36CB5019}"/>
              </a:ext>
            </a:extLst>
          </p:cNvPr>
          <p:cNvSpPr/>
          <p:nvPr/>
        </p:nvSpPr>
        <p:spPr>
          <a:xfrm>
            <a:off x="6162859" y="8210457"/>
            <a:ext cx="83024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n 33">
            <a:extLst>
              <a:ext uri="{FF2B5EF4-FFF2-40B4-BE49-F238E27FC236}">
                <a16:creationId xmlns:a16="http://schemas.microsoft.com/office/drawing/2014/main" id="{E6627CD9-2B71-4162-CB3B-6F5D7F1F692C}"/>
              </a:ext>
            </a:extLst>
          </p:cNvPr>
          <p:cNvSpPr/>
          <p:nvPr/>
        </p:nvSpPr>
        <p:spPr>
          <a:xfrm>
            <a:off x="6609737" y="8210456"/>
            <a:ext cx="91326" cy="118116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n 33">
            <a:extLst>
              <a:ext uri="{FF2B5EF4-FFF2-40B4-BE49-F238E27FC236}">
                <a16:creationId xmlns:a16="http://schemas.microsoft.com/office/drawing/2014/main" id="{D017AC31-396F-096F-2606-2D1EA8A78A44}"/>
              </a:ext>
            </a:extLst>
          </p:cNvPr>
          <p:cNvSpPr/>
          <p:nvPr/>
        </p:nvSpPr>
        <p:spPr>
          <a:xfrm>
            <a:off x="7073917" y="8210009"/>
            <a:ext cx="83024" cy="118115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n 33">
            <a:extLst>
              <a:ext uri="{FF2B5EF4-FFF2-40B4-BE49-F238E27FC236}">
                <a16:creationId xmlns:a16="http://schemas.microsoft.com/office/drawing/2014/main" id="{F7A50AA3-C9F5-F784-4268-FA3AF3D4F848}"/>
              </a:ext>
            </a:extLst>
          </p:cNvPr>
          <p:cNvSpPr/>
          <p:nvPr/>
        </p:nvSpPr>
        <p:spPr>
          <a:xfrm>
            <a:off x="7496572" y="8203105"/>
            <a:ext cx="83024" cy="1181153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0" grpId="0" animBg="1"/>
      <p:bldP spid="81" grpId="0"/>
      <p:bldP spid="82" grpId="0" animBg="1"/>
      <p:bldP spid="83" grpId="0" animBg="1"/>
      <p:bldP spid="84" grpId="0" animBg="1"/>
      <p:bldP spid="85" grpId="0"/>
      <p:bldP spid="86" grpId="0"/>
      <p:bldP spid="87" grpId="0"/>
      <p:bldP spid="91" grpId="0"/>
      <p:bldP spid="92" grpId="0" animBg="1"/>
      <p:bldP spid="93" grpId="0"/>
      <p:bldP spid="94" grpId="0"/>
      <p:bldP spid="95" grpId="0"/>
      <p:bldP spid="101" grpId="0"/>
      <p:bldP spid="102" grpId="0"/>
      <p:bldP spid="103" grpId="0"/>
      <p:bldP spid="104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5" grpId="0"/>
      <p:bldP spid="116" grpId="0"/>
      <p:bldP spid="117" grpId="0"/>
      <p:bldP spid="118" grpId="0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3400" y="571500"/>
            <a:ext cx="17221200" cy="9296400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36D21C-BCC2-AB7A-E1AD-17140CD9B5FE}"/>
              </a:ext>
            </a:extLst>
          </p:cNvPr>
          <p:cNvGrpSpPr/>
          <p:nvPr/>
        </p:nvGrpSpPr>
        <p:grpSpPr>
          <a:xfrm>
            <a:off x="1295398" y="571500"/>
            <a:ext cx="1062229" cy="1200330"/>
            <a:chOff x="3214828" y="237323"/>
            <a:chExt cx="565276" cy="8183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A8D456-EBE8-7B89-4285-8CF1D54AE404}"/>
                </a:ext>
              </a:extLst>
            </p:cNvPr>
            <p:cNvSpPr/>
            <p:nvPr/>
          </p:nvSpPr>
          <p:spPr>
            <a:xfrm>
              <a:off x="3214828" y="379826"/>
              <a:ext cx="56527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VN" sz="2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F4C9FE-6711-8195-3D57-57614E4FDBD0}"/>
                </a:ext>
              </a:extLst>
            </p:cNvPr>
            <p:cNvSpPr txBox="1"/>
            <p:nvPr/>
          </p:nvSpPr>
          <p:spPr>
            <a:xfrm>
              <a:off x="3336480" y="237323"/>
              <a:ext cx="301686" cy="81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VN" sz="7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1F3AD53-11A9-E351-A48E-D3A053F37FB7}"/>
              </a:ext>
            </a:extLst>
          </p:cNvPr>
          <p:cNvSpPr txBox="1"/>
          <p:nvPr/>
        </p:nvSpPr>
        <p:spPr>
          <a:xfrm>
            <a:off x="2438400" y="723900"/>
            <a:ext cx="9427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cà rốt cho thỏ.</a:t>
            </a:r>
          </a:p>
        </p:txBody>
      </p:sp>
      <p:sp>
        <p:nvSpPr>
          <p:cNvPr id="31" name="Freeform 2">
            <a:extLst>
              <a:ext uri="{FF2B5EF4-FFF2-40B4-BE49-F238E27FC236}">
                <a16:creationId xmlns:a16="http://schemas.microsoft.com/office/drawing/2014/main" id="{EE42AA98-EF5E-C5CB-D37A-BF97F2C87F3E}"/>
              </a:ext>
            </a:extLst>
          </p:cNvPr>
          <p:cNvSpPr/>
          <p:nvPr/>
        </p:nvSpPr>
        <p:spPr>
          <a:xfrm flipH="1">
            <a:off x="685800" y="1866900"/>
            <a:ext cx="4294692" cy="3429000"/>
          </a:xfrm>
          <a:custGeom>
            <a:avLst/>
            <a:gdLst/>
            <a:ahLst/>
            <a:cxnLst/>
            <a:rect l="l" t="t" r="r" b="b"/>
            <a:pathLst>
              <a:path w="4582608" h="4114800">
                <a:moveTo>
                  <a:pt x="0" y="0"/>
                </a:moveTo>
                <a:lnTo>
                  <a:pt x="4582608" y="0"/>
                </a:lnTo>
                <a:lnTo>
                  <a:pt x="4582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Freeform 4">
            <a:extLst>
              <a:ext uri="{FF2B5EF4-FFF2-40B4-BE49-F238E27FC236}">
                <a16:creationId xmlns:a16="http://schemas.microsoft.com/office/drawing/2014/main" id="{EBB24F42-09E3-EDED-1BC3-3E92839EBDB2}"/>
              </a:ext>
            </a:extLst>
          </p:cNvPr>
          <p:cNvSpPr/>
          <p:nvPr/>
        </p:nvSpPr>
        <p:spPr>
          <a:xfrm flipH="1">
            <a:off x="609600" y="5981700"/>
            <a:ext cx="4442442" cy="3657600"/>
          </a:xfrm>
          <a:custGeom>
            <a:avLst/>
            <a:gdLst/>
            <a:ahLst/>
            <a:cxnLst/>
            <a:rect l="l" t="t" r="r" b="b"/>
            <a:pathLst>
              <a:path w="4468561" h="4114800">
                <a:moveTo>
                  <a:pt x="0" y="0"/>
                </a:moveTo>
                <a:lnTo>
                  <a:pt x="4468561" y="0"/>
                </a:lnTo>
                <a:lnTo>
                  <a:pt x="44685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5" name="Freeform 3">
            <a:extLst>
              <a:ext uri="{FF2B5EF4-FFF2-40B4-BE49-F238E27FC236}">
                <a16:creationId xmlns:a16="http://schemas.microsoft.com/office/drawing/2014/main" id="{A57C7B2D-09F2-DF45-1B3E-E17A6CB040CF}"/>
              </a:ext>
            </a:extLst>
          </p:cNvPr>
          <p:cNvSpPr/>
          <p:nvPr/>
        </p:nvSpPr>
        <p:spPr>
          <a:xfrm rot="699716">
            <a:off x="12898249" y="1730907"/>
            <a:ext cx="4305610" cy="3657807"/>
          </a:xfrm>
          <a:custGeom>
            <a:avLst/>
            <a:gdLst/>
            <a:ahLst/>
            <a:cxnLst/>
            <a:rect l="l" t="t" r="r" b="b"/>
            <a:pathLst>
              <a:path w="4678124" h="4114800">
                <a:moveTo>
                  <a:pt x="0" y="0"/>
                </a:moveTo>
                <a:lnTo>
                  <a:pt x="4678124" y="0"/>
                </a:lnTo>
                <a:lnTo>
                  <a:pt x="4678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EB056818-EEC3-E6D9-035B-78BB872E6AED}"/>
              </a:ext>
            </a:extLst>
          </p:cNvPr>
          <p:cNvSpPr/>
          <p:nvPr/>
        </p:nvSpPr>
        <p:spPr>
          <a:xfrm rot="623229">
            <a:off x="13018193" y="6077140"/>
            <a:ext cx="4305610" cy="3657807"/>
          </a:xfrm>
          <a:custGeom>
            <a:avLst/>
            <a:gdLst/>
            <a:ahLst/>
            <a:cxnLst/>
            <a:rect l="l" t="t" r="r" b="b"/>
            <a:pathLst>
              <a:path w="4678124" h="4114800">
                <a:moveTo>
                  <a:pt x="0" y="0"/>
                </a:moveTo>
                <a:lnTo>
                  <a:pt x="4678124" y="0"/>
                </a:lnTo>
                <a:lnTo>
                  <a:pt x="4678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565CD2E-9DE0-71B1-0F5D-4AE89E197D71}"/>
              </a:ext>
            </a:extLst>
          </p:cNvPr>
          <p:cNvGrpSpPr/>
          <p:nvPr/>
        </p:nvGrpSpPr>
        <p:grpSpPr>
          <a:xfrm>
            <a:off x="685800" y="4305300"/>
            <a:ext cx="5562600" cy="1219200"/>
            <a:chOff x="685800" y="4686300"/>
            <a:chExt cx="5562600" cy="1219200"/>
          </a:xfrm>
        </p:grpSpPr>
        <p:sp>
          <p:nvSpPr>
            <p:cNvPr id="134" name="Freeform 2">
              <a:extLst>
                <a:ext uri="{FF2B5EF4-FFF2-40B4-BE49-F238E27FC236}">
                  <a16:creationId xmlns:a16="http://schemas.microsoft.com/office/drawing/2014/main" id="{79AD3B7E-D0D7-DBA8-8B35-750E803EAB84}"/>
                </a:ext>
              </a:extLst>
            </p:cNvPr>
            <p:cNvSpPr/>
            <p:nvPr/>
          </p:nvSpPr>
          <p:spPr>
            <a:xfrm>
              <a:off x="685800" y="4686300"/>
              <a:ext cx="5562600" cy="1219200"/>
            </a:xfrm>
            <a:custGeom>
              <a:avLst/>
              <a:gdLst/>
              <a:ahLst/>
              <a:cxnLst/>
              <a:rect l="l" t="t" r="r" b="b"/>
              <a:pathLst>
                <a:path w="16230600" h="4585144">
                  <a:moveTo>
                    <a:pt x="0" y="0"/>
                  </a:moveTo>
                  <a:lnTo>
                    <a:pt x="16230600" y="0"/>
                  </a:lnTo>
                  <a:lnTo>
                    <a:pt x="16230600" y="4585144"/>
                  </a:lnTo>
                  <a:lnTo>
                    <a:pt x="0" y="4585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DF8EB7B-C792-076C-06C3-E00EBAF68E33}"/>
                </a:ext>
              </a:extLst>
            </p:cNvPr>
            <p:cNvSpPr txBox="1"/>
            <p:nvPr/>
          </p:nvSpPr>
          <p:spPr>
            <a:xfrm>
              <a:off x="1066800" y="49149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5 </a:t>
              </a:r>
              <a:r>
                <a:rPr lang="en-US" sz="4800" b="1" dirty="0" err="1"/>
                <a:t>chục</a:t>
              </a:r>
              <a:r>
                <a:rPr lang="en-US" sz="4800" b="1" dirty="0"/>
                <a:t> </a:t>
              </a:r>
              <a:r>
                <a:rPr lang="en-US" sz="4800" b="1" dirty="0" err="1"/>
                <a:t>và</a:t>
              </a:r>
              <a:r>
                <a:rPr lang="en-US" sz="4800" b="1" dirty="0"/>
                <a:t> 4 </a:t>
              </a:r>
              <a:r>
                <a:rPr lang="en-US" sz="4800" b="1" dirty="0" err="1"/>
                <a:t>đơn</a:t>
              </a:r>
              <a:r>
                <a:rPr lang="en-US" sz="4800" b="1" dirty="0"/>
                <a:t> </a:t>
              </a:r>
              <a:r>
                <a:rPr lang="en-US" sz="4800" b="1" dirty="0" err="1"/>
                <a:t>vị</a:t>
              </a:r>
              <a:endParaRPr lang="en-US" sz="4800" b="1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E3B63E1-6B1D-EA2D-855D-E5B334DF2FCD}"/>
              </a:ext>
            </a:extLst>
          </p:cNvPr>
          <p:cNvGrpSpPr/>
          <p:nvPr/>
        </p:nvGrpSpPr>
        <p:grpSpPr>
          <a:xfrm>
            <a:off x="609600" y="8663940"/>
            <a:ext cx="5562600" cy="1219200"/>
            <a:chOff x="685800" y="4686300"/>
            <a:chExt cx="5562600" cy="1219200"/>
          </a:xfrm>
        </p:grpSpPr>
        <p:sp>
          <p:nvSpPr>
            <p:cNvPr id="138" name="Freeform 2">
              <a:extLst>
                <a:ext uri="{FF2B5EF4-FFF2-40B4-BE49-F238E27FC236}">
                  <a16:creationId xmlns:a16="http://schemas.microsoft.com/office/drawing/2014/main" id="{6990D927-1EC4-B840-7174-EABA91828B3D}"/>
                </a:ext>
              </a:extLst>
            </p:cNvPr>
            <p:cNvSpPr/>
            <p:nvPr/>
          </p:nvSpPr>
          <p:spPr>
            <a:xfrm>
              <a:off x="685800" y="4686300"/>
              <a:ext cx="5562600" cy="1219200"/>
            </a:xfrm>
            <a:custGeom>
              <a:avLst/>
              <a:gdLst/>
              <a:ahLst/>
              <a:cxnLst/>
              <a:rect l="l" t="t" r="r" b="b"/>
              <a:pathLst>
                <a:path w="16230600" h="4585144">
                  <a:moveTo>
                    <a:pt x="0" y="0"/>
                  </a:moveTo>
                  <a:lnTo>
                    <a:pt x="16230600" y="0"/>
                  </a:lnTo>
                  <a:lnTo>
                    <a:pt x="16230600" y="4585144"/>
                  </a:lnTo>
                  <a:lnTo>
                    <a:pt x="0" y="4585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11B3F09-15D1-27ED-D1B6-8180F4CFC4CA}"/>
                </a:ext>
              </a:extLst>
            </p:cNvPr>
            <p:cNvSpPr txBox="1"/>
            <p:nvPr/>
          </p:nvSpPr>
          <p:spPr>
            <a:xfrm>
              <a:off x="1066800" y="49149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6 </a:t>
              </a:r>
              <a:r>
                <a:rPr lang="en-US" sz="4800" b="1" dirty="0" err="1"/>
                <a:t>chục</a:t>
              </a:r>
              <a:r>
                <a:rPr lang="en-US" sz="4800" b="1" dirty="0"/>
                <a:t> </a:t>
              </a:r>
              <a:r>
                <a:rPr lang="en-US" sz="4800" b="1" dirty="0" err="1"/>
                <a:t>và</a:t>
              </a:r>
              <a:r>
                <a:rPr lang="en-US" sz="4800" b="1" dirty="0"/>
                <a:t> 6 </a:t>
              </a:r>
              <a:r>
                <a:rPr lang="en-US" sz="4800" b="1" dirty="0" err="1"/>
                <a:t>đơn</a:t>
              </a:r>
              <a:r>
                <a:rPr lang="en-US" sz="4800" b="1" dirty="0"/>
                <a:t> </a:t>
              </a:r>
              <a:r>
                <a:rPr lang="en-US" sz="4800" b="1" dirty="0" err="1"/>
                <a:t>vị</a:t>
              </a:r>
              <a:endParaRPr lang="en-US" sz="4800" b="1" dirty="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B6C4DB-2C15-60AD-ECED-AB84660DEA1D}"/>
              </a:ext>
            </a:extLst>
          </p:cNvPr>
          <p:cNvGrpSpPr/>
          <p:nvPr/>
        </p:nvGrpSpPr>
        <p:grpSpPr>
          <a:xfrm>
            <a:off x="12192000" y="4076700"/>
            <a:ext cx="5562600" cy="1219200"/>
            <a:chOff x="685800" y="4686300"/>
            <a:chExt cx="5562600" cy="1219200"/>
          </a:xfrm>
        </p:grpSpPr>
        <p:sp>
          <p:nvSpPr>
            <p:cNvPr id="141" name="Freeform 2">
              <a:extLst>
                <a:ext uri="{FF2B5EF4-FFF2-40B4-BE49-F238E27FC236}">
                  <a16:creationId xmlns:a16="http://schemas.microsoft.com/office/drawing/2014/main" id="{00CF54F3-AFA6-90B8-85AB-6FF1C3D43435}"/>
                </a:ext>
              </a:extLst>
            </p:cNvPr>
            <p:cNvSpPr/>
            <p:nvPr/>
          </p:nvSpPr>
          <p:spPr>
            <a:xfrm>
              <a:off x="685800" y="4686300"/>
              <a:ext cx="5562600" cy="1219200"/>
            </a:xfrm>
            <a:custGeom>
              <a:avLst/>
              <a:gdLst/>
              <a:ahLst/>
              <a:cxnLst/>
              <a:rect l="l" t="t" r="r" b="b"/>
              <a:pathLst>
                <a:path w="16230600" h="4585144">
                  <a:moveTo>
                    <a:pt x="0" y="0"/>
                  </a:moveTo>
                  <a:lnTo>
                    <a:pt x="16230600" y="0"/>
                  </a:lnTo>
                  <a:lnTo>
                    <a:pt x="16230600" y="4585144"/>
                  </a:lnTo>
                  <a:lnTo>
                    <a:pt x="0" y="4585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1F0DCA8-C402-9CCC-FF96-5454568F5365}"/>
                </a:ext>
              </a:extLst>
            </p:cNvPr>
            <p:cNvSpPr txBox="1"/>
            <p:nvPr/>
          </p:nvSpPr>
          <p:spPr>
            <a:xfrm>
              <a:off x="1066800" y="49149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7 </a:t>
              </a:r>
              <a:r>
                <a:rPr lang="en-US" sz="4800" b="1" dirty="0" err="1"/>
                <a:t>chục</a:t>
              </a:r>
              <a:r>
                <a:rPr lang="en-US" sz="4800" b="1" dirty="0"/>
                <a:t> </a:t>
              </a:r>
              <a:r>
                <a:rPr lang="en-US" sz="4800" b="1" dirty="0" err="1"/>
                <a:t>và</a:t>
              </a:r>
              <a:r>
                <a:rPr lang="en-US" sz="4800" b="1" dirty="0"/>
                <a:t> 0 </a:t>
              </a:r>
              <a:r>
                <a:rPr lang="en-US" sz="4800" b="1" dirty="0" err="1"/>
                <a:t>đơn</a:t>
              </a:r>
              <a:r>
                <a:rPr lang="en-US" sz="4800" b="1" dirty="0"/>
                <a:t> </a:t>
              </a:r>
              <a:r>
                <a:rPr lang="en-US" sz="4800" b="1" dirty="0" err="1"/>
                <a:t>vị</a:t>
              </a:r>
              <a:endParaRPr lang="en-US" sz="4800" b="1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3E7B964-C765-8D14-2FC4-8C9873BB46F4}"/>
              </a:ext>
            </a:extLst>
          </p:cNvPr>
          <p:cNvGrpSpPr/>
          <p:nvPr/>
        </p:nvGrpSpPr>
        <p:grpSpPr>
          <a:xfrm>
            <a:off x="11963400" y="8496300"/>
            <a:ext cx="5562600" cy="1219200"/>
            <a:chOff x="685800" y="4686300"/>
            <a:chExt cx="5562600" cy="1219200"/>
          </a:xfrm>
        </p:grpSpPr>
        <p:sp>
          <p:nvSpPr>
            <p:cNvPr id="144" name="Freeform 2">
              <a:extLst>
                <a:ext uri="{FF2B5EF4-FFF2-40B4-BE49-F238E27FC236}">
                  <a16:creationId xmlns:a16="http://schemas.microsoft.com/office/drawing/2014/main" id="{6892DC4A-4191-C86F-572D-32AEB6D2EE82}"/>
                </a:ext>
              </a:extLst>
            </p:cNvPr>
            <p:cNvSpPr/>
            <p:nvPr/>
          </p:nvSpPr>
          <p:spPr>
            <a:xfrm>
              <a:off x="685800" y="4686300"/>
              <a:ext cx="5562600" cy="1219200"/>
            </a:xfrm>
            <a:custGeom>
              <a:avLst/>
              <a:gdLst/>
              <a:ahLst/>
              <a:cxnLst/>
              <a:rect l="l" t="t" r="r" b="b"/>
              <a:pathLst>
                <a:path w="16230600" h="4585144">
                  <a:moveTo>
                    <a:pt x="0" y="0"/>
                  </a:moveTo>
                  <a:lnTo>
                    <a:pt x="16230600" y="0"/>
                  </a:lnTo>
                  <a:lnTo>
                    <a:pt x="16230600" y="4585144"/>
                  </a:lnTo>
                  <a:lnTo>
                    <a:pt x="0" y="4585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CB1A8F5B-BD62-7A0D-F857-42C427CB06AF}"/>
                </a:ext>
              </a:extLst>
            </p:cNvPr>
            <p:cNvSpPr txBox="1"/>
            <p:nvPr/>
          </p:nvSpPr>
          <p:spPr>
            <a:xfrm>
              <a:off x="1066800" y="4914900"/>
              <a:ext cx="510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4 </a:t>
              </a:r>
              <a:r>
                <a:rPr lang="en-US" sz="4800" b="1" dirty="0" err="1"/>
                <a:t>chục</a:t>
              </a:r>
              <a:r>
                <a:rPr lang="en-US" sz="4800" b="1" dirty="0"/>
                <a:t> </a:t>
              </a:r>
              <a:r>
                <a:rPr lang="en-US" sz="4800" b="1" dirty="0" err="1"/>
                <a:t>và</a:t>
              </a:r>
              <a:r>
                <a:rPr lang="en-US" sz="4800" b="1" dirty="0"/>
                <a:t> 8 </a:t>
              </a:r>
              <a:r>
                <a:rPr lang="en-US" sz="4800" b="1" dirty="0" err="1"/>
                <a:t>đơn</a:t>
              </a:r>
              <a:r>
                <a:rPr lang="en-US" sz="4800" b="1" dirty="0"/>
                <a:t> </a:t>
              </a:r>
              <a:r>
                <a:rPr lang="en-US" sz="4800" b="1" dirty="0" err="1"/>
                <a:t>vị</a:t>
              </a:r>
              <a:endParaRPr lang="en-US" sz="4800" b="1" dirty="0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89DF41E-03A3-470C-A8A6-54E6D941A34F}"/>
              </a:ext>
            </a:extLst>
          </p:cNvPr>
          <p:cNvGrpSpPr/>
          <p:nvPr/>
        </p:nvGrpSpPr>
        <p:grpSpPr>
          <a:xfrm>
            <a:off x="6248400" y="2247900"/>
            <a:ext cx="3124200" cy="1295400"/>
            <a:chOff x="7848600" y="2476500"/>
            <a:chExt cx="3124200" cy="1295400"/>
          </a:xfrm>
        </p:grpSpPr>
        <p:sp>
          <p:nvSpPr>
            <p:cNvPr id="147" name="Freeform 6">
              <a:extLst>
                <a:ext uri="{FF2B5EF4-FFF2-40B4-BE49-F238E27FC236}">
                  <a16:creationId xmlns:a16="http://schemas.microsoft.com/office/drawing/2014/main" id="{7E38ABA1-B5E2-2FB9-52C8-8C40C3FA5EA7}"/>
                </a:ext>
              </a:extLst>
            </p:cNvPr>
            <p:cNvSpPr/>
            <p:nvPr/>
          </p:nvSpPr>
          <p:spPr>
            <a:xfrm rot="16200000">
              <a:off x="8763000" y="1562100"/>
              <a:ext cx="1295400" cy="3124200"/>
            </a:xfrm>
            <a:custGeom>
              <a:avLst/>
              <a:gdLst/>
              <a:ahLst/>
              <a:cxnLst/>
              <a:rect l="l" t="t" r="r" b="b"/>
              <a:pathLst>
                <a:path w="2036826" h="4114800">
                  <a:moveTo>
                    <a:pt x="0" y="0"/>
                  </a:moveTo>
                  <a:lnTo>
                    <a:pt x="2036826" y="0"/>
                  </a:lnTo>
                  <a:lnTo>
                    <a:pt x="2036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B93739B-E3C3-3B15-949C-BBADC609C6C0}"/>
                </a:ext>
              </a:extLst>
            </p:cNvPr>
            <p:cNvSpPr txBox="1"/>
            <p:nvPr/>
          </p:nvSpPr>
          <p:spPr>
            <a:xfrm>
              <a:off x="8991600" y="2705100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54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7528E58-449E-9900-4EF5-FD97F7091880}"/>
              </a:ext>
            </a:extLst>
          </p:cNvPr>
          <p:cNvGrpSpPr/>
          <p:nvPr/>
        </p:nvGrpSpPr>
        <p:grpSpPr>
          <a:xfrm flipH="1">
            <a:off x="8305800" y="3848100"/>
            <a:ext cx="3276600" cy="1295400"/>
            <a:chOff x="7848600" y="2476500"/>
            <a:chExt cx="3124200" cy="1295400"/>
          </a:xfrm>
        </p:grpSpPr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85445D14-F11A-6D01-37B1-7670C00F464F}"/>
                </a:ext>
              </a:extLst>
            </p:cNvPr>
            <p:cNvSpPr/>
            <p:nvPr/>
          </p:nvSpPr>
          <p:spPr>
            <a:xfrm rot="16200000">
              <a:off x="8763000" y="1562100"/>
              <a:ext cx="1295400" cy="3124200"/>
            </a:xfrm>
            <a:custGeom>
              <a:avLst/>
              <a:gdLst/>
              <a:ahLst/>
              <a:cxnLst/>
              <a:rect l="l" t="t" r="r" b="b"/>
              <a:pathLst>
                <a:path w="2036826" h="4114800">
                  <a:moveTo>
                    <a:pt x="0" y="0"/>
                  </a:moveTo>
                  <a:lnTo>
                    <a:pt x="2036826" y="0"/>
                  </a:lnTo>
                  <a:lnTo>
                    <a:pt x="2036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1E695A3-CEC9-4E8B-1019-BDBCF33B487F}"/>
                </a:ext>
              </a:extLst>
            </p:cNvPr>
            <p:cNvSpPr txBox="1"/>
            <p:nvPr/>
          </p:nvSpPr>
          <p:spPr>
            <a:xfrm>
              <a:off x="8816163" y="2705100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48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66CAB97-24B7-53EB-EAA1-BC83842684DD}"/>
              </a:ext>
            </a:extLst>
          </p:cNvPr>
          <p:cNvGrpSpPr/>
          <p:nvPr/>
        </p:nvGrpSpPr>
        <p:grpSpPr>
          <a:xfrm>
            <a:off x="6248400" y="5524500"/>
            <a:ext cx="3124200" cy="1295400"/>
            <a:chOff x="7848600" y="2476500"/>
            <a:chExt cx="3124200" cy="1295400"/>
          </a:xfrm>
        </p:grpSpPr>
        <p:sp>
          <p:nvSpPr>
            <p:cNvPr id="153" name="Freeform 6">
              <a:extLst>
                <a:ext uri="{FF2B5EF4-FFF2-40B4-BE49-F238E27FC236}">
                  <a16:creationId xmlns:a16="http://schemas.microsoft.com/office/drawing/2014/main" id="{2D80F29F-E75B-45FE-E869-DFF412C2E9A7}"/>
                </a:ext>
              </a:extLst>
            </p:cNvPr>
            <p:cNvSpPr/>
            <p:nvPr/>
          </p:nvSpPr>
          <p:spPr>
            <a:xfrm rot="16200000">
              <a:off x="8763000" y="1562100"/>
              <a:ext cx="1295400" cy="3124200"/>
            </a:xfrm>
            <a:custGeom>
              <a:avLst/>
              <a:gdLst/>
              <a:ahLst/>
              <a:cxnLst/>
              <a:rect l="l" t="t" r="r" b="b"/>
              <a:pathLst>
                <a:path w="2036826" h="4114800">
                  <a:moveTo>
                    <a:pt x="0" y="0"/>
                  </a:moveTo>
                  <a:lnTo>
                    <a:pt x="2036826" y="0"/>
                  </a:lnTo>
                  <a:lnTo>
                    <a:pt x="2036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754CEC2-2033-996B-DA58-4658AB908584}"/>
                </a:ext>
              </a:extLst>
            </p:cNvPr>
            <p:cNvSpPr txBox="1"/>
            <p:nvPr/>
          </p:nvSpPr>
          <p:spPr>
            <a:xfrm>
              <a:off x="8991600" y="2705100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66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71BE96E-2966-0753-438A-DB4087B018E2}"/>
              </a:ext>
            </a:extLst>
          </p:cNvPr>
          <p:cNvGrpSpPr/>
          <p:nvPr/>
        </p:nvGrpSpPr>
        <p:grpSpPr>
          <a:xfrm flipH="1">
            <a:off x="8610600" y="6896100"/>
            <a:ext cx="3276600" cy="1295400"/>
            <a:chOff x="7848600" y="2476500"/>
            <a:chExt cx="3124200" cy="1295400"/>
          </a:xfrm>
        </p:grpSpPr>
        <p:sp>
          <p:nvSpPr>
            <p:cNvPr id="156" name="Freeform 6">
              <a:extLst>
                <a:ext uri="{FF2B5EF4-FFF2-40B4-BE49-F238E27FC236}">
                  <a16:creationId xmlns:a16="http://schemas.microsoft.com/office/drawing/2014/main" id="{1AC78ED0-E568-71C7-44B8-A46BCB6993A4}"/>
                </a:ext>
              </a:extLst>
            </p:cNvPr>
            <p:cNvSpPr/>
            <p:nvPr/>
          </p:nvSpPr>
          <p:spPr>
            <a:xfrm rot="16200000">
              <a:off x="8763000" y="1562100"/>
              <a:ext cx="1295400" cy="3124200"/>
            </a:xfrm>
            <a:custGeom>
              <a:avLst/>
              <a:gdLst/>
              <a:ahLst/>
              <a:cxnLst/>
              <a:rect l="l" t="t" r="r" b="b"/>
              <a:pathLst>
                <a:path w="2036826" h="4114800">
                  <a:moveTo>
                    <a:pt x="0" y="0"/>
                  </a:moveTo>
                  <a:lnTo>
                    <a:pt x="2036826" y="0"/>
                  </a:lnTo>
                  <a:lnTo>
                    <a:pt x="20368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387E117-DBBB-AF47-F4B3-4E8D6B3AC360}"/>
                </a:ext>
              </a:extLst>
            </p:cNvPr>
            <p:cNvSpPr txBox="1"/>
            <p:nvPr/>
          </p:nvSpPr>
          <p:spPr>
            <a:xfrm>
              <a:off x="8816163" y="2781300"/>
              <a:ext cx="1066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189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4 0.04892 L 0.01624 0.04892 C 8.66667E-5 0.05679 -0.01571 0.06682 -0.03211 0.07253 C -0.07786 0.08858 -0.08073 0.07948 -0.1171 0.09475 C -0.12335 0.09738 -0.12925 0.10201 -0.1355 0.10509 C -0.14401 0.10942 -0.15312 0.1108 -0.16128 0.11698 C -0.16519 0.11991 -0.16892 0.12361 -0.173 0.12577 C -0.18003 0.12963 -0.18741 0.13148 -0.19461 0.13472 C -0.19635 0.1355 -0.198 0.13642 -0.19965 0.13766 C -0.20165 0.13935 -0.2033 0.14275 -0.20547 0.14367 C -0.20998 0.14553 -0.22222 0.14506 -0.22708 0.14506 " pathEditMode="relative" ptsTypes="AAAAAAAAAAA">
                                      <p:cBhvr>
                                        <p:cTn id="7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5031 L -0.00208 0.05031 C -0.00104 0.0591 -0.00078 0.06852 0.00122 0.07685 C 0.00321 0.08549 0.00651 0.09305 0.00955 0.10061 C 0.01484 0.11373 0.01962 0.12793 0.02622 0.13919 C 0.04141 0.16512 0.0592 0.18595 0.07457 0.21173 L 0.08872 0.23549 C 0.08958 0.23935 0.09045 0.24321 0.09123 0.24722 C 0.09236 0.25324 0.09245 0.26003 0.09453 0.26512 C 0.10391 0.28703 0.11693 0.29228 0.13125 0.30061 C 0.13663 0.3037 0.14236 0.30555 0.14792 0.30802 C 0.15148 0.31142 0.15503 0.31527 0.15877 0.31836 C 0.18299 0.33827 0.1862 0.34012 0.20625 0.35401 C 0.21398 0.36574 0.2112 0.36342 0.22292 0.37021 C 0.22951 0.37407 0.23628 0.37669 0.24288 0.38055 C 0.24375 0.38117 0.24462 0.38132 0.2454 0.3821 C 0.25122 0.38765 0.25043 0.38657 0.25295 0.39105 " pathEditMode="relative" ptsTypes="AAAAAAAAAAAAAAAAA">
                                      <p:cBhvr>
                                        <p:cTn id="8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7 0.04738 L 0.00877 0.04738 C -0.01849 0.0696 -0.04731 0.08642 -0.07291 0.11404 C -0.0743 0.11543 -0.13741 0.18827 -0.15885 0.20139 C -0.22222 0.24043 -0.18272 0.20633 -0.20547 0.22654 C -0.20633 0.22855 -0.20685 0.23102 -0.20798 0.23256 C -0.20894 0.23364 -0.21015 0.2338 -0.21128 0.23395 C -0.21744 0.23488 -0.22352 0.23503 -0.22968 0.23549 C -0.23185 0.24722 -0.2296 0.24444 -0.23628 0.24444 " pathEditMode="relative" ptsTypes="AAAAAAAAA">
                                      <p:cBhvr>
                                        <p:cTn id="8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-0.04444 L 0.00538 -0.04444 C 0.00781 -0.04845 0.00998 -0.05324 0.01284 -0.05632 C 0.05303 -0.09938 0.04783 -0.09984 0.07786 -0.11265 C 0.0875 -0.11682 0.09739 -0.1199 0.10703 -0.12453 C 0.12682 -0.1341 0.14705 -0.14243 0.16614 -0.15555 C 0.17118 -0.1591 0.17621 -0.16234 0.18116 -0.16605 C 0.1835 -0.16774 0.1855 -0.17052 0.18784 -0.17191 C 0.19244 -0.17453 0.19731 -0.17592 0.20199 -0.17777 C 0.20538 -0.18086 0.20885 -0.18333 0.21198 -0.18673 C 0.21389 -0.18873 0.21536 -0.19166 0.21701 -0.19413 C 0.21814 -0.19568 0.21927 -0.19706 0.22031 -0.19861 C 0.22291 -0.20231 0.22647 -0.20725 0.22864 -0.21188 C 0.22934 -0.21327 0.22968 -0.21512 0.23038 -0.21635 C 0.23333 -0.22206 0.23672 -0.22669 0.23949 -0.23271 C 0.24088 -0.23564 0.24201 -0.23919 0.24366 -0.24151 C 0.24705 -0.24629 0.25442 -0.25154 0.25781 -0.25926 C 0.25911 -0.26219 0.25998 -0.26543 0.26119 -0.26821 C 0.26389 -0.27438 0.26953 -0.28595 0.26953 -0.28595 C 0.27109 -0.29706 0.26961 -0.28719 0.27118 -0.29629 C 0.27205 -0.30123 0.27265 -0.30632 0.27369 -0.31111 C 0.27404 -0.31281 0.27482 -0.31404 0.27534 -0.31558 C 0.2763 -0.31852 0.27725 -0.32145 0.27786 -0.32453 C 0.27838 -0.32731 0.27838 -0.3304 0.27873 -0.33333 " pathEditMode="relative" ptsTypes="AAAAAAAAAAAAAAAAAAAAAAAA">
                                      <p:cBhvr>
                                        <p:cTn id="9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3400" y="571500"/>
            <a:ext cx="17221200" cy="9296400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75EB93-2875-009C-9370-9E0BC3D92E8B}"/>
              </a:ext>
            </a:extLst>
          </p:cNvPr>
          <p:cNvGrpSpPr/>
          <p:nvPr/>
        </p:nvGrpSpPr>
        <p:grpSpPr>
          <a:xfrm>
            <a:off x="1295400" y="723900"/>
            <a:ext cx="1210784" cy="1333764"/>
            <a:chOff x="3174278" y="283040"/>
            <a:chExt cx="605826" cy="80021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D1FA60-2DF8-7E5D-DBB4-0821B97DB59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VN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2FD6DD-A58D-A816-C268-48104299DE57}"/>
                </a:ext>
              </a:extLst>
            </p:cNvPr>
            <p:cNvSpPr txBox="1"/>
            <p:nvPr/>
          </p:nvSpPr>
          <p:spPr>
            <a:xfrm>
              <a:off x="3288659" y="283040"/>
              <a:ext cx="3016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VN" sz="7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C2154A-4F96-AE5D-0164-5C93572F503F}"/>
              </a:ext>
            </a:extLst>
          </p:cNvPr>
          <p:cNvSpPr txBox="1"/>
          <p:nvPr/>
        </p:nvSpPr>
        <p:spPr>
          <a:xfrm>
            <a:off x="2438400" y="952500"/>
            <a:ext cx="1082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bảng sau (theo mẫu):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DC04DA59-85C6-BA7C-9ABD-AE33553DE24C}"/>
              </a:ext>
            </a:extLst>
          </p:cNvPr>
          <p:cNvGraphicFramePr>
            <a:graphicFrameLocks noGrp="1"/>
          </p:cNvGraphicFramePr>
          <p:nvPr/>
        </p:nvGraphicFramePr>
        <p:xfrm>
          <a:off x="2225093" y="2089301"/>
          <a:ext cx="13535344" cy="728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13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907893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4144317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625358">
                <a:tc>
                  <a:txBody>
                    <a:bodyPr/>
                    <a:lstStyle/>
                    <a:p>
                      <a:pPr algn="ctr"/>
                      <a:r>
                        <a:rPr lang="en-VN" sz="4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gồm</a:t>
                      </a: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 số</a:t>
                      </a: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 số</a:t>
                      </a: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414209"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414209"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414209"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414209"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74B3975-8347-E053-A450-E4492CFF4090}"/>
              </a:ext>
            </a:extLst>
          </p:cNvPr>
          <p:cNvSpPr txBox="1"/>
          <p:nvPr/>
        </p:nvSpPr>
        <p:spPr>
          <a:xfrm>
            <a:off x="2489140" y="4025743"/>
            <a:ext cx="606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chục và 7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9F378-53DC-6555-BFD3-2F398EA92B77}"/>
              </a:ext>
            </a:extLst>
          </p:cNvPr>
          <p:cNvSpPr txBox="1"/>
          <p:nvPr/>
        </p:nvSpPr>
        <p:spPr>
          <a:xfrm>
            <a:off x="2489138" y="5477080"/>
            <a:ext cx="606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chục và 5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F32CD-A199-4F20-D4FD-3FA8FD65E78B}"/>
              </a:ext>
            </a:extLst>
          </p:cNvPr>
          <p:cNvSpPr txBox="1"/>
          <p:nvPr/>
        </p:nvSpPr>
        <p:spPr>
          <a:xfrm>
            <a:off x="2489137" y="6928417"/>
            <a:ext cx="606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chục và 4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DEE622-C801-87EF-26A1-8842FE915CB8}"/>
              </a:ext>
            </a:extLst>
          </p:cNvPr>
          <p:cNvSpPr txBox="1"/>
          <p:nvPr/>
        </p:nvSpPr>
        <p:spPr>
          <a:xfrm>
            <a:off x="2489137" y="8278537"/>
            <a:ext cx="606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chục và ? đơn vị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2ADDC-A276-7F64-5ED6-3FA9F7188141}"/>
              </a:ext>
            </a:extLst>
          </p:cNvPr>
          <p:cNvSpPr txBox="1"/>
          <p:nvPr/>
        </p:nvSpPr>
        <p:spPr>
          <a:xfrm>
            <a:off x="8992765" y="4025742"/>
            <a:ext cx="233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1D511B-6267-3B0B-47BC-DC3613CC6D25}"/>
              </a:ext>
            </a:extLst>
          </p:cNvPr>
          <p:cNvSpPr txBox="1"/>
          <p:nvPr/>
        </p:nvSpPr>
        <p:spPr>
          <a:xfrm>
            <a:off x="8992765" y="5458010"/>
            <a:ext cx="233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EF4BE8-E858-794F-3EEF-D464D015F249}"/>
              </a:ext>
            </a:extLst>
          </p:cNvPr>
          <p:cNvSpPr txBox="1"/>
          <p:nvPr/>
        </p:nvSpPr>
        <p:spPr>
          <a:xfrm>
            <a:off x="8992765" y="6928416"/>
            <a:ext cx="233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9B534B-0184-5073-2B07-AAD1D92ED33C}"/>
              </a:ext>
            </a:extLst>
          </p:cNvPr>
          <p:cNvSpPr txBox="1"/>
          <p:nvPr/>
        </p:nvSpPr>
        <p:spPr>
          <a:xfrm>
            <a:off x="8992765" y="8278536"/>
            <a:ext cx="233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7702AB-693C-2472-7430-E1BF2279843A}"/>
              </a:ext>
            </a:extLst>
          </p:cNvPr>
          <p:cNvSpPr txBox="1"/>
          <p:nvPr/>
        </p:nvSpPr>
        <p:spPr>
          <a:xfrm>
            <a:off x="11331389" y="4022039"/>
            <a:ext cx="4768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EA13C-148B-8760-50E6-FFB5FCB2EBD9}"/>
              </a:ext>
            </a:extLst>
          </p:cNvPr>
          <p:cNvSpPr txBox="1"/>
          <p:nvPr/>
        </p:nvSpPr>
        <p:spPr>
          <a:xfrm>
            <a:off x="11331388" y="5467870"/>
            <a:ext cx="4768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mươi lăm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DA405-4F94-DDBD-7908-11EAD3EAF56E}"/>
              </a:ext>
            </a:extLst>
          </p:cNvPr>
          <p:cNvSpPr txBox="1"/>
          <p:nvPr/>
        </p:nvSpPr>
        <p:spPr>
          <a:xfrm>
            <a:off x="11331388" y="6890277"/>
            <a:ext cx="4768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949ED6-951C-686C-326D-CBC687813CC9}"/>
              </a:ext>
            </a:extLst>
          </p:cNvPr>
          <p:cNvSpPr txBox="1"/>
          <p:nvPr/>
        </p:nvSpPr>
        <p:spPr>
          <a:xfrm>
            <a:off x="11242903" y="8278537"/>
            <a:ext cx="4768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 mươi mốt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20F878-5694-87FC-FC2B-4D5BD21162B7}"/>
              </a:ext>
            </a:extLst>
          </p:cNvPr>
          <p:cNvSpPr txBox="1"/>
          <p:nvPr/>
        </p:nvSpPr>
        <p:spPr>
          <a:xfrm>
            <a:off x="8992762" y="5464766"/>
            <a:ext cx="23386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0607C9-5F59-1F0F-9876-BB593203F4AF}"/>
              </a:ext>
            </a:extLst>
          </p:cNvPr>
          <p:cNvSpPr txBox="1"/>
          <p:nvPr/>
        </p:nvSpPr>
        <p:spPr>
          <a:xfrm>
            <a:off x="8992760" y="6887084"/>
            <a:ext cx="23386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B0EC55-D04C-8294-EAE6-1CD93E068731}"/>
              </a:ext>
            </a:extLst>
          </p:cNvPr>
          <p:cNvSpPr txBox="1"/>
          <p:nvPr/>
        </p:nvSpPr>
        <p:spPr>
          <a:xfrm>
            <a:off x="11685550" y="6877417"/>
            <a:ext cx="398639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mươi tư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DE9F9F-BC34-5D83-A2D6-1F1CDD7F2145}"/>
              </a:ext>
            </a:extLst>
          </p:cNvPr>
          <p:cNvSpPr txBox="1"/>
          <p:nvPr/>
        </p:nvSpPr>
        <p:spPr>
          <a:xfrm>
            <a:off x="2497137" y="8278537"/>
            <a:ext cx="595488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VN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chục và 1 đơn vị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7820D6-570D-64BE-1F19-BE401645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4991100"/>
            <a:ext cx="1364493" cy="15896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FEB6465-DA93-771B-DD1E-53AD512F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9525000" y="6362700"/>
            <a:ext cx="1344982" cy="178612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E7425F5-2090-2A3C-9855-F3AFED681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600" y="6057900"/>
            <a:ext cx="3810000" cy="2131108"/>
          </a:xfrm>
          <a:prstGeom prst="rect">
            <a:avLst/>
          </a:prstGeom>
        </p:spPr>
      </p:pic>
      <p:pic>
        <p:nvPicPr>
          <p:cNvPr id="71" name="hop 3" descr="A picture containing icon&#10;&#10;Description automatically generated">
            <a:extLst>
              <a:ext uri="{FF2B5EF4-FFF2-40B4-BE49-F238E27FC236}">
                <a16:creationId xmlns:a16="http://schemas.microsoft.com/office/drawing/2014/main" id="{3ADEDD2E-9317-E103-359A-EF13850B9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58100"/>
            <a:ext cx="6400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3400" y="571500"/>
            <a:ext cx="17221200" cy="9296400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DED0E7F-6D6F-38C1-E659-9D2C02DDD56E}"/>
              </a:ext>
            </a:extLst>
          </p:cNvPr>
          <p:cNvGrpSpPr/>
          <p:nvPr/>
        </p:nvGrpSpPr>
        <p:grpSpPr>
          <a:xfrm>
            <a:off x="4551566" y="2100861"/>
            <a:ext cx="7889414" cy="7513539"/>
            <a:chOff x="3466195" y="968069"/>
            <a:chExt cx="5259609" cy="5009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81C452-8409-DCFA-0160-DAA2442B9E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11D243-B502-8D91-2C01-B22E570DB8F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82" name="Oval 3">
                <a:extLst>
                  <a:ext uri="{FF2B5EF4-FFF2-40B4-BE49-F238E27FC236}">
                    <a16:creationId xmlns:a16="http://schemas.microsoft.com/office/drawing/2014/main" id="{3D4D932D-E00B-72F6-627A-AC3A6EA9E0C9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68152 h 536304"/>
                  <a:gd name="connsiteX1" fmla="*/ 243349 w 486697"/>
                  <a:gd name="connsiteY1" fmla="*/ 0 h 536304"/>
                  <a:gd name="connsiteX2" fmla="*/ 486698 w 486697"/>
                  <a:gd name="connsiteY2" fmla="*/ 268152 h 536304"/>
                  <a:gd name="connsiteX3" fmla="*/ 243349 w 486697"/>
                  <a:gd name="connsiteY3" fmla="*/ 536304 h 536304"/>
                  <a:gd name="connsiteX4" fmla="*/ 0 w 486697"/>
                  <a:gd name="connsiteY4" fmla="*/ 268152 h 5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36304" fill="none" extrusionOk="0">
                    <a:moveTo>
                      <a:pt x="0" y="268152"/>
                    </a:moveTo>
                    <a:cubicBezTo>
                      <a:pt x="7551" y="137384"/>
                      <a:pt x="134527" y="3357"/>
                      <a:pt x="243349" y="0"/>
                    </a:cubicBezTo>
                    <a:cubicBezTo>
                      <a:pt x="381023" y="13810"/>
                      <a:pt x="443736" y="127517"/>
                      <a:pt x="486698" y="268152"/>
                    </a:cubicBezTo>
                    <a:cubicBezTo>
                      <a:pt x="461731" y="414984"/>
                      <a:pt x="357579" y="518848"/>
                      <a:pt x="243349" y="536304"/>
                    </a:cubicBezTo>
                    <a:cubicBezTo>
                      <a:pt x="142309" y="528148"/>
                      <a:pt x="-21379" y="389944"/>
                      <a:pt x="0" y="268152"/>
                    </a:cubicBezTo>
                    <a:close/>
                  </a:path>
                  <a:path w="486697" h="536304" stroke="0" extrusionOk="0">
                    <a:moveTo>
                      <a:pt x="0" y="268152"/>
                    </a:moveTo>
                    <a:cubicBezTo>
                      <a:pt x="908" y="123006"/>
                      <a:pt x="118970" y="-24674"/>
                      <a:pt x="243349" y="0"/>
                    </a:cubicBezTo>
                    <a:cubicBezTo>
                      <a:pt x="372110" y="-12558"/>
                      <a:pt x="510349" y="115351"/>
                      <a:pt x="486698" y="268152"/>
                    </a:cubicBezTo>
                    <a:cubicBezTo>
                      <a:pt x="490377" y="416822"/>
                      <a:pt x="386226" y="524313"/>
                      <a:pt x="243349" y="536304"/>
                    </a:cubicBezTo>
                    <a:cubicBezTo>
                      <a:pt x="119529" y="564536"/>
                      <a:pt x="-8209" y="380053"/>
                      <a:pt x="0" y="268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Oval 4">
                <a:extLst>
                  <a:ext uri="{FF2B5EF4-FFF2-40B4-BE49-F238E27FC236}">
                    <a16:creationId xmlns:a16="http://schemas.microsoft.com/office/drawing/2014/main" id="{759A8490-3015-147C-E881-8BD6D80B2438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83152 h 366304"/>
                  <a:gd name="connsiteX1" fmla="*/ 166210 w 332420"/>
                  <a:gd name="connsiteY1" fmla="*/ 0 h 366304"/>
                  <a:gd name="connsiteX2" fmla="*/ 332420 w 332420"/>
                  <a:gd name="connsiteY2" fmla="*/ 183152 h 366304"/>
                  <a:gd name="connsiteX3" fmla="*/ 166210 w 332420"/>
                  <a:gd name="connsiteY3" fmla="*/ 366304 h 366304"/>
                  <a:gd name="connsiteX4" fmla="*/ 0 w 332420"/>
                  <a:gd name="connsiteY4" fmla="*/ 183152 h 36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66304" fill="none" extrusionOk="0">
                    <a:moveTo>
                      <a:pt x="0" y="183152"/>
                    </a:moveTo>
                    <a:cubicBezTo>
                      <a:pt x="-15406" y="65787"/>
                      <a:pt x="73459" y="3062"/>
                      <a:pt x="166210" y="0"/>
                    </a:cubicBezTo>
                    <a:cubicBezTo>
                      <a:pt x="259055" y="-14830"/>
                      <a:pt x="339999" y="82102"/>
                      <a:pt x="332420" y="183152"/>
                    </a:cubicBezTo>
                    <a:cubicBezTo>
                      <a:pt x="337233" y="289415"/>
                      <a:pt x="275488" y="378156"/>
                      <a:pt x="166210" y="366304"/>
                    </a:cubicBezTo>
                    <a:cubicBezTo>
                      <a:pt x="75944" y="342743"/>
                      <a:pt x="-11260" y="289119"/>
                      <a:pt x="0" y="183152"/>
                    </a:cubicBezTo>
                    <a:close/>
                  </a:path>
                  <a:path w="332420" h="366304" stroke="0" extrusionOk="0">
                    <a:moveTo>
                      <a:pt x="0" y="183152"/>
                    </a:moveTo>
                    <a:cubicBezTo>
                      <a:pt x="21017" y="72469"/>
                      <a:pt x="67243" y="-864"/>
                      <a:pt x="166210" y="0"/>
                    </a:cubicBezTo>
                    <a:cubicBezTo>
                      <a:pt x="266587" y="-1878"/>
                      <a:pt x="313167" y="75994"/>
                      <a:pt x="332420" y="183152"/>
                    </a:cubicBezTo>
                    <a:cubicBezTo>
                      <a:pt x="338065" y="275869"/>
                      <a:pt x="260118" y="375475"/>
                      <a:pt x="166210" y="366304"/>
                    </a:cubicBezTo>
                    <a:cubicBezTo>
                      <a:pt x="67294" y="342988"/>
                      <a:pt x="-9927" y="293425"/>
                      <a:pt x="0" y="18315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3E5E5C-0299-6383-7FB6-77093FC55F96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0" name="Oval 7">
                <a:extLst>
                  <a:ext uri="{FF2B5EF4-FFF2-40B4-BE49-F238E27FC236}">
                    <a16:creationId xmlns:a16="http://schemas.microsoft.com/office/drawing/2014/main" id="{1D642CBB-2D39-AFEB-BA6C-A94523D6AB65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486697"/>
                  <a:gd name="connsiteY0" fmla="*/ 253292 h 506584"/>
                  <a:gd name="connsiteX1" fmla="*/ 243349 w 486697"/>
                  <a:gd name="connsiteY1" fmla="*/ 0 h 506584"/>
                  <a:gd name="connsiteX2" fmla="*/ 486698 w 486697"/>
                  <a:gd name="connsiteY2" fmla="*/ 253292 h 506584"/>
                  <a:gd name="connsiteX3" fmla="*/ 243349 w 486697"/>
                  <a:gd name="connsiteY3" fmla="*/ 506584 h 506584"/>
                  <a:gd name="connsiteX4" fmla="*/ 0 w 486697"/>
                  <a:gd name="connsiteY4" fmla="*/ 253292 h 50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697" h="506584" fill="none" extrusionOk="0">
                    <a:moveTo>
                      <a:pt x="0" y="253292"/>
                    </a:moveTo>
                    <a:cubicBezTo>
                      <a:pt x="7551" y="130731"/>
                      <a:pt x="134527" y="3357"/>
                      <a:pt x="243349" y="0"/>
                    </a:cubicBezTo>
                    <a:cubicBezTo>
                      <a:pt x="387286" y="40212"/>
                      <a:pt x="476624" y="115152"/>
                      <a:pt x="486698" y="253292"/>
                    </a:cubicBezTo>
                    <a:cubicBezTo>
                      <a:pt x="461731" y="391917"/>
                      <a:pt x="357579" y="489128"/>
                      <a:pt x="243349" y="506584"/>
                    </a:cubicBezTo>
                    <a:cubicBezTo>
                      <a:pt x="112698" y="505668"/>
                      <a:pt x="-6493" y="385192"/>
                      <a:pt x="0" y="253292"/>
                    </a:cubicBezTo>
                    <a:close/>
                  </a:path>
                  <a:path w="486697" h="506584" stroke="0" extrusionOk="0">
                    <a:moveTo>
                      <a:pt x="0" y="253292"/>
                    </a:moveTo>
                    <a:cubicBezTo>
                      <a:pt x="908" y="116353"/>
                      <a:pt x="118970" y="-24674"/>
                      <a:pt x="243349" y="0"/>
                    </a:cubicBezTo>
                    <a:cubicBezTo>
                      <a:pt x="375918" y="-4075"/>
                      <a:pt x="506509" y="109462"/>
                      <a:pt x="486698" y="253292"/>
                    </a:cubicBezTo>
                    <a:cubicBezTo>
                      <a:pt x="490377" y="393755"/>
                      <a:pt x="386226" y="494593"/>
                      <a:pt x="243349" y="506584"/>
                    </a:cubicBezTo>
                    <a:cubicBezTo>
                      <a:pt x="123526" y="545484"/>
                      <a:pt x="-7010" y="362271"/>
                      <a:pt x="0" y="25329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Oval 8">
                <a:extLst>
                  <a:ext uri="{FF2B5EF4-FFF2-40B4-BE49-F238E27FC236}">
                    <a16:creationId xmlns:a16="http://schemas.microsoft.com/office/drawing/2014/main" id="{A81AD2EA-705B-0B90-AE4A-E07A5A8B7B25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32420"/>
                  <a:gd name="connsiteY0" fmla="*/ 173002 h 346004"/>
                  <a:gd name="connsiteX1" fmla="*/ 166210 w 332420"/>
                  <a:gd name="connsiteY1" fmla="*/ 0 h 346004"/>
                  <a:gd name="connsiteX2" fmla="*/ 332420 w 332420"/>
                  <a:gd name="connsiteY2" fmla="*/ 173002 h 346004"/>
                  <a:gd name="connsiteX3" fmla="*/ 166210 w 332420"/>
                  <a:gd name="connsiteY3" fmla="*/ 346004 h 346004"/>
                  <a:gd name="connsiteX4" fmla="*/ 0 w 332420"/>
                  <a:gd name="connsiteY4" fmla="*/ 173002 h 34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420" h="346004" fill="none" extrusionOk="0">
                    <a:moveTo>
                      <a:pt x="0" y="173002"/>
                    </a:moveTo>
                    <a:cubicBezTo>
                      <a:pt x="-15406" y="61243"/>
                      <a:pt x="73459" y="3062"/>
                      <a:pt x="166210" y="0"/>
                    </a:cubicBezTo>
                    <a:cubicBezTo>
                      <a:pt x="259866" y="-26284"/>
                      <a:pt x="357182" y="77788"/>
                      <a:pt x="332420" y="173002"/>
                    </a:cubicBezTo>
                    <a:cubicBezTo>
                      <a:pt x="337233" y="273659"/>
                      <a:pt x="275488" y="357856"/>
                      <a:pt x="166210" y="346004"/>
                    </a:cubicBezTo>
                    <a:cubicBezTo>
                      <a:pt x="75344" y="331695"/>
                      <a:pt x="-4275" y="270376"/>
                      <a:pt x="0" y="173002"/>
                    </a:cubicBezTo>
                    <a:close/>
                  </a:path>
                  <a:path w="332420" h="346004" stroke="0" extrusionOk="0">
                    <a:moveTo>
                      <a:pt x="0" y="173002"/>
                    </a:moveTo>
                    <a:cubicBezTo>
                      <a:pt x="21017" y="67925"/>
                      <a:pt x="67243" y="-864"/>
                      <a:pt x="166210" y="0"/>
                    </a:cubicBezTo>
                    <a:cubicBezTo>
                      <a:pt x="260953" y="-645"/>
                      <a:pt x="316639" y="72533"/>
                      <a:pt x="332420" y="173002"/>
                    </a:cubicBezTo>
                    <a:cubicBezTo>
                      <a:pt x="338065" y="260113"/>
                      <a:pt x="260118" y="355175"/>
                      <a:pt x="166210" y="346004"/>
                    </a:cubicBezTo>
                    <a:cubicBezTo>
                      <a:pt x="68964" y="328157"/>
                      <a:pt x="-11616" y="279221"/>
                      <a:pt x="0" y="17300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C28BA33-0CFE-A154-4EF4-A3FE8DA43EF3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78" name="Oval 10">
                <a:extLst>
                  <a:ext uri="{FF2B5EF4-FFF2-40B4-BE49-F238E27FC236}">
                    <a16:creationId xmlns:a16="http://schemas.microsoft.com/office/drawing/2014/main" id="{B7F1FA77-182D-FCCC-BE3D-32D056AFFCE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l 11">
                <a:extLst>
                  <a:ext uri="{FF2B5EF4-FFF2-40B4-BE49-F238E27FC236}">
                    <a16:creationId xmlns:a16="http://schemas.microsoft.com/office/drawing/2014/main" id="{181EA454-689C-CA76-5A8A-B50DE52EC4D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90D5FA5-38A3-D56B-7A2E-FE40C8FF5E84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76" name="Oval 13">
                <a:extLst>
                  <a:ext uri="{FF2B5EF4-FFF2-40B4-BE49-F238E27FC236}">
                    <a16:creationId xmlns:a16="http://schemas.microsoft.com/office/drawing/2014/main" id="{A8312AA7-91AD-5ED9-DC4D-7F68AAF6274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70407"/>
                  <a:gd name="connsiteY0" fmla="*/ 278340 h 556680"/>
                  <a:gd name="connsiteX1" fmla="*/ 285204 w 570407"/>
                  <a:gd name="connsiteY1" fmla="*/ 0 h 556680"/>
                  <a:gd name="connsiteX2" fmla="*/ 570408 w 570407"/>
                  <a:gd name="connsiteY2" fmla="*/ 278340 h 556680"/>
                  <a:gd name="connsiteX3" fmla="*/ 285204 w 570407"/>
                  <a:gd name="connsiteY3" fmla="*/ 556680 h 556680"/>
                  <a:gd name="connsiteX4" fmla="*/ 0 w 570407"/>
                  <a:gd name="connsiteY4" fmla="*/ 278340 h 55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407" h="556680" fill="none" extrusionOk="0">
                    <a:moveTo>
                      <a:pt x="0" y="278340"/>
                    </a:moveTo>
                    <a:cubicBezTo>
                      <a:pt x="15093" y="159250"/>
                      <a:pt x="134171" y="851"/>
                      <a:pt x="285204" y="0"/>
                    </a:cubicBezTo>
                    <a:cubicBezTo>
                      <a:pt x="446934" y="17772"/>
                      <a:pt x="537313" y="130364"/>
                      <a:pt x="570408" y="278340"/>
                    </a:cubicBezTo>
                    <a:cubicBezTo>
                      <a:pt x="530092" y="430022"/>
                      <a:pt x="417498" y="534851"/>
                      <a:pt x="285204" y="556680"/>
                    </a:cubicBezTo>
                    <a:cubicBezTo>
                      <a:pt x="137713" y="554229"/>
                      <a:pt x="-19560" y="407997"/>
                      <a:pt x="0" y="278340"/>
                    </a:cubicBezTo>
                    <a:close/>
                  </a:path>
                  <a:path w="570407" h="556680" stroke="0" extrusionOk="0">
                    <a:moveTo>
                      <a:pt x="0" y="278340"/>
                    </a:moveTo>
                    <a:cubicBezTo>
                      <a:pt x="1197" y="128506"/>
                      <a:pt x="134835" y="-17596"/>
                      <a:pt x="285204" y="0"/>
                    </a:cubicBezTo>
                    <a:cubicBezTo>
                      <a:pt x="428828" y="-30944"/>
                      <a:pt x="605235" y="117689"/>
                      <a:pt x="570408" y="278340"/>
                    </a:cubicBezTo>
                    <a:cubicBezTo>
                      <a:pt x="576645" y="433036"/>
                      <a:pt x="456791" y="536779"/>
                      <a:pt x="285204" y="556680"/>
                    </a:cubicBezTo>
                    <a:cubicBezTo>
                      <a:pt x="135308" y="577011"/>
                      <a:pt x="-5030" y="409886"/>
                      <a:pt x="0" y="27834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Oval 14">
                <a:extLst>
                  <a:ext uri="{FF2B5EF4-FFF2-40B4-BE49-F238E27FC236}">
                    <a16:creationId xmlns:a16="http://schemas.microsoft.com/office/drawing/2014/main" id="{E5244CFA-6397-B05B-6455-0D66D26EAE31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89596"/>
                  <a:gd name="connsiteY0" fmla="*/ 190111 h 380221"/>
                  <a:gd name="connsiteX1" fmla="*/ 194798 w 389596"/>
                  <a:gd name="connsiteY1" fmla="*/ 0 h 380221"/>
                  <a:gd name="connsiteX2" fmla="*/ 389596 w 389596"/>
                  <a:gd name="connsiteY2" fmla="*/ 190111 h 380221"/>
                  <a:gd name="connsiteX3" fmla="*/ 194798 w 389596"/>
                  <a:gd name="connsiteY3" fmla="*/ 380222 h 380221"/>
                  <a:gd name="connsiteX4" fmla="*/ 0 w 389596"/>
                  <a:gd name="connsiteY4" fmla="*/ 190111 h 38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596" h="380221" fill="none" extrusionOk="0">
                    <a:moveTo>
                      <a:pt x="0" y="190111"/>
                    </a:moveTo>
                    <a:cubicBezTo>
                      <a:pt x="-10720" y="73835"/>
                      <a:pt x="83912" y="10571"/>
                      <a:pt x="194798" y="0"/>
                    </a:cubicBezTo>
                    <a:cubicBezTo>
                      <a:pt x="304125" y="-24621"/>
                      <a:pt x="409780" y="85386"/>
                      <a:pt x="389596" y="190111"/>
                    </a:cubicBezTo>
                    <a:cubicBezTo>
                      <a:pt x="400663" y="306858"/>
                      <a:pt x="326236" y="396392"/>
                      <a:pt x="194798" y="380222"/>
                    </a:cubicBezTo>
                    <a:cubicBezTo>
                      <a:pt x="87557" y="374930"/>
                      <a:pt x="-4135" y="296874"/>
                      <a:pt x="0" y="190111"/>
                    </a:cubicBezTo>
                    <a:close/>
                  </a:path>
                  <a:path w="389596" h="380221" stroke="0" extrusionOk="0">
                    <a:moveTo>
                      <a:pt x="0" y="190111"/>
                    </a:moveTo>
                    <a:cubicBezTo>
                      <a:pt x="15316" y="78170"/>
                      <a:pt x="83602" y="-435"/>
                      <a:pt x="194798" y="0"/>
                    </a:cubicBezTo>
                    <a:cubicBezTo>
                      <a:pt x="310487" y="-1773"/>
                      <a:pt x="362843" y="76771"/>
                      <a:pt x="389596" y="190111"/>
                    </a:cubicBezTo>
                    <a:cubicBezTo>
                      <a:pt x="392535" y="290715"/>
                      <a:pt x="308992" y="408913"/>
                      <a:pt x="194798" y="380222"/>
                    </a:cubicBezTo>
                    <a:cubicBezTo>
                      <a:pt x="80270" y="357486"/>
                      <a:pt x="-2136" y="297069"/>
                      <a:pt x="0" y="19011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9377C7A-E110-4BDE-1965-2CC85E24884D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74" name="Oval 16">
                <a:extLst>
                  <a:ext uri="{FF2B5EF4-FFF2-40B4-BE49-F238E27FC236}">
                    <a16:creationId xmlns:a16="http://schemas.microsoft.com/office/drawing/2014/main" id="{A98F14A8-89CB-57C2-7D9E-6C92AE8BA2D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Oval 17">
                <a:extLst>
                  <a:ext uri="{FF2B5EF4-FFF2-40B4-BE49-F238E27FC236}">
                    <a16:creationId xmlns:a16="http://schemas.microsoft.com/office/drawing/2014/main" id="{08B34501-8F41-2797-E871-6BD3793583E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B716CF-AE3E-BEC2-00AD-BEC03AC695AD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72" name="Oval 19">
                <a:extLst>
                  <a:ext uri="{FF2B5EF4-FFF2-40B4-BE49-F238E27FC236}">
                    <a16:creationId xmlns:a16="http://schemas.microsoft.com/office/drawing/2014/main" id="{49D0C867-47D9-422F-4E4C-B3C37DE5CD2D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390611"/>
                  <a:gd name="connsiteY0" fmla="*/ 269339 h 538677"/>
                  <a:gd name="connsiteX1" fmla="*/ 195306 w 390611"/>
                  <a:gd name="connsiteY1" fmla="*/ 0 h 538677"/>
                  <a:gd name="connsiteX2" fmla="*/ 390612 w 390611"/>
                  <a:gd name="connsiteY2" fmla="*/ 269339 h 538677"/>
                  <a:gd name="connsiteX3" fmla="*/ 195306 w 390611"/>
                  <a:gd name="connsiteY3" fmla="*/ 538678 h 538677"/>
                  <a:gd name="connsiteX4" fmla="*/ 0 w 390611"/>
                  <a:gd name="connsiteY4" fmla="*/ 269339 h 5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1" h="538677" fill="none" extrusionOk="0">
                    <a:moveTo>
                      <a:pt x="0" y="269339"/>
                    </a:moveTo>
                    <a:cubicBezTo>
                      <a:pt x="11395" y="146735"/>
                      <a:pt x="100204" y="1675"/>
                      <a:pt x="195306" y="0"/>
                    </a:cubicBezTo>
                    <a:cubicBezTo>
                      <a:pt x="313212" y="42326"/>
                      <a:pt x="356142" y="126573"/>
                      <a:pt x="390612" y="269339"/>
                    </a:cubicBezTo>
                    <a:cubicBezTo>
                      <a:pt x="361304" y="416607"/>
                      <a:pt x="292919" y="529804"/>
                      <a:pt x="195306" y="538678"/>
                    </a:cubicBezTo>
                    <a:cubicBezTo>
                      <a:pt x="128666" y="528598"/>
                      <a:pt x="-15324" y="399237"/>
                      <a:pt x="0" y="269339"/>
                    </a:cubicBezTo>
                    <a:close/>
                  </a:path>
                  <a:path w="390611" h="538677" stroke="0" extrusionOk="0">
                    <a:moveTo>
                      <a:pt x="0" y="269339"/>
                    </a:moveTo>
                    <a:cubicBezTo>
                      <a:pt x="1919" y="126820"/>
                      <a:pt x="99177" y="-28901"/>
                      <a:pt x="195306" y="0"/>
                    </a:cubicBezTo>
                    <a:cubicBezTo>
                      <a:pt x="289896" y="-29574"/>
                      <a:pt x="431428" y="112468"/>
                      <a:pt x="390612" y="269339"/>
                    </a:cubicBezTo>
                    <a:cubicBezTo>
                      <a:pt x="401540" y="419795"/>
                      <a:pt x="306193" y="534404"/>
                      <a:pt x="195306" y="538678"/>
                    </a:cubicBezTo>
                    <a:cubicBezTo>
                      <a:pt x="100136" y="572560"/>
                      <a:pt x="-2475" y="407178"/>
                      <a:pt x="0" y="26933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Oval 20">
                <a:extLst>
                  <a:ext uri="{FF2B5EF4-FFF2-40B4-BE49-F238E27FC236}">
                    <a16:creationId xmlns:a16="http://schemas.microsoft.com/office/drawing/2014/main" id="{54C95095-E0A9-EF7E-2162-BDBDD16357E7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266792"/>
                  <a:gd name="connsiteY0" fmla="*/ 183962 h 367924"/>
                  <a:gd name="connsiteX1" fmla="*/ 133396 w 266792"/>
                  <a:gd name="connsiteY1" fmla="*/ 0 h 367924"/>
                  <a:gd name="connsiteX2" fmla="*/ 266792 w 266792"/>
                  <a:gd name="connsiteY2" fmla="*/ 183962 h 367924"/>
                  <a:gd name="connsiteX3" fmla="*/ 133396 w 266792"/>
                  <a:gd name="connsiteY3" fmla="*/ 367924 h 367924"/>
                  <a:gd name="connsiteX4" fmla="*/ 0 w 266792"/>
                  <a:gd name="connsiteY4" fmla="*/ 183962 h 36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92" h="367924" fill="none" extrusionOk="0">
                    <a:moveTo>
                      <a:pt x="0" y="183962"/>
                    </a:moveTo>
                    <a:cubicBezTo>
                      <a:pt x="-8736" y="73170"/>
                      <a:pt x="56670" y="9773"/>
                      <a:pt x="133396" y="0"/>
                    </a:cubicBezTo>
                    <a:cubicBezTo>
                      <a:pt x="207468" y="-5630"/>
                      <a:pt x="279117" y="82528"/>
                      <a:pt x="266792" y="183962"/>
                    </a:cubicBezTo>
                    <a:cubicBezTo>
                      <a:pt x="277339" y="296761"/>
                      <a:pt x="210033" y="369934"/>
                      <a:pt x="133396" y="367924"/>
                    </a:cubicBezTo>
                    <a:cubicBezTo>
                      <a:pt x="60916" y="349536"/>
                      <a:pt x="-27259" y="297216"/>
                      <a:pt x="0" y="183962"/>
                    </a:cubicBezTo>
                    <a:close/>
                  </a:path>
                  <a:path w="266792" h="367924" stroke="0" extrusionOk="0">
                    <a:moveTo>
                      <a:pt x="0" y="183962"/>
                    </a:moveTo>
                    <a:cubicBezTo>
                      <a:pt x="16768" y="74759"/>
                      <a:pt x="52387" y="-884"/>
                      <a:pt x="133396" y="0"/>
                    </a:cubicBezTo>
                    <a:cubicBezTo>
                      <a:pt x="214737" y="-1678"/>
                      <a:pt x="238495" y="73536"/>
                      <a:pt x="266792" y="183962"/>
                    </a:cubicBezTo>
                    <a:cubicBezTo>
                      <a:pt x="272498" y="277035"/>
                      <a:pt x="210391" y="382344"/>
                      <a:pt x="133396" y="367924"/>
                    </a:cubicBezTo>
                    <a:cubicBezTo>
                      <a:pt x="53416" y="347276"/>
                      <a:pt x="-8561" y="293427"/>
                      <a:pt x="0" y="18396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C532182-7296-348F-EC95-867BA05FA603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69" name="Oval 22">
                <a:extLst>
                  <a:ext uri="{FF2B5EF4-FFF2-40B4-BE49-F238E27FC236}">
                    <a16:creationId xmlns:a16="http://schemas.microsoft.com/office/drawing/2014/main" id="{CD49E82C-561E-FEE7-6B8B-AD1E3BF72B8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custGeom>
                <a:avLst/>
                <a:gdLst>
                  <a:gd name="connsiteX0" fmla="*/ 0 w 519903"/>
                  <a:gd name="connsiteY0" fmla="*/ 296273 h 592545"/>
                  <a:gd name="connsiteX1" fmla="*/ 259952 w 519903"/>
                  <a:gd name="connsiteY1" fmla="*/ 0 h 592545"/>
                  <a:gd name="connsiteX2" fmla="*/ 519904 w 519903"/>
                  <a:gd name="connsiteY2" fmla="*/ 296273 h 592545"/>
                  <a:gd name="connsiteX3" fmla="*/ 259952 w 519903"/>
                  <a:gd name="connsiteY3" fmla="*/ 592546 h 592545"/>
                  <a:gd name="connsiteX4" fmla="*/ 0 w 519903"/>
                  <a:gd name="connsiteY4" fmla="*/ 296273 h 5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03" h="592545" fill="none" extrusionOk="0">
                    <a:moveTo>
                      <a:pt x="0" y="296273"/>
                    </a:moveTo>
                    <a:cubicBezTo>
                      <a:pt x="16382" y="170239"/>
                      <a:pt x="135213" y="2471"/>
                      <a:pt x="259952" y="0"/>
                    </a:cubicBezTo>
                    <a:cubicBezTo>
                      <a:pt x="404361" y="3543"/>
                      <a:pt x="492510" y="137403"/>
                      <a:pt x="519904" y="296273"/>
                    </a:cubicBezTo>
                    <a:cubicBezTo>
                      <a:pt x="483325" y="458048"/>
                      <a:pt x="392505" y="583012"/>
                      <a:pt x="259952" y="592546"/>
                    </a:cubicBezTo>
                    <a:cubicBezTo>
                      <a:pt x="136124" y="587720"/>
                      <a:pt x="-15377" y="440980"/>
                      <a:pt x="0" y="296273"/>
                    </a:cubicBezTo>
                    <a:close/>
                  </a:path>
                  <a:path w="519903" h="592545" stroke="0" extrusionOk="0">
                    <a:moveTo>
                      <a:pt x="0" y="296273"/>
                    </a:moveTo>
                    <a:cubicBezTo>
                      <a:pt x="6143" y="152598"/>
                      <a:pt x="128379" y="-29540"/>
                      <a:pt x="259952" y="0"/>
                    </a:cubicBezTo>
                    <a:cubicBezTo>
                      <a:pt x="399969" y="-7911"/>
                      <a:pt x="539406" y="128766"/>
                      <a:pt x="519904" y="296273"/>
                    </a:cubicBezTo>
                    <a:cubicBezTo>
                      <a:pt x="525775" y="460815"/>
                      <a:pt x="418117" y="571903"/>
                      <a:pt x="259952" y="592546"/>
                    </a:cubicBezTo>
                    <a:cubicBezTo>
                      <a:pt x="129286" y="626979"/>
                      <a:pt x="-7145" y="428393"/>
                      <a:pt x="0" y="29627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Oval 23">
                <a:extLst>
                  <a:ext uri="{FF2B5EF4-FFF2-40B4-BE49-F238E27FC236}">
                    <a16:creationId xmlns:a16="http://schemas.microsoft.com/office/drawing/2014/main" id="{6AABCB8D-8AF7-1173-726E-5C19632F7445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custGeom>
                <a:avLst/>
                <a:gdLst>
                  <a:gd name="connsiteX0" fmla="*/ 0 w 355101"/>
                  <a:gd name="connsiteY0" fmla="*/ 202359 h 404717"/>
                  <a:gd name="connsiteX1" fmla="*/ 177551 w 355101"/>
                  <a:gd name="connsiteY1" fmla="*/ 0 h 404717"/>
                  <a:gd name="connsiteX2" fmla="*/ 355102 w 355101"/>
                  <a:gd name="connsiteY2" fmla="*/ 202359 h 404717"/>
                  <a:gd name="connsiteX3" fmla="*/ 177551 w 355101"/>
                  <a:gd name="connsiteY3" fmla="*/ 404718 h 404717"/>
                  <a:gd name="connsiteX4" fmla="*/ 0 w 355101"/>
                  <a:gd name="connsiteY4" fmla="*/ 202359 h 40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101" h="404717" fill="none" extrusionOk="0">
                    <a:moveTo>
                      <a:pt x="0" y="202359"/>
                    </a:moveTo>
                    <a:cubicBezTo>
                      <a:pt x="-4373" y="85997"/>
                      <a:pt x="71657" y="25084"/>
                      <a:pt x="177551" y="0"/>
                    </a:cubicBezTo>
                    <a:cubicBezTo>
                      <a:pt x="276091" y="-6791"/>
                      <a:pt x="375048" y="90866"/>
                      <a:pt x="355102" y="202359"/>
                    </a:cubicBezTo>
                    <a:cubicBezTo>
                      <a:pt x="370690" y="330672"/>
                      <a:pt x="291690" y="415619"/>
                      <a:pt x="177551" y="404718"/>
                    </a:cubicBezTo>
                    <a:cubicBezTo>
                      <a:pt x="81169" y="378879"/>
                      <a:pt x="-23757" y="324277"/>
                      <a:pt x="0" y="202359"/>
                    </a:cubicBezTo>
                    <a:close/>
                  </a:path>
                  <a:path w="355101" h="404717" stroke="0" extrusionOk="0">
                    <a:moveTo>
                      <a:pt x="0" y="202359"/>
                    </a:moveTo>
                    <a:cubicBezTo>
                      <a:pt x="5334" y="88180"/>
                      <a:pt x="72560" y="-835"/>
                      <a:pt x="177551" y="0"/>
                    </a:cubicBezTo>
                    <a:cubicBezTo>
                      <a:pt x="296880" y="-4653"/>
                      <a:pt x="332244" y="83468"/>
                      <a:pt x="355102" y="202359"/>
                    </a:cubicBezTo>
                    <a:cubicBezTo>
                      <a:pt x="361122" y="305123"/>
                      <a:pt x="280185" y="424574"/>
                      <a:pt x="177551" y="404718"/>
                    </a:cubicBezTo>
                    <a:cubicBezTo>
                      <a:pt x="73059" y="383655"/>
                      <a:pt x="-18519" y="331135"/>
                      <a:pt x="0" y="20235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VN" sz="27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60C6D42-1616-CD09-2301-F0E4B0856499}"/>
              </a:ext>
            </a:extLst>
          </p:cNvPr>
          <p:cNvGrpSpPr/>
          <p:nvPr/>
        </p:nvGrpSpPr>
        <p:grpSpPr>
          <a:xfrm>
            <a:off x="1547472" y="526324"/>
            <a:ext cx="908739" cy="1200329"/>
            <a:chOff x="3174278" y="237323"/>
            <a:chExt cx="605826" cy="80021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9E33F60-2D71-7CE5-86A9-9B3B653F754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VN" sz="27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3527B55-5087-89CF-96BB-2E9C139D476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VN" sz="7200" b="1" i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28E4EB47-96E4-FCEF-CD38-25FB3B460029}"/>
              </a:ext>
            </a:extLst>
          </p:cNvPr>
          <p:cNvSpPr txBox="1"/>
          <p:nvPr/>
        </p:nvSpPr>
        <p:spPr>
          <a:xfrm>
            <a:off x="2537765" y="863987"/>
            <a:ext cx="10906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Tìm những bông hoa ghi số lớn hơn 60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BE04EC6-ED75-FD22-D5EE-AE6DBF9F14B4}"/>
              </a:ext>
            </a:extLst>
          </p:cNvPr>
          <p:cNvSpPr txBox="1"/>
          <p:nvPr/>
        </p:nvSpPr>
        <p:spPr>
          <a:xfrm>
            <a:off x="7939223" y="3882047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0B1376-8387-C384-B06B-C1FABBD8424B}"/>
              </a:ext>
            </a:extLst>
          </p:cNvPr>
          <p:cNvSpPr txBox="1"/>
          <p:nvPr/>
        </p:nvSpPr>
        <p:spPr>
          <a:xfrm>
            <a:off x="7507983" y="2447927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975273-DBF6-D128-3EDC-104FB4F6AE58}"/>
              </a:ext>
            </a:extLst>
          </p:cNvPr>
          <p:cNvSpPr txBox="1"/>
          <p:nvPr/>
        </p:nvSpPr>
        <p:spPr>
          <a:xfrm>
            <a:off x="9686874" y="3422516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D74D7F8-20E5-CE51-3423-1EE13A630A27}"/>
              </a:ext>
            </a:extLst>
          </p:cNvPr>
          <p:cNvSpPr txBox="1"/>
          <p:nvPr/>
        </p:nvSpPr>
        <p:spPr>
          <a:xfrm>
            <a:off x="5989400" y="3741243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B8B058B-2F08-FAA5-A8F8-0AE2A5CC9624}"/>
              </a:ext>
            </a:extLst>
          </p:cNvPr>
          <p:cNvSpPr txBox="1"/>
          <p:nvPr/>
        </p:nvSpPr>
        <p:spPr>
          <a:xfrm>
            <a:off x="7000100" y="5314010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5E5DAF3-99CD-E4BE-7F7D-5186AD039E48}"/>
              </a:ext>
            </a:extLst>
          </p:cNvPr>
          <p:cNvSpPr txBox="1"/>
          <p:nvPr/>
        </p:nvSpPr>
        <p:spPr>
          <a:xfrm>
            <a:off x="9053321" y="5399618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21C7568-BBA9-2262-3987-83F41916728B}"/>
              </a:ext>
            </a:extLst>
          </p:cNvPr>
          <p:cNvSpPr txBox="1"/>
          <p:nvPr/>
        </p:nvSpPr>
        <p:spPr>
          <a:xfrm>
            <a:off x="10447986" y="4946681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74462F0-4EC5-82FB-6A6C-82B84B3F8361}"/>
              </a:ext>
            </a:extLst>
          </p:cNvPr>
          <p:cNvSpPr txBox="1"/>
          <p:nvPr/>
        </p:nvSpPr>
        <p:spPr>
          <a:xfrm>
            <a:off x="7946603" y="3889427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1A5EA2E-9AF3-780C-9832-8A560D4D07EC}"/>
              </a:ext>
            </a:extLst>
          </p:cNvPr>
          <p:cNvSpPr txBox="1"/>
          <p:nvPr/>
        </p:nvSpPr>
        <p:spPr>
          <a:xfrm>
            <a:off x="7515363" y="2455307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C139388-B4F7-1FC6-9039-2E0026B775FA}"/>
              </a:ext>
            </a:extLst>
          </p:cNvPr>
          <p:cNvSpPr txBox="1"/>
          <p:nvPr/>
        </p:nvSpPr>
        <p:spPr>
          <a:xfrm>
            <a:off x="9694254" y="3429896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CACEE36-26F9-ED09-086F-C66CF692D3B5}"/>
              </a:ext>
            </a:extLst>
          </p:cNvPr>
          <p:cNvSpPr txBox="1"/>
          <p:nvPr/>
        </p:nvSpPr>
        <p:spPr>
          <a:xfrm>
            <a:off x="5996780" y="3748623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A48264-2BAE-312F-66DB-FE644C75CC9C}"/>
              </a:ext>
            </a:extLst>
          </p:cNvPr>
          <p:cNvSpPr txBox="1"/>
          <p:nvPr/>
        </p:nvSpPr>
        <p:spPr>
          <a:xfrm>
            <a:off x="7007480" y="5321390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A248381-F913-B8E9-03D5-49A2BB724349}"/>
              </a:ext>
            </a:extLst>
          </p:cNvPr>
          <p:cNvSpPr txBox="1"/>
          <p:nvPr/>
        </p:nvSpPr>
        <p:spPr>
          <a:xfrm>
            <a:off x="9060701" y="5406998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2909104-8772-DE02-1025-D7B1C9DB88A4}"/>
              </a:ext>
            </a:extLst>
          </p:cNvPr>
          <p:cNvSpPr txBox="1"/>
          <p:nvPr/>
        </p:nvSpPr>
        <p:spPr>
          <a:xfrm>
            <a:off x="10455366" y="4954061"/>
            <a:ext cx="106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800" b="1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86A899-365B-FC4A-A127-D14EDEEF395E}"/>
              </a:ext>
            </a:extLst>
          </p:cNvPr>
          <p:cNvSpPr txBox="1"/>
          <p:nvPr/>
        </p:nvSpPr>
        <p:spPr>
          <a:xfrm>
            <a:off x="2537608" y="870314"/>
            <a:ext cx="10906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Tìm những bông hoa ghi số bé hơn 50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8B2450E-6B11-327F-7C35-F004E6C0A4F1}"/>
              </a:ext>
            </a:extLst>
          </p:cNvPr>
          <p:cNvSpPr txBox="1"/>
          <p:nvPr/>
        </p:nvSpPr>
        <p:spPr>
          <a:xfrm>
            <a:off x="2537607" y="872963"/>
            <a:ext cx="15038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VN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4138788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95" grpId="2"/>
      <p:bldP spid="95" grpId="3"/>
      <p:bldP spid="96" grpId="2"/>
      <p:bldP spid="98" grpId="2"/>
      <p:bldP spid="99" grpId="2"/>
      <p:bldP spid="99" grpId="3"/>
      <p:bldP spid="100" grpId="2"/>
      <p:bldP spid="100" grpId="3"/>
      <p:bldP spid="101" grpId="2"/>
      <p:bldP spid="101" grpId="3"/>
      <p:bldP spid="102" grpId="0"/>
      <p:bldP spid="102" grpId="1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4822" y="6216896"/>
            <a:ext cx="2834068" cy="41148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0" y="0"/>
                </a:moveTo>
                <a:lnTo>
                  <a:pt x="2834068" y="0"/>
                </a:lnTo>
                <a:lnTo>
                  <a:pt x="2834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11822"/>
            <a:ext cx="10024822" cy="7824171"/>
            <a:chOff x="0" y="0"/>
            <a:chExt cx="4573126" cy="3569232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574396" cy="3567962"/>
            </a:xfrm>
            <a:custGeom>
              <a:avLst/>
              <a:gdLst/>
              <a:ahLst/>
              <a:cxnLst/>
              <a:rect l="l" t="t" r="r" b="b"/>
              <a:pathLst>
                <a:path w="4574396" h="3567962">
                  <a:moveTo>
                    <a:pt x="4562966" y="27940"/>
                  </a:moveTo>
                  <a:cubicBezTo>
                    <a:pt x="4554076" y="24130"/>
                    <a:pt x="4545186" y="21590"/>
                    <a:pt x="4536296" y="21590"/>
                  </a:cubicBezTo>
                  <a:cubicBezTo>
                    <a:pt x="4509626" y="20320"/>
                    <a:pt x="4442114" y="20320"/>
                    <a:pt x="4366966" y="17780"/>
                  </a:cubicBezTo>
                  <a:cubicBezTo>
                    <a:pt x="4195199" y="12700"/>
                    <a:pt x="4027010" y="6350"/>
                    <a:pt x="3855243" y="3810"/>
                  </a:cubicBezTo>
                  <a:cubicBezTo>
                    <a:pt x="3715683" y="1270"/>
                    <a:pt x="3579700" y="3810"/>
                    <a:pt x="3440140" y="2540"/>
                  </a:cubicBezTo>
                  <a:cubicBezTo>
                    <a:pt x="3379306" y="2540"/>
                    <a:pt x="3318471" y="0"/>
                    <a:pt x="3257637" y="2540"/>
                  </a:cubicBezTo>
                  <a:cubicBezTo>
                    <a:pt x="3110920" y="10160"/>
                    <a:pt x="2964202" y="11430"/>
                    <a:pt x="2813906" y="8890"/>
                  </a:cubicBezTo>
                  <a:cubicBezTo>
                    <a:pt x="2738758" y="7620"/>
                    <a:pt x="2663610" y="7620"/>
                    <a:pt x="2588462" y="7620"/>
                  </a:cubicBezTo>
                  <a:cubicBezTo>
                    <a:pt x="2452480" y="7620"/>
                    <a:pt x="2316498" y="7620"/>
                    <a:pt x="2180516" y="6350"/>
                  </a:cubicBezTo>
                  <a:cubicBezTo>
                    <a:pt x="2037376" y="5080"/>
                    <a:pt x="627456" y="2540"/>
                    <a:pt x="487895" y="1270"/>
                  </a:cubicBezTo>
                  <a:cubicBezTo>
                    <a:pt x="373384" y="0"/>
                    <a:pt x="262451" y="1270"/>
                    <a:pt x="147940" y="1270"/>
                  </a:cubicBezTo>
                  <a:cubicBezTo>
                    <a:pt x="6921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9611"/>
                    <a:pt x="16510" y="337268"/>
                    <a:pt x="17780" y="492158"/>
                  </a:cubicBezTo>
                  <a:cubicBezTo>
                    <a:pt x="19050" y="649815"/>
                    <a:pt x="17780" y="807472"/>
                    <a:pt x="16510" y="967894"/>
                  </a:cubicBezTo>
                  <a:cubicBezTo>
                    <a:pt x="15240" y="1131083"/>
                    <a:pt x="2540" y="2843179"/>
                    <a:pt x="2540" y="3006368"/>
                  </a:cubicBezTo>
                  <a:cubicBezTo>
                    <a:pt x="2540" y="3166790"/>
                    <a:pt x="1270" y="3327213"/>
                    <a:pt x="0" y="3487636"/>
                  </a:cubicBezTo>
                  <a:cubicBezTo>
                    <a:pt x="0" y="3513352"/>
                    <a:pt x="3810" y="3523512"/>
                    <a:pt x="15240" y="3528592"/>
                  </a:cubicBezTo>
                  <a:cubicBezTo>
                    <a:pt x="22860" y="3532402"/>
                    <a:pt x="31750" y="3534942"/>
                    <a:pt x="40640" y="3536212"/>
                  </a:cubicBezTo>
                  <a:cubicBezTo>
                    <a:pt x="144361" y="3541292"/>
                    <a:pt x="280343" y="3545102"/>
                    <a:pt x="416325" y="3550182"/>
                  </a:cubicBezTo>
                  <a:cubicBezTo>
                    <a:pt x="491473" y="3552722"/>
                    <a:pt x="566621" y="3557802"/>
                    <a:pt x="641769" y="3559072"/>
                  </a:cubicBezTo>
                  <a:cubicBezTo>
                    <a:pt x="767016" y="3561612"/>
                    <a:pt x="2162623" y="3562882"/>
                    <a:pt x="2287870" y="3564152"/>
                  </a:cubicBezTo>
                  <a:cubicBezTo>
                    <a:pt x="2305762" y="3564152"/>
                    <a:pt x="2323654" y="3564152"/>
                    <a:pt x="2341547" y="3564152"/>
                  </a:cubicBezTo>
                  <a:cubicBezTo>
                    <a:pt x="2427430" y="3564152"/>
                    <a:pt x="2516892" y="3562882"/>
                    <a:pt x="2602776" y="3562882"/>
                  </a:cubicBezTo>
                  <a:cubicBezTo>
                    <a:pt x="2702973" y="3562882"/>
                    <a:pt x="2799592" y="3564152"/>
                    <a:pt x="2899789" y="3564152"/>
                  </a:cubicBezTo>
                  <a:cubicBezTo>
                    <a:pt x="3046507" y="3564152"/>
                    <a:pt x="3196803" y="3564152"/>
                    <a:pt x="3343521" y="3564152"/>
                  </a:cubicBezTo>
                  <a:cubicBezTo>
                    <a:pt x="3479503" y="3564152"/>
                    <a:pt x="3615485" y="3565422"/>
                    <a:pt x="3751468" y="3566692"/>
                  </a:cubicBezTo>
                  <a:cubicBezTo>
                    <a:pt x="3812301" y="3566692"/>
                    <a:pt x="3876714" y="3567962"/>
                    <a:pt x="3937548" y="3567962"/>
                  </a:cubicBezTo>
                  <a:cubicBezTo>
                    <a:pt x="4134365" y="3566692"/>
                    <a:pt x="4327603" y="3560342"/>
                    <a:pt x="4513435" y="3560342"/>
                  </a:cubicBezTo>
                  <a:cubicBezTo>
                    <a:pt x="4517246" y="3560342"/>
                    <a:pt x="4522326" y="3557802"/>
                    <a:pt x="4526135" y="3555262"/>
                  </a:cubicBezTo>
                  <a:cubicBezTo>
                    <a:pt x="4531216" y="3551452"/>
                    <a:pt x="4533755" y="3545102"/>
                    <a:pt x="4536296" y="3542562"/>
                  </a:cubicBezTo>
                  <a:cubicBezTo>
                    <a:pt x="4537566" y="3468274"/>
                    <a:pt x="4538835" y="3352106"/>
                    <a:pt x="4540105" y="3235938"/>
                  </a:cubicBezTo>
                  <a:cubicBezTo>
                    <a:pt x="4541376" y="3056154"/>
                    <a:pt x="4551535" y="1330228"/>
                    <a:pt x="4552805" y="1150444"/>
                  </a:cubicBezTo>
                  <a:cubicBezTo>
                    <a:pt x="4552805" y="1042574"/>
                    <a:pt x="4554076" y="934703"/>
                    <a:pt x="4555346" y="826833"/>
                  </a:cubicBezTo>
                  <a:cubicBezTo>
                    <a:pt x="4556616" y="710665"/>
                    <a:pt x="4557885" y="594497"/>
                    <a:pt x="4560426" y="478329"/>
                  </a:cubicBezTo>
                  <a:cubicBezTo>
                    <a:pt x="4561696" y="409181"/>
                    <a:pt x="4561696" y="337267"/>
                    <a:pt x="4566776" y="268120"/>
                  </a:cubicBezTo>
                  <a:cubicBezTo>
                    <a:pt x="4571855" y="185143"/>
                    <a:pt x="4574396" y="104931"/>
                    <a:pt x="4573126" y="44450"/>
                  </a:cubicBezTo>
                  <a:cubicBezTo>
                    <a:pt x="4573126" y="38100"/>
                    <a:pt x="4569316" y="30480"/>
                    <a:pt x="456296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2700000">
            <a:off x="12832487" y="297663"/>
            <a:ext cx="5417985" cy="2986664"/>
          </a:xfrm>
          <a:custGeom>
            <a:avLst/>
            <a:gdLst/>
            <a:ahLst/>
            <a:cxnLst/>
            <a:rect l="l" t="t" r="r" b="b"/>
            <a:pathLst>
              <a:path w="5417985" h="2986664">
                <a:moveTo>
                  <a:pt x="0" y="0"/>
                </a:moveTo>
                <a:lnTo>
                  <a:pt x="5417986" y="0"/>
                </a:lnTo>
                <a:lnTo>
                  <a:pt x="5417986" y="2986664"/>
                </a:lnTo>
                <a:lnTo>
                  <a:pt x="0" y="2986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586922" y="2879494"/>
            <a:ext cx="6223502" cy="7425003"/>
          </a:xfrm>
          <a:custGeom>
            <a:avLst/>
            <a:gdLst/>
            <a:ahLst/>
            <a:cxnLst/>
            <a:rect l="l" t="t" r="r" b="b"/>
            <a:pathLst>
              <a:path w="6223502" h="7425003">
                <a:moveTo>
                  <a:pt x="0" y="0"/>
                </a:moveTo>
                <a:lnTo>
                  <a:pt x="6223502" y="0"/>
                </a:lnTo>
                <a:lnTo>
                  <a:pt x="6223502" y="7425003"/>
                </a:lnTo>
                <a:lnTo>
                  <a:pt x="0" y="74250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749010" y="719992"/>
            <a:ext cx="2287578" cy="2142005"/>
          </a:xfrm>
          <a:custGeom>
            <a:avLst/>
            <a:gdLst/>
            <a:ahLst/>
            <a:cxnLst/>
            <a:rect l="l" t="t" r="r" b="b"/>
            <a:pathLst>
              <a:path w="2287578" h="2142005">
                <a:moveTo>
                  <a:pt x="0" y="0"/>
                </a:moveTo>
                <a:lnTo>
                  <a:pt x="2287578" y="0"/>
                </a:lnTo>
                <a:lnTo>
                  <a:pt x="2287578" y="2142005"/>
                </a:lnTo>
                <a:lnTo>
                  <a:pt x="0" y="21420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B1AE7-C893-5376-12AA-9AB65B1B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43099"/>
            <a:ext cx="8421869" cy="69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5023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59466" y="922574"/>
            <a:ext cx="3066756" cy="286232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371600"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TRÁI  TÁO ĐỘC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25069" y="6601503"/>
            <a:ext cx="11129303" cy="33345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10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8703" y="6964426"/>
            <a:ext cx="101867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Em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hãy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ngăn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nàng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Bạch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Tuyết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ăn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trái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táo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độc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của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mụ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phù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thủy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độc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ác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bằng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cách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tra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̉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lời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các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câu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hỏi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5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nhe</a:t>
            </a:r>
            <a:r>
              <a:rPr lang="en-US" sz="4500" b="1" kern="0" dirty="0">
                <a:solidFill>
                  <a:srgbClr val="000000"/>
                </a:solidFill>
                <a:latin typeface="Arial"/>
                <a:cs typeface="Times New Roman" pitchFamily="18" charset="0"/>
                <a:sym typeface="Arial"/>
              </a:rPr>
              <a:t>́.</a:t>
            </a:r>
          </a:p>
        </p:txBody>
      </p:sp>
      <p:pic>
        <p:nvPicPr>
          <p:cNvPr id="9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0" y="57640"/>
            <a:ext cx="2621940" cy="10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11822" y="91804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106212" y="-74086"/>
            <a:ext cx="10607315" cy="26240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933" y="506355"/>
            <a:ext cx="8615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5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6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6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71800" y="3657600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56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919263" y="3694614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908872" y="5445482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50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465618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6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7478450" y="2549923"/>
            <a:ext cx="2343150" cy="2558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7563659" y="4399504"/>
            <a:ext cx="2343150" cy="2558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695305" y="4254133"/>
            <a:ext cx="2343150" cy="2558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5454408" y="2415847"/>
            <a:ext cx="6703638" cy="7924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26" l="0" r="100000">
                        <a14:foregroundMark x1="46264" y1="18735" x2="60920" y2="20609"/>
                        <a14:foregroundMark x1="66667" y1="90632" x2="77299" y2="95550"/>
                        <a14:foregroundMark x1="46552" y1="26230" x2="52586" y2="1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598" y="3585650"/>
            <a:ext cx="5461521" cy="6701351"/>
          </a:xfrm>
          <a:prstGeom prst="rect">
            <a:avLst/>
          </a:prstGeom>
        </p:spPr>
      </p:pic>
      <p:sp>
        <p:nvSpPr>
          <p:cNvPr id="25" name="Right Arrow 24">
            <a:hlinkClick r:id="rId6" action="ppaction://hlinksldjump"/>
          </p:cNvPr>
          <p:cNvSpPr/>
          <p:nvPr/>
        </p:nvSpPr>
        <p:spPr>
          <a:xfrm>
            <a:off x="14713527" y="101249"/>
            <a:ext cx="1257300" cy="774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66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134679" y="-114300"/>
            <a:ext cx="8445467" cy="31510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400" b="1" ker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74" y="488310"/>
            <a:ext cx="6180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bé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5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92558" y="5465618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31707" y="3650223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15300" y="5408468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25691" y="3657600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5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6940541" y="2356370"/>
            <a:ext cx="2343150" cy="2558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6969116" y="4129202"/>
            <a:ext cx="2343150" cy="2558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591503" y="2612192"/>
            <a:ext cx="2343150" cy="2558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4389145" y="2862695"/>
            <a:ext cx="6434573" cy="7606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" b="98158" l="5769" r="94231">
                        <a14:foregroundMark x1="46538" y1="55526" x2="61923" y2="20789"/>
                        <a14:foregroundMark x1="60769" y1="36842" x2="588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81" y="2246112"/>
            <a:ext cx="5519340" cy="8066727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4713527" y="101249"/>
            <a:ext cx="1257300" cy="774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400" b="1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8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971800" y="-114300"/>
            <a:ext cx="10287000" cy="31510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100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8542" y="539282"/>
            <a:ext cx="759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Số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nhất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có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hai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chữ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số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khác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nhau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là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số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nào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2718" y="5474141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2060"/>
                </a:solidFill>
                <a:latin typeface=".VnBahamasBH" panose="020BE200000000000000" pitchFamily="34" charset="0"/>
                <a:sym typeface="Arial"/>
              </a:rPr>
              <a:t>d. 98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36571" y="5442111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2060"/>
                </a:solidFill>
                <a:latin typeface=".VnBahamasBH" panose="020BE200000000000000" pitchFamily="34" charset="0"/>
                <a:sym typeface="Arial"/>
              </a:rPr>
              <a:t>c. 89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22394" y="3414774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2060"/>
                </a:solidFill>
                <a:latin typeface=".VnBahamasBH" panose="020BE200000000000000" pitchFamily="34" charset="0"/>
                <a:sym typeface="Arial"/>
              </a:rPr>
              <a:t>A. 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62718" y="3550016"/>
            <a:ext cx="3543300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002060"/>
                </a:solidFill>
                <a:latin typeface=".VnBahamasBH" panose="020BE200000000000000" pitchFamily="34" charset="0"/>
                <a:sym typeface="Arial"/>
              </a:rPr>
              <a:t>b. 99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7772400" y="2356372"/>
            <a:ext cx="2343150" cy="25585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73779" y="2155792"/>
            <a:ext cx="2343150" cy="2558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59380" y="4202728"/>
            <a:ext cx="2343150" cy="2558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3785422" y="2680854"/>
            <a:ext cx="6434573" cy="7606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2" b="98333" l="5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6" t="253" r="15333" b="3154"/>
          <a:stretch/>
        </p:blipFill>
        <p:spPr>
          <a:xfrm>
            <a:off x="12484239" y="2774561"/>
            <a:ext cx="5720757" cy="6405857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4713527" y="101249"/>
            <a:ext cx="1257300" cy="774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1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3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20"/>
            <a:ext cx="18257520" cy="10287000"/>
          </a:xfrm>
          <a:prstGeom prst="rect">
            <a:avLst/>
          </a:prstGeom>
        </p:spPr>
      </p:pic>
      <p:pic>
        <p:nvPicPr>
          <p:cNvPr id="7" name="Picture 6" descr="A group of bubbles in the air&#10;&#10;Description automatically generated">
            <a:extLst>
              <a:ext uri="{FF2B5EF4-FFF2-40B4-BE49-F238E27FC236}">
                <a16:creationId xmlns:a16="http://schemas.microsoft.com/office/drawing/2014/main" id="{F0FF0F88-F58B-EC38-3471-A2C041A3F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6781812" cy="6781812"/>
          </a:xfrm>
          <a:prstGeom prst="rect">
            <a:avLst/>
          </a:prstGeom>
        </p:spPr>
      </p:pic>
      <p:pic>
        <p:nvPicPr>
          <p:cNvPr id="9" name="Picture 8" descr="A group of bubbles in the air&#10;&#10;Description automatically generated">
            <a:extLst>
              <a:ext uri="{FF2B5EF4-FFF2-40B4-BE49-F238E27FC236}">
                <a16:creationId xmlns:a16="http://schemas.microsoft.com/office/drawing/2014/main" id="{0A2EFB6B-9C72-7B9D-996C-04D661451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4076700"/>
            <a:ext cx="6096012" cy="6096012"/>
          </a:xfrm>
          <a:prstGeom prst="rect">
            <a:avLst/>
          </a:prstGeom>
        </p:spPr>
      </p:pic>
      <p:sp>
        <p:nvSpPr>
          <p:cNvPr id="27" name="Freeform 3">
            <a:extLst>
              <a:ext uri="{FF2B5EF4-FFF2-40B4-BE49-F238E27FC236}">
                <a16:creationId xmlns:a16="http://schemas.microsoft.com/office/drawing/2014/main" id="{4E8530B2-CA26-2E75-EB6E-C25851F7938D}"/>
              </a:ext>
            </a:extLst>
          </p:cNvPr>
          <p:cNvSpPr/>
          <p:nvPr/>
        </p:nvSpPr>
        <p:spPr>
          <a:xfrm>
            <a:off x="681037" y="5686426"/>
            <a:ext cx="5976938" cy="4348163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17A1F4-0A8E-1971-C6A5-97C2CEC0A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5" y="876302"/>
            <a:ext cx="12830177" cy="2451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34A622-64BB-C42E-24B3-CBC29CEB4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031497"/>
            <a:ext cx="1143000" cy="107205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77735-9174-B2DD-D8F7-83456517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-752475"/>
            <a:ext cx="1143000" cy="107205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41333F-4EFE-3483-864C-23156891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2"/>
            <a:ext cx="1143000" cy="107205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2557D3-A1D4-D4BB-99DD-5632C3823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086102"/>
            <a:ext cx="1143000" cy="107205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30C64F-7A62-5464-E496-0D933F003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-266700"/>
            <a:ext cx="1143000" cy="10720565"/>
          </a:xfrm>
          <a:prstGeom prst="rect">
            <a:avLst/>
          </a:prstGeom>
        </p:spPr>
      </p:pic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DE150368-F920-92AE-7928-565649034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9188" y="366713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7729A-0911-FCDE-CCC0-F1C924B91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1" y="5332215"/>
            <a:ext cx="4863782" cy="1541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8894-4CBF-F085-0339-AA86C8AF4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71055" y="6696292"/>
            <a:ext cx="1647531" cy="1027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4CFD70-68EA-12E6-1A44-8440CBB69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41278" y="359510"/>
            <a:ext cx="1997468" cy="1245888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DECDD446-0217-5A54-3454-8DE4E4D35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02" b="91549" l="54940" r="95042">
                        <a14:foregroundMark x1="63288" y1="79296" x2="92162" y2="81035"/>
                        <a14:foregroundMark x1="72986" y1="77800" x2="65038" y2="83583"/>
                        <a14:foregroundMark x1="63471" y1="78447" x2="68392" y2="83300"/>
                        <a14:foregroundMark x1="68392" y1="83300" x2="76741" y2="81440"/>
                        <a14:foregroundMark x1="76741" y1="81440" x2="69267" y2="83259"/>
                        <a14:foregroundMark x1="69267" y1="83259" x2="78345" y2="80873"/>
                        <a14:foregroundMark x1="78345" y1="80873" x2="67554" y2="80146"/>
                        <a14:foregroundMark x1="67554" y1="80146" x2="69304" y2="81682"/>
                        <a14:foregroundMark x1="61939" y1="78002" x2="70580" y2="77638"/>
                        <a14:foregroundMark x1="70580" y1="77638" x2="82464" y2="78447"/>
                        <a14:foregroundMark x1="65038" y1="83381" x2="81517" y2="85968"/>
                        <a14:foregroundMark x1="84214" y1="76506" x2="85199" y2="86413"/>
                        <a14:foregroundMark x1="85199" y1="86413" x2="85199" y2="86413"/>
                        <a14:foregroundMark x1="85600" y1="79094" x2="85600" y2="79094"/>
                        <a14:foregroundMark x1="80933" y1="82329" x2="80933" y2="82329"/>
                        <a14:foregroundMark x1="85381" y1="77800" x2="85381" y2="77800"/>
                        <a14:foregroundMark x1="85600" y1="79094" x2="85600" y2="83381"/>
                        <a14:foregroundMark x1="63872" y1="81237" x2="65221" y2="81440"/>
                        <a14:foregroundMark x1="63106" y1="86171" x2="65221" y2="85766"/>
                        <a14:foregroundMark x1="64856" y1="85119" x2="64856" y2="85119"/>
                        <a14:foregroundMark x1="65804" y1="84230" x2="64273" y2="84472"/>
                        <a14:foregroundMark x1="74736" y1="84027" x2="76668" y2="83825"/>
                        <a14:foregroundMark x1="75684" y1="82087" x2="76085" y2="83381"/>
                        <a14:foregroundMark x1="63288" y1="84674" x2="63288" y2="84674"/>
                        <a14:foregroundMark x1="79366" y1="81237" x2="78782" y2="85321"/>
                        <a14:foregroundMark x1="80751" y1="81682" x2="81517" y2="81884"/>
                        <a14:foregroundMark x1="81918" y1="84230" x2="81918" y2="84230"/>
                        <a14:foregroundMark x1="87532" y1="78002" x2="88115" y2="77800"/>
                        <a14:foregroundMark x1="54940" y1="81682" x2="54940" y2="81682"/>
                        <a14:foregroundMark x1="80933" y1="82329" x2="81918" y2="83825"/>
                        <a14:foregroundMark x1="85600" y1="83381" x2="85600" y2="84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1" t="65888" b="5589"/>
          <a:stretch/>
        </p:blipFill>
        <p:spPr>
          <a:xfrm>
            <a:off x="6631063" y="3183604"/>
            <a:ext cx="5141840" cy="26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1.27955 4.44444E-6 " pathEditMode="relative" rAng="0" ptsTypes="AA">
                                      <p:cBhvr>
                                        <p:cTn id="33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971800" y="-114300"/>
            <a:ext cx="10287000" cy="315106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100" b="1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795" y="640568"/>
            <a:ext cx="6698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Số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75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gồm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mấy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chục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mấy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đơn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vị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05158" y="3577301"/>
            <a:ext cx="6763042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A: 7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chục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5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đơn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vị</a:t>
            </a:r>
            <a:endParaRPr lang="en-US" sz="4800" b="1" kern="0" dirty="0">
              <a:solidFill>
                <a:prstClr val="black"/>
              </a:solidFill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5158" y="5860587"/>
            <a:ext cx="6507875" cy="1257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B: 5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chục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và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7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đơn</a:t>
            </a:r>
            <a:r>
              <a:rPr lang="en-US" sz="4800" b="1" kern="0" dirty="0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"/>
                <a:cs typeface="Times New Roman" pitchFamily="18" charset="0"/>
                <a:sym typeface="Arial"/>
              </a:rPr>
              <a:t>vị</a:t>
            </a:r>
            <a:endParaRPr lang="en-US" sz="4800" b="1" kern="0" dirty="0">
              <a:solidFill>
                <a:prstClr val="black"/>
              </a:solidFill>
              <a:latin typeface="Arial"/>
              <a:cs typeface="Times New Roman" pitchFamily="18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800220" y="4931170"/>
            <a:ext cx="2343150" cy="2558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-1336393" y="1761554"/>
            <a:ext cx="6434573" cy="7606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5" b="99375" l="444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53" r="7261" b="1818"/>
          <a:stretch/>
        </p:blipFill>
        <p:spPr>
          <a:xfrm>
            <a:off x="11853851" y="3748751"/>
            <a:ext cx="6430383" cy="6458699"/>
          </a:xfrm>
          <a:prstGeom prst="rect">
            <a:avLst/>
          </a:prstGeom>
        </p:spPr>
      </p:pic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14713527" y="101249"/>
            <a:ext cx="1257300" cy="7741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endParaRPr lang="en-US" sz="2100" b="1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7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142393">
            <a:off x="-863167" y="6680091"/>
            <a:ext cx="4288140" cy="2363837"/>
          </a:xfrm>
          <a:custGeom>
            <a:avLst/>
            <a:gdLst/>
            <a:ahLst/>
            <a:cxnLst/>
            <a:rect l="l" t="t" r="r" b="b"/>
            <a:pathLst>
              <a:path w="4288140" h="2363837">
                <a:moveTo>
                  <a:pt x="0" y="0"/>
                </a:moveTo>
                <a:lnTo>
                  <a:pt x="4288141" y="0"/>
                </a:lnTo>
                <a:lnTo>
                  <a:pt x="4288141" y="2363838"/>
                </a:lnTo>
                <a:lnTo>
                  <a:pt x="0" y="2363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00362">
            <a:off x="16150938" y="383089"/>
            <a:ext cx="4135710" cy="3411961"/>
          </a:xfrm>
          <a:custGeom>
            <a:avLst/>
            <a:gdLst/>
            <a:ahLst/>
            <a:cxnLst/>
            <a:rect l="l" t="t" r="r" b="b"/>
            <a:pathLst>
              <a:path w="4135710" h="3411961">
                <a:moveTo>
                  <a:pt x="0" y="0"/>
                </a:moveTo>
                <a:lnTo>
                  <a:pt x="4135710" y="0"/>
                </a:lnTo>
                <a:lnTo>
                  <a:pt x="4135710" y="3411961"/>
                </a:lnTo>
                <a:lnTo>
                  <a:pt x="0" y="3411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728956" y="1017764"/>
            <a:ext cx="14830087" cy="8251472"/>
            <a:chOff x="0" y="0"/>
            <a:chExt cx="4971265" cy="2766016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1800244" flipV="1">
            <a:off x="14161166" y="1033709"/>
            <a:ext cx="3051514" cy="1004225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206288">
            <a:off x="1131411" y="872693"/>
            <a:ext cx="2487565" cy="3651471"/>
          </a:xfrm>
          <a:custGeom>
            <a:avLst/>
            <a:gdLst/>
            <a:ahLst/>
            <a:cxnLst/>
            <a:rect l="l" t="t" r="r" b="b"/>
            <a:pathLst>
              <a:path w="2487565" h="3651471">
                <a:moveTo>
                  <a:pt x="0" y="0"/>
                </a:moveTo>
                <a:lnTo>
                  <a:pt x="2487564" y="0"/>
                </a:lnTo>
                <a:lnTo>
                  <a:pt x="2487564" y="3651471"/>
                </a:lnTo>
                <a:lnTo>
                  <a:pt x="0" y="3651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507168" y="7331041"/>
            <a:ext cx="4064651" cy="2398144"/>
          </a:xfrm>
          <a:custGeom>
            <a:avLst/>
            <a:gdLst/>
            <a:ahLst/>
            <a:cxnLst/>
            <a:rect l="l" t="t" r="r" b="b"/>
            <a:pathLst>
              <a:path w="4064651" h="2398144">
                <a:moveTo>
                  <a:pt x="0" y="0"/>
                </a:moveTo>
                <a:lnTo>
                  <a:pt x="4064652" y="0"/>
                </a:lnTo>
                <a:lnTo>
                  <a:pt x="4064652" y="2398144"/>
                </a:lnTo>
                <a:lnTo>
                  <a:pt x="0" y="2398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138050" y="6000405"/>
            <a:ext cx="1420994" cy="1807305"/>
          </a:xfrm>
          <a:custGeom>
            <a:avLst/>
            <a:gdLst/>
            <a:ahLst/>
            <a:cxnLst/>
            <a:rect l="l" t="t" r="r" b="b"/>
            <a:pathLst>
              <a:path w="1420994" h="1807305">
                <a:moveTo>
                  <a:pt x="0" y="0"/>
                </a:moveTo>
                <a:lnTo>
                  <a:pt x="1420994" y="0"/>
                </a:lnTo>
                <a:lnTo>
                  <a:pt x="1420994" y="1807305"/>
                </a:lnTo>
                <a:lnTo>
                  <a:pt x="0" y="1807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FA53E1-7D43-F4B4-74E2-2FDABD55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57500"/>
            <a:ext cx="11031503" cy="479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439619" y="296645"/>
            <a:ext cx="17602199" cy="9990356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566">
              <a:defRPr/>
            </a:pPr>
            <a:endParaRPr lang="en-US" sz="270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671429" y="814804"/>
            <a:ext cx="1688418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4800" b="1" kern="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algn="just" defTabSz="1371600">
              <a:defRPr/>
            </a:pP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4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algn="just" defTabSz="1371600">
              <a:defRPr/>
            </a:pP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defTabSz="1371600">
              <a:defRPr/>
            </a:pP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defTabSz="1371600">
              <a:buFont typeface="Arial" panose="020B0604020202020204" pitchFamily="34" charset="0"/>
              <a:buChar char="•"/>
              <a:defRPr/>
            </a:pPr>
            <a:r>
              <a:rPr lang="en-US" sz="4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4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4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4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4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lang="en-US" sz="4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defTabSz="1371600">
              <a:buFont typeface="Arial" panose="020B0604020202020204" pitchFamily="34" charset="0"/>
              <a:buChar char="•"/>
              <a:defRPr/>
            </a:pPr>
            <a:r>
              <a:rPr lang="en-US" altLang="zh-C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zh-CN" sz="4800" dirty="0">
                <a:solidFill>
                  <a:srgbClr val="5C8D8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lang="en-US" sz="4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20"/>
            <a:ext cx="18257520" cy="10287000"/>
          </a:xfrm>
          <a:prstGeom prst="rect">
            <a:avLst/>
          </a:prstGeom>
        </p:spPr>
      </p:pic>
      <p:pic>
        <p:nvPicPr>
          <p:cNvPr id="7" name="Picture 6" descr="A group of bubbles in the air&#10;&#10;Description automatically generated">
            <a:extLst>
              <a:ext uri="{FF2B5EF4-FFF2-40B4-BE49-F238E27FC236}">
                <a16:creationId xmlns:a16="http://schemas.microsoft.com/office/drawing/2014/main" id="{F0FF0F88-F58B-EC38-3471-A2C041A3F6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6781812" cy="6781812"/>
          </a:xfrm>
          <a:prstGeom prst="rect">
            <a:avLst/>
          </a:prstGeom>
        </p:spPr>
      </p:pic>
      <p:pic>
        <p:nvPicPr>
          <p:cNvPr id="9" name="Picture 8" descr="A group of bubbles in the air&#10;&#10;Description automatically generated">
            <a:extLst>
              <a:ext uri="{FF2B5EF4-FFF2-40B4-BE49-F238E27FC236}">
                <a16:creationId xmlns:a16="http://schemas.microsoft.com/office/drawing/2014/main" id="{0A2EFB6B-9C72-7B9D-996C-04D6614510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4076700"/>
            <a:ext cx="6096012" cy="6096012"/>
          </a:xfrm>
          <a:prstGeom prst="rect">
            <a:avLst/>
          </a:prstGeom>
        </p:spPr>
      </p:pic>
      <p:sp>
        <p:nvSpPr>
          <p:cNvPr id="27" name="Freeform 3">
            <a:extLst>
              <a:ext uri="{FF2B5EF4-FFF2-40B4-BE49-F238E27FC236}">
                <a16:creationId xmlns:a16="http://schemas.microsoft.com/office/drawing/2014/main" id="{4E8530B2-CA26-2E75-EB6E-C25851F7938D}"/>
              </a:ext>
            </a:extLst>
          </p:cNvPr>
          <p:cNvSpPr/>
          <p:nvPr/>
        </p:nvSpPr>
        <p:spPr>
          <a:xfrm>
            <a:off x="581025" y="747713"/>
            <a:ext cx="4473615" cy="3657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34A622-64BB-C42E-24B3-CBC29CEB46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031497"/>
            <a:ext cx="1143000" cy="107205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77735-9174-B2DD-D8F7-8345651706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-1181100"/>
            <a:ext cx="1143000" cy="107205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41333F-4EFE-3483-864C-23156891C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2"/>
            <a:ext cx="1143000" cy="107205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2557D3-A1D4-D4BB-99DD-5632C3823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086102"/>
            <a:ext cx="1143000" cy="107205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30C64F-7A62-5464-E496-0D933F003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-266700"/>
            <a:ext cx="1143000" cy="10720565"/>
          </a:xfrm>
          <a:prstGeom prst="rect">
            <a:avLst/>
          </a:prstGeom>
        </p:spPr>
      </p:pic>
      <p:pic>
        <p:nvPicPr>
          <p:cNvPr id="60" name="Picture 59">
            <a:hlinkClick r:id="rId8" action="ppaction://hlinksldjump"/>
            <a:extLst>
              <a:ext uri="{FF2B5EF4-FFF2-40B4-BE49-F238E27FC236}">
                <a16:creationId xmlns:a16="http://schemas.microsoft.com/office/drawing/2014/main" id="{41AE28E8-EDBA-4277-79FB-1518ABBCB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1" y="5524501"/>
            <a:ext cx="3578663" cy="3889586"/>
          </a:xfrm>
          <a:prstGeom prst="rect">
            <a:avLst/>
          </a:prstGeom>
        </p:spPr>
      </p:pic>
      <p:pic>
        <p:nvPicPr>
          <p:cNvPr id="61" name="Picture 60">
            <a:hlinkClick r:id="rId9" action="ppaction://hlinksldjump"/>
            <a:extLst>
              <a:ext uri="{FF2B5EF4-FFF2-40B4-BE49-F238E27FC236}">
                <a16:creationId xmlns:a16="http://schemas.microsoft.com/office/drawing/2014/main" id="{2C29074D-8C3B-60FA-A481-01ECFC1E3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3848100"/>
            <a:ext cx="3810330" cy="3846909"/>
          </a:xfrm>
          <a:prstGeom prst="rect">
            <a:avLst/>
          </a:prstGeom>
        </p:spPr>
      </p:pic>
      <p:pic>
        <p:nvPicPr>
          <p:cNvPr id="62" name="Picture 61">
            <a:hlinkClick r:id="rId10" action="ppaction://hlinksldjump"/>
            <a:extLst>
              <a:ext uri="{FF2B5EF4-FFF2-40B4-BE49-F238E27FC236}">
                <a16:creationId xmlns:a16="http://schemas.microsoft.com/office/drawing/2014/main" id="{EF56FB39-10E3-EEEC-CCF3-1EC8C9CF3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0" y="4610100"/>
            <a:ext cx="3810330" cy="3846909"/>
          </a:xfrm>
          <a:prstGeom prst="rect">
            <a:avLst/>
          </a:prstGeom>
        </p:spPr>
      </p:pic>
      <p:pic>
        <p:nvPicPr>
          <p:cNvPr id="63" name="Picture 62">
            <a:hlinkClick r:id="rId11" action="ppaction://hlinksldjump"/>
            <a:extLst>
              <a:ext uri="{FF2B5EF4-FFF2-40B4-BE49-F238E27FC236}">
                <a16:creationId xmlns:a16="http://schemas.microsoft.com/office/drawing/2014/main" id="{E0267D4B-8E44-5EC5-9F17-A28EBAABC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5600" y="4991100"/>
            <a:ext cx="3810330" cy="3846909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EC04F505-8037-0483-A557-2184F2639226}"/>
              </a:ext>
            </a:extLst>
          </p:cNvPr>
          <p:cNvGrpSpPr/>
          <p:nvPr/>
        </p:nvGrpSpPr>
        <p:grpSpPr>
          <a:xfrm>
            <a:off x="828675" y="5300663"/>
            <a:ext cx="4191000" cy="3505200"/>
            <a:chOff x="705163" y="3771900"/>
            <a:chExt cx="6176989" cy="5486400"/>
          </a:xfrm>
        </p:grpSpPr>
        <p:sp>
          <p:nvSpPr>
            <p:cNvPr id="68" name="Freeform 2">
              <a:extLst>
                <a:ext uri="{FF2B5EF4-FFF2-40B4-BE49-F238E27FC236}">
                  <a16:creationId xmlns:a16="http://schemas.microsoft.com/office/drawing/2014/main" id="{4ED564FB-73DE-B5A0-53BC-69B513DB1F1D}"/>
                </a:ext>
              </a:extLst>
            </p:cNvPr>
            <p:cNvSpPr/>
            <p:nvPr/>
          </p:nvSpPr>
          <p:spPr>
            <a:xfrm>
              <a:off x="705163" y="3830271"/>
              <a:ext cx="6176989" cy="5428029"/>
            </a:xfrm>
            <a:custGeom>
              <a:avLst/>
              <a:gdLst/>
              <a:ahLst/>
              <a:cxnLst/>
              <a:rect l="l" t="t" r="r" b="b"/>
              <a:pathLst>
                <a:path w="6176989" h="5428029">
                  <a:moveTo>
                    <a:pt x="0" y="0"/>
                  </a:moveTo>
                  <a:lnTo>
                    <a:pt x="6176988" y="0"/>
                  </a:lnTo>
                  <a:lnTo>
                    <a:pt x="6176988" y="5428029"/>
                  </a:lnTo>
                  <a:lnTo>
                    <a:pt x="0" y="542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5B4E44DB-C04D-CEAC-A8F6-03D2D4B3EB50}"/>
                </a:ext>
              </a:extLst>
            </p:cNvPr>
            <p:cNvSpPr/>
            <p:nvPr/>
          </p:nvSpPr>
          <p:spPr>
            <a:xfrm>
              <a:off x="1752600" y="3771900"/>
              <a:ext cx="4135349" cy="3458186"/>
            </a:xfrm>
            <a:custGeom>
              <a:avLst/>
              <a:gdLst/>
              <a:ahLst/>
              <a:cxnLst/>
              <a:rect l="l" t="t" r="r" b="b"/>
              <a:pathLst>
                <a:path w="4135349" h="3458186">
                  <a:moveTo>
                    <a:pt x="0" y="0"/>
                  </a:moveTo>
                  <a:lnTo>
                    <a:pt x="4135349" y="0"/>
                  </a:lnTo>
                  <a:lnTo>
                    <a:pt x="4135349" y="3458185"/>
                  </a:lnTo>
                  <a:lnTo>
                    <a:pt x="0" y="3458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D7666B2-49B4-E6E4-859A-AF5DDF6B53C3}"/>
              </a:ext>
            </a:extLst>
          </p:cNvPr>
          <p:cNvGrpSpPr/>
          <p:nvPr/>
        </p:nvGrpSpPr>
        <p:grpSpPr>
          <a:xfrm>
            <a:off x="5524500" y="4252913"/>
            <a:ext cx="4038600" cy="3505200"/>
            <a:chOff x="6096000" y="5411014"/>
            <a:chExt cx="4267200" cy="3618686"/>
          </a:xfrm>
        </p:grpSpPr>
        <p:sp>
          <p:nvSpPr>
            <p:cNvPr id="71" name="Freeform 2">
              <a:extLst>
                <a:ext uri="{FF2B5EF4-FFF2-40B4-BE49-F238E27FC236}">
                  <a16:creationId xmlns:a16="http://schemas.microsoft.com/office/drawing/2014/main" id="{903967A4-2F9D-2CC6-C89A-B00806E25AB5}"/>
                </a:ext>
              </a:extLst>
            </p:cNvPr>
            <p:cNvSpPr/>
            <p:nvPr/>
          </p:nvSpPr>
          <p:spPr>
            <a:xfrm>
              <a:off x="6096000" y="5411014"/>
              <a:ext cx="4267200" cy="3618686"/>
            </a:xfrm>
            <a:custGeom>
              <a:avLst/>
              <a:gdLst/>
              <a:ahLst/>
              <a:cxnLst/>
              <a:rect l="l" t="t" r="r" b="b"/>
              <a:pathLst>
                <a:path w="6176989" h="5428029">
                  <a:moveTo>
                    <a:pt x="0" y="0"/>
                  </a:moveTo>
                  <a:lnTo>
                    <a:pt x="6176988" y="0"/>
                  </a:lnTo>
                  <a:lnTo>
                    <a:pt x="6176988" y="5428029"/>
                  </a:lnTo>
                  <a:lnTo>
                    <a:pt x="0" y="542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C8909DA5-46B1-6FB0-C98D-96864B0BEEB1}"/>
                </a:ext>
              </a:extLst>
            </p:cNvPr>
            <p:cNvSpPr/>
            <p:nvPr/>
          </p:nvSpPr>
          <p:spPr>
            <a:xfrm>
              <a:off x="6781800" y="5524500"/>
              <a:ext cx="2819400" cy="2209800"/>
            </a:xfrm>
            <a:custGeom>
              <a:avLst/>
              <a:gdLst/>
              <a:ahLst/>
              <a:cxnLst/>
              <a:rect l="l" t="t" r="r" b="b"/>
              <a:pathLst>
                <a:path w="5459104" h="4114800">
                  <a:moveTo>
                    <a:pt x="0" y="0"/>
                  </a:moveTo>
                  <a:lnTo>
                    <a:pt x="5459104" y="0"/>
                  </a:lnTo>
                  <a:lnTo>
                    <a:pt x="5459104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CCB890-E499-3D8F-2BE1-6254B14C409D}"/>
              </a:ext>
            </a:extLst>
          </p:cNvPr>
          <p:cNvGrpSpPr/>
          <p:nvPr/>
        </p:nvGrpSpPr>
        <p:grpSpPr>
          <a:xfrm>
            <a:off x="14006513" y="4329113"/>
            <a:ext cx="4043363" cy="4038600"/>
            <a:chOff x="11582400" y="4914900"/>
            <a:chExt cx="4267200" cy="4304486"/>
          </a:xfrm>
        </p:grpSpPr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672485A5-B57A-E0C6-8C6D-C6DC097078CE}"/>
                </a:ext>
              </a:extLst>
            </p:cNvPr>
            <p:cNvSpPr/>
            <p:nvPr/>
          </p:nvSpPr>
          <p:spPr>
            <a:xfrm>
              <a:off x="11582400" y="5600700"/>
              <a:ext cx="4267200" cy="3618686"/>
            </a:xfrm>
            <a:custGeom>
              <a:avLst/>
              <a:gdLst/>
              <a:ahLst/>
              <a:cxnLst/>
              <a:rect l="l" t="t" r="r" b="b"/>
              <a:pathLst>
                <a:path w="6176989" h="5428029">
                  <a:moveTo>
                    <a:pt x="0" y="0"/>
                  </a:moveTo>
                  <a:lnTo>
                    <a:pt x="6176988" y="0"/>
                  </a:lnTo>
                  <a:lnTo>
                    <a:pt x="6176988" y="5428029"/>
                  </a:lnTo>
                  <a:lnTo>
                    <a:pt x="0" y="542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">
              <a:extLst>
                <a:ext uri="{FF2B5EF4-FFF2-40B4-BE49-F238E27FC236}">
                  <a16:creationId xmlns:a16="http://schemas.microsoft.com/office/drawing/2014/main" id="{EEA3EEB5-9001-7CCA-5150-0573414099C0}"/>
                </a:ext>
              </a:extLst>
            </p:cNvPr>
            <p:cNvSpPr/>
            <p:nvPr/>
          </p:nvSpPr>
          <p:spPr>
            <a:xfrm>
              <a:off x="11963400" y="4914900"/>
              <a:ext cx="3505200" cy="2819400"/>
            </a:xfrm>
            <a:custGeom>
              <a:avLst/>
              <a:gdLst/>
              <a:ahLst/>
              <a:cxnLst/>
              <a:rect l="l" t="t" r="r" b="b"/>
              <a:pathLst>
                <a:path w="4642934" h="4114800">
                  <a:moveTo>
                    <a:pt x="0" y="0"/>
                  </a:moveTo>
                  <a:lnTo>
                    <a:pt x="4642933" y="0"/>
                  </a:lnTo>
                  <a:lnTo>
                    <a:pt x="464293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Freeform 2">
            <a:extLst>
              <a:ext uri="{FF2B5EF4-FFF2-40B4-BE49-F238E27FC236}">
                <a16:creationId xmlns:a16="http://schemas.microsoft.com/office/drawing/2014/main" id="{0DB1A191-9829-E01A-5697-0E5D01F9D5FF}"/>
              </a:ext>
            </a:extLst>
          </p:cNvPr>
          <p:cNvSpPr/>
          <p:nvPr/>
        </p:nvSpPr>
        <p:spPr>
          <a:xfrm>
            <a:off x="9910763" y="4548188"/>
            <a:ext cx="3962400" cy="3429000"/>
          </a:xfrm>
          <a:custGeom>
            <a:avLst/>
            <a:gdLst/>
            <a:ahLst/>
            <a:cxnLst/>
            <a:rect l="l" t="t" r="r" b="b"/>
            <a:pathLst>
              <a:path w="6176989" h="5428029">
                <a:moveTo>
                  <a:pt x="0" y="0"/>
                </a:moveTo>
                <a:lnTo>
                  <a:pt x="6176988" y="0"/>
                </a:lnTo>
                <a:lnTo>
                  <a:pt x="6176988" y="5428029"/>
                </a:lnTo>
                <a:lnTo>
                  <a:pt x="0" y="54280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A85E9D55-078F-1D14-896D-3C534FC38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90638" y="1609725"/>
            <a:ext cx="609600" cy="609600"/>
          </a:xfrm>
          <a:prstGeom prst="rect">
            <a:avLst/>
          </a:prstGeom>
        </p:spPr>
      </p:pic>
      <p:pic>
        <p:nvPicPr>
          <p:cNvPr id="6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7BFD53CE-E2A7-47B4-7F93-5B92FD6EE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90638" y="2509838"/>
            <a:ext cx="609600" cy="609600"/>
          </a:xfrm>
          <a:prstGeom prst="rect">
            <a:avLst/>
          </a:prstGeom>
        </p:spPr>
      </p:pic>
      <p:pic>
        <p:nvPicPr>
          <p:cNvPr id="8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EF33D10D-88FD-EC92-1989-8DBC46F95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6350" y="3424238"/>
            <a:ext cx="609600" cy="609600"/>
          </a:xfrm>
          <a:prstGeom prst="rect">
            <a:avLst/>
          </a:prstGeom>
        </p:spPr>
      </p:pic>
      <p:pic>
        <p:nvPicPr>
          <p:cNvPr id="10" name="tieng-yeah-cua-tre-con-www.tiengdong.com">
            <a:hlinkClick r:id="" action="ppaction://media"/>
            <a:extLst>
              <a:ext uri="{FF2B5EF4-FFF2-40B4-BE49-F238E27FC236}">
                <a16:creationId xmlns:a16="http://schemas.microsoft.com/office/drawing/2014/main" id="{8BC8AD9D-6655-CF27-8830-025C2DA60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2075" y="4538663"/>
            <a:ext cx="609600" cy="609600"/>
          </a:xfrm>
          <a:prstGeom prst="rect">
            <a:avLst/>
          </a:prstGeom>
        </p:spPr>
      </p:pic>
      <p:pic>
        <p:nvPicPr>
          <p:cNvPr id="11" name="Am-thanh-oh-nooo-www_tiengdong_com">
            <a:hlinkClick r:id="" action="ppaction://media"/>
            <a:extLst>
              <a:ext uri="{FF2B5EF4-FFF2-40B4-BE49-F238E27FC236}">
                <a16:creationId xmlns:a16="http://schemas.microsoft.com/office/drawing/2014/main" id="{4405053B-9BC9-2D66-0091-2E699F287E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1132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6350" y="5281613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hlinkClick r:id="rId12" action="ppaction://hlinksldjump"/>
            <a:extLst>
              <a:ext uri="{FF2B5EF4-FFF2-40B4-BE49-F238E27FC236}">
                <a16:creationId xmlns:a16="http://schemas.microsoft.com/office/drawing/2014/main" id="{F1FF637C-3987-8D11-D5F0-B8683621415C}"/>
              </a:ext>
            </a:extLst>
          </p:cNvPr>
          <p:cNvSpPr/>
          <p:nvPr/>
        </p:nvSpPr>
        <p:spPr>
          <a:xfrm>
            <a:off x="16002000" y="190500"/>
            <a:ext cx="1828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endParaRPr lang="en-US" sz="2800" dirty="0"/>
          </a:p>
        </p:txBody>
      </p:sp>
      <p:pic>
        <p:nvPicPr>
          <p:cNvPr id="12" name="Picture 11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7454FBDF-5CA6-E201-C3BF-90BB1C64C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47900"/>
            <a:ext cx="876300" cy="335623"/>
          </a:xfrm>
          <a:prstGeom prst="rect">
            <a:avLst/>
          </a:prstGeom>
        </p:spPr>
      </p:pic>
      <p:pic>
        <p:nvPicPr>
          <p:cNvPr id="13" name="speech (1)">
            <a:hlinkClick r:id="" action="ppaction://media"/>
            <a:extLst>
              <a:ext uri="{FF2B5EF4-FFF2-40B4-BE49-F238E27FC236}">
                <a16:creationId xmlns:a16="http://schemas.microsoft.com/office/drawing/2014/main" id="{EE425BC4-DF67-2A36-19EE-78486A5AC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9200" y="266700"/>
            <a:ext cx="355600" cy="3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6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7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20"/>
            <a:ext cx="1825752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A317A-0716-215C-B2CE-B73E80490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981200" y="647700"/>
            <a:ext cx="15849600" cy="42183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031497"/>
            <a:ext cx="1143000" cy="107205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71702"/>
            <a:ext cx="1143000" cy="10720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400302"/>
            <a:ext cx="1143000" cy="107205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81102"/>
            <a:ext cx="1143000" cy="1072056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A730C7C-EBFC-7436-570B-7B9719D05FC4}"/>
              </a:ext>
            </a:extLst>
          </p:cNvPr>
          <p:cNvGrpSpPr/>
          <p:nvPr/>
        </p:nvGrpSpPr>
        <p:grpSpPr>
          <a:xfrm>
            <a:off x="5943600" y="4533902"/>
            <a:ext cx="11963400" cy="5753101"/>
            <a:chOff x="3657600" y="2472952"/>
            <a:chExt cx="5468930" cy="478957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7DFD4C-A504-F637-4949-A2912FD60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29DFA4-2764-DF61-8F8F-21AEC693208B}"/>
                </a:ext>
              </a:extLst>
            </p:cNvPr>
            <p:cNvSpPr txBox="1"/>
            <p:nvPr/>
          </p:nvSpPr>
          <p:spPr>
            <a:xfrm>
              <a:off x="4563283" y="4185779"/>
              <a:ext cx="3622730" cy="110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en-US" sz="8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chục</a:t>
              </a:r>
              <a:r>
                <a:rPr lang="en-US" sz="8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que </a:t>
              </a:r>
              <a:r>
                <a:rPr lang="en-US" sz="80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endParaRPr lang="en-US" sz="8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Freeform 3">
            <a:hlinkClick r:id="rId5" action="ppaction://hlinksldjump"/>
            <a:extLst>
              <a:ext uri="{FF2B5EF4-FFF2-40B4-BE49-F238E27FC236}">
                <a16:creationId xmlns:a16="http://schemas.microsoft.com/office/drawing/2014/main" id="{1734B16E-E072-1249-EBB6-CB5160D962DE}"/>
              </a:ext>
            </a:extLst>
          </p:cNvPr>
          <p:cNvSpPr/>
          <p:nvPr/>
        </p:nvSpPr>
        <p:spPr>
          <a:xfrm>
            <a:off x="533400" y="7124701"/>
            <a:ext cx="2895600" cy="2743202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86B79E-406D-9051-410E-D283ED41EF1C}"/>
              </a:ext>
            </a:extLst>
          </p:cNvPr>
          <p:cNvSpPr txBox="1"/>
          <p:nvPr/>
        </p:nvSpPr>
        <p:spPr>
          <a:xfrm>
            <a:off x="3962400" y="13335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66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Trong hình dưới đây có bao nhiêu que tính?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3E53D71-B702-ADD1-8898-5CD8C46C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876300"/>
            <a:ext cx="1488646" cy="343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4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20"/>
            <a:ext cx="18257520" cy="10287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031497"/>
            <a:ext cx="1143000" cy="107205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71702"/>
            <a:ext cx="1143000" cy="10720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400302"/>
            <a:ext cx="1143000" cy="107205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81102"/>
            <a:ext cx="1143000" cy="10720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04A69-71FE-3467-AD66-BB677689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981200" y="647700"/>
            <a:ext cx="15849600" cy="42183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751F4C1-1C75-7E9F-1150-BF50BF276D27}"/>
              </a:ext>
            </a:extLst>
          </p:cNvPr>
          <p:cNvGrpSpPr/>
          <p:nvPr/>
        </p:nvGrpSpPr>
        <p:grpSpPr>
          <a:xfrm>
            <a:off x="5943600" y="4533902"/>
            <a:ext cx="11963400" cy="5753101"/>
            <a:chOff x="3657600" y="2472952"/>
            <a:chExt cx="5468930" cy="47895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88EAFB-66F1-96E1-DF1C-815CA188D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B60F55-194C-077E-A1C0-18B787BAC942}"/>
                </a:ext>
              </a:extLst>
            </p:cNvPr>
            <p:cNvSpPr txBox="1"/>
            <p:nvPr/>
          </p:nvSpPr>
          <p:spPr>
            <a:xfrm>
              <a:off x="4458781" y="3932025"/>
              <a:ext cx="3622730" cy="1550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5">
                <a:defRPr/>
              </a:pPr>
              <a:r>
                <a:rPr lang="en-US" sz="11500" dirty="0">
                  <a:solidFill>
                    <a:srgbClr val="FF0000"/>
                  </a:solidFill>
                  <a:latin typeface="Calibri"/>
                </a:rPr>
                <a:t>86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705E711-3C9D-827C-C999-C78F5D350F06}"/>
              </a:ext>
            </a:extLst>
          </p:cNvPr>
          <p:cNvSpPr txBox="1"/>
          <p:nvPr/>
        </p:nvSpPr>
        <p:spPr>
          <a:xfrm>
            <a:off x="4267200" y="1257300"/>
            <a:ext cx="1158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vi-VN" sz="6600" b="1" dirty="0">
                <a:solidFill>
                  <a:prstClr val="black"/>
                </a:solidFill>
                <a:latin typeface="Calibri"/>
              </a:rPr>
              <a:t>Cho ba số sau: 1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8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62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86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. Số nào là số có 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8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 chục và 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6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 đơn vị?</a:t>
            </a:r>
          </a:p>
        </p:txBody>
      </p:sp>
      <p:sp>
        <p:nvSpPr>
          <p:cNvPr id="3" name="Freeform 3">
            <a:hlinkClick r:id="rId5" action="ppaction://hlinksldjump"/>
            <a:extLst>
              <a:ext uri="{FF2B5EF4-FFF2-40B4-BE49-F238E27FC236}">
                <a16:creationId xmlns:a16="http://schemas.microsoft.com/office/drawing/2014/main" id="{470B5C46-D221-462D-D6FB-3A3F09604A6B}"/>
              </a:ext>
            </a:extLst>
          </p:cNvPr>
          <p:cNvSpPr/>
          <p:nvPr/>
        </p:nvSpPr>
        <p:spPr>
          <a:xfrm>
            <a:off x="533400" y="7124701"/>
            <a:ext cx="2895600" cy="2743202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20"/>
            <a:ext cx="18257520" cy="10287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031497"/>
            <a:ext cx="1143000" cy="107205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71702"/>
            <a:ext cx="1143000" cy="10720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400302"/>
            <a:ext cx="1143000" cy="107205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81102"/>
            <a:ext cx="1143000" cy="10720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3AF16-2114-9324-9B39-AD1502A41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981200" y="647700"/>
            <a:ext cx="15849600" cy="42183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7C70DD0-6BF5-2CB2-3C16-A6EC82C801C9}"/>
              </a:ext>
            </a:extLst>
          </p:cNvPr>
          <p:cNvGrpSpPr/>
          <p:nvPr/>
        </p:nvGrpSpPr>
        <p:grpSpPr>
          <a:xfrm>
            <a:off x="5943600" y="4533902"/>
            <a:ext cx="11963400" cy="5753101"/>
            <a:chOff x="3657600" y="2472952"/>
            <a:chExt cx="5468930" cy="4789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58248A-B6AB-A614-5916-0914D8F1C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B950B6-56F3-8B18-68D9-7AC2ECFC153B}"/>
                </a:ext>
              </a:extLst>
            </p:cNvPr>
            <p:cNvSpPr txBox="1"/>
            <p:nvPr/>
          </p:nvSpPr>
          <p:spPr>
            <a:xfrm>
              <a:off x="4458781" y="3932025"/>
              <a:ext cx="3622730" cy="1306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5">
                <a:defRPr/>
              </a:pPr>
              <a:r>
                <a:rPr lang="en-US" sz="9600" dirty="0">
                  <a:solidFill>
                    <a:srgbClr val="FF0000"/>
                  </a:solidFill>
                  <a:latin typeface="Calibri"/>
                </a:rPr>
                <a:t>39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DD2224-70EC-DA2F-BC52-8E170DECAA03}"/>
              </a:ext>
            </a:extLst>
          </p:cNvPr>
          <p:cNvSpPr txBox="1"/>
          <p:nvPr/>
        </p:nvSpPr>
        <p:spPr>
          <a:xfrm>
            <a:off x="4495800" y="17145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6600" b="1" dirty="0">
                <a:solidFill>
                  <a:prstClr val="black"/>
                </a:solidFill>
                <a:latin typeface="Calibri"/>
              </a:rPr>
              <a:t>3. 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Số nào vừa bé hơn 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40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 vừa lớn hơn 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38</a:t>
            </a:r>
            <a:r>
              <a:rPr lang="vi-VN" sz="6600" b="1" dirty="0">
                <a:solidFill>
                  <a:prstClr val="black"/>
                </a:solidFill>
                <a:latin typeface="Calibri"/>
              </a:rPr>
              <a:t>. </a:t>
            </a:r>
            <a:endParaRPr lang="en-US" sz="6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hlinkClick r:id="rId5" action="ppaction://hlinksldjump"/>
            <a:extLst>
              <a:ext uri="{FF2B5EF4-FFF2-40B4-BE49-F238E27FC236}">
                <a16:creationId xmlns:a16="http://schemas.microsoft.com/office/drawing/2014/main" id="{9E49EAC9-B936-43EC-9BF9-064A2F138322}"/>
              </a:ext>
            </a:extLst>
          </p:cNvPr>
          <p:cNvSpPr/>
          <p:nvPr/>
        </p:nvSpPr>
        <p:spPr>
          <a:xfrm>
            <a:off x="533400" y="7124701"/>
            <a:ext cx="2895600" cy="2743202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sea life&#10;&#10;Description automatically generated with medium confidence">
            <a:extLst>
              <a:ext uri="{FF2B5EF4-FFF2-40B4-BE49-F238E27FC236}">
                <a16:creationId xmlns:a16="http://schemas.microsoft.com/office/drawing/2014/main" id="{8F5C2775-4102-DB6F-D139-81F97A71D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7620"/>
            <a:ext cx="18257520" cy="10287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AB582D-81E3-A7EF-ADE9-F6C27C0B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1031497"/>
            <a:ext cx="1143000" cy="107205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DC4885B-83BA-BA8E-F017-1013AFDAC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71702"/>
            <a:ext cx="1143000" cy="10720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817D5C-3802-E6EB-AC82-47585F83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400302"/>
            <a:ext cx="1143000" cy="107205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AB5AF8E-E7B0-86B6-A2CD-E08AF79C3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81102"/>
            <a:ext cx="1143000" cy="10720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D6708-067A-DA10-9023-5A2C8D697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24" b="94785" l="42156" r="970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47" t="48718"/>
          <a:stretch/>
        </p:blipFill>
        <p:spPr>
          <a:xfrm>
            <a:off x="1981200" y="647700"/>
            <a:ext cx="15849600" cy="42183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95AD60-4D19-1965-B712-D216C89C47F9}"/>
              </a:ext>
            </a:extLst>
          </p:cNvPr>
          <p:cNvGrpSpPr/>
          <p:nvPr/>
        </p:nvGrpSpPr>
        <p:grpSpPr>
          <a:xfrm>
            <a:off x="5943600" y="4533902"/>
            <a:ext cx="11963400" cy="5753101"/>
            <a:chOff x="3657600" y="2472952"/>
            <a:chExt cx="5468930" cy="47895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BFDBC6-6FD1-BF0A-B6C7-142FCE283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855" r="61153"/>
            <a:stretch/>
          </p:blipFill>
          <p:spPr>
            <a:xfrm rot="16200000">
              <a:off x="3997278" y="2133274"/>
              <a:ext cx="4789573" cy="54689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8E0598-0209-B4EF-1388-107028E6626C}"/>
                </a:ext>
              </a:extLst>
            </p:cNvPr>
            <p:cNvSpPr txBox="1"/>
            <p:nvPr/>
          </p:nvSpPr>
          <p:spPr>
            <a:xfrm>
              <a:off x="4493615" y="3995463"/>
              <a:ext cx="3622730" cy="1550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5">
                <a:defRPr/>
              </a:pPr>
              <a:r>
                <a:rPr lang="en-US" sz="11500" dirty="0">
                  <a:solidFill>
                    <a:srgbClr val="FF0000"/>
                  </a:solidFill>
                  <a:latin typeface="Calibri"/>
                </a:rPr>
                <a:t>18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9663F-DB60-9A35-B9A0-1E94EA546DD6}"/>
              </a:ext>
            </a:extLst>
          </p:cNvPr>
          <p:cNvSpPr txBox="1"/>
          <p:nvPr/>
        </p:nvSpPr>
        <p:spPr>
          <a:xfrm>
            <a:off x="4495800" y="1714500"/>
            <a:ext cx="1089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6600" b="1" dirty="0" err="1">
                <a:solidFill>
                  <a:prstClr val="black"/>
                </a:solidFill>
                <a:latin typeface="Calibri"/>
              </a:rPr>
              <a:t>Viết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libri"/>
              </a:rPr>
              <a:t>số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6600" b="1" dirty="0" err="1">
                <a:solidFill>
                  <a:prstClr val="black"/>
                </a:solidFill>
                <a:latin typeface="Calibri"/>
              </a:rPr>
              <a:t>Mười</a:t>
            </a:r>
            <a:r>
              <a:rPr lang="en-US" sz="6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libri"/>
              </a:rPr>
              <a:t>tám</a:t>
            </a:r>
            <a:endParaRPr lang="vi-VN" sz="6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hlinkClick r:id="rId5" action="ppaction://hlinksldjump"/>
            <a:extLst>
              <a:ext uri="{FF2B5EF4-FFF2-40B4-BE49-F238E27FC236}">
                <a16:creationId xmlns:a16="http://schemas.microsoft.com/office/drawing/2014/main" id="{A29A1DDD-7E04-B070-D039-7BBF82FDEC0C}"/>
              </a:ext>
            </a:extLst>
          </p:cNvPr>
          <p:cNvSpPr/>
          <p:nvPr/>
        </p:nvSpPr>
        <p:spPr>
          <a:xfrm>
            <a:off x="533400" y="7124701"/>
            <a:ext cx="2895600" cy="2743202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8" y="0"/>
                </a:lnTo>
                <a:lnTo>
                  <a:pt x="44185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15873858" y="6857002"/>
            <a:ext cx="2507614" cy="3288674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-647984"/>
            <a:ext cx="2227136" cy="41148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938967" y="1639400"/>
            <a:ext cx="12412851" cy="6999847"/>
            <a:chOff x="0" y="-1270"/>
            <a:chExt cx="5662497" cy="319319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4957180" y="4548901"/>
            <a:ext cx="1516343" cy="1726685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987687" y="6504479"/>
            <a:ext cx="2503851" cy="2851177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206288">
            <a:off x="1599063" y="6042865"/>
            <a:ext cx="2571313" cy="3774404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5"/>
                </a:lnTo>
                <a:lnTo>
                  <a:pt x="0" y="377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143447">
            <a:off x="6885960" y="971250"/>
            <a:ext cx="4582307" cy="1436131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489087" y="535756"/>
            <a:ext cx="3075028" cy="295587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464199" y="6275586"/>
            <a:ext cx="4018647" cy="3571573"/>
          </a:xfrm>
          <a:custGeom>
            <a:avLst/>
            <a:gdLst/>
            <a:ahLst/>
            <a:cxnLst/>
            <a:rect l="l" t="t" r="r" b="b"/>
            <a:pathLst>
              <a:path w="4018647" h="3571573">
                <a:moveTo>
                  <a:pt x="0" y="0"/>
                </a:moveTo>
                <a:lnTo>
                  <a:pt x="4018647" y="0"/>
                </a:lnTo>
                <a:lnTo>
                  <a:pt x="4018647" y="3571573"/>
                </a:lnTo>
                <a:lnTo>
                  <a:pt x="0" y="3571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252515" y="911682"/>
            <a:ext cx="4168357" cy="2204019"/>
          </a:xfrm>
          <a:custGeom>
            <a:avLst/>
            <a:gdLst/>
            <a:ahLst/>
            <a:cxnLst/>
            <a:rect l="l" t="t" r="r" b="b"/>
            <a:pathLst>
              <a:path w="4168357" h="2204019">
                <a:moveTo>
                  <a:pt x="0" y="0"/>
                </a:moveTo>
                <a:lnTo>
                  <a:pt x="4168357" y="0"/>
                </a:lnTo>
                <a:lnTo>
                  <a:pt x="4168357" y="2204018"/>
                </a:lnTo>
                <a:lnTo>
                  <a:pt x="0" y="2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9E4E30-4476-7C7F-BC27-5197FC27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875844" cy="1875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49223D-B746-EEB2-C414-F7176A71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181100"/>
            <a:ext cx="2969009" cy="14570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6C980C-7977-F35A-CB9E-2F3C4D7C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695700"/>
            <a:ext cx="11295917" cy="36274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3CF955-D7E0-23B1-F4B6-A55CC3ECF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38500"/>
            <a:ext cx="3584759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4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3400" y="571500"/>
            <a:ext cx="17221200" cy="9296400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F8F71C42-0460-9B6E-7360-73803543D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905000" y="-1562100"/>
            <a:ext cx="11648850" cy="10098129"/>
          </a:xfrm>
          <a:prstGeom prst="rect">
            <a:avLst/>
          </a:prstGeom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AB711B7A-582B-E4A1-87FB-527472428A36}"/>
              </a:ext>
            </a:extLst>
          </p:cNvPr>
          <p:cNvSpPr txBox="1"/>
          <p:nvPr/>
        </p:nvSpPr>
        <p:spPr>
          <a:xfrm>
            <a:off x="1970450" y="2514080"/>
            <a:ext cx="11325150" cy="1093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247"/>
              </a:lnSpc>
              <a:defRPr/>
            </a:pPr>
            <a:r>
              <a:rPr lang="en-US" sz="9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YÊU</a:t>
            </a:r>
            <a:r>
              <a:rPr lang="en-US" sz="9000" b="1" dirty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CẦU</a:t>
            </a:r>
            <a:r>
              <a:rPr lang="en-US" sz="9000" b="1" dirty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CẦN</a:t>
            </a:r>
            <a:r>
              <a:rPr lang="en-US" sz="9000" b="1" dirty="0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/>
                <a:cs typeface="Times New Roman" panose="02020603050405020304" pitchFamily="18" charset="0"/>
              </a:rPr>
              <a:t>ĐẠT</a:t>
            </a:r>
            <a:endParaRPr lang="en-US" sz="9000" b="1" dirty="0">
              <a:ln w="28575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C4B7F-0C07-BA8F-4DC0-DC2519241847}"/>
              </a:ext>
            </a:extLst>
          </p:cNvPr>
          <p:cNvSpPr txBox="1"/>
          <p:nvPr/>
        </p:nvSpPr>
        <p:spPr>
          <a:xfrm>
            <a:off x="2383602" y="4368840"/>
            <a:ext cx="10871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- Nhận biết đọc cấu tạo thập phân của số, phân tích số (viết dạng 42 = 40 + 2).</a:t>
            </a:r>
            <a:endParaRPr lang="en-US" sz="4800" b="1" dirty="0"/>
          </a:p>
          <a:p>
            <a:r>
              <a:rPr lang="pt-BR" sz="4800" b="1" dirty="0"/>
              <a:t>- Đọc viết, xếp thứ tự, so sánh được các số đến 100.</a:t>
            </a:r>
            <a:endParaRPr lang="en-US" sz="4800" b="1" dirty="0"/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id="{CD0BA605-6AAD-7599-A40C-66547FEA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45401" y="2819182"/>
            <a:ext cx="5078799" cy="70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4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552</Words>
  <Application>Microsoft Office PowerPoint</Application>
  <PresentationFormat>Custom</PresentationFormat>
  <Paragraphs>114</Paragraphs>
  <Slides>22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等线 Light</vt:lpstr>
      <vt:lpstr>.VnBahamasBH</vt:lpstr>
      <vt:lpstr>Arial</vt:lpstr>
      <vt:lpstr>Calibri</vt:lpstr>
      <vt:lpstr>Cambria</vt:lpstr>
      <vt:lpstr>DFPOP1-W9</vt:lpstr>
      <vt:lpstr>Times New Roman</vt:lpstr>
      <vt:lpstr>Office Theme</vt:lpstr>
      <vt:lpstr>1_Office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29</cp:revision>
  <dcterms:created xsi:type="dcterms:W3CDTF">2006-08-16T00:00:00Z</dcterms:created>
  <dcterms:modified xsi:type="dcterms:W3CDTF">2025-10-17T10:00:08Z</dcterms:modified>
  <dc:identifier>DAGCMNxOWtc</dc:identifier>
</cp:coreProperties>
</file>