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36"/>
  </p:notesMasterIdLst>
  <p:sldIdLst>
    <p:sldId id="259" r:id="rId6"/>
    <p:sldId id="256" r:id="rId7"/>
    <p:sldId id="11696" r:id="rId8"/>
    <p:sldId id="11697" r:id="rId9"/>
    <p:sldId id="11698" r:id="rId10"/>
    <p:sldId id="260" r:id="rId11"/>
    <p:sldId id="261" r:id="rId12"/>
    <p:sldId id="257" r:id="rId13"/>
    <p:sldId id="258" r:id="rId14"/>
    <p:sldId id="339" r:id="rId15"/>
    <p:sldId id="340" r:id="rId16"/>
    <p:sldId id="310" r:id="rId17"/>
    <p:sldId id="341" r:id="rId18"/>
    <p:sldId id="344" r:id="rId19"/>
    <p:sldId id="345" r:id="rId20"/>
    <p:sldId id="11699" r:id="rId21"/>
    <p:sldId id="305" r:id="rId22"/>
    <p:sldId id="353" r:id="rId23"/>
    <p:sldId id="11700" r:id="rId24"/>
    <p:sldId id="11701" r:id="rId25"/>
    <p:sldId id="355" r:id="rId26"/>
    <p:sldId id="275" r:id="rId27"/>
    <p:sldId id="11694" r:id="rId28"/>
    <p:sldId id="11695" r:id="rId29"/>
    <p:sldId id="356" r:id="rId30"/>
    <p:sldId id="321" r:id="rId31"/>
    <p:sldId id="322" r:id="rId32"/>
    <p:sldId id="323" r:id="rId33"/>
    <p:sldId id="326" r:id="rId34"/>
    <p:sldId id="3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A658-F514-40B7-8F74-0F2419116AE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A74E1-6D92-4BAA-827F-472AC8D1D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1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l</a:t>
            </a:r>
            <a:r>
              <a:rPr lang="en-US" dirty="0" err="1"/>
              <a:t>ưu</a:t>
            </a:r>
            <a:r>
              <a:rPr lang="en-US" baseline="0" dirty="0"/>
              <a:t> ý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HS,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dóng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;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l</a:t>
            </a:r>
            <a:r>
              <a:rPr lang="en-US" dirty="0" err="1"/>
              <a:t>ưu</a:t>
            </a:r>
            <a:r>
              <a:rPr lang="en-US" baseline="0" dirty="0"/>
              <a:t> ý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HS,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dóng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;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3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6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58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514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0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4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1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4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3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8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3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6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695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5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1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0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6FE9044-A57B-AC6C-554B-AFB2FDE667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8742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1.png"/><Relationship Id="rId12" Type="http://schemas.openxmlformats.org/officeDocument/2006/relationships/image" Target="../media/image41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svg"/><Relationship Id="rId11" Type="http://schemas.openxmlformats.org/officeDocument/2006/relationships/image" Target="../media/image54.sv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sv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svg"/><Relationship Id="rId11" Type="http://schemas.openxmlformats.org/officeDocument/2006/relationships/image" Target="../media/image52.png"/><Relationship Id="rId5" Type="http://schemas.openxmlformats.org/officeDocument/2006/relationships/image" Target="../media/image53.png"/><Relationship Id="rId15" Type="http://schemas.openxmlformats.org/officeDocument/2006/relationships/image" Target="../media/image40.svg"/><Relationship Id="rId10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microsoft.com/office/2007/relationships/hdphoto" Target="../media/hdphoto8.wdp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2.png"/><Relationship Id="rId11" Type="http://schemas.openxmlformats.org/officeDocument/2006/relationships/image" Target="../media/image12.png"/><Relationship Id="rId5" Type="http://schemas.openxmlformats.org/officeDocument/2006/relationships/image" Target="../media/image61.png"/><Relationship Id="rId10" Type="http://schemas.openxmlformats.org/officeDocument/2006/relationships/image" Target="../media/image41.gif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4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5" Type="http://schemas.openxmlformats.org/officeDocument/2006/relationships/image" Target="../media/image44.svg"/><Relationship Id="rId10" Type="http://schemas.openxmlformats.org/officeDocument/2006/relationships/image" Target="../media/image62.png"/><Relationship Id="rId4" Type="http://schemas.openxmlformats.org/officeDocument/2006/relationships/image" Target="../media/image43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72.sv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1.gif"/><Relationship Id="rId7" Type="http://schemas.openxmlformats.org/officeDocument/2006/relationships/image" Target="../media/image68.png"/><Relationship Id="rId12" Type="http://schemas.openxmlformats.org/officeDocument/2006/relationships/image" Target="../media/image58.png"/><Relationship Id="rId17" Type="http://schemas.openxmlformats.org/officeDocument/2006/relationships/image" Target="../media/image71.png"/><Relationship Id="rId2" Type="http://schemas.openxmlformats.org/officeDocument/2006/relationships/audio" Target="../media/media9.mp3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microsoft.com/office/2007/relationships/media" Target="../media/media9.mp3"/><Relationship Id="rId6" Type="http://schemas.openxmlformats.org/officeDocument/2006/relationships/image" Target="../media/image44.sv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5" Type="http://schemas.openxmlformats.org/officeDocument/2006/relationships/image" Target="../media/image69.png"/><Relationship Id="rId10" Type="http://schemas.openxmlformats.org/officeDocument/2006/relationships/image" Target="../media/image54.svg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3.png"/><Relationship Id="rId14" Type="http://schemas.openxmlformats.org/officeDocument/2006/relationships/image" Target="../media/image59.png"/><Relationship Id="rId2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13.wdp"/><Relationship Id="rId18" Type="http://schemas.openxmlformats.org/officeDocument/2006/relationships/image" Target="../media/image81.png"/><Relationship Id="rId26" Type="http://schemas.openxmlformats.org/officeDocument/2006/relationships/image" Target="../media/image85.png"/><Relationship Id="rId3" Type="http://schemas.openxmlformats.org/officeDocument/2006/relationships/audio" Target="../media/audio2.wav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78.png"/><Relationship Id="rId17" Type="http://schemas.microsoft.com/office/2007/relationships/hdphoto" Target="../media/hdphoto15.wdp"/><Relationship Id="rId25" Type="http://schemas.openxmlformats.org/officeDocument/2006/relationships/image" Target="../media/image8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11" Type="http://schemas.microsoft.com/office/2007/relationships/hdphoto" Target="../media/hdphoto12.wdp"/><Relationship Id="rId24" Type="http://schemas.openxmlformats.org/officeDocument/2006/relationships/image" Target="../media/image53.png"/><Relationship Id="rId5" Type="http://schemas.openxmlformats.org/officeDocument/2006/relationships/image" Target="../media/image44.sv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28" Type="http://schemas.openxmlformats.org/officeDocument/2006/relationships/image" Target="../media/image62.png"/><Relationship Id="rId10" Type="http://schemas.openxmlformats.org/officeDocument/2006/relationships/image" Target="../media/image77.png"/><Relationship Id="rId19" Type="http://schemas.microsoft.com/office/2007/relationships/hdphoto" Target="../media/hdphoto16.wdp"/><Relationship Id="rId4" Type="http://schemas.openxmlformats.org/officeDocument/2006/relationships/image" Target="../media/image43.png"/><Relationship Id="rId9" Type="http://schemas.microsoft.com/office/2007/relationships/hdphoto" Target="../media/hdphoto11.wdp"/><Relationship Id="rId14" Type="http://schemas.openxmlformats.org/officeDocument/2006/relationships/image" Target="../media/image79.png"/><Relationship Id="rId22" Type="http://schemas.openxmlformats.org/officeDocument/2006/relationships/image" Target="../media/image83.png"/><Relationship Id="rId27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18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microsoft.com/office/2007/relationships/hdphoto" Target="../media/hdphoto8.wdp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11" Type="http://schemas.openxmlformats.org/officeDocument/2006/relationships/image" Target="../media/image58.png"/><Relationship Id="rId5" Type="http://schemas.openxmlformats.org/officeDocument/2006/relationships/image" Target="../media/image44.svg"/><Relationship Id="rId15" Type="http://schemas.openxmlformats.org/officeDocument/2006/relationships/image" Target="../media/image70.sv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54.svg"/><Relationship Id="rId1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2.png"/><Relationship Id="rId7" Type="http://schemas.openxmlformats.org/officeDocument/2006/relationships/image" Target="../media/image68.png"/><Relationship Id="rId12" Type="http://schemas.openxmlformats.org/officeDocument/2006/relationships/image" Target="../media/image58.png"/><Relationship Id="rId17" Type="http://schemas.openxmlformats.org/officeDocument/2006/relationships/image" Target="../media/image52.png"/><Relationship Id="rId2" Type="http://schemas.openxmlformats.org/officeDocument/2006/relationships/audio" Target="../media/media10.mp3"/><Relationship Id="rId16" Type="http://schemas.openxmlformats.org/officeDocument/2006/relationships/image" Target="../media/image88.png"/><Relationship Id="rId20" Type="http://schemas.openxmlformats.org/officeDocument/2006/relationships/image" Target="../media/image89.png"/><Relationship Id="rId1" Type="http://schemas.microsoft.com/office/2007/relationships/media" Target="../media/media10.mp3"/><Relationship Id="rId6" Type="http://schemas.openxmlformats.org/officeDocument/2006/relationships/image" Target="../media/image44.svg"/><Relationship Id="rId11" Type="http://schemas.openxmlformats.org/officeDocument/2006/relationships/image" Target="../media/image57.png"/><Relationship Id="rId24" Type="http://schemas.openxmlformats.org/officeDocument/2006/relationships/image" Target="../media/image12.png"/><Relationship Id="rId5" Type="http://schemas.openxmlformats.org/officeDocument/2006/relationships/image" Target="../media/image43.png"/><Relationship Id="rId15" Type="http://schemas.openxmlformats.org/officeDocument/2006/relationships/image" Target="../media/image66.png"/><Relationship Id="rId23" Type="http://schemas.openxmlformats.org/officeDocument/2006/relationships/image" Target="../media/image41.gif"/><Relationship Id="rId10" Type="http://schemas.openxmlformats.org/officeDocument/2006/relationships/image" Target="../media/image54.svg"/><Relationship Id="rId19" Type="http://schemas.openxmlformats.org/officeDocument/2006/relationships/image" Target="../media/image56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3.png"/><Relationship Id="rId14" Type="http://schemas.openxmlformats.org/officeDocument/2006/relationships/image" Target="../media/image59.png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11" Type="http://schemas.microsoft.com/office/2007/relationships/hdphoto" Target="../media/hdphoto2.wdp"/><Relationship Id="rId5" Type="http://schemas.openxmlformats.org/officeDocument/2006/relationships/image" Target="../media/image44.svg"/><Relationship Id="rId15" Type="http://schemas.openxmlformats.org/officeDocument/2006/relationships/image" Target="../media/image88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59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11" Type="http://schemas.openxmlformats.org/officeDocument/2006/relationships/image" Target="../media/image59.png"/><Relationship Id="rId5" Type="http://schemas.openxmlformats.org/officeDocument/2006/relationships/image" Target="../media/image44.svg"/><Relationship Id="rId15" Type="http://schemas.openxmlformats.org/officeDocument/2006/relationships/image" Target="../media/image88.png"/><Relationship Id="rId10" Type="http://schemas.microsoft.com/office/2007/relationships/hdphoto" Target="../media/hdphoto8.wdp"/><Relationship Id="rId4" Type="http://schemas.openxmlformats.org/officeDocument/2006/relationships/image" Target="../media/image43.png"/><Relationship Id="rId9" Type="http://schemas.openxmlformats.org/officeDocument/2006/relationships/image" Target="../media/image58.png"/><Relationship Id="rId1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8.png"/><Relationship Id="rId12" Type="http://schemas.openxmlformats.org/officeDocument/2006/relationships/image" Target="../media/image58.png"/><Relationship Id="rId17" Type="http://schemas.openxmlformats.org/officeDocument/2006/relationships/image" Target="../media/image94.png"/><Relationship Id="rId2" Type="http://schemas.openxmlformats.org/officeDocument/2006/relationships/audio" Target="../media/media11.mp3"/><Relationship Id="rId16" Type="http://schemas.microsoft.com/office/2007/relationships/hdphoto" Target="../media/hdphoto19.wdp"/><Relationship Id="rId1" Type="http://schemas.microsoft.com/office/2007/relationships/media" Target="../media/media11.mp3"/><Relationship Id="rId6" Type="http://schemas.openxmlformats.org/officeDocument/2006/relationships/image" Target="../media/image44.sv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5" Type="http://schemas.openxmlformats.org/officeDocument/2006/relationships/image" Target="../media/image93.png"/><Relationship Id="rId10" Type="http://schemas.openxmlformats.org/officeDocument/2006/relationships/image" Target="../media/image54.svg"/><Relationship Id="rId19" Type="http://schemas.openxmlformats.org/officeDocument/2006/relationships/image" Target="../media/image41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97.png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12" Type="http://schemas.openxmlformats.org/officeDocument/2006/relationships/image" Target="../media/image96.sv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0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11" Type="http://schemas.openxmlformats.org/officeDocument/2006/relationships/image" Target="../media/image95.png"/><Relationship Id="rId5" Type="http://schemas.openxmlformats.org/officeDocument/2006/relationships/image" Target="../media/image58.png"/><Relationship Id="rId15" Type="http://schemas.openxmlformats.org/officeDocument/2006/relationships/image" Target="../media/image99.png"/><Relationship Id="rId10" Type="http://schemas.microsoft.com/office/2007/relationships/hdphoto" Target="../media/hdphoto9.wdp"/><Relationship Id="rId4" Type="http://schemas.openxmlformats.org/officeDocument/2006/relationships/image" Target="../media/image44.svg"/><Relationship Id="rId9" Type="http://schemas.openxmlformats.org/officeDocument/2006/relationships/image" Target="../media/image68.png"/><Relationship Id="rId14" Type="http://schemas.openxmlformats.org/officeDocument/2006/relationships/image" Target="../media/image9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84FFFD9B-4758-E006-D76A-963F892D6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6612" y="461042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41BAA-CB49-9565-FBF1-ABA6FA236A21}"/>
              </a:ext>
            </a:extLst>
          </p:cNvPr>
          <p:cNvSpPr txBox="1"/>
          <p:nvPr/>
        </p:nvSpPr>
        <p:spPr>
          <a:xfrm>
            <a:off x="4891699" y="681100"/>
            <a:ext cx="277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hạng, tổng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43A78831-5CBC-3BAB-4199-3BB2A22A2C48}"/>
              </a:ext>
            </a:extLst>
          </p:cNvPr>
          <p:cNvSpPr/>
          <p:nvPr/>
        </p:nvSpPr>
        <p:spPr>
          <a:xfrm>
            <a:off x="4772143" y="5477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3E9A9-CF4E-C210-BED9-E65D8638E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510897" y="1598561"/>
            <a:ext cx="5465137" cy="1927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6FD50-D67B-5649-AB0A-42454BA3B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10198970" y="1751189"/>
            <a:ext cx="1707395" cy="2004750"/>
          </a:xfrm>
          <a:prstGeom prst="rect">
            <a:avLst/>
          </a:prstGeom>
        </p:spPr>
      </p:pic>
      <p:sp>
        <p:nvSpPr>
          <p:cNvPr id="9" name="Rounded Rectangular Callout 25">
            <a:extLst>
              <a:ext uri="{FF2B5EF4-FFF2-40B4-BE49-F238E27FC236}">
                <a16:creationId xmlns:a16="http://schemas.microsoft.com/office/drawing/2014/main" id="{3B8C6923-83FE-22E0-2060-C4CBF2851421}"/>
              </a:ext>
            </a:extLst>
          </p:cNvPr>
          <p:cNvSpPr/>
          <p:nvPr/>
        </p:nvSpPr>
        <p:spPr>
          <a:xfrm>
            <a:off x="7992647" y="757681"/>
            <a:ext cx="2536546" cy="1080616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40F4B-A920-25F2-F7E0-20F619958BDF}"/>
              </a:ext>
            </a:extLst>
          </p:cNvPr>
          <p:cNvSpPr/>
          <p:nvPr/>
        </p:nvSpPr>
        <p:spPr>
          <a:xfrm>
            <a:off x="7992647" y="761079"/>
            <a:ext cx="2536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bao nhiêu con cá?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CF3C7-85A3-013B-25DB-5E5F5DE111C6}"/>
              </a:ext>
            </a:extLst>
          </p:cNvPr>
          <p:cNvSpPr/>
          <p:nvPr/>
        </p:nvSpPr>
        <p:spPr>
          <a:xfrm>
            <a:off x="7248136" y="2350066"/>
            <a:ext cx="3172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tất cả 9 con cá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A0F83374-7F7F-40F0-8F50-1F7DCAE5A408}"/>
              </a:ext>
            </a:extLst>
          </p:cNvPr>
          <p:cNvSpPr/>
          <p:nvPr/>
        </p:nvSpPr>
        <p:spPr>
          <a:xfrm>
            <a:off x="1456247" y="3664549"/>
            <a:ext cx="9279506" cy="2645669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96108C-68A4-0123-7EA9-5A6A22CE1197}"/>
              </a:ext>
            </a:extLst>
          </p:cNvPr>
          <p:cNvSpPr/>
          <p:nvPr/>
        </p:nvSpPr>
        <p:spPr>
          <a:xfrm>
            <a:off x="2577102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1EFB1-F617-0FDC-5979-9FC481BFAC7A}"/>
              </a:ext>
            </a:extLst>
          </p:cNvPr>
          <p:cNvSpPr txBox="1"/>
          <p:nvPr/>
        </p:nvSpPr>
        <p:spPr>
          <a:xfrm>
            <a:off x="392695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F082A0-B7BD-D6AA-2502-AA0CB7AE82BF}"/>
              </a:ext>
            </a:extLst>
          </p:cNvPr>
          <p:cNvSpPr/>
          <p:nvPr/>
        </p:nvSpPr>
        <p:spPr>
          <a:xfrm>
            <a:off x="5775977" y="3929811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75C4D-C41B-CA95-C027-3AD940CEA9A3}"/>
              </a:ext>
            </a:extLst>
          </p:cNvPr>
          <p:cNvSpPr txBox="1"/>
          <p:nvPr/>
        </p:nvSpPr>
        <p:spPr>
          <a:xfrm>
            <a:off x="6873083" y="4036684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62E2C-DCBC-0F52-1355-7475113712F2}"/>
              </a:ext>
            </a:extLst>
          </p:cNvPr>
          <p:cNvSpPr/>
          <p:nvPr/>
        </p:nvSpPr>
        <p:spPr>
          <a:xfrm>
            <a:off x="8700177" y="3943098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Rounded Rectangle 34">
            <a:extLst>
              <a:ext uri="{FF2B5EF4-FFF2-40B4-BE49-F238E27FC236}">
                <a16:creationId xmlns:a16="http://schemas.microsoft.com/office/drawing/2014/main" id="{BD5FE69A-6D86-AC58-8C18-4C6B7DCB6565}"/>
              </a:ext>
            </a:extLst>
          </p:cNvPr>
          <p:cNvSpPr/>
          <p:nvPr/>
        </p:nvSpPr>
        <p:spPr>
          <a:xfrm>
            <a:off x="1944678" y="4756824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2B0A3B94-2EC4-225C-65EE-CD8704A720BF}"/>
              </a:ext>
            </a:extLst>
          </p:cNvPr>
          <p:cNvSpPr/>
          <p:nvPr/>
        </p:nvSpPr>
        <p:spPr>
          <a:xfrm>
            <a:off x="5169968" y="475682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hạng</a:t>
            </a:r>
          </a:p>
        </p:txBody>
      </p:sp>
      <p:sp>
        <p:nvSpPr>
          <p:cNvPr id="22" name="Rounded Rectangle 41">
            <a:extLst>
              <a:ext uri="{FF2B5EF4-FFF2-40B4-BE49-F238E27FC236}">
                <a16:creationId xmlns:a16="http://schemas.microsoft.com/office/drawing/2014/main" id="{5EEB739F-B615-D6F3-AD94-58DF95DF38BE}"/>
              </a:ext>
            </a:extLst>
          </p:cNvPr>
          <p:cNvSpPr/>
          <p:nvPr/>
        </p:nvSpPr>
        <p:spPr>
          <a:xfrm>
            <a:off x="8200705" y="4751700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CE204E8-CDCB-8AFE-ED8D-4899702B46AA}"/>
              </a:ext>
            </a:extLst>
          </p:cNvPr>
          <p:cNvSpPr/>
          <p:nvPr/>
        </p:nvSpPr>
        <p:spPr>
          <a:xfrm rot="5400000">
            <a:off x="4259734" y="3022970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952B9D-6669-CEFE-11DE-8569420C5ADF}"/>
              </a:ext>
            </a:extLst>
          </p:cNvPr>
          <p:cNvSpPr/>
          <p:nvPr/>
        </p:nvSpPr>
        <p:spPr>
          <a:xfrm>
            <a:off x="2253333" y="5780902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+ 3 cũng gọi là tổng.</a:t>
            </a:r>
          </a:p>
        </p:txBody>
      </p:sp>
      <p:pic>
        <p:nvPicPr>
          <p:cNvPr id="25" name="Picture 2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674AF9-5074-6E90-6983-0F8AE97E60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" grpId="1"/>
          <p:bldP spid="4" grpId="0" animBg="1"/>
          <p:bldP spid="4" grpId="1" animBg="1"/>
          <p:bldP spid="9" grpId="0" animBg="1"/>
          <p:bldP spid="10" grpId="0"/>
          <p:bldP spid="12" grpId="0" build="p"/>
          <p:bldP spid="14" grpId="0" animBg="1"/>
          <p:bldP spid="15" grpId="0" animBg="1"/>
          <p:bldP spid="16" grpId="0"/>
          <p:bldP spid="17" grpId="0" animBg="1"/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93588" y="746258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2DD73DD-50F2-C5D5-7760-3CD846F5C593}"/>
              </a:ext>
            </a:extLst>
          </p:cNvPr>
          <p:cNvSpPr/>
          <p:nvPr/>
        </p:nvSpPr>
        <p:spPr>
          <a:xfrm>
            <a:off x="2819400" y="1851597"/>
            <a:ext cx="921661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4EEE70-AD5E-574E-F46D-3611876F9CF2}"/>
              </a:ext>
            </a:extLst>
          </p:cNvPr>
          <p:cNvSpPr/>
          <p:nvPr/>
        </p:nvSpPr>
        <p:spPr>
          <a:xfrm>
            <a:off x="5565445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1D9F072-2E84-0A4A-0DF0-55A444334BF9}"/>
              </a:ext>
            </a:extLst>
          </p:cNvPr>
          <p:cNvSpPr/>
          <p:nvPr/>
        </p:nvSpPr>
        <p:spPr>
          <a:xfrm>
            <a:off x="8197174" y="1851597"/>
            <a:ext cx="791747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76187AF-D86C-2189-14FD-0607608DE280}"/>
              </a:ext>
            </a:extLst>
          </p:cNvPr>
          <p:cNvSpPr/>
          <p:nvPr/>
        </p:nvSpPr>
        <p:spPr>
          <a:xfrm>
            <a:off x="4245373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E15616-0A4B-ADE4-87A7-F459EFC413D7}"/>
              </a:ext>
            </a:extLst>
          </p:cNvPr>
          <p:cNvSpPr/>
          <p:nvPr/>
        </p:nvSpPr>
        <p:spPr>
          <a:xfrm>
            <a:off x="6878340" y="1851597"/>
            <a:ext cx="791747" cy="79174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F51BAB27-33A3-A8AD-EE72-01459E96C0E5}"/>
              </a:ext>
            </a:extLst>
          </p:cNvPr>
          <p:cNvSpPr/>
          <p:nvPr/>
        </p:nvSpPr>
        <p:spPr>
          <a:xfrm>
            <a:off x="2344327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14A10B-193A-3F49-6282-053FDAF8467C}"/>
              </a:ext>
            </a:extLst>
          </p:cNvPr>
          <p:cNvCxnSpPr/>
          <p:nvPr/>
        </p:nvCxnSpPr>
        <p:spPr>
          <a:xfrm flipV="1">
            <a:off x="334518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96ACDA45-DD1C-652B-0A92-93616355ACE3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F0DDBD-5743-603A-BFDB-7E75BB0FB18C}"/>
              </a:ext>
            </a:extLst>
          </p:cNvPr>
          <p:cNvCxnSpPr/>
          <p:nvPr/>
        </p:nvCxnSpPr>
        <p:spPr>
          <a:xfrm flipV="1">
            <a:off x="5961318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756B7FBD-A624-5FF8-C188-33444D9E1013}"/>
              </a:ext>
            </a:extLst>
          </p:cNvPr>
          <p:cNvSpPr/>
          <p:nvPr/>
        </p:nvSpPr>
        <p:spPr>
          <a:xfrm>
            <a:off x="760704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CA9D76-88FF-5040-A18E-A38F43CBA13B}"/>
              </a:ext>
            </a:extLst>
          </p:cNvPr>
          <p:cNvCxnSpPr/>
          <p:nvPr/>
        </p:nvCxnSpPr>
        <p:spPr>
          <a:xfrm flipV="1">
            <a:off x="8593047" y="2643344"/>
            <a:ext cx="0" cy="4770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5">
            <a:extLst>
              <a:ext uri="{FF2B5EF4-FFF2-40B4-BE49-F238E27FC236}">
                <a16:creationId xmlns:a16="http://schemas.microsoft.com/office/drawing/2014/main" id="{5CBCA1D1-949B-A168-D3D4-B776BD3F2D46}"/>
              </a:ext>
            </a:extLst>
          </p:cNvPr>
          <p:cNvSpPr/>
          <p:nvPr/>
        </p:nvSpPr>
        <p:spPr>
          <a:xfrm>
            <a:off x="3395781" y="4190295"/>
            <a:ext cx="5354886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…..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6E35361-1F97-3A39-4AC2-54FB276518E1}"/>
              </a:ext>
            </a:extLst>
          </p:cNvPr>
          <p:cNvSpPr/>
          <p:nvPr/>
        </p:nvSpPr>
        <p:spPr>
          <a:xfrm>
            <a:off x="8086725" y="1851597"/>
            <a:ext cx="962025" cy="79174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id="{54296A05-A9D9-A8AA-2DD8-657E8E5ACF03}"/>
              </a:ext>
            </a:extLst>
          </p:cNvPr>
          <p:cNvSpPr/>
          <p:nvPr/>
        </p:nvSpPr>
        <p:spPr>
          <a:xfrm>
            <a:off x="233566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8" name="Rounded Rectangle 28">
            <a:extLst>
              <a:ext uri="{FF2B5EF4-FFF2-40B4-BE49-F238E27FC236}">
                <a16:creationId xmlns:a16="http://schemas.microsoft.com/office/drawing/2014/main" id="{8F680370-559E-1DFA-A3F1-A933FE3B0FC4}"/>
              </a:ext>
            </a:extLst>
          </p:cNvPr>
          <p:cNvSpPr/>
          <p:nvPr/>
        </p:nvSpPr>
        <p:spPr>
          <a:xfrm>
            <a:off x="4975313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hạng</a:t>
            </a:r>
          </a:p>
        </p:txBody>
      </p: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5D267BD3-9E53-AFF2-B249-9E2443E1CCB5}"/>
              </a:ext>
            </a:extLst>
          </p:cNvPr>
          <p:cNvSpPr/>
          <p:nvPr/>
        </p:nvSpPr>
        <p:spPr>
          <a:xfrm>
            <a:off x="7614962" y="3120422"/>
            <a:ext cx="1972012" cy="60903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3139DCC-37E7-B6EC-3446-FE78040EAF5D}"/>
              </a:ext>
            </a:extLst>
          </p:cNvPr>
          <p:cNvSpPr/>
          <p:nvPr/>
        </p:nvSpPr>
        <p:spPr>
          <a:xfrm>
            <a:off x="3413282" y="4114095"/>
            <a:ext cx="5354886" cy="8103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 + 5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C2B90-0C61-831F-346D-067E1D0B9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364" y="1761692"/>
            <a:ext cx="63708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9BE979-F076-D8D8-7093-2567FE0470AF}"/>
              </a:ext>
            </a:extLst>
          </p:cNvPr>
          <p:cNvGrpSpPr/>
          <p:nvPr/>
        </p:nvGrpSpPr>
        <p:grpSpPr>
          <a:xfrm>
            <a:off x="1179268" y="333376"/>
            <a:ext cx="11318437" cy="814009"/>
            <a:chOff x="223100" y="304800"/>
            <a:chExt cx="11027174" cy="8140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7BE438-1D99-1B40-D0B2-B6C8F925173A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933BFF-2C1C-F69B-F43F-4C9EA4F9A7F4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70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996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7BBCBF2-5EDE-974A-9558-C36BA37BB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38476"/>
              </p:ext>
            </p:extLst>
          </p:nvPr>
        </p:nvGraphicFramePr>
        <p:xfrm>
          <a:off x="916065" y="1284157"/>
          <a:ext cx="10424655" cy="274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49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36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hạng</a:t>
                      </a:r>
                      <a:endParaRPr lang="en-US" sz="36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5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554"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60904" marR="60904" marT="30452" marB="3045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98F27F05-54D1-301B-1BA4-4E505AB54FFC}"/>
              </a:ext>
            </a:extLst>
          </p:cNvPr>
          <p:cNvGrpSpPr/>
          <p:nvPr/>
        </p:nvGrpSpPr>
        <p:grpSpPr>
          <a:xfrm>
            <a:off x="3495675" y="2998163"/>
            <a:ext cx="1209675" cy="1188074"/>
            <a:chOff x="3867150" y="4217363"/>
            <a:chExt cx="1209675" cy="1188074"/>
          </a:xfrm>
        </p:grpSpPr>
        <p:pic>
          <p:nvPicPr>
            <p:cNvPr id="32" name="Picture 3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57DDEF7-A703-0D7B-CBBB-BD14A76F2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0765BA-ECAB-7932-D221-43855ED9D8F5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AE8E9-0243-A2CF-334B-94525648489B}"/>
              </a:ext>
            </a:extLst>
          </p:cNvPr>
          <p:cNvGrpSpPr/>
          <p:nvPr/>
        </p:nvGrpSpPr>
        <p:grpSpPr>
          <a:xfrm>
            <a:off x="5600700" y="3017213"/>
            <a:ext cx="1209675" cy="1188074"/>
            <a:chOff x="3867150" y="4217363"/>
            <a:chExt cx="1209675" cy="1188074"/>
          </a:xfrm>
        </p:grpSpPr>
        <p:pic>
          <p:nvPicPr>
            <p:cNvPr id="35" name="Picture 3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75E1BCD-904A-7B68-1AE3-98AF4EA75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65F07F-F31D-36B6-579C-E17C4290FFED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0F7977-0F59-1592-7E3A-F385E782F9A1}"/>
              </a:ext>
            </a:extLst>
          </p:cNvPr>
          <p:cNvGrpSpPr/>
          <p:nvPr/>
        </p:nvGrpSpPr>
        <p:grpSpPr>
          <a:xfrm>
            <a:off x="7505700" y="3026738"/>
            <a:ext cx="1209675" cy="1188074"/>
            <a:chOff x="3867150" y="4217363"/>
            <a:chExt cx="1209675" cy="1188074"/>
          </a:xfrm>
        </p:grpSpPr>
        <p:pic>
          <p:nvPicPr>
            <p:cNvPr id="38" name="Picture 3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301CAD-D859-5134-C180-986C94D0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8C038F7-3FB7-3D9F-929A-2A02B6E70848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BA88E3-2435-3F38-CA88-B6559274CDDC}"/>
              </a:ext>
            </a:extLst>
          </p:cNvPr>
          <p:cNvGrpSpPr/>
          <p:nvPr/>
        </p:nvGrpSpPr>
        <p:grpSpPr>
          <a:xfrm>
            <a:off x="9658350" y="3045788"/>
            <a:ext cx="1209675" cy="1188074"/>
            <a:chOff x="3867150" y="4217363"/>
            <a:chExt cx="1209675" cy="1188074"/>
          </a:xfrm>
        </p:grpSpPr>
        <p:pic>
          <p:nvPicPr>
            <p:cNvPr id="41" name="Picture 40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88E151D-400E-1DF5-55FE-D674A4E8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61139D-69C8-67E4-343C-6200F4BA1E3A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3" name="Picture 26">
            <a:extLst>
              <a:ext uri="{FF2B5EF4-FFF2-40B4-BE49-F238E27FC236}">
                <a16:creationId xmlns:a16="http://schemas.microsoft.com/office/drawing/2014/main" id="{46D2E220-AC88-0645-3DBB-2D4CB90FB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828925" y="4789085"/>
            <a:ext cx="6229350" cy="2382317"/>
          </a:xfrm>
          <a:prstGeom prst="rect">
            <a:avLst/>
          </a:prstGeom>
        </p:spPr>
      </p:pic>
      <p:pic>
        <p:nvPicPr>
          <p:cNvPr id="44" name="Picture 4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83B8FF2-487F-AB4E-E65B-603F79ECF4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523 0.1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121 0.190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0976 0.19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23008 0.199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A7F980-5799-366D-B646-40191C6D2541}"/>
              </a:ext>
            </a:extLst>
          </p:cNvPr>
          <p:cNvGrpSpPr/>
          <p:nvPr/>
        </p:nvGrpSpPr>
        <p:grpSpPr>
          <a:xfrm>
            <a:off x="1017994" y="348198"/>
            <a:ext cx="11318437" cy="752454"/>
            <a:chOff x="223100" y="304800"/>
            <a:chExt cx="11027174" cy="7524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2C32C-35B0-BA11-EF07-8BDA583B8F25}"/>
                </a:ext>
              </a:extLst>
            </p:cNvPr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46"/>
              <a:r>
                <a:rPr lang="en-US" sz="4795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6F7FEC-C353-DEBF-B84C-57BE7C86E13F}"/>
                </a:ext>
              </a:extLst>
            </p:cNvPr>
            <p:cNvSpPr txBox="1"/>
            <p:nvPr/>
          </p:nvSpPr>
          <p:spPr>
            <a:xfrm>
              <a:off x="1093884" y="411564"/>
              <a:ext cx="10156390" cy="64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8346"/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Đặt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rồi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tổng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hạng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596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59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0DBCF4-77A6-AF92-3D81-3181DE02B158}"/>
              </a:ext>
            </a:extLst>
          </p:cNvPr>
          <p:cNvSpPr txBox="1"/>
          <p:nvPr/>
        </p:nvSpPr>
        <p:spPr>
          <a:xfrm>
            <a:off x="1312553" y="1751012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và 35			b) 60 và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E641D-38DD-9585-4F21-C588D12515CA}"/>
              </a:ext>
            </a:extLst>
          </p:cNvPr>
          <p:cNvSpPr txBox="1"/>
          <p:nvPr/>
        </p:nvSpPr>
        <p:spPr>
          <a:xfrm>
            <a:off x="1312553" y="2667704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và 16			d) 24 và 52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F186FCF-72F7-037C-A842-75D01F242E25}"/>
              </a:ext>
            </a:extLst>
          </p:cNvPr>
          <p:cNvSpPr/>
          <p:nvPr/>
        </p:nvSpPr>
        <p:spPr>
          <a:xfrm>
            <a:off x="3406090" y="3936530"/>
            <a:ext cx="4618524" cy="243614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46"/>
            <a:endParaRPr lang="en-US" sz="23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EAF47-C4E7-CCA6-2098-6C26390C5F2F}"/>
              </a:ext>
            </a:extLst>
          </p:cNvPr>
          <p:cNvSpPr txBox="1"/>
          <p:nvPr/>
        </p:nvSpPr>
        <p:spPr>
          <a:xfrm>
            <a:off x="3746983" y="4190295"/>
            <a:ext cx="1657519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Mẫu: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9FD5C-993C-B3F1-0A06-A344DACBB46D}"/>
              </a:ext>
            </a:extLst>
          </p:cNvPr>
          <p:cNvSpPr txBox="1"/>
          <p:nvPr/>
        </p:nvSpPr>
        <p:spPr>
          <a:xfrm>
            <a:off x="5588470" y="4254167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1BDFB-C1C9-8043-2A97-2DBCFBAAFE8F}"/>
              </a:ext>
            </a:extLst>
          </p:cNvPr>
          <p:cNvSpPr txBox="1"/>
          <p:nvPr/>
        </p:nvSpPr>
        <p:spPr>
          <a:xfrm>
            <a:off x="5583519" y="489258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110B8-CCA0-5B6B-9EF5-F1B7D3B45F93}"/>
              </a:ext>
            </a:extLst>
          </p:cNvPr>
          <p:cNvSpPr txBox="1"/>
          <p:nvPr/>
        </p:nvSpPr>
        <p:spPr>
          <a:xfrm>
            <a:off x="5122685" y="45651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80587D-1B23-D730-4F63-E4751CFE524E}"/>
              </a:ext>
            </a:extLst>
          </p:cNvPr>
          <p:cNvCxnSpPr/>
          <p:nvPr/>
        </p:nvCxnSpPr>
        <p:spPr>
          <a:xfrm>
            <a:off x="5715353" y="55075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DF7E37-C64C-0CDB-0C15-6AFF1BD1ED28}"/>
              </a:ext>
            </a:extLst>
          </p:cNvPr>
          <p:cNvSpPr txBox="1"/>
          <p:nvPr/>
        </p:nvSpPr>
        <p:spPr>
          <a:xfrm>
            <a:off x="5946559" y="55075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2E41A0-4C36-D621-CA10-3F09D012EC0F}"/>
              </a:ext>
            </a:extLst>
          </p:cNvPr>
          <p:cNvSpPr txBox="1"/>
          <p:nvPr/>
        </p:nvSpPr>
        <p:spPr>
          <a:xfrm>
            <a:off x="5696166" y="5509873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9B90B-3AC3-4336-77F8-861EBE6D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483" y="114496"/>
            <a:ext cx="1431499" cy="14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4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28625" y="209550"/>
            <a:ext cx="11485924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27909-80F5-C3AB-C210-045A30CEF298}"/>
              </a:ext>
            </a:extLst>
          </p:cNvPr>
          <p:cNvSpPr txBox="1"/>
          <p:nvPr/>
        </p:nvSpPr>
        <p:spPr>
          <a:xfrm>
            <a:off x="4008102" y="525919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42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35		b) 60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B37FD-62E6-AD96-7112-0DAF004D7CC4}"/>
              </a:ext>
            </a:extLst>
          </p:cNvPr>
          <p:cNvSpPr txBox="1"/>
          <p:nvPr/>
        </p:nvSpPr>
        <p:spPr>
          <a:xfrm>
            <a:off x="4008102" y="3547357"/>
            <a:ext cx="8183898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346"/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81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16    	d) 24 </a:t>
            </a:r>
            <a:r>
              <a:rPr lang="en-US" sz="3596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596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064FF-EC76-ADC5-4C13-C4E37F27FF03}"/>
              </a:ext>
            </a:extLst>
          </p:cNvPr>
          <p:cNvSpPr txBox="1"/>
          <p:nvPr/>
        </p:nvSpPr>
        <p:spPr>
          <a:xfrm>
            <a:off x="4237317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61FC6-5BE7-6C46-D1CE-39EBF705C6A3}"/>
              </a:ext>
            </a:extLst>
          </p:cNvPr>
          <p:cNvSpPr txBox="1"/>
          <p:nvPr/>
        </p:nvSpPr>
        <p:spPr>
          <a:xfrm>
            <a:off x="4232366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B2375-10FD-7F58-63F2-C4EA00E396B9}"/>
              </a:ext>
            </a:extLst>
          </p:cNvPr>
          <p:cNvSpPr txBox="1"/>
          <p:nvPr/>
        </p:nvSpPr>
        <p:spPr>
          <a:xfrm>
            <a:off x="3771532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227689-1888-BE0F-F254-0A724D40FDCB}"/>
              </a:ext>
            </a:extLst>
          </p:cNvPr>
          <p:cNvCxnSpPr/>
          <p:nvPr/>
        </p:nvCxnSpPr>
        <p:spPr>
          <a:xfrm>
            <a:off x="4364200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306ECB-E967-4A79-52A8-55249EEB7E0A}"/>
              </a:ext>
            </a:extLst>
          </p:cNvPr>
          <p:cNvSpPr txBox="1"/>
          <p:nvPr/>
        </p:nvSpPr>
        <p:spPr>
          <a:xfrm>
            <a:off x="4595407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7017B-9169-6FF8-808D-FEE9020A43BB}"/>
              </a:ext>
            </a:extLst>
          </p:cNvPr>
          <p:cNvSpPr txBox="1"/>
          <p:nvPr/>
        </p:nvSpPr>
        <p:spPr>
          <a:xfrm>
            <a:off x="4345014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2FC46-7C80-73FC-42EE-364CA819F1A2}"/>
              </a:ext>
            </a:extLst>
          </p:cNvPr>
          <p:cNvSpPr txBox="1"/>
          <p:nvPr/>
        </p:nvSpPr>
        <p:spPr>
          <a:xfrm>
            <a:off x="7605926" y="1195868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4A2B8-7522-C60F-ABA2-0B2C29DACF8C}"/>
              </a:ext>
            </a:extLst>
          </p:cNvPr>
          <p:cNvSpPr txBox="1"/>
          <p:nvPr/>
        </p:nvSpPr>
        <p:spPr>
          <a:xfrm>
            <a:off x="7600975" y="1834284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2D88A-4414-9A54-83B4-D363ABA68936}"/>
              </a:ext>
            </a:extLst>
          </p:cNvPr>
          <p:cNvSpPr txBox="1"/>
          <p:nvPr/>
        </p:nvSpPr>
        <p:spPr>
          <a:xfrm>
            <a:off x="7140141" y="150682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AB744F-38D3-AAD5-133E-C94D7532CA23}"/>
              </a:ext>
            </a:extLst>
          </p:cNvPr>
          <p:cNvCxnSpPr/>
          <p:nvPr/>
        </p:nvCxnSpPr>
        <p:spPr>
          <a:xfrm>
            <a:off x="7732809" y="2449267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9B0C097-5AB5-F60D-6234-890E39A0ACC0}"/>
              </a:ext>
            </a:extLst>
          </p:cNvPr>
          <p:cNvSpPr txBox="1"/>
          <p:nvPr/>
        </p:nvSpPr>
        <p:spPr>
          <a:xfrm>
            <a:off x="7964015" y="2449267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356693-E1CB-78DC-9963-C397FC4A164B}"/>
              </a:ext>
            </a:extLst>
          </p:cNvPr>
          <p:cNvSpPr txBox="1"/>
          <p:nvPr/>
        </p:nvSpPr>
        <p:spPr>
          <a:xfrm>
            <a:off x="7713622" y="2451574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34264-4546-3AAD-865B-67AFB9AFDD5B}"/>
              </a:ext>
            </a:extLst>
          </p:cNvPr>
          <p:cNvSpPr txBox="1"/>
          <p:nvPr/>
        </p:nvSpPr>
        <p:spPr>
          <a:xfrm>
            <a:off x="7465531" y="437359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CC7C8B-2758-52DB-C69A-478ECE53F0A2}"/>
              </a:ext>
            </a:extLst>
          </p:cNvPr>
          <p:cNvSpPr txBox="1"/>
          <p:nvPr/>
        </p:nvSpPr>
        <p:spPr>
          <a:xfrm>
            <a:off x="7460580" y="5012012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AA036C-8C4D-7B15-28FF-A888258D8F67}"/>
              </a:ext>
            </a:extLst>
          </p:cNvPr>
          <p:cNvSpPr txBox="1"/>
          <p:nvPr/>
        </p:nvSpPr>
        <p:spPr>
          <a:xfrm>
            <a:off x="6999746" y="4684553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709B6-73D1-2128-A2E0-835D5E1C7B34}"/>
              </a:ext>
            </a:extLst>
          </p:cNvPr>
          <p:cNvCxnSpPr/>
          <p:nvPr/>
        </p:nvCxnSpPr>
        <p:spPr>
          <a:xfrm>
            <a:off x="7592414" y="5626995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973485A-A1B4-E282-4F29-0B60E4B9FD56}"/>
              </a:ext>
            </a:extLst>
          </p:cNvPr>
          <p:cNvSpPr txBox="1"/>
          <p:nvPr/>
        </p:nvSpPr>
        <p:spPr>
          <a:xfrm>
            <a:off x="7823621" y="562699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3C108B-0481-F655-04C6-BF025DE96BFF}"/>
              </a:ext>
            </a:extLst>
          </p:cNvPr>
          <p:cNvSpPr txBox="1"/>
          <p:nvPr/>
        </p:nvSpPr>
        <p:spPr>
          <a:xfrm>
            <a:off x="7558374" y="5629302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3B3724-A19E-B454-C8D3-2360342B81A2}"/>
              </a:ext>
            </a:extLst>
          </p:cNvPr>
          <p:cNvSpPr txBox="1"/>
          <p:nvPr/>
        </p:nvSpPr>
        <p:spPr>
          <a:xfrm>
            <a:off x="4237317" y="4400479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0D2D32-E4C0-4DF6-EA47-4E0807513A77}"/>
              </a:ext>
            </a:extLst>
          </p:cNvPr>
          <p:cNvSpPr txBox="1"/>
          <p:nvPr/>
        </p:nvSpPr>
        <p:spPr>
          <a:xfrm>
            <a:off x="4232366" y="5038895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7E977F-9CD1-D62F-C0E5-C7D372D4E193}"/>
              </a:ext>
            </a:extLst>
          </p:cNvPr>
          <p:cNvSpPr txBox="1"/>
          <p:nvPr/>
        </p:nvSpPr>
        <p:spPr>
          <a:xfrm>
            <a:off x="3771532" y="4711436"/>
            <a:ext cx="1522590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F68BE8-D6B6-9D71-48C2-7B4FDC4F6149}"/>
              </a:ext>
            </a:extLst>
          </p:cNvPr>
          <p:cNvCxnSpPr/>
          <p:nvPr/>
        </p:nvCxnSpPr>
        <p:spPr>
          <a:xfrm>
            <a:off x="4364200" y="5653879"/>
            <a:ext cx="9299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AC1F9EF-3274-F199-043D-B23362D8D118}"/>
              </a:ext>
            </a:extLst>
          </p:cNvPr>
          <p:cNvSpPr txBox="1"/>
          <p:nvPr/>
        </p:nvSpPr>
        <p:spPr>
          <a:xfrm>
            <a:off x="4595407" y="5653878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4E69C9-4E45-BA24-6F94-FD3DEA6294C3}"/>
              </a:ext>
            </a:extLst>
          </p:cNvPr>
          <p:cNvSpPr txBox="1"/>
          <p:nvPr/>
        </p:nvSpPr>
        <p:spPr>
          <a:xfrm>
            <a:off x="4345014" y="5656185"/>
            <a:ext cx="1056805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46"/>
            <a:r>
              <a:rPr lang="en-US" sz="3596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2" name="Cây táo" descr="Icon&#10;&#10;Description automatically generated">
            <a:extLst>
              <a:ext uri="{FF2B5EF4-FFF2-40B4-BE49-F238E27FC236}">
                <a16:creationId xmlns:a16="http://schemas.microsoft.com/office/drawing/2014/main" id="{4EFA56A8-F4AD-DFA9-F3E4-84C0F536AB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-105194" y="2625420"/>
            <a:ext cx="4372394" cy="4344340"/>
          </a:xfrm>
          <a:prstGeom prst="rect">
            <a:avLst/>
          </a:prstGeom>
        </p:spPr>
      </p:pic>
      <p:sp>
        <p:nvSpPr>
          <p:cNvPr id="43" name="Freeform 10">
            <a:extLst>
              <a:ext uri="{FF2B5EF4-FFF2-40B4-BE49-F238E27FC236}">
                <a16:creationId xmlns:a16="http://schemas.microsoft.com/office/drawing/2014/main" id="{B229B18C-41C9-A5F9-3505-E5BDE208A7B8}"/>
              </a:ext>
            </a:extLst>
          </p:cNvPr>
          <p:cNvSpPr/>
          <p:nvPr/>
        </p:nvSpPr>
        <p:spPr>
          <a:xfrm>
            <a:off x="390525" y="378841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FC3DEA9B-2922-E6CF-B34F-6D7794FB57BF}"/>
              </a:ext>
            </a:extLst>
          </p:cNvPr>
          <p:cNvSpPr/>
          <p:nvPr/>
        </p:nvSpPr>
        <p:spPr>
          <a:xfrm>
            <a:off x="1605280" y="323469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D6DD64B7-49F5-DB6D-1FC1-CA4185BE4FC8}"/>
              </a:ext>
            </a:extLst>
          </p:cNvPr>
          <p:cNvSpPr/>
          <p:nvPr/>
        </p:nvSpPr>
        <p:spPr>
          <a:xfrm>
            <a:off x="2807970" y="428117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DBA8BF67-4E02-9B3F-1A32-75B61BD44071}"/>
              </a:ext>
            </a:extLst>
          </p:cNvPr>
          <p:cNvSpPr/>
          <p:nvPr/>
        </p:nvSpPr>
        <p:spPr>
          <a:xfrm>
            <a:off x="1771650" y="429323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DCA638C7-3CFC-6303-732E-3AB7846633E9}"/>
              </a:ext>
            </a:extLst>
          </p:cNvPr>
          <p:cNvSpPr/>
          <p:nvPr/>
        </p:nvSpPr>
        <p:spPr>
          <a:xfrm>
            <a:off x="2639060" y="317436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37CEFFC1-0647-5BD9-70FE-7F4A60ADA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02" y="4277360"/>
            <a:ext cx="2983538" cy="25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0.05856 L 0.0138 0.05856 C 0.02669 0.04977 0.02773 0.04884 0.04701 0.03912 C 0.05781 0.0338 0.06862 0.02824 0.07956 0.0243 C 0.09219 0.01991 0.10508 0.01759 0.11784 0.01412 C 0.13594 0.01458 0.15417 0.01065 0.17201 0.01551 C 0.19336 0.0213 0.21354 0.03611 0.23451 0.04514 C 0.2556 0.0544 0.27656 0.06319 0.29792 0.07037 C 0.34141 0.08495 0.37786 0.08843 0.42292 0.0956 C 0.46068 0.11065 0.47253 0.11157 0.50612 0.13704 C 0.51315 0.14236 0.51966 0.14954 0.52617 0.15625 C 0.53633 0.1669 0.54492 0.1831 0.55612 0.18889 C 0.61419 0.21921 0.51563 0.16829 0.58945 0.2037 C 0.59766 0.20764 0.6056 0.21273 0.61367 0.21713 C 0.61862 0.21968 0.6237 0.22199 0.62865 0.22454 C 0.63034 0.22639 0.63203 0.22824 0.63372 0.23032 C 0.63477 0.23171 0.63581 0.23356 0.63698 0.23472 C 0.63802 0.23611 0.63932 0.23657 0.64036 0.23773 C 0.6418 0.23958 0.64284 0.24259 0.64453 0.24375 C 0.64857 0.2463 0.65286 0.24653 0.65703 0.24815 C 0.65781 0.24861 0.65872 0.24907 0.65951 0.24954 C 0.6612 0.25208 0.66276 0.25463 0.66445 0.25694 C 0.66615 0.25926 0.66797 0.26065 0.66953 0.26296 C 0.6707 0.26481 0.67161 0.26713 0.67279 0.26898 C 0.67357 0.27014 0.67461 0.27083 0.67539 0.27176 L 0.67943 0.2794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0.03935 L 0.00925 0.03935 C 0.03321 0.03101 0.05742 0.01342 0.08164 0.03333 C 0.16159 0.09907 0.10169 0.08588 0.18998 0.14583 C 0.23177 0.1743 0.26875 0.17152 0.3125 0.17569 C 0.47253 0.16643 0.47305 0.19421 0.57669 0.13842 C 0.58555 0.13379 0.59388 0.12638 0.60248 0.12083 C 0.60664 0.11805 0.61094 0.1162 0.61498 0.11342 C 0.62266 0.10833 0.62956 0.09976 0.6375 0.09699 L 0.67917 0.08217 L 0.78008 0.08958 C 0.78334 0.09004 0.78464 0.09351 0.78672 0.09699 C 0.79037 0.11666 0.78998 0.10856 0.78998 0.12083 " pathEditMode="relative" ptsTypes="AAAAAAAAAAA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4.375E-6 0.00023 C 0.02187 0.01111 0.01614 0.00672 0.0427 0.02986 C 0.04791 0.03426 0.05351 0.03843 0.05846 0.04468 C 0.08906 0.08403 0.0526 0.06065 0.1039 0.10486 C 0.11354 0.1132 0.12408 0.1169 0.1345 0.12153 C 0.18112 0.14167 0.17539 0.13635 0.22552 0.1382 C 0.30403 0.14352 0.38255 0.14329 0.46067 0.15486 C 0.47461 0.15672 0.48697 0.17107 0.50013 0.17824 C 0.50651 0.18148 0.51302 0.18357 0.5194 0.18635 C 0.52955 0.19144 0.53984 0.19676 0.55013 0.20162 C 0.5569 0.20463 0.56406 0.20625 0.57109 0.20996 C 0.57825 0.21366 0.58515 0.21852 0.59205 0.22338 C 0.59557 0.2257 0.59882 0.22986 0.60247 0.23148 C 0.60781 0.2338 0.61302 0.2338 0.61822 0.23496 L 0.63411 0.24491 C 0.6375 0.24723 0.64088 0.2507 0.6444 0.25162 L 0.65065 0.25324 C 0.65182 0.2551 0.65299 0.25648 0.65416 0.25834 C 0.65468 0.25926 0.65963 0.27037 0.66197 0.27199 C 0.66276 0.27223 0.66367 0.27199 0.66484 0.27199 " pathEditMode="relative" rAng="0" ptsTypes="AAAAAAAAAAAAAAAAAAAAA"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13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172721"/>
            <a:ext cx="11661169" cy="6464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472FDE-7502-8E71-77B6-EF81EED604A9}"/>
              </a:ext>
            </a:extLst>
          </p:cNvPr>
          <p:cNvGrpSpPr/>
          <p:nvPr/>
        </p:nvGrpSpPr>
        <p:grpSpPr>
          <a:xfrm>
            <a:off x="1853676" y="1151763"/>
            <a:ext cx="9743725" cy="2850768"/>
            <a:chOff x="1421244" y="1259765"/>
            <a:chExt cx="9743725" cy="2850768"/>
          </a:xfrm>
        </p:grpSpPr>
        <p:sp>
          <p:nvSpPr>
            <p:cNvPr id="6" name="Rounded Rectangle 27">
              <a:extLst>
                <a:ext uri="{FF2B5EF4-FFF2-40B4-BE49-F238E27FC236}">
                  <a16:creationId xmlns:a16="http://schemas.microsoft.com/office/drawing/2014/main" id="{59B8AD80-AB5B-5D36-277C-6827D37DA916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7" name="Rounded Rectangle 30">
              <a:extLst>
                <a:ext uri="{FF2B5EF4-FFF2-40B4-BE49-F238E27FC236}">
                  <a16:creationId xmlns:a16="http://schemas.microsoft.com/office/drawing/2014/main" id="{B4E9CFC2-0301-0994-EBDD-C8BE923F969F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 hạng</a:t>
              </a:r>
            </a:p>
          </p:txBody>
        </p:sp>
        <p:sp>
          <p:nvSpPr>
            <p:cNvPr id="8" name="Rounded Rectangle 31">
              <a:extLst>
                <a:ext uri="{FF2B5EF4-FFF2-40B4-BE49-F238E27FC236}">
                  <a16:creationId xmlns:a16="http://schemas.microsoft.com/office/drawing/2014/main" id="{29214F99-0F3E-750E-C679-4DB45222E5B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</a:p>
          </p:txBody>
        </p:sp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id="{B8A1D03F-00C8-F0EA-6104-0B4B41BCC815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33">
              <a:extLst>
                <a:ext uri="{FF2B5EF4-FFF2-40B4-BE49-F238E27FC236}">
                  <a16:creationId xmlns:a16="http://schemas.microsoft.com/office/drawing/2014/main" id="{06199269-4B93-A543-1DA9-DF4F8A3AD2E6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E5B5BF5F-9E2F-4182-EF4C-9D3F5BBF58D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F96234-A933-C2B5-5F1A-DC43FD045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352523-7BEB-F9A8-48E7-8B7A763A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930308-5845-E1B2-2C4C-D42AE5B42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32CEF-B28B-F61E-BA1E-213CA1337828}"/>
              </a:ext>
            </a:extLst>
          </p:cNvPr>
          <p:cNvGrpSpPr/>
          <p:nvPr/>
        </p:nvGrpSpPr>
        <p:grpSpPr>
          <a:xfrm>
            <a:off x="1193482" y="193176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CA2958-ED50-37CE-F1AD-B8927B41D9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A122AD-81FE-291D-B60E-2B26D129924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9664134-21CF-63FF-56F4-CA5D09F7A34A}"/>
              </a:ext>
            </a:extLst>
          </p:cNvPr>
          <p:cNvSpPr txBox="1"/>
          <p:nvPr/>
        </p:nvSpPr>
        <p:spPr>
          <a:xfrm>
            <a:off x="1799308" y="376982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các số hạng và tổng,em hãy lập các phép cộng thích hợp.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9E0F8B-4C4C-B050-2134-EC4E517602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3413107" y="2345873"/>
            <a:ext cx="1307524" cy="12766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ABAA12-1BB4-FA27-2F62-790DE617EE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973930" y="2345873"/>
            <a:ext cx="1239862" cy="1281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EC7CAA-2C87-3392-3694-FF1C15D6A9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5173208" y="2308253"/>
            <a:ext cx="1364570" cy="1507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B0B829-D262-2A69-55CF-CD2B7DBDF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545281" y="2316872"/>
            <a:ext cx="1364570" cy="1507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E1A40A-D439-0F91-E75A-EDCEC43454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464431" y="2227873"/>
            <a:ext cx="1516424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B2FE11-A718-ACE7-F12F-89489F60E4A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939049" y="2227873"/>
            <a:ext cx="1516424" cy="17145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1A2149-8FB8-9E0A-1E55-EAD6E845C042}"/>
              </a:ext>
            </a:extLst>
          </p:cNvPr>
          <p:cNvSpPr txBox="1"/>
          <p:nvPr/>
        </p:nvSpPr>
        <p:spPr>
          <a:xfrm>
            <a:off x="3413107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497B22-4F2B-3298-2B09-568FA1E3B857}"/>
              </a:ext>
            </a:extLst>
          </p:cNvPr>
          <p:cNvSpPr txBox="1"/>
          <p:nvPr/>
        </p:nvSpPr>
        <p:spPr>
          <a:xfrm>
            <a:off x="6096000" y="444305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682B01-81EA-553F-3080-FA4D84D8A6BD}"/>
              </a:ext>
            </a:extLst>
          </p:cNvPr>
          <p:cNvSpPr txBox="1"/>
          <p:nvPr/>
        </p:nvSpPr>
        <p:spPr>
          <a:xfrm>
            <a:off x="3413107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617993-A5E0-82AC-68B0-C0CC17B1D0A3}"/>
              </a:ext>
            </a:extLst>
          </p:cNvPr>
          <p:cNvSpPr txBox="1"/>
          <p:nvPr/>
        </p:nvSpPr>
        <p:spPr>
          <a:xfrm>
            <a:off x="6096000" y="546823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22811810-56DB-57F2-471F-9B8BDCC90E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80479" y="5723752"/>
            <a:ext cx="2182000" cy="6567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79B855-FBEF-98F0-8100-FDC4ABED092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5" y="4905449"/>
            <a:ext cx="1590752" cy="1365881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AD270901-B713-10F7-B777-C805B18EBD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88011" y="4402724"/>
            <a:ext cx="2079372" cy="65672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ACC743-929F-AB56-D351-18FD4A65184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2" y="3524717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073641A-A1F6-7D9E-9AF7-666839AA5E9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5" y="4116136"/>
            <a:ext cx="1120625" cy="831091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82D1457B-ABFD-B0DA-1EB5-C1AE2994F4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675" y="4489771"/>
            <a:ext cx="2737965" cy="2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85 0.0206 L 0.01485 0.0206 C 0.03503 -0.01528 0.02539 -0.00209 0.05808 -0.03565 C 0.07331 -0.05139 0.08881 -0.06713 0.1056 -0.07732 C 0.12904 -0.09144 0.15183 -0.1132 0.17644 -0.11713 L 0.22227 -0.12454 L 0.3698 -0.12176 C 0.37305 -0.12153 0.40678 -0.11158 0.40821 -0.11135 C 0.48516 -0.09213 0.42474 -0.10903 0.47904 -0.09352 C 0.48789 -0.0882 0.49675 -0.08241 0.5056 -0.07732 C 0.53607 -0.05996 0.54037 -0.06343 0.56901 -0.03287 C 0.58633 -0.01436 0.62123 0.03032 0.64154 0.05625 C 0.64649 0.0625 0.65118 0.0699 0.65651 0.07546 C 0.66563 0.08472 0.67461 0.0949 0.68399 0.10347 C 0.68881 0.10787 0.69401 0.11018 0.69896 0.11388 C 0.71081 0.12291 0.72214 0.13125 0.7323 0.14513 C 0.73594 0.15 0.74011 0.1537 0.7431 0.15995 C 0.75417 0.18194 0.74597 0.16435 0.75404 0.18356 C 0.75508 0.18611 0.75625 0.18842 0.7573 0.19097 C 0.75821 0.19328 0.75886 0.19606 0.75977 0.19838 C 0.76198 0.2037 0.76224 0.20416 0.76407 0.2074 " pathEditMode="relative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01481 L 0.01745 -0.01481 C 0.03372 -0.04074 0.02565 -0.03009 0.0599 -0.05787 C 0.08984 -0.08217 0.1151 -0.09629 0.14818 -0.11134 C 0.16771 -0.12013 0.18776 -0.12546 0.20742 -0.13356 C 0.22474 -0.14027 0.24154 -0.15069 0.25911 -0.15578 C 0.28828 -0.16412 0.3181 -0.16643 0.3474 -0.17337 C 0.37578 -0.18032 0.40404 -0.18935 0.43242 -0.19722 C 0.57813 -0.19444 0.61966 -0.23379 0.72083 -0.16759 C 0.7388 -0.15578 0.75924 -0.15162 0.775 -0.13194 L 0.8 -0.10092 C 0.80404 -0.09583 0.80846 -0.09143 0.8125 -0.08611 C 0.81602 -0.08101 0.81992 -0.07662 0.82331 -0.07129 C 0.82656 -0.0662 0.82565 -0.06273 0.82826 -0.05648 C 0.83021 -0.05162 0.83242 -0.04699 0.8349 -0.04305 C 0.83724 -0.03958 0.8401 -0.0375 0.84245 -0.03425 C 0.8457 -0.02962 0.85169 -0.01944 0.85169 -0.01944 " pathEditMode="relative" ptsTypes="AAAAAAAAAAAAAAA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82" y="3601329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96" y="3829032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43" y="386455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86" y="3673158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32" y="3871939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57" y="3385679"/>
            <a:ext cx="1590752" cy="1365881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720448" y="488575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792869" y="9052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1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FB4434-4F2C-0DDE-A442-D4D8165852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26" y="4279582"/>
            <a:ext cx="942552" cy="360998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id="{1FF7A36D-5B94-DE93-595F-EA91D44C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795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phép cộng 15 + 10, </a:t>
            </a:r>
          </a:p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 15 được gọi là: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lang="en-US" sz="5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6858001" y="1966544"/>
            <a:ext cx="3409950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D7BDC-A45A-91ED-0DCE-012657252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32" y="92054"/>
            <a:ext cx="1897394" cy="2470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063919-DCDE-889F-54C1-ECBDD1F1661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9608"/>
          <a:stretch/>
        </p:blipFill>
        <p:spPr>
          <a:xfrm>
            <a:off x="2774733" y="2102994"/>
            <a:ext cx="1116547" cy="1657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597EC-2A0C-87D6-FDFD-5EC6CD55CC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76" y="1954047"/>
            <a:ext cx="1178133" cy="15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0972.115.126</a:t>
            </a:r>
          </a:p>
        </p:txBody>
      </p:sp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9677C580-BFDB-BC1E-A9FC-C3160113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99440" y="40259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24F48FC-0A3C-D0EC-EF88-33D5E73BAD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6" y="4531042"/>
            <a:ext cx="942552" cy="3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41755" y="1396180"/>
            <a:ext cx="87015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50?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15612" y="1297857"/>
            <a:ext cx="879004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sau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66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67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64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65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927123" y="1524000"/>
            <a:ext cx="759787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liền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 99?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97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100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30245" y="1465006"/>
            <a:ext cx="75315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30 + 9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40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F6360-1596-1B48-6344-7EB90501E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739" y="2554161"/>
            <a:ext cx="7602371" cy="1444877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CF61A2F-0A8C-BEEC-EE14-676E0C446C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336" y="10536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296727" y="2814696"/>
            <a:ext cx="7408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số hạng, tổng trong phép cộng; số bị trừ, số trừ, hiệu trong phép trừ.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Tính được tổng khi biết các số hạng; tính được hiệu khi biết số bị trừ, số trừ.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363192-6D4F-4AC9-AB22-C6954C9A09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54B6DF-6AA4-15FD-27CE-93D403559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709</Words>
  <Application>Microsoft Office PowerPoint</Application>
  <PresentationFormat>Widescreen</PresentationFormat>
  <Paragraphs>140</Paragraphs>
  <Slides>30</Slides>
  <Notes>18</Notes>
  <HiddenSlides>0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#9Slide02 Noi dung dai</vt:lpstr>
      <vt:lpstr>#9Slide02 Tieu de dai</vt:lpstr>
      <vt:lpstr>#9Slide03 IcielNovecento sans E</vt:lpstr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Office Theme</vt:lpstr>
      <vt:lpstr>1_Office Theme</vt:lpstr>
      <vt:lpstr>2_Office Theme</vt:lpstr>
      <vt:lpstr>Weltkindertag!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2024-04-25T02:35:52Z</dcterms:created>
  <dcterms:modified xsi:type="dcterms:W3CDTF">2025-10-17T10:01:47Z</dcterms:modified>
</cp:coreProperties>
</file>