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950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470</Words>
  <Application>Microsoft Office PowerPoint</Application>
  <PresentationFormat>Widescreen</PresentationFormat>
  <Paragraphs>160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2024-04-25T11:31:40Z</dcterms:created>
  <dcterms:modified xsi:type="dcterms:W3CDTF">2025-10-17T10:03:20Z</dcterms:modified>
</cp:coreProperties>
</file>