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4" r:id="rId4"/>
    <p:sldMasterId id="2147483726" r:id="rId5"/>
    <p:sldMasterId id="2147483738" r:id="rId6"/>
  </p:sldMasterIdLst>
  <p:notesMasterIdLst>
    <p:notesMasterId r:id="rId44"/>
  </p:notesMasterIdLst>
  <p:sldIdLst>
    <p:sldId id="284" r:id="rId7"/>
    <p:sldId id="2007577188" r:id="rId8"/>
    <p:sldId id="305" r:id="rId9"/>
    <p:sldId id="316" r:id="rId10"/>
    <p:sldId id="317" r:id="rId11"/>
    <p:sldId id="318" r:id="rId12"/>
    <p:sldId id="319" r:id="rId13"/>
    <p:sldId id="257" r:id="rId14"/>
    <p:sldId id="281" r:id="rId15"/>
    <p:sldId id="2007577197" r:id="rId16"/>
    <p:sldId id="274" r:id="rId17"/>
    <p:sldId id="2007577189" r:id="rId18"/>
    <p:sldId id="2007577187" r:id="rId19"/>
    <p:sldId id="2007577192" r:id="rId20"/>
    <p:sldId id="267" r:id="rId21"/>
    <p:sldId id="2007577191" r:id="rId22"/>
    <p:sldId id="2007577190" r:id="rId23"/>
    <p:sldId id="2007577097" r:id="rId24"/>
    <p:sldId id="2007577098" r:id="rId25"/>
    <p:sldId id="2007577193" r:id="rId26"/>
    <p:sldId id="2007577100" r:id="rId27"/>
    <p:sldId id="272" r:id="rId28"/>
    <p:sldId id="271" r:id="rId29"/>
    <p:sldId id="280" r:id="rId30"/>
    <p:sldId id="266" r:id="rId31"/>
    <p:sldId id="290" r:id="rId32"/>
    <p:sldId id="2007577194" r:id="rId33"/>
    <p:sldId id="2007577195" r:id="rId34"/>
    <p:sldId id="2007577186" r:id="rId35"/>
    <p:sldId id="297" r:id="rId36"/>
    <p:sldId id="2007577183" r:id="rId37"/>
    <p:sldId id="2007577184" r:id="rId38"/>
    <p:sldId id="279" r:id="rId39"/>
    <p:sldId id="264" r:id="rId40"/>
    <p:sldId id="2007577196" r:id="rId41"/>
    <p:sldId id="296" r:id="rId42"/>
    <p:sldId id="2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CD5EE-5252-4778-A031-19E7AAA6D094}"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5BF42-83E0-4396-8AE9-FDE6F1799648}" type="slidenum">
              <a:rPr lang="en-US" smtClean="0"/>
              <a:t>‹#›</a:t>
            </a:fld>
            <a:endParaRPr lang="en-US"/>
          </a:p>
        </p:txBody>
      </p:sp>
    </p:spTree>
    <p:extLst>
      <p:ext uri="{BB962C8B-B14F-4D97-AF65-F5344CB8AC3E}">
        <p14:creationId xmlns:p14="http://schemas.microsoft.com/office/powerpoint/2010/main" val="107679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29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9149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7991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167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9570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722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7330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8152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3761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73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150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1168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24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7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34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4188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44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358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91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8601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a:solidFill>
                  <a:schemeClr val="tx1"/>
                </a:solidFill>
              </a:rPr>
              <a:t>!) </a:t>
            </a:r>
            <a:endParaRPr lang="en-US" b="1"/>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274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346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648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30232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87024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10/17/2025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899853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10/17/2025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653550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10/17/2025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908339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10/17/2025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015693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10/17/2025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79814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10/17/2025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1800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10/17/2025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41190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10/17/2025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899857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国际儿童日3源文件"/>
          <p:cNvPicPr>
            <a:picLocks noChangeAspect="1"/>
          </p:cNvPicPr>
          <p:nvPr userDrawn="1"/>
        </p:nvPicPr>
        <p:blipFill>
          <a:blip r:embed="rId2"/>
          <a:stretch>
            <a:fillRect/>
          </a:stretch>
        </p:blipFill>
        <p:spPr>
          <a:xfrm>
            <a:off x="0" y="0"/>
            <a:ext cx="12219940" cy="6871970"/>
          </a:xfrm>
          <a:prstGeom prst="rect">
            <a:avLst/>
          </a:prstGeom>
        </p:spPr>
      </p:pic>
      <p:sp>
        <p:nvSpPr>
          <p:cNvPr id="8" name="矩形 7"/>
          <p:cNvSpPr/>
          <p:nvPr userDrawn="1"/>
        </p:nvSpPr>
        <p:spPr>
          <a:xfrm>
            <a:off x="400050" y="296545"/>
            <a:ext cx="11389995" cy="62795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9432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10/17/2025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598913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10/17/2025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157507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10/17/2025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68479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2025/10/17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627469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2025/10/17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49274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493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0319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182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5885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1294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67737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9290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087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6313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942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5249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59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1821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17/10/2025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0846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17/10/2025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8614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17/10/2025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94551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2831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17/10/2025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119400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17/10/2025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399332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17/10/2025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28515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17/10/2025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10461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17/10/2025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82913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17/10/2025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2276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17/10/2025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34009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17/10/2025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652319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332759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15419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2025/10/17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244664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758435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54532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65790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7043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374014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46401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8206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395744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a:prstGeom prst="rect">
            <a:avLst/>
          </a:prstGeo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4265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10/17/2025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968413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2025/10/17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4068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2025/10/17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4751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346530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7576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2025/10/17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84677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10/17/2025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3774183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4464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0674527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17/10/2025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25784104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45350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svg"/><Relationship Id="rId7"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3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6.jp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slide" Target="slide5.xml"/><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0.xml"/><Relationship Id="rId7" Type="http://schemas.openxmlformats.org/officeDocument/2006/relationships/image" Target="../media/image56.png"/><Relationship Id="rId12" Type="http://schemas.openxmlformats.org/officeDocument/2006/relationships/image" Target="../media/image60.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43.png"/><Relationship Id="rId11" Type="http://schemas.microsoft.com/office/2007/relationships/hdphoto" Target="../media/hdphoto2.wdp"/><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1.xml"/><Relationship Id="rId7" Type="http://schemas.openxmlformats.org/officeDocument/2006/relationships/image" Target="../media/image57.pn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56.png"/><Relationship Id="rId11" Type="http://schemas.openxmlformats.org/officeDocument/2006/relationships/image" Target="../media/image62.png"/><Relationship Id="rId5" Type="http://schemas.openxmlformats.org/officeDocument/2006/relationships/image" Target="../media/image55.png"/><Relationship Id="rId10" Type="http://schemas.microsoft.com/office/2007/relationships/hdphoto" Target="../media/hdphoto3.wdp"/><Relationship Id="rId4" Type="http://schemas.openxmlformats.org/officeDocument/2006/relationships/image" Target="../media/image54.png"/><Relationship Id="rId9"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4.gif"/><Relationship Id="rId2" Type="http://schemas.openxmlformats.org/officeDocument/2006/relationships/image" Target="../media/image21.png"/><Relationship Id="rId1" Type="http://schemas.openxmlformats.org/officeDocument/2006/relationships/slideLayout" Target="../slideLayouts/slideLayout32.xml"/><Relationship Id="rId6" Type="http://schemas.openxmlformats.org/officeDocument/2006/relationships/slide" Target="slide3.xml"/><Relationship Id="rId5" Type="http://schemas.openxmlformats.org/officeDocument/2006/relationships/image" Target="../media/image2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4.gif"/><Relationship Id="rId2" Type="http://schemas.openxmlformats.org/officeDocument/2006/relationships/image" Target="../media/image21.png"/><Relationship Id="rId1" Type="http://schemas.openxmlformats.org/officeDocument/2006/relationships/slideLayout" Target="../slideLayouts/slideLayout32.xml"/><Relationship Id="rId6" Type="http://schemas.openxmlformats.org/officeDocument/2006/relationships/slide" Target="slide3.xml"/><Relationship Id="rId5" Type="http://schemas.openxmlformats.org/officeDocument/2006/relationships/image" Target="../media/image2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4.gif"/><Relationship Id="rId2" Type="http://schemas.openxmlformats.org/officeDocument/2006/relationships/image" Target="../media/image21.png"/><Relationship Id="rId1" Type="http://schemas.openxmlformats.org/officeDocument/2006/relationships/slideLayout" Target="../slideLayouts/slideLayout32.xml"/><Relationship Id="rId6" Type="http://schemas.openxmlformats.org/officeDocument/2006/relationships/slide" Target="slide3.xml"/><Relationship Id="rId5" Type="http://schemas.openxmlformats.org/officeDocument/2006/relationships/image" Target="../media/image2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svg"/><Relationship Id="rId7" Type="http://schemas.openxmlformats.org/officeDocument/2006/relationships/image" Target="../media/image14.gif"/><Relationship Id="rId2" Type="http://schemas.openxmlformats.org/officeDocument/2006/relationships/image" Target="../media/image21.png"/><Relationship Id="rId1" Type="http://schemas.openxmlformats.org/officeDocument/2006/relationships/slideLayout" Target="../slideLayouts/slideLayout32.xml"/><Relationship Id="rId6" Type="http://schemas.openxmlformats.org/officeDocument/2006/relationships/slide" Target="slide3.xml"/><Relationship Id="rId5" Type="http://schemas.openxmlformats.org/officeDocument/2006/relationships/image" Target="../media/image23.png"/><Relationship Id="rId4" Type="http://schemas.openxmlformats.org/officeDocument/2006/relationships/image" Target="../media/image12.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42D797BB-F097-FDA5-8784-FB04600464E5}"/>
              </a:ext>
            </a:extLst>
          </p:cNvPr>
          <p:cNvPicPr>
            <a:picLocks noChangeAspect="1"/>
          </p:cNvPicPr>
          <p:nvPr/>
        </p:nvPicPr>
        <p:blipFill>
          <a:blip r:embed="rId5"/>
          <a:stretch>
            <a:fillRect/>
          </a:stretch>
        </p:blipFill>
        <p:spPr>
          <a:xfrm>
            <a:off x="3389161" y="1250424"/>
            <a:ext cx="4956478" cy="1176630"/>
          </a:xfrm>
          <a:prstGeom prst="rect">
            <a:avLst/>
          </a:prstGeom>
        </p:spPr>
      </p:pic>
    </p:spTree>
    <p:extLst>
      <p:ext uri="{BB962C8B-B14F-4D97-AF65-F5344CB8AC3E}">
        <p14:creationId xmlns:p14="http://schemas.microsoft.com/office/powerpoint/2010/main" val="39924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y xấu hổ - Tiếng Việt 2, tập 1 - Kết nối tri thức với cuộc sống">
            <a:hlinkClick r:id="" action="ppaction://media"/>
            <a:extLst>
              <a:ext uri="{FF2B5EF4-FFF2-40B4-BE49-F238E27FC236}">
                <a16:creationId xmlns:a16="http://schemas.microsoft.com/office/drawing/2014/main" id="{39CC7FDE-C40A-AC71-BF66-407D5A41E571}"/>
              </a:ext>
            </a:extLst>
          </p:cNvPr>
          <p:cNvPicPr>
            <a:picLocks noChangeAspect="1"/>
          </p:cNvPicPr>
          <p:nvPr>
            <a:videoFile r:link="rId1"/>
            <p:extLst>
              <p:ext uri="{DAA4B4D4-6D71-4841-9C94-3DE7FCFB9230}">
                <p14:media xmlns:p14="http://schemas.microsoft.com/office/powerpoint/2010/main" r:embed="rId2">
                  <p14:trim st="6456" end="292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294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A3C0365B-44ED-32A7-9E0B-1275A9C5B5A4}"/>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 chia </a:t>
            </a: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đoạn</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3">
            <a:extLst>
              <a:ext uri="{FF2B5EF4-FFF2-40B4-BE49-F238E27FC236}">
                <a16:creationId xmlns:a16="http://schemas.microsoft.com/office/drawing/2014/main" id="{50F1A9F5-93CC-2C8B-6EBD-694A5C79A960}"/>
              </a:ext>
            </a:extLst>
          </p:cNvPr>
          <p:cNvSpPr/>
          <p:nvPr/>
        </p:nvSpPr>
        <p:spPr>
          <a:xfrm>
            <a:off x="533399" y="1057275"/>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CA6F4E9-2B74-BC3D-EB0C-BF1D24AE89F7}"/>
              </a:ext>
            </a:extLst>
          </p:cNvPr>
          <p:cNvGrpSpPr/>
          <p:nvPr/>
        </p:nvGrpSpPr>
        <p:grpSpPr>
          <a:xfrm>
            <a:off x="-133350" y="818814"/>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id="{C3FADDE9-BD4C-DB2C-CE47-42ACF7103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id="{12ABF422-E6D2-EF49-312C-78B9C42ACE1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id="{B6F97454-48B3-6939-C094-36D444EA79AE}"/>
              </a:ext>
            </a:extLst>
          </p:cNvPr>
          <p:cNvSpPr/>
          <p:nvPr/>
        </p:nvSpPr>
        <p:spPr>
          <a:xfrm>
            <a:off x="542924" y="3181350"/>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8C1EAC3-B5EE-2105-B4F8-5D7E39B22BA7}"/>
              </a:ext>
            </a:extLst>
          </p:cNvPr>
          <p:cNvGrpSpPr/>
          <p:nvPr/>
        </p:nvGrpSpPr>
        <p:grpSpPr>
          <a:xfrm>
            <a:off x="-123825" y="2942889"/>
            <a:ext cx="828675" cy="809961"/>
            <a:chOff x="-93175" y="1999914"/>
            <a:chExt cx="931530" cy="931530"/>
          </a:xfrm>
        </p:grpSpPr>
        <p:pic>
          <p:nvPicPr>
            <p:cNvPr id="11" name="Picture 10" descr="A picture containing vector graphics&#10;&#10;Description automatically generated">
              <a:extLst>
                <a:ext uri="{FF2B5EF4-FFF2-40B4-BE49-F238E27FC236}">
                  <a16:creationId xmlns:a16="http://schemas.microsoft.com/office/drawing/2014/main" id="{95B1F653-5ADB-F190-9132-A591D6BF9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B5A746B1-5ACE-77A8-E77E-4FD1B119025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3" name="Rectangle 12">
            <a:extLst>
              <a:ext uri="{FF2B5EF4-FFF2-40B4-BE49-F238E27FC236}">
                <a16:creationId xmlns:a16="http://schemas.microsoft.com/office/drawing/2014/main" id="{6E822ACD-95F1-9DD7-AD22-1ECD2A453D53}"/>
              </a:ext>
            </a:extLst>
          </p:cNvPr>
          <p:cNvSpPr/>
          <p:nvPr/>
        </p:nvSpPr>
        <p:spPr>
          <a:xfrm>
            <a:off x="533399" y="5305425"/>
            <a:ext cx="11115675" cy="8286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182BAB8-F0A8-5100-EF51-A2B8CDB52319}"/>
              </a:ext>
            </a:extLst>
          </p:cNvPr>
          <p:cNvGrpSpPr/>
          <p:nvPr/>
        </p:nvGrpSpPr>
        <p:grpSpPr>
          <a:xfrm>
            <a:off x="-133350" y="50669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6CE65A8F-62D0-FA3A-F9F4-AAF8FAF4A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47B9CAF1-72CA-144F-29B6-276E4C03F608}"/>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
        <p:nvSpPr>
          <p:cNvPr id="17" name="Rectangle: Rounded Corners 16">
            <a:extLst>
              <a:ext uri="{FF2B5EF4-FFF2-40B4-BE49-F238E27FC236}">
                <a16:creationId xmlns:a16="http://schemas.microsoft.com/office/drawing/2014/main" id="{103EA0D0-CF98-5D34-6563-A77F0601D3A8}"/>
              </a:ext>
            </a:extLst>
          </p:cNvPr>
          <p:cNvSpPr/>
          <p:nvPr/>
        </p:nvSpPr>
        <p:spPr>
          <a:xfrm>
            <a:off x="218285" y="6282808"/>
            <a:ext cx="4839490"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6988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0646066-6999-FEB2-7495-BD5824B21575}"/>
              </a:ext>
            </a:extLst>
          </p:cNvPr>
          <p:cNvPicPr>
            <a:picLocks noChangeAspect="1"/>
          </p:cNvPicPr>
          <p:nvPr/>
        </p:nvPicPr>
        <p:blipFill>
          <a:blip r:embed="rId3"/>
          <a:stretch>
            <a:fillRect/>
          </a:stretch>
        </p:blipFill>
        <p:spPr>
          <a:xfrm>
            <a:off x="1815228" y="339738"/>
            <a:ext cx="9620322" cy="1670449"/>
          </a:xfrm>
          <a:prstGeom prst="rect">
            <a:avLst/>
          </a:prstGeom>
        </p:spPr>
      </p:pic>
      <p:sp>
        <p:nvSpPr>
          <p:cNvPr id="19" name="圆角矩形 17">
            <a:extLst>
              <a:ext uri="{FF2B5EF4-FFF2-40B4-BE49-F238E27FC236}">
                <a16:creationId xmlns:a16="http://schemas.microsoft.com/office/drawing/2014/main" id="{F4213456-301F-023C-765F-715C27559386}"/>
              </a:ext>
            </a:extLst>
          </p:cNvPr>
          <p:cNvSpPr/>
          <p:nvPr/>
        </p:nvSpPr>
        <p:spPr>
          <a:xfrm>
            <a:off x="2102726" y="2124075"/>
            <a:ext cx="3555124" cy="800100"/>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7C3E806-1705-5DA4-CAA0-D2FA740149E2}"/>
              </a:ext>
            </a:extLst>
          </p:cNvPr>
          <p:cNvSpPr txBox="1"/>
          <p:nvPr/>
        </p:nvSpPr>
        <p:spPr>
          <a:xfrm>
            <a:off x="2477815" y="2093248"/>
            <a:ext cx="42566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quanh</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17">
            <a:extLst>
              <a:ext uri="{FF2B5EF4-FFF2-40B4-BE49-F238E27FC236}">
                <a16:creationId xmlns:a16="http://schemas.microsoft.com/office/drawing/2014/main" id="{D1251146-D99F-A986-F915-B5364DFB6A17}"/>
              </a:ext>
            </a:extLst>
          </p:cNvPr>
          <p:cNvSpPr/>
          <p:nvPr/>
        </p:nvSpPr>
        <p:spPr>
          <a:xfrm>
            <a:off x="7831884" y="2128145"/>
            <a:ext cx="3312366"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phẳng lì</a:t>
            </a:r>
            <a:endParaRPr kumimoji="0" lang="zh-CN" altLang="en-US"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945D4BEF-3449-0BC5-92AE-863D42FB03B2}"/>
              </a:ext>
            </a:extLst>
          </p:cNvPr>
          <p:cNvSpPr txBox="1"/>
          <p:nvPr/>
        </p:nvSpPr>
        <p:spPr>
          <a:xfrm>
            <a:off x="8298575" y="2171363"/>
            <a:ext cx="2874250"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biếc</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圆角矩形 17">
            <a:extLst>
              <a:ext uri="{FF2B5EF4-FFF2-40B4-BE49-F238E27FC236}">
                <a16:creationId xmlns:a16="http://schemas.microsoft.com/office/drawing/2014/main" id="{06386C1F-0F47-5615-8E65-9090BB28C5D6}"/>
              </a:ext>
            </a:extLst>
          </p:cNvPr>
          <p:cNvSpPr/>
          <p:nvPr/>
        </p:nvSpPr>
        <p:spPr>
          <a:xfrm>
            <a:off x="2112250" y="3810000"/>
            <a:ext cx="2916949" cy="800100"/>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506F3D51-63BC-DA00-76D0-DC665C210DDC}"/>
              </a:ext>
            </a:extLst>
          </p:cNvPr>
          <p:cNvSpPr txBox="1"/>
          <p:nvPr/>
        </p:nvSpPr>
        <p:spPr>
          <a:xfrm>
            <a:off x="2487340" y="3779173"/>
            <a:ext cx="4256688"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lóng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圆角矩形 17">
            <a:extLst>
              <a:ext uri="{FF2B5EF4-FFF2-40B4-BE49-F238E27FC236}">
                <a16:creationId xmlns:a16="http://schemas.microsoft.com/office/drawing/2014/main" id="{96DCD023-DEAC-70DE-D31E-ADE55133F0E3}"/>
              </a:ext>
            </a:extLst>
          </p:cNvPr>
          <p:cNvSpPr/>
          <p:nvPr/>
        </p:nvSpPr>
        <p:spPr>
          <a:xfrm>
            <a:off x="7841409" y="3814070"/>
            <a:ext cx="2874216"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phẳng lì</a:t>
            </a:r>
            <a:endParaRPr kumimoji="0" lang="zh-CN" altLang="en-US"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87749BEA-D66C-3EAC-731B-1338936259BA}"/>
              </a:ext>
            </a:extLst>
          </p:cNvPr>
          <p:cNvSpPr txBox="1"/>
          <p:nvPr/>
        </p:nvSpPr>
        <p:spPr>
          <a:xfrm>
            <a:off x="8155700" y="3847763"/>
            <a:ext cx="2388475"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xuýt</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xoa</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544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3" grpId="0" animBg="1"/>
      <p:bldP spid="24" grpId="0"/>
      <p:bldP spid="2" grpId="0" animBg="1"/>
      <p:bldP spid="3"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3DCE91-E51A-127E-B048-AE4AFBA69836}"/>
              </a:ext>
            </a:extLst>
          </p:cNvPr>
          <p:cNvSpPr txBox="1"/>
          <p:nvPr/>
        </p:nvSpPr>
        <p:spPr>
          <a:xfrm>
            <a:off x="800100" y="1866963"/>
            <a:ext cx="10782300" cy="1640962"/>
          </a:xfrm>
          <a:prstGeom prst="rect">
            <a:avLst/>
          </a:prstGeom>
          <a:noFill/>
        </p:spPr>
        <p:txBody>
          <a:bodyPr wrap="square">
            <a:spAutoFit/>
          </a:bodyPr>
          <a:lstStyle/>
          <a:p>
            <a:pPr lvl="0" algn="just" defTabSz="1219170">
              <a:lnSpc>
                <a:spcPct val="150000"/>
              </a:lnSpc>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Thì ra,</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vừa có một con chim xanh biếc,</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toàn thân lóng lánh như tự toả sáng</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không biết từ đâu bay tới.</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02CC7251-9589-7CF3-F854-9404953FD6D6}"/>
              </a:ext>
            </a:extLst>
          </p:cNvPr>
          <p:cNvPicPr>
            <a:picLocks noChangeAspect="1"/>
          </p:cNvPicPr>
          <p:nvPr/>
        </p:nvPicPr>
        <p:blipFill>
          <a:blip r:embed="rId3"/>
          <a:stretch>
            <a:fillRect/>
          </a:stretch>
        </p:blipFill>
        <p:spPr>
          <a:xfrm>
            <a:off x="3328556" y="749380"/>
            <a:ext cx="5553937" cy="1072989"/>
          </a:xfrm>
          <a:prstGeom prst="rect">
            <a:avLst/>
          </a:prstGeom>
        </p:spPr>
      </p:pic>
    </p:spTree>
    <p:extLst>
      <p:ext uri="{BB962C8B-B14F-4D97-AF65-F5344CB8AC3E}">
        <p14:creationId xmlns:p14="http://schemas.microsoft.com/office/powerpoint/2010/main" val="267733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F2E54F2-539A-E6B3-A3C3-B2FE9861D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6B4B5D6F-5797-EB14-3242-015909C2A9EA}"/>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defRPr/>
            </a:pPr>
            <a:r>
              <a:rPr lang="pt-BR"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hãy nói 1 câu có từ </a:t>
            </a:r>
            <a:r>
              <a:rPr lang="pt-BR"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xôn xao</a:t>
            </a:r>
            <a:r>
              <a:rPr lang="pt-BR"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F9990A56-7F20-3D3E-5AB4-87A60070F60F}"/>
              </a:ext>
            </a:extLst>
          </p:cNvPr>
          <p:cNvSpPr/>
          <p:nvPr/>
        </p:nvSpPr>
        <p:spPr>
          <a:xfrm>
            <a:off x="0" y="148708"/>
            <a:ext cx="4706140"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8812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A3C0365B-44ED-32A7-9E0B-1275A9C5B5A4}"/>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 chia </a:t>
            </a: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đoạn</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3">
            <a:extLst>
              <a:ext uri="{FF2B5EF4-FFF2-40B4-BE49-F238E27FC236}">
                <a16:creationId xmlns:a16="http://schemas.microsoft.com/office/drawing/2014/main" id="{50F1A9F5-93CC-2C8B-6EBD-694A5C79A960}"/>
              </a:ext>
            </a:extLst>
          </p:cNvPr>
          <p:cNvSpPr/>
          <p:nvPr/>
        </p:nvSpPr>
        <p:spPr>
          <a:xfrm>
            <a:off x="533399" y="1057275"/>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CA6F4E9-2B74-BC3D-EB0C-BF1D24AE89F7}"/>
              </a:ext>
            </a:extLst>
          </p:cNvPr>
          <p:cNvGrpSpPr/>
          <p:nvPr/>
        </p:nvGrpSpPr>
        <p:grpSpPr>
          <a:xfrm>
            <a:off x="-133350" y="818814"/>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id="{C3FADDE9-BD4C-DB2C-CE47-42ACF7103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id="{12ABF422-E6D2-EF49-312C-78B9C42ACE1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id="{B6F97454-48B3-6939-C094-36D444EA79AE}"/>
              </a:ext>
            </a:extLst>
          </p:cNvPr>
          <p:cNvSpPr/>
          <p:nvPr/>
        </p:nvSpPr>
        <p:spPr>
          <a:xfrm>
            <a:off x="542924" y="3181350"/>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8C1EAC3-B5EE-2105-B4F8-5D7E39B22BA7}"/>
              </a:ext>
            </a:extLst>
          </p:cNvPr>
          <p:cNvGrpSpPr/>
          <p:nvPr/>
        </p:nvGrpSpPr>
        <p:grpSpPr>
          <a:xfrm>
            <a:off x="-123825" y="2942889"/>
            <a:ext cx="828675" cy="809961"/>
            <a:chOff x="-93175" y="1999914"/>
            <a:chExt cx="931530" cy="931530"/>
          </a:xfrm>
        </p:grpSpPr>
        <p:pic>
          <p:nvPicPr>
            <p:cNvPr id="11" name="Picture 10" descr="A picture containing vector graphics&#10;&#10;Description automatically generated">
              <a:extLst>
                <a:ext uri="{FF2B5EF4-FFF2-40B4-BE49-F238E27FC236}">
                  <a16:creationId xmlns:a16="http://schemas.microsoft.com/office/drawing/2014/main" id="{95B1F653-5ADB-F190-9132-A591D6BF9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B5A746B1-5ACE-77A8-E77E-4FD1B119025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3" name="Rectangle 12">
            <a:extLst>
              <a:ext uri="{FF2B5EF4-FFF2-40B4-BE49-F238E27FC236}">
                <a16:creationId xmlns:a16="http://schemas.microsoft.com/office/drawing/2014/main" id="{6E822ACD-95F1-9DD7-AD22-1ECD2A453D53}"/>
              </a:ext>
            </a:extLst>
          </p:cNvPr>
          <p:cNvSpPr/>
          <p:nvPr/>
        </p:nvSpPr>
        <p:spPr>
          <a:xfrm>
            <a:off x="533399" y="5305425"/>
            <a:ext cx="11115675" cy="8286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182BAB8-F0A8-5100-EF51-A2B8CDB52319}"/>
              </a:ext>
            </a:extLst>
          </p:cNvPr>
          <p:cNvGrpSpPr/>
          <p:nvPr/>
        </p:nvGrpSpPr>
        <p:grpSpPr>
          <a:xfrm>
            <a:off x="-133350" y="50669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6CE65A8F-62D0-FA3A-F9F4-AAF8FAF4A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47B9CAF1-72CA-144F-29B6-276E4C03F608}"/>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295594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95597-318C-4B7E-A703-7332B6784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1BC3C0-AA4C-1D49-EB25-041C77EFBB60}"/>
              </a:ext>
            </a:extLst>
          </p:cNvPr>
          <p:cNvSpPr txBox="1"/>
          <p:nvPr/>
        </p:nvSpPr>
        <p:spPr>
          <a:xfrm>
            <a:off x="2056863" y="188413"/>
            <a:ext cx="923978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6561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3A72F9-A0E2-407B-9F31-AA7610F1B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9307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538E34-4C05-93F0-7AE3-70A655B47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5960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CB06A-D380-41F9-BF4D-F38AA5F0A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43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3EC074-E15E-A63A-9A8C-C8B077CC608F}"/>
              </a:ext>
            </a:extLst>
          </p:cNvPr>
          <p:cNvGrpSpPr/>
          <p:nvPr/>
        </p:nvGrpSpPr>
        <p:grpSpPr>
          <a:xfrm>
            <a:off x="284306" y="395673"/>
            <a:ext cx="5798127" cy="3135379"/>
            <a:chOff x="457200" y="1176848"/>
            <a:chExt cx="5798127" cy="3135379"/>
          </a:xfrm>
        </p:grpSpPr>
        <p:grpSp>
          <p:nvGrpSpPr>
            <p:cNvPr id="4" name="Group 3">
              <a:extLst>
                <a:ext uri="{FF2B5EF4-FFF2-40B4-BE49-F238E27FC236}">
                  <a16:creationId xmlns:a16="http://schemas.microsoft.com/office/drawing/2014/main" id="{E3F572C8-4672-6205-C911-122D2ACC8EA7}"/>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9BF02141-8298-3B60-2AB0-3EF148F706C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 name="Picture 7">
                <a:extLst>
                  <a:ext uri="{FF2B5EF4-FFF2-40B4-BE49-F238E27FC236}">
                    <a16:creationId xmlns:a16="http://schemas.microsoft.com/office/drawing/2014/main" id="{2AD3AFAA-2D88-7508-8D58-AB74126D726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6E78ED36-EC90-A9E4-BEC4-15858A49BD5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012F276C-B4A6-6E38-D845-EDAA199C2D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13BDAC28-A24C-C4F5-D951-5B41E9C9CA32}"/>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6FB01465-93C5-4974-93B3-A712913E4F06}"/>
              </a:ext>
            </a:extLst>
          </p:cNvPr>
          <p:cNvGrpSpPr/>
          <p:nvPr/>
        </p:nvGrpSpPr>
        <p:grpSpPr>
          <a:xfrm>
            <a:off x="5107877" y="3356326"/>
            <a:ext cx="6840681" cy="3259118"/>
            <a:chOff x="535741" y="1642656"/>
            <a:chExt cx="6840681" cy="3259117"/>
          </a:xfrm>
        </p:grpSpPr>
        <p:grpSp>
          <p:nvGrpSpPr>
            <p:cNvPr id="12" name="Group 11">
              <a:extLst>
                <a:ext uri="{FF2B5EF4-FFF2-40B4-BE49-F238E27FC236}">
                  <a16:creationId xmlns:a16="http://schemas.microsoft.com/office/drawing/2014/main" id="{C19F3BA0-6E0C-A2C0-96C5-FC94EAD12A16}"/>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0193825D-1422-4DDF-E7CB-10C3A0122C1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5" name="Group 14">
                <a:extLst>
                  <a:ext uri="{FF2B5EF4-FFF2-40B4-BE49-F238E27FC236}">
                    <a16:creationId xmlns:a16="http://schemas.microsoft.com/office/drawing/2014/main" id="{1986B578-77D0-C9F3-BB34-D73741F461F7}"/>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8B3FF819-83CF-A95B-A3D3-5D23A61E7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2AB5072E-A2E0-D4B4-E7B9-F01E126AF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32EA11AF-DF9C-597D-D175-71E1BED5F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B9E35515-A944-8648-5337-89EEE1DD2C41}"/>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CB6948DF-5B97-B12C-A682-9EFDA62C5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9A6C7480-9601-BD70-372E-535107BDD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B29C8B1C-B7BC-EDA5-237D-18F892C41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F9B92B36-23CA-C473-CF21-99D1B5543753}"/>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A50FEFFB-F7AE-0659-85C9-29B9D48BB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6A13AF7-42E2-EDE1-6EFD-5E5FFA99C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07E54E18-20B6-6FD6-E58D-03D348FDFF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936E4DBD-78F4-9BED-DB0C-5C55EABE96E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EF818433-E900-1370-985A-CEDF8F0F5A7C}"/>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28" name="Graphic 27">
            <a:extLst>
              <a:ext uri="{FF2B5EF4-FFF2-40B4-BE49-F238E27FC236}">
                <a16:creationId xmlns:a16="http://schemas.microsoft.com/office/drawing/2014/main" id="{83959239-7B83-0046-39CD-0A0BA5E77C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078" y="3549094"/>
            <a:ext cx="2977476" cy="3097952"/>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93C7CD-8DDA-3488-7A62-270E614BD97A}"/>
              </a:ext>
            </a:extLst>
          </p:cNvPr>
          <p:cNvGrpSpPr/>
          <p:nvPr/>
        </p:nvGrpSpPr>
        <p:grpSpPr>
          <a:xfrm>
            <a:off x="4949848" y="1570682"/>
            <a:ext cx="6840681" cy="3194191"/>
            <a:chOff x="535741" y="1707583"/>
            <a:chExt cx="6840681" cy="3194190"/>
          </a:xfrm>
        </p:grpSpPr>
        <p:grpSp>
          <p:nvGrpSpPr>
            <p:cNvPr id="5" name="Group 4">
              <a:extLst>
                <a:ext uri="{FF2B5EF4-FFF2-40B4-BE49-F238E27FC236}">
                  <a16:creationId xmlns:a16="http://schemas.microsoft.com/office/drawing/2014/main" id="{15241160-5E1E-A016-FF3A-1DF46A376407}"/>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91C9E9A5-6AB0-3006-8903-94E7A91C49A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3" name="Group 12">
                <a:extLst>
                  <a:ext uri="{FF2B5EF4-FFF2-40B4-BE49-F238E27FC236}">
                    <a16:creationId xmlns:a16="http://schemas.microsoft.com/office/drawing/2014/main" id="{7BD281DF-97A2-88E9-F6FC-7C334094C45F}"/>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id="{E10C0DDA-326E-D095-4CBF-46875E4BE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id="{6B7F6730-C039-F0E1-106E-C7A9EADD8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1C0BF57F-57FE-E44E-75CB-59F0E5A9F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71EE9BA5-DABB-D837-2F1B-9B730AB2890D}"/>
                  </a:ext>
                </a:extLst>
              </p:cNvPr>
              <p:cNvGrpSpPr/>
              <p:nvPr/>
            </p:nvGrpSpPr>
            <p:grpSpPr>
              <a:xfrm>
                <a:off x="7843282" y="5133562"/>
                <a:ext cx="1935526" cy="692431"/>
                <a:chOff x="7872868" y="4435004"/>
                <a:chExt cx="2216677" cy="790399"/>
              </a:xfrm>
              <a:grpFill/>
            </p:grpSpPr>
            <p:pic>
              <p:nvPicPr>
                <p:cNvPr id="34" name="Picture 33" descr="Icon&#10;&#10;Description automatically generated">
                  <a:extLst>
                    <a:ext uri="{FF2B5EF4-FFF2-40B4-BE49-F238E27FC236}">
                      <a16:creationId xmlns:a16="http://schemas.microsoft.com/office/drawing/2014/main" id="{87A0677B-7F87-172C-573A-FB4C1CA55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F6F775F2-1736-CADC-EAF0-AEC84670B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D23690F-8C58-DFFB-A06D-774586EEC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442234EF-76F2-B113-B4AC-AAE93B8F1093}"/>
                  </a:ext>
                </a:extLst>
              </p:cNvPr>
              <p:cNvGrpSpPr/>
              <p:nvPr/>
            </p:nvGrpSpPr>
            <p:grpSpPr>
              <a:xfrm>
                <a:off x="10125528" y="5659583"/>
                <a:ext cx="1915391" cy="682868"/>
                <a:chOff x="7935191" y="4561610"/>
                <a:chExt cx="2134115" cy="769441"/>
              </a:xfrm>
              <a:grpFill/>
            </p:grpSpPr>
            <p:pic>
              <p:nvPicPr>
                <p:cNvPr id="26" name="Picture 25" descr="Icon&#10;&#10;Description automatically generated">
                  <a:extLst>
                    <a:ext uri="{FF2B5EF4-FFF2-40B4-BE49-F238E27FC236}">
                      <a16:creationId xmlns:a16="http://schemas.microsoft.com/office/drawing/2014/main" id="{7CA560BD-355B-12A0-61DE-840E6D713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B1E9C04C-E123-6D67-E2CB-B849E12C7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0" name="Picture 29" descr="Icon&#10;&#10;Description automatically generated">
                  <a:extLst>
                    <a:ext uri="{FF2B5EF4-FFF2-40B4-BE49-F238E27FC236}">
                      <a16:creationId xmlns:a16="http://schemas.microsoft.com/office/drawing/2014/main" id="{0456CB53-1B3C-AEA3-6527-8F248DD7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8" name="Rectangle: Rounded Corners 7">
              <a:extLst>
                <a:ext uri="{FF2B5EF4-FFF2-40B4-BE49-F238E27FC236}">
                  <a16:creationId xmlns:a16="http://schemas.microsoft.com/office/drawing/2014/main" id="{7CF00B84-B77F-E245-A0B6-3261692E22C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1" name="Rectangle: Rounded Corners 50">
            <a:extLst>
              <a:ext uri="{FF2B5EF4-FFF2-40B4-BE49-F238E27FC236}">
                <a16:creationId xmlns:a16="http://schemas.microsoft.com/office/drawing/2014/main" id="{F8EE60B3-1A7A-F19C-76D9-33EF1350D7FF}"/>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52" name="Picture 51">
            <a:extLst>
              <a:ext uri="{FF2B5EF4-FFF2-40B4-BE49-F238E27FC236}">
                <a16:creationId xmlns:a16="http://schemas.microsoft.com/office/drawing/2014/main" id="{9D83FD63-BD40-645D-2B85-16069E3DBD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8" name="Picture 7">
            <a:extLst>
              <a:ext uri="{FF2B5EF4-FFF2-40B4-BE49-F238E27FC236}">
                <a16:creationId xmlns:a16="http://schemas.microsoft.com/office/drawing/2014/main" id="{FCB41529-5B58-0260-0DE3-FFFAE2A2E011}"/>
              </a:ext>
            </a:extLst>
          </p:cNvPr>
          <p:cNvPicPr>
            <a:picLocks noChangeAspect="1"/>
          </p:cNvPicPr>
          <p:nvPr/>
        </p:nvPicPr>
        <p:blipFill>
          <a:blip r:embed="rId7"/>
          <a:stretch>
            <a:fillRect/>
          </a:stretch>
        </p:blipFill>
        <p:spPr>
          <a:xfrm>
            <a:off x="2641260" y="2331710"/>
            <a:ext cx="7827942" cy="1322947"/>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98529" y="1195348"/>
            <a:ext cx="9646516" cy="1119227"/>
          </a:xfrm>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5741" y="85094"/>
                  <a:pt x="90229" y="-6967"/>
                  <a:pt x="186542" y="0"/>
                </a:cubicBezTo>
                <a:cubicBezTo>
                  <a:pt x="4029664" y="187467"/>
                  <a:pt x="4918993" y="56245"/>
                  <a:pt x="9459974" y="0"/>
                </a:cubicBezTo>
                <a:cubicBezTo>
                  <a:pt x="9540175" y="13228"/>
                  <a:pt x="9669107" y="88482"/>
                  <a:pt x="9646516" y="186542"/>
                </a:cubicBezTo>
                <a:cubicBezTo>
                  <a:pt x="9702662" y="476054"/>
                  <a:pt x="9653885" y="661251"/>
                  <a:pt x="9646516" y="932685"/>
                </a:cubicBezTo>
                <a:cubicBezTo>
                  <a:pt x="9653427" y="1028204"/>
                  <a:pt x="9570840" y="1113988"/>
                  <a:pt x="9459974" y="1119227"/>
                </a:cubicBezTo>
                <a:cubicBezTo>
                  <a:pt x="7578585" y="1131634"/>
                  <a:pt x="4708367" y="1149963"/>
                  <a:pt x="186542" y="1119227"/>
                </a:cubicBezTo>
                <a:cubicBezTo>
                  <a:pt x="101168" y="1109681"/>
                  <a:pt x="-1860" y="1058627"/>
                  <a:pt x="0" y="932685"/>
                </a:cubicBezTo>
                <a:cubicBezTo>
                  <a:pt x="-73689" y="727966"/>
                  <a:pt x="-47866" y="360781"/>
                  <a:pt x="0" y="186542"/>
                </a:cubicBezTo>
                <a:close/>
              </a:path>
              <a:path w="9646516" h="1119227" stroke="0" extrusionOk="0">
                <a:moveTo>
                  <a:pt x="0" y="186542"/>
                </a:moveTo>
                <a:cubicBezTo>
                  <a:pt x="12033" y="79165"/>
                  <a:pt x="70660" y="-865"/>
                  <a:pt x="186542" y="0"/>
                </a:cubicBezTo>
                <a:cubicBezTo>
                  <a:pt x="3931248" y="-24541"/>
                  <a:pt x="6496911" y="26739"/>
                  <a:pt x="9459974" y="0"/>
                </a:cubicBezTo>
                <a:cubicBezTo>
                  <a:pt x="9581689" y="9595"/>
                  <a:pt x="9652613" y="73799"/>
                  <a:pt x="9646516" y="186542"/>
                </a:cubicBezTo>
                <a:cubicBezTo>
                  <a:pt x="9646873" y="554128"/>
                  <a:pt x="9684221" y="819589"/>
                  <a:pt x="9646516" y="932685"/>
                </a:cubicBezTo>
                <a:cubicBezTo>
                  <a:pt x="9644688" y="1018392"/>
                  <a:pt x="9571460" y="1117765"/>
                  <a:pt x="9459974" y="1119227"/>
                </a:cubicBezTo>
                <a:cubicBezTo>
                  <a:pt x="7775367" y="1096964"/>
                  <a:pt x="3261608" y="825588"/>
                  <a:pt x="186542" y="1119227"/>
                </a:cubicBezTo>
                <a:cubicBezTo>
                  <a:pt x="82211" y="1114493"/>
                  <a:pt x="33820" y="1036129"/>
                  <a:pt x="0" y="932685"/>
                </a:cubicBezTo>
                <a:cubicBezTo>
                  <a:pt x="39390" y="801348"/>
                  <a:pt x="-44557" y="300476"/>
                  <a:pt x="0" y="186542"/>
                </a:cubicBezTo>
                <a:close/>
              </a:path>
              <a:path w="9646516" h="1119227" fill="none" stroke="0" extrusionOk="0">
                <a:moveTo>
                  <a:pt x="0" y="186542"/>
                </a:moveTo>
                <a:cubicBezTo>
                  <a:pt x="21269" y="79301"/>
                  <a:pt x="77019" y="428"/>
                  <a:pt x="186542" y="0"/>
                </a:cubicBezTo>
                <a:cubicBezTo>
                  <a:pt x="4094105" y="6018"/>
                  <a:pt x="4888191" y="104845"/>
                  <a:pt x="9459974" y="0"/>
                </a:cubicBezTo>
                <a:cubicBezTo>
                  <a:pt x="9572932" y="1350"/>
                  <a:pt x="9658579" y="81791"/>
                  <a:pt x="9646516" y="186542"/>
                </a:cubicBezTo>
                <a:cubicBezTo>
                  <a:pt x="9698441" y="473536"/>
                  <a:pt x="9631329" y="628352"/>
                  <a:pt x="9646516" y="932685"/>
                </a:cubicBezTo>
                <a:cubicBezTo>
                  <a:pt x="9645262" y="1022953"/>
                  <a:pt x="9583500" y="1111692"/>
                  <a:pt x="9459974" y="1119227"/>
                </a:cubicBezTo>
                <a:cubicBezTo>
                  <a:pt x="7797249" y="1173734"/>
                  <a:pt x="3529186" y="986853"/>
                  <a:pt x="186542" y="1119227"/>
                </a:cubicBezTo>
                <a:cubicBezTo>
                  <a:pt x="89043" y="1114057"/>
                  <a:pt x="20876" y="1041897"/>
                  <a:pt x="0" y="932685"/>
                </a:cubicBezTo>
                <a:cubicBezTo>
                  <a:pt x="-61527" y="724452"/>
                  <a:pt x="-46551" y="360044"/>
                  <a:pt x="0" y="18654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3013" y="84345"/>
                          <a:pt x="86366" y="-2956"/>
                          <a:pt x="186542" y="0"/>
                        </a:cubicBezTo>
                        <a:cubicBezTo>
                          <a:pt x="4075400" y="10359"/>
                          <a:pt x="4988964" y="166365"/>
                          <a:pt x="9459974" y="0"/>
                        </a:cubicBezTo>
                        <a:cubicBezTo>
                          <a:pt x="9556552" y="3736"/>
                          <a:pt x="9657885" y="86016"/>
                          <a:pt x="9646516" y="186542"/>
                        </a:cubicBezTo>
                        <a:cubicBezTo>
                          <a:pt x="9704715" y="467274"/>
                          <a:pt x="9627793" y="639746"/>
                          <a:pt x="9646516" y="932685"/>
                        </a:cubicBezTo>
                        <a:cubicBezTo>
                          <a:pt x="9648197" y="1033883"/>
                          <a:pt x="9565694" y="1117426"/>
                          <a:pt x="9459974" y="1119227"/>
                        </a:cubicBezTo>
                        <a:cubicBezTo>
                          <a:pt x="7578585" y="1131634"/>
                          <a:pt x="4708367" y="1149963"/>
                          <a:pt x="186542" y="1119227"/>
                        </a:cubicBezTo>
                        <a:cubicBezTo>
                          <a:pt x="90936" y="1115215"/>
                          <a:pt x="-481" y="1041638"/>
                          <a:pt x="0" y="932685"/>
                        </a:cubicBezTo>
                        <a:cubicBezTo>
                          <a:pt x="-60153" y="710153"/>
                          <a:pt x="-31446" y="356003"/>
                          <a:pt x="0" y="186542"/>
                        </a:cubicBezTo>
                        <a:close/>
                      </a:path>
                      <a:path w="9646516" h="1119227" stroke="0" extrusionOk="0">
                        <a:moveTo>
                          <a:pt x="0" y="186542"/>
                        </a:moveTo>
                        <a:cubicBezTo>
                          <a:pt x="9413" y="80917"/>
                          <a:pt x="65342" y="6581"/>
                          <a:pt x="186542" y="0"/>
                        </a:cubicBezTo>
                        <a:cubicBezTo>
                          <a:pt x="3937469" y="39558"/>
                          <a:pt x="6526688" y="-110770"/>
                          <a:pt x="9459974" y="0"/>
                        </a:cubicBezTo>
                        <a:cubicBezTo>
                          <a:pt x="9571096" y="-1180"/>
                          <a:pt x="9648729" y="70051"/>
                          <a:pt x="9646516" y="186542"/>
                        </a:cubicBezTo>
                        <a:cubicBezTo>
                          <a:pt x="9653951" y="559159"/>
                          <a:pt x="9696807" y="828468"/>
                          <a:pt x="9646516" y="932685"/>
                        </a:cubicBezTo>
                        <a:cubicBezTo>
                          <a:pt x="9643208" y="1023393"/>
                          <a:pt x="9571725" y="1116417"/>
                          <a:pt x="9459974" y="1119227"/>
                        </a:cubicBezTo>
                        <a:cubicBezTo>
                          <a:pt x="7797249" y="1173734"/>
                          <a:pt x="3529186" y="986853"/>
                          <a:pt x="186542" y="1119227"/>
                        </a:cubicBezTo>
                        <a:cubicBezTo>
                          <a:pt x="74242" y="1113550"/>
                          <a:pt x="15255" y="1035894"/>
                          <a:pt x="0" y="932685"/>
                        </a:cubicBezTo>
                        <a:cubicBezTo>
                          <a:pt x="45280" y="809353"/>
                          <a:pt x="-35284" y="305524"/>
                          <a:pt x="0" y="18654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Nghe tiếng động lạ, cây xấu hổ đã làm gì?</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016705" y="3228975"/>
            <a:ext cx="8546645" cy="2668364"/>
          </a:xfrm>
          <a:custGeom>
            <a:avLst/>
            <a:gdLst>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6645" h="2668364" fill="none" extrusionOk="0">
                <a:moveTo>
                  <a:pt x="0" y="444736"/>
                </a:moveTo>
                <a:cubicBezTo>
                  <a:pt x="67518" y="217112"/>
                  <a:pt x="277657" y="-56803"/>
                  <a:pt x="492976" y="0"/>
                </a:cubicBezTo>
                <a:cubicBezTo>
                  <a:pt x="3947523" y="371705"/>
                  <a:pt x="5590559" y="-410999"/>
                  <a:pt x="8053668" y="0"/>
                </a:cubicBezTo>
                <a:cubicBezTo>
                  <a:pt x="8256330" y="38408"/>
                  <a:pt x="8636230" y="218112"/>
                  <a:pt x="8546645" y="444736"/>
                </a:cubicBezTo>
                <a:cubicBezTo>
                  <a:pt x="8373981" y="938315"/>
                  <a:pt x="8697078" y="1935396"/>
                  <a:pt x="8546645" y="2223627"/>
                </a:cubicBezTo>
                <a:cubicBezTo>
                  <a:pt x="8610455" y="2400967"/>
                  <a:pt x="8434485" y="2597106"/>
                  <a:pt x="8053668" y="2668364"/>
                </a:cubicBezTo>
                <a:cubicBezTo>
                  <a:pt x="6553848" y="2797497"/>
                  <a:pt x="2518464" y="2744680"/>
                  <a:pt x="492976" y="2668364"/>
                </a:cubicBezTo>
                <a:cubicBezTo>
                  <a:pt x="314464" y="2618454"/>
                  <a:pt x="-9239" y="2577954"/>
                  <a:pt x="0" y="2223627"/>
                </a:cubicBezTo>
                <a:cubicBezTo>
                  <a:pt x="16600" y="1774193"/>
                  <a:pt x="-202719" y="766820"/>
                  <a:pt x="0" y="444736"/>
                </a:cubicBezTo>
                <a:close/>
              </a:path>
              <a:path w="8546645" h="2668364" stroke="0" extrusionOk="0">
                <a:moveTo>
                  <a:pt x="0" y="444736"/>
                </a:moveTo>
                <a:cubicBezTo>
                  <a:pt x="57833" y="169120"/>
                  <a:pt x="213781" y="-12197"/>
                  <a:pt x="492976" y="0"/>
                </a:cubicBezTo>
                <a:cubicBezTo>
                  <a:pt x="1747826" y="-531714"/>
                  <a:pt x="5640373" y="218010"/>
                  <a:pt x="8053668" y="0"/>
                </a:cubicBezTo>
                <a:cubicBezTo>
                  <a:pt x="8387713" y="28773"/>
                  <a:pt x="8572530" y="172882"/>
                  <a:pt x="8546645" y="444736"/>
                </a:cubicBezTo>
                <a:cubicBezTo>
                  <a:pt x="8358932" y="945548"/>
                  <a:pt x="8460289" y="1757852"/>
                  <a:pt x="8546645" y="2223627"/>
                </a:cubicBezTo>
                <a:cubicBezTo>
                  <a:pt x="8544487" y="2411484"/>
                  <a:pt x="8365200" y="2695059"/>
                  <a:pt x="8053668" y="2668364"/>
                </a:cubicBezTo>
                <a:cubicBezTo>
                  <a:pt x="4888644" y="2449397"/>
                  <a:pt x="1808109" y="2396599"/>
                  <a:pt x="492976" y="2668364"/>
                </a:cubicBezTo>
                <a:cubicBezTo>
                  <a:pt x="245637" y="2663320"/>
                  <a:pt x="61978" y="2470005"/>
                  <a:pt x="0" y="2223627"/>
                </a:cubicBezTo>
                <a:cubicBezTo>
                  <a:pt x="18839" y="1317911"/>
                  <a:pt x="13635" y="633002"/>
                  <a:pt x="0" y="444736"/>
                </a:cubicBezTo>
                <a:close/>
              </a:path>
              <a:path w="8546645" h="2668364" fill="none" stroke="0" extrusionOk="0">
                <a:moveTo>
                  <a:pt x="0" y="444736"/>
                </a:moveTo>
                <a:cubicBezTo>
                  <a:pt x="43380" y="168755"/>
                  <a:pt x="223241" y="21022"/>
                  <a:pt x="492976" y="0"/>
                </a:cubicBezTo>
                <a:cubicBezTo>
                  <a:pt x="4285147" y="128141"/>
                  <a:pt x="5941594" y="247341"/>
                  <a:pt x="8053668" y="0"/>
                </a:cubicBezTo>
                <a:cubicBezTo>
                  <a:pt x="8292072" y="-4913"/>
                  <a:pt x="8628024" y="200124"/>
                  <a:pt x="8546645" y="444736"/>
                </a:cubicBezTo>
                <a:cubicBezTo>
                  <a:pt x="8391208" y="838519"/>
                  <a:pt x="8570207" y="1849592"/>
                  <a:pt x="8546645" y="2223627"/>
                </a:cubicBezTo>
                <a:cubicBezTo>
                  <a:pt x="8511566" y="2395951"/>
                  <a:pt x="8409190" y="2631273"/>
                  <a:pt x="8053668" y="2668364"/>
                </a:cubicBezTo>
                <a:cubicBezTo>
                  <a:pt x="5021650" y="2965153"/>
                  <a:pt x="3082889" y="2777123"/>
                  <a:pt x="492976" y="2668364"/>
                </a:cubicBezTo>
                <a:cubicBezTo>
                  <a:pt x="221460" y="2663092"/>
                  <a:pt x="37984" y="2548078"/>
                  <a:pt x="0" y="2223627"/>
                </a:cubicBezTo>
                <a:cubicBezTo>
                  <a:pt x="32005" y="1747633"/>
                  <a:pt x="-104763" y="773067"/>
                  <a:pt x="0" y="444736"/>
                </a:cubicBezTo>
                <a:close/>
              </a:path>
              <a:path w="8546645" h="2668364" fill="none" stroke="0" extrusionOk="0">
                <a:moveTo>
                  <a:pt x="0" y="444736"/>
                </a:moveTo>
                <a:cubicBezTo>
                  <a:pt x="67410" y="205118"/>
                  <a:pt x="226036" y="-24187"/>
                  <a:pt x="492976" y="0"/>
                </a:cubicBezTo>
                <a:cubicBezTo>
                  <a:pt x="4160209" y="133898"/>
                  <a:pt x="5548230" y="-269370"/>
                  <a:pt x="8053668" y="0"/>
                </a:cubicBezTo>
                <a:cubicBezTo>
                  <a:pt x="8314200" y="16510"/>
                  <a:pt x="8595776" y="197854"/>
                  <a:pt x="8546645" y="444736"/>
                </a:cubicBezTo>
                <a:cubicBezTo>
                  <a:pt x="8343268" y="920141"/>
                  <a:pt x="8661754" y="1842626"/>
                  <a:pt x="8546645" y="2223627"/>
                </a:cubicBezTo>
                <a:cubicBezTo>
                  <a:pt x="8578776" y="2373313"/>
                  <a:pt x="8423768" y="2615908"/>
                  <a:pt x="8053668" y="2668364"/>
                </a:cubicBezTo>
                <a:cubicBezTo>
                  <a:pt x="6808649" y="2613617"/>
                  <a:pt x="2253416" y="2680714"/>
                  <a:pt x="492976" y="2668364"/>
                </a:cubicBezTo>
                <a:cubicBezTo>
                  <a:pt x="254417" y="2638996"/>
                  <a:pt x="4571" y="2530974"/>
                  <a:pt x="0" y="2223627"/>
                </a:cubicBezTo>
                <a:cubicBezTo>
                  <a:pt x="23388" y="1806662"/>
                  <a:pt x="-238207" y="775587"/>
                  <a:pt x="0" y="444736"/>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6645" h="2668364" fill="none" extrusionOk="0">
                        <a:moveTo>
                          <a:pt x="0" y="444736"/>
                        </a:moveTo>
                        <a:cubicBezTo>
                          <a:pt x="45690" y="211119"/>
                          <a:pt x="257062" y="-35421"/>
                          <a:pt x="492976" y="0"/>
                        </a:cubicBezTo>
                        <a:cubicBezTo>
                          <a:pt x="3999289" y="171247"/>
                          <a:pt x="5764406" y="-137398"/>
                          <a:pt x="8053668" y="0"/>
                        </a:cubicBezTo>
                        <a:cubicBezTo>
                          <a:pt x="8287366" y="20419"/>
                          <a:pt x="8593973" y="208827"/>
                          <a:pt x="8546645" y="444736"/>
                        </a:cubicBezTo>
                        <a:cubicBezTo>
                          <a:pt x="8388871" y="874626"/>
                          <a:pt x="8646023" y="1893317"/>
                          <a:pt x="8546645" y="2223627"/>
                        </a:cubicBezTo>
                        <a:cubicBezTo>
                          <a:pt x="8591678" y="2421355"/>
                          <a:pt x="8390120" y="2626744"/>
                          <a:pt x="8053668" y="2668364"/>
                        </a:cubicBezTo>
                        <a:cubicBezTo>
                          <a:pt x="6836323" y="2680771"/>
                          <a:pt x="2502141" y="2699100"/>
                          <a:pt x="492976" y="2668364"/>
                        </a:cubicBezTo>
                        <a:cubicBezTo>
                          <a:pt x="264770" y="2645332"/>
                          <a:pt x="-5415" y="2530853"/>
                          <a:pt x="0" y="2223627"/>
                        </a:cubicBezTo>
                        <a:cubicBezTo>
                          <a:pt x="27940" y="1759271"/>
                          <a:pt x="-171681" y="757789"/>
                          <a:pt x="0" y="444736"/>
                        </a:cubicBezTo>
                        <a:close/>
                      </a:path>
                      <a:path w="8546645" h="2668364" stroke="0" extrusionOk="0">
                        <a:moveTo>
                          <a:pt x="0" y="444736"/>
                        </a:moveTo>
                        <a:cubicBezTo>
                          <a:pt x="28429" y="188785"/>
                          <a:pt x="210226" y="-7220"/>
                          <a:pt x="492976" y="0"/>
                        </a:cubicBezTo>
                        <a:cubicBezTo>
                          <a:pt x="1760569" y="-400419"/>
                          <a:pt x="5659601" y="129214"/>
                          <a:pt x="8053668" y="0"/>
                        </a:cubicBezTo>
                        <a:cubicBezTo>
                          <a:pt x="8374742" y="15580"/>
                          <a:pt x="8560485" y="161257"/>
                          <a:pt x="8546645" y="444736"/>
                        </a:cubicBezTo>
                        <a:cubicBezTo>
                          <a:pt x="8386095" y="964858"/>
                          <a:pt x="8527784" y="1805470"/>
                          <a:pt x="8546645" y="2223627"/>
                        </a:cubicBezTo>
                        <a:cubicBezTo>
                          <a:pt x="8541319" y="2422190"/>
                          <a:pt x="8366021" y="2690884"/>
                          <a:pt x="8053668" y="2668364"/>
                        </a:cubicBezTo>
                        <a:cubicBezTo>
                          <a:pt x="4898281" y="2483207"/>
                          <a:pt x="2042909" y="2538109"/>
                          <a:pt x="492976" y="2668364"/>
                        </a:cubicBezTo>
                        <a:cubicBezTo>
                          <a:pt x="207354" y="2658789"/>
                          <a:pt x="53121" y="2469893"/>
                          <a:pt x="0" y="2223627"/>
                        </a:cubicBezTo>
                        <a:cubicBezTo>
                          <a:pt x="22140" y="1322398"/>
                          <a:pt x="46095" y="650670"/>
                          <a:pt x="0" y="444736"/>
                        </a:cubicBezTo>
                        <a:close/>
                      </a:path>
                      <a:path w="8546645" h="2668364" fill="none" stroke="0" extrusionOk="0">
                        <a:moveTo>
                          <a:pt x="0" y="444736"/>
                        </a:moveTo>
                        <a:cubicBezTo>
                          <a:pt x="53339" y="194913"/>
                          <a:pt x="224417" y="-14447"/>
                          <a:pt x="492976" y="0"/>
                        </a:cubicBezTo>
                        <a:cubicBezTo>
                          <a:pt x="4229739" y="-34613"/>
                          <a:pt x="5801619" y="59451"/>
                          <a:pt x="8053668" y="0"/>
                        </a:cubicBezTo>
                        <a:cubicBezTo>
                          <a:pt x="8304433" y="15982"/>
                          <a:pt x="8580518" y="193715"/>
                          <a:pt x="8546645" y="444736"/>
                        </a:cubicBezTo>
                        <a:cubicBezTo>
                          <a:pt x="8381512" y="850577"/>
                          <a:pt x="8629562" y="1819292"/>
                          <a:pt x="8546645" y="2223627"/>
                        </a:cubicBezTo>
                        <a:cubicBezTo>
                          <a:pt x="8542041" y="2407649"/>
                          <a:pt x="8378082" y="2646150"/>
                          <a:pt x="8053668" y="2668364"/>
                        </a:cubicBezTo>
                        <a:cubicBezTo>
                          <a:pt x="5178053" y="2722871"/>
                          <a:pt x="3082586" y="2535990"/>
                          <a:pt x="492976" y="2668364"/>
                        </a:cubicBezTo>
                        <a:cubicBezTo>
                          <a:pt x="224628" y="2654185"/>
                          <a:pt x="14475" y="2516415"/>
                          <a:pt x="0" y="2223627"/>
                        </a:cubicBezTo>
                        <a:cubicBezTo>
                          <a:pt x="54704" y="1737411"/>
                          <a:pt x="-123819" y="743647"/>
                          <a:pt x="0" y="44473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 tiếng động lạ, cây xấu hổ đã co rúm mình lại.</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2246129" y="1402462"/>
            <a:ext cx="9646516" cy="854963"/>
          </a:xfrm>
          <a:custGeom>
            <a:avLst/>
            <a:gdLst>
              <a:gd name="connsiteX0" fmla="*/ 0 w 9646516"/>
              <a:gd name="connsiteY0" fmla="*/ 142497 h 854963"/>
              <a:gd name="connsiteX1" fmla="*/ 142497 w 9646516"/>
              <a:gd name="connsiteY1" fmla="*/ 0 h 854963"/>
              <a:gd name="connsiteX2" fmla="*/ 9504019 w 9646516"/>
              <a:gd name="connsiteY2" fmla="*/ 0 h 854963"/>
              <a:gd name="connsiteX3" fmla="*/ 9646516 w 9646516"/>
              <a:gd name="connsiteY3" fmla="*/ 142497 h 854963"/>
              <a:gd name="connsiteX4" fmla="*/ 9646516 w 9646516"/>
              <a:gd name="connsiteY4" fmla="*/ 712466 h 854963"/>
              <a:gd name="connsiteX5" fmla="*/ 9504019 w 9646516"/>
              <a:gd name="connsiteY5" fmla="*/ 854963 h 854963"/>
              <a:gd name="connsiteX6" fmla="*/ 142497 w 9646516"/>
              <a:gd name="connsiteY6" fmla="*/ 854963 h 854963"/>
              <a:gd name="connsiteX7" fmla="*/ 0 w 9646516"/>
              <a:gd name="connsiteY7" fmla="*/ 712466 h 854963"/>
              <a:gd name="connsiteX8" fmla="*/ 0 w 9646516"/>
              <a:gd name="connsiteY8" fmla="*/ 142497 h 854963"/>
              <a:gd name="connsiteX0" fmla="*/ 0 w 9646516"/>
              <a:gd name="connsiteY0" fmla="*/ 142497 h 854963"/>
              <a:gd name="connsiteX1" fmla="*/ 142497 w 9646516"/>
              <a:gd name="connsiteY1" fmla="*/ 0 h 854963"/>
              <a:gd name="connsiteX2" fmla="*/ 9504019 w 9646516"/>
              <a:gd name="connsiteY2" fmla="*/ 0 h 854963"/>
              <a:gd name="connsiteX3" fmla="*/ 9646516 w 9646516"/>
              <a:gd name="connsiteY3" fmla="*/ 142497 h 854963"/>
              <a:gd name="connsiteX4" fmla="*/ 9646516 w 9646516"/>
              <a:gd name="connsiteY4" fmla="*/ 712466 h 854963"/>
              <a:gd name="connsiteX5" fmla="*/ 9504019 w 9646516"/>
              <a:gd name="connsiteY5" fmla="*/ 854963 h 854963"/>
              <a:gd name="connsiteX6" fmla="*/ 142497 w 9646516"/>
              <a:gd name="connsiteY6" fmla="*/ 854963 h 854963"/>
              <a:gd name="connsiteX7" fmla="*/ 0 w 9646516"/>
              <a:gd name="connsiteY7" fmla="*/ 712466 h 854963"/>
              <a:gd name="connsiteX8" fmla="*/ 0 w 9646516"/>
              <a:gd name="connsiteY8" fmla="*/ 142497 h 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854963" fill="none" extrusionOk="0">
                <a:moveTo>
                  <a:pt x="0" y="142497"/>
                </a:moveTo>
                <a:cubicBezTo>
                  <a:pt x="3423" y="64737"/>
                  <a:pt x="76615" y="-13307"/>
                  <a:pt x="142497" y="0"/>
                </a:cubicBezTo>
                <a:cubicBezTo>
                  <a:pt x="3329171" y="232561"/>
                  <a:pt x="5417378" y="94717"/>
                  <a:pt x="9504019" y="0"/>
                </a:cubicBezTo>
                <a:cubicBezTo>
                  <a:pt x="9564859" y="10351"/>
                  <a:pt x="9653457" y="65323"/>
                  <a:pt x="9646516" y="142497"/>
                </a:cubicBezTo>
                <a:cubicBezTo>
                  <a:pt x="9623499" y="260230"/>
                  <a:pt x="9636535" y="626467"/>
                  <a:pt x="9646516" y="712466"/>
                </a:cubicBezTo>
                <a:cubicBezTo>
                  <a:pt x="9658039" y="778653"/>
                  <a:pt x="9608601" y="837672"/>
                  <a:pt x="9504019" y="854963"/>
                </a:cubicBezTo>
                <a:cubicBezTo>
                  <a:pt x="7876521" y="867370"/>
                  <a:pt x="3180486" y="885699"/>
                  <a:pt x="142497" y="854963"/>
                </a:cubicBezTo>
                <a:cubicBezTo>
                  <a:pt x="70641" y="851261"/>
                  <a:pt x="-1773" y="813006"/>
                  <a:pt x="0" y="712466"/>
                </a:cubicBezTo>
                <a:cubicBezTo>
                  <a:pt x="7886" y="509360"/>
                  <a:pt x="718" y="376206"/>
                  <a:pt x="0" y="142497"/>
                </a:cubicBezTo>
                <a:close/>
              </a:path>
              <a:path w="9646516" h="854963" stroke="0" extrusionOk="0">
                <a:moveTo>
                  <a:pt x="0" y="142497"/>
                </a:moveTo>
                <a:cubicBezTo>
                  <a:pt x="16028" y="55446"/>
                  <a:pt x="55205" y="-1812"/>
                  <a:pt x="142497" y="0"/>
                </a:cubicBezTo>
                <a:cubicBezTo>
                  <a:pt x="4384495" y="-403093"/>
                  <a:pt x="6751883" y="268641"/>
                  <a:pt x="9504019" y="0"/>
                </a:cubicBezTo>
                <a:cubicBezTo>
                  <a:pt x="9597635" y="6317"/>
                  <a:pt x="9654717" y="69587"/>
                  <a:pt x="9646516" y="142497"/>
                </a:cubicBezTo>
                <a:cubicBezTo>
                  <a:pt x="9686266" y="239348"/>
                  <a:pt x="9647105" y="507132"/>
                  <a:pt x="9646516" y="712466"/>
                </a:cubicBezTo>
                <a:cubicBezTo>
                  <a:pt x="9646378" y="781929"/>
                  <a:pt x="9594351" y="852825"/>
                  <a:pt x="9504019" y="854963"/>
                </a:cubicBezTo>
                <a:cubicBezTo>
                  <a:pt x="5639705" y="768275"/>
                  <a:pt x="4585660" y="633389"/>
                  <a:pt x="142497" y="854963"/>
                </a:cubicBezTo>
                <a:cubicBezTo>
                  <a:pt x="62271" y="850576"/>
                  <a:pt x="16172" y="791367"/>
                  <a:pt x="0" y="712466"/>
                </a:cubicBezTo>
                <a:cubicBezTo>
                  <a:pt x="-3553" y="562223"/>
                  <a:pt x="4431" y="223805"/>
                  <a:pt x="0" y="142497"/>
                </a:cubicBezTo>
                <a:close/>
              </a:path>
              <a:path w="9646516" h="854963" fill="none" stroke="0" extrusionOk="0">
                <a:moveTo>
                  <a:pt x="0" y="142497"/>
                </a:moveTo>
                <a:cubicBezTo>
                  <a:pt x="15209" y="60831"/>
                  <a:pt x="63869" y="-3281"/>
                  <a:pt x="142497" y="0"/>
                </a:cubicBezTo>
                <a:cubicBezTo>
                  <a:pt x="3452890" y="-5038"/>
                  <a:pt x="5140550" y="-30427"/>
                  <a:pt x="9504019" y="0"/>
                </a:cubicBezTo>
                <a:cubicBezTo>
                  <a:pt x="9587076" y="3866"/>
                  <a:pt x="9651254" y="56705"/>
                  <a:pt x="9646516" y="142497"/>
                </a:cubicBezTo>
                <a:cubicBezTo>
                  <a:pt x="9624457" y="250503"/>
                  <a:pt x="9628267" y="617579"/>
                  <a:pt x="9646516" y="712466"/>
                </a:cubicBezTo>
                <a:cubicBezTo>
                  <a:pt x="9656251" y="776927"/>
                  <a:pt x="9608228" y="842537"/>
                  <a:pt x="9504019" y="854963"/>
                </a:cubicBezTo>
                <a:cubicBezTo>
                  <a:pt x="5679950" y="909470"/>
                  <a:pt x="4733665" y="722589"/>
                  <a:pt x="142497" y="854963"/>
                </a:cubicBezTo>
                <a:cubicBezTo>
                  <a:pt x="62023" y="850953"/>
                  <a:pt x="7429" y="797247"/>
                  <a:pt x="0" y="712466"/>
                </a:cubicBezTo>
                <a:cubicBezTo>
                  <a:pt x="14174" y="505415"/>
                  <a:pt x="9489" y="373508"/>
                  <a:pt x="0" y="142497"/>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42497 h 854963"/>
                      <a:gd name="connsiteX1" fmla="*/ 142497 w 9646516"/>
                      <a:gd name="connsiteY1" fmla="*/ 0 h 854963"/>
                      <a:gd name="connsiteX2" fmla="*/ 9504019 w 9646516"/>
                      <a:gd name="connsiteY2" fmla="*/ 0 h 854963"/>
                      <a:gd name="connsiteX3" fmla="*/ 9646516 w 9646516"/>
                      <a:gd name="connsiteY3" fmla="*/ 142497 h 854963"/>
                      <a:gd name="connsiteX4" fmla="*/ 9646516 w 9646516"/>
                      <a:gd name="connsiteY4" fmla="*/ 712466 h 854963"/>
                      <a:gd name="connsiteX5" fmla="*/ 9504019 w 9646516"/>
                      <a:gd name="connsiteY5" fmla="*/ 854963 h 854963"/>
                      <a:gd name="connsiteX6" fmla="*/ 142497 w 9646516"/>
                      <a:gd name="connsiteY6" fmla="*/ 854963 h 854963"/>
                      <a:gd name="connsiteX7" fmla="*/ 0 w 9646516"/>
                      <a:gd name="connsiteY7" fmla="*/ 712466 h 854963"/>
                      <a:gd name="connsiteX8" fmla="*/ 0 w 9646516"/>
                      <a:gd name="connsiteY8" fmla="*/ 142497 h 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854963" fill="none" extrusionOk="0">
                        <a:moveTo>
                          <a:pt x="0" y="142497"/>
                        </a:moveTo>
                        <a:cubicBezTo>
                          <a:pt x="2242" y="64413"/>
                          <a:pt x="68612" y="-4998"/>
                          <a:pt x="142497" y="0"/>
                        </a:cubicBezTo>
                        <a:cubicBezTo>
                          <a:pt x="3386552" y="10359"/>
                          <a:pt x="5462904" y="166365"/>
                          <a:pt x="9504019" y="0"/>
                        </a:cubicBezTo>
                        <a:cubicBezTo>
                          <a:pt x="9572345" y="6012"/>
                          <a:pt x="9649964" y="64556"/>
                          <a:pt x="9646516" y="142497"/>
                        </a:cubicBezTo>
                        <a:cubicBezTo>
                          <a:pt x="9626174" y="248790"/>
                          <a:pt x="9627755" y="619230"/>
                          <a:pt x="9646516" y="712466"/>
                        </a:cubicBezTo>
                        <a:cubicBezTo>
                          <a:pt x="9657014" y="779766"/>
                          <a:pt x="9594887" y="846833"/>
                          <a:pt x="9504019" y="854963"/>
                        </a:cubicBezTo>
                        <a:cubicBezTo>
                          <a:pt x="7876521" y="867370"/>
                          <a:pt x="3180486" y="885699"/>
                          <a:pt x="142497" y="854963"/>
                        </a:cubicBezTo>
                        <a:cubicBezTo>
                          <a:pt x="66334" y="853591"/>
                          <a:pt x="-486" y="797151"/>
                          <a:pt x="0" y="712466"/>
                        </a:cubicBezTo>
                        <a:cubicBezTo>
                          <a:pt x="14650" y="500458"/>
                          <a:pt x="15699" y="371847"/>
                          <a:pt x="0" y="142497"/>
                        </a:cubicBezTo>
                        <a:close/>
                      </a:path>
                      <a:path w="9646516" h="854963" stroke="0" extrusionOk="0">
                        <a:moveTo>
                          <a:pt x="0" y="142497"/>
                        </a:moveTo>
                        <a:cubicBezTo>
                          <a:pt x="6033" y="62131"/>
                          <a:pt x="50463" y="4828"/>
                          <a:pt x="142497" y="0"/>
                        </a:cubicBezTo>
                        <a:cubicBezTo>
                          <a:pt x="4427458" y="39558"/>
                          <a:pt x="6834042" y="-110770"/>
                          <a:pt x="9504019" y="0"/>
                        </a:cubicBezTo>
                        <a:cubicBezTo>
                          <a:pt x="9590334" y="-1109"/>
                          <a:pt x="9646818" y="61963"/>
                          <a:pt x="9646516" y="142497"/>
                        </a:cubicBezTo>
                        <a:cubicBezTo>
                          <a:pt x="9690216" y="242156"/>
                          <a:pt x="9661942" y="517599"/>
                          <a:pt x="9646516" y="712466"/>
                        </a:cubicBezTo>
                        <a:cubicBezTo>
                          <a:pt x="9645150" y="786077"/>
                          <a:pt x="9594689" y="851108"/>
                          <a:pt x="9504019" y="854963"/>
                        </a:cubicBezTo>
                        <a:cubicBezTo>
                          <a:pt x="5679950" y="909470"/>
                          <a:pt x="4733665" y="722589"/>
                          <a:pt x="142497" y="854963"/>
                        </a:cubicBezTo>
                        <a:cubicBezTo>
                          <a:pt x="55276" y="849748"/>
                          <a:pt x="3991" y="791213"/>
                          <a:pt x="0" y="712466"/>
                        </a:cubicBezTo>
                        <a:cubicBezTo>
                          <a:pt x="1501" y="569093"/>
                          <a:pt x="13799" y="228904"/>
                          <a:pt x="0" y="1424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cỏ xung quanh xôn xao về chuyện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4105275" y="2828925"/>
            <a:ext cx="7708605" cy="2362200"/>
          </a:xfrm>
          <a:custGeom>
            <a:avLst/>
            <a:gdLst>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8605" h="2362200" fill="none" extrusionOk="0">
                <a:moveTo>
                  <a:pt x="0" y="393708"/>
                </a:moveTo>
                <a:cubicBezTo>
                  <a:pt x="45417" y="188591"/>
                  <a:pt x="258092" y="-56423"/>
                  <a:pt x="447993" y="0"/>
                </a:cubicBezTo>
                <a:cubicBezTo>
                  <a:pt x="1269609" y="297198"/>
                  <a:pt x="5504666" y="-145529"/>
                  <a:pt x="7260611" y="0"/>
                </a:cubicBezTo>
                <a:cubicBezTo>
                  <a:pt x="7463086" y="25072"/>
                  <a:pt x="7777167" y="190851"/>
                  <a:pt x="7708605" y="393708"/>
                </a:cubicBezTo>
                <a:cubicBezTo>
                  <a:pt x="7558533" y="874886"/>
                  <a:pt x="7840405" y="1764964"/>
                  <a:pt x="7708605" y="1968491"/>
                </a:cubicBezTo>
                <a:cubicBezTo>
                  <a:pt x="7753464" y="2140354"/>
                  <a:pt x="7578078" y="2317926"/>
                  <a:pt x="7260611" y="2362200"/>
                </a:cubicBezTo>
                <a:cubicBezTo>
                  <a:pt x="5606649" y="2759060"/>
                  <a:pt x="3620108" y="3238856"/>
                  <a:pt x="447993" y="2362200"/>
                </a:cubicBezTo>
                <a:cubicBezTo>
                  <a:pt x="309583" y="2305460"/>
                  <a:pt x="-9061" y="2292746"/>
                  <a:pt x="0" y="1968491"/>
                </a:cubicBezTo>
                <a:cubicBezTo>
                  <a:pt x="30867" y="1339376"/>
                  <a:pt x="-182888" y="1174499"/>
                  <a:pt x="0" y="393708"/>
                </a:cubicBezTo>
                <a:close/>
              </a:path>
              <a:path w="7708605" h="2362200" stroke="0" extrusionOk="0">
                <a:moveTo>
                  <a:pt x="0" y="393708"/>
                </a:moveTo>
                <a:cubicBezTo>
                  <a:pt x="69264" y="143112"/>
                  <a:pt x="222999" y="-51759"/>
                  <a:pt x="447993" y="0"/>
                </a:cubicBezTo>
                <a:cubicBezTo>
                  <a:pt x="1230252" y="-259461"/>
                  <a:pt x="5764026" y="199394"/>
                  <a:pt x="7260611" y="0"/>
                </a:cubicBezTo>
                <a:cubicBezTo>
                  <a:pt x="7569829" y="9735"/>
                  <a:pt x="7752430" y="180697"/>
                  <a:pt x="7708605" y="393708"/>
                </a:cubicBezTo>
                <a:cubicBezTo>
                  <a:pt x="7554837" y="1056660"/>
                  <a:pt x="7693490" y="1214544"/>
                  <a:pt x="7708605" y="1968491"/>
                </a:cubicBezTo>
                <a:cubicBezTo>
                  <a:pt x="7723135" y="2072102"/>
                  <a:pt x="7509938" y="2417295"/>
                  <a:pt x="7260611" y="2362200"/>
                </a:cubicBezTo>
                <a:cubicBezTo>
                  <a:pt x="5854918" y="1800825"/>
                  <a:pt x="2981935" y="1977882"/>
                  <a:pt x="447993" y="2362200"/>
                </a:cubicBezTo>
                <a:cubicBezTo>
                  <a:pt x="190214" y="2344679"/>
                  <a:pt x="17952" y="2186140"/>
                  <a:pt x="0" y="1968491"/>
                </a:cubicBezTo>
                <a:cubicBezTo>
                  <a:pt x="-21098" y="1407210"/>
                  <a:pt x="-12289" y="974319"/>
                  <a:pt x="0" y="393708"/>
                </a:cubicBezTo>
                <a:close/>
              </a:path>
              <a:path w="7708605" h="2362200" fill="none" stroke="0" extrusionOk="0">
                <a:moveTo>
                  <a:pt x="0" y="393708"/>
                </a:moveTo>
                <a:cubicBezTo>
                  <a:pt x="13228" y="133052"/>
                  <a:pt x="219602" y="16070"/>
                  <a:pt x="447993" y="0"/>
                </a:cubicBezTo>
                <a:cubicBezTo>
                  <a:pt x="1666046" y="-14046"/>
                  <a:pt x="5497756" y="44125"/>
                  <a:pt x="7260611" y="0"/>
                </a:cubicBezTo>
                <a:cubicBezTo>
                  <a:pt x="7528857" y="-8812"/>
                  <a:pt x="7732759" y="165645"/>
                  <a:pt x="7708605" y="393708"/>
                </a:cubicBezTo>
                <a:cubicBezTo>
                  <a:pt x="7587648" y="788190"/>
                  <a:pt x="7752233" y="1712892"/>
                  <a:pt x="7708605" y="1968491"/>
                </a:cubicBezTo>
                <a:cubicBezTo>
                  <a:pt x="7702141" y="2131295"/>
                  <a:pt x="7602313" y="2317988"/>
                  <a:pt x="7260611" y="2362200"/>
                </a:cubicBezTo>
                <a:cubicBezTo>
                  <a:pt x="6238015" y="2330184"/>
                  <a:pt x="2798450" y="2558589"/>
                  <a:pt x="447993" y="2362200"/>
                </a:cubicBezTo>
                <a:cubicBezTo>
                  <a:pt x="199168" y="2358602"/>
                  <a:pt x="43251" y="2229876"/>
                  <a:pt x="0" y="1968491"/>
                </a:cubicBezTo>
                <a:cubicBezTo>
                  <a:pt x="31945" y="1325332"/>
                  <a:pt x="-137310" y="1168865"/>
                  <a:pt x="0" y="393708"/>
                </a:cubicBezTo>
                <a:close/>
              </a:path>
              <a:path w="7708605" h="2362200" fill="none" stroke="0" extrusionOk="0">
                <a:moveTo>
                  <a:pt x="0" y="393708"/>
                </a:moveTo>
                <a:cubicBezTo>
                  <a:pt x="40842" y="172726"/>
                  <a:pt x="232717" y="-38192"/>
                  <a:pt x="447993" y="0"/>
                </a:cubicBezTo>
                <a:cubicBezTo>
                  <a:pt x="1329062" y="190640"/>
                  <a:pt x="5354213" y="-122958"/>
                  <a:pt x="7260611" y="0"/>
                </a:cubicBezTo>
                <a:cubicBezTo>
                  <a:pt x="7477231" y="19735"/>
                  <a:pt x="7765562" y="182161"/>
                  <a:pt x="7708605" y="393708"/>
                </a:cubicBezTo>
                <a:cubicBezTo>
                  <a:pt x="7534664" y="878556"/>
                  <a:pt x="7812193" y="1733785"/>
                  <a:pt x="7708605" y="1968491"/>
                </a:cubicBezTo>
                <a:cubicBezTo>
                  <a:pt x="7740761" y="2136599"/>
                  <a:pt x="7560173" y="2331676"/>
                  <a:pt x="7260611" y="2362200"/>
                </a:cubicBezTo>
                <a:cubicBezTo>
                  <a:pt x="6005919" y="2435444"/>
                  <a:pt x="3042630" y="2810803"/>
                  <a:pt x="447993" y="2362200"/>
                </a:cubicBezTo>
                <a:cubicBezTo>
                  <a:pt x="230289" y="2296170"/>
                  <a:pt x="24211" y="2266139"/>
                  <a:pt x="0" y="1968491"/>
                </a:cubicBezTo>
                <a:cubicBezTo>
                  <a:pt x="34889" y="1350564"/>
                  <a:pt x="-183418" y="1173564"/>
                  <a:pt x="0" y="393708"/>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8605" h="2362200" fill="none" extrusionOk="0">
                        <a:moveTo>
                          <a:pt x="0" y="393708"/>
                        </a:moveTo>
                        <a:cubicBezTo>
                          <a:pt x="14319" y="180053"/>
                          <a:pt x="244716" y="-42536"/>
                          <a:pt x="447993" y="0"/>
                        </a:cubicBezTo>
                        <a:cubicBezTo>
                          <a:pt x="1295090" y="198525"/>
                          <a:pt x="5623443" y="41402"/>
                          <a:pt x="7260611" y="0"/>
                        </a:cubicBezTo>
                        <a:cubicBezTo>
                          <a:pt x="7470636" y="20696"/>
                          <a:pt x="7764588" y="188087"/>
                          <a:pt x="7708605" y="393708"/>
                        </a:cubicBezTo>
                        <a:cubicBezTo>
                          <a:pt x="7564679" y="848599"/>
                          <a:pt x="7810234" y="1740097"/>
                          <a:pt x="7708605" y="1968491"/>
                        </a:cubicBezTo>
                        <a:cubicBezTo>
                          <a:pt x="7744410" y="2150185"/>
                          <a:pt x="7555005" y="2333340"/>
                          <a:pt x="7260611" y="2362200"/>
                        </a:cubicBezTo>
                        <a:cubicBezTo>
                          <a:pt x="6061777" y="2570989"/>
                          <a:pt x="3478350" y="2843012"/>
                          <a:pt x="447993" y="2362200"/>
                        </a:cubicBezTo>
                        <a:cubicBezTo>
                          <a:pt x="275548" y="2323869"/>
                          <a:pt x="-6870" y="2265762"/>
                          <a:pt x="0" y="1968491"/>
                        </a:cubicBezTo>
                        <a:cubicBezTo>
                          <a:pt x="36701" y="1331698"/>
                          <a:pt x="-136930" y="1161127"/>
                          <a:pt x="0" y="393708"/>
                        </a:cubicBezTo>
                        <a:close/>
                      </a:path>
                      <a:path w="7708605" h="2362200" stroke="0" extrusionOk="0">
                        <a:moveTo>
                          <a:pt x="0" y="393708"/>
                        </a:moveTo>
                        <a:cubicBezTo>
                          <a:pt x="62987" y="147310"/>
                          <a:pt x="207084" y="-29474"/>
                          <a:pt x="447993" y="0"/>
                        </a:cubicBezTo>
                        <a:cubicBezTo>
                          <a:pt x="1236407" y="-196047"/>
                          <a:pt x="5772517" y="160183"/>
                          <a:pt x="7260611" y="0"/>
                        </a:cubicBezTo>
                        <a:cubicBezTo>
                          <a:pt x="7565443" y="5274"/>
                          <a:pt x="7740461" y="169146"/>
                          <a:pt x="7708605" y="393708"/>
                        </a:cubicBezTo>
                        <a:cubicBezTo>
                          <a:pt x="7569705" y="1067229"/>
                          <a:pt x="7705836" y="1223254"/>
                          <a:pt x="7708605" y="1968491"/>
                        </a:cubicBezTo>
                        <a:cubicBezTo>
                          <a:pt x="7710870" y="2113546"/>
                          <a:pt x="7515590" y="2388545"/>
                          <a:pt x="7260611" y="2362200"/>
                        </a:cubicBezTo>
                        <a:cubicBezTo>
                          <a:pt x="5982185" y="2247327"/>
                          <a:pt x="3205966" y="2112902"/>
                          <a:pt x="447993" y="2362200"/>
                        </a:cubicBezTo>
                        <a:cubicBezTo>
                          <a:pt x="170858" y="2342388"/>
                          <a:pt x="13338" y="2186082"/>
                          <a:pt x="0" y="1968491"/>
                        </a:cubicBezTo>
                        <a:cubicBezTo>
                          <a:pt x="2480" y="1439257"/>
                          <a:pt x="-3859" y="978908"/>
                          <a:pt x="0" y="393708"/>
                        </a:cubicBezTo>
                        <a:close/>
                      </a:path>
                      <a:path w="7708605" h="2362200" fill="none" stroke="0" extrusionOk="0">
                        <a:moveTo>
                          <a:pt x="0" y="393708"/>
                        </a:moveTo>
                        <a:cubicBezTo>
                          <a:pt x="27646" y="170920"/>
                          <a:pt x="220856" y="-21752"/>
                          <a:pt x="447993" y="0"/>
                        </a:cubicBezTo>
                        <a:cubicBezTo>
                          <a:pt x="1649454" y="-62784"/>
                          <a:pt x="5462649" y="-2999"/>
                          <a:pt x="7260611" y="0"/>
                        </a:cubicBezTo>
                        <a:cubicBezTo>
                          <a:pt x="7534762" y="1169"/>
                          <a:pt x="7729137" y="165156"/>
                          <a:pt x="7708605" y="393708"/>
                        </a:cubicBezTo>
                        <a:cubicBezTo>
                          <a:pt x="7571982" y="807672"/>
                          <a:pt x="7771023" y="1703300"/>
                          <a:pt x="7708605" y="1968491"/>
                        </a:cubicBezTo>
                        <a:cubicBezTo>
                          <a:pt x="7726349" y="2140588"/>
                          <a:pt x="7566520" y="2335105"/>
                          <a:pt x="7260611" y="2362200"/>
                        </a:cubicBezTo>
                        <a:cubicBezTo>
                          <a:pt x="6414128" y="2057371"/>
                          <a:pt x="2798185" y="2347892"/>
                          <a:pt x="447993" y="2362200"/>
                        </a:cubicBezTo>
                        <a:cubicBezTo>
                          <a:pt x="209130" y="2330596"/>
                          <a:pt x="36728" y="2221090"/>
                          <a:pt x="0" y="1968491"/>
                        </a:cubicBezTo>
                        <a:cubicBezTo>
                          <a:pt x="50306" y="1317063"/>
                          <a:pt x="-141959" y="1161687"/>
                          <a:pt x="0" y="39370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cỏ xung quanh xôn xao chuyện một con chim xanh biếc, toàn thân lóng lánh không biết từ đầu bay tới rồi lại vội bay đi ngay. </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3"/>
          <a:stretch>
            <a:fillRect/>
          </a:stretch>
        </p:blipFill>
        <p:spPr>
          <a:xfrm>
            <a:off x="3981439" y="0"/>
            <a:ext cx="6456224" cy="926672"/>
          </a:xfrm>
          <a:prstGeom prst="rect">
            <a:avLst/>
          </a:prstGeom>
        </p:spPr>
      </p:pic>
      <p:pic>
        <p:nvPicPr>
          <p:cNvPr id="6" name="Picture 5">
            <a:extLst>
              <a:ext uri="{FF2B5EF4-FFF2-40B4-BE49-F238E27FC236}">
                <a16:creationId xmlns:a16="http://schemas.microsoft.com/office/drawing/2014/main" id="{FACA07E5-1C53-DF8A-A10A-46648AFBB8ED}"/>
              </a:ext>
            </a:extLst>
          </p:cNvPr>
          <p:cNvPicPr>
            <a:picLocks noChangeAspect="1"/>
          </p:cNvPicPr>
          <p:nvPr/>
        </p:nvPicPr>
        <p:blipFill>
          <a:blip r:embed="rId4"/>
          <a:stretch>
            <a:fillRect/>
          </a:stretch>
        </p:blipFill>
        <p:spPr>
          <a:xfrm>
            <a:off x="736940" y="2602009"/>
            <a:ext cx="2951130" cy="3015928"/>
          </a:xfrm>
          <a:prstGeom prst="ellipse">
            <a:avLst/>
          </a:prstGeom>
          <a:ln>
            <a:noFill/>
          </a:ln>
          <a:effectLst>
            <a:softEdge rad="112500"/>
          </a:effectLst>
        </p:spPr>
      </p:pic>
    </p:spTree>
    <p:extLst>
      <p:ext uri="{BB962C8B-B14F-4D97-AF65-F5344CB8AC3E}">
        <p14:creationId xmlns:p14="http://schemas.microsoft.com/office/powerpoint/2010/main" val="1680375266"/>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98529" y="1195348"/>
            <a:ext cx="9646516" cy="1119227"/>
          </a:xfrm>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5741" y="85094"/>
                  <a:pt x="90229" y="-6967"/>
                  <a:pt x="186542" y="0"/>
                </a:cubicBezTo>
                <a:cubicBezTo>
                  <a:pt x="4029664" y="187467"/>
                  <a:pt x="4918993" y="56245"/>
                  <a:pt x="9459974" y="0"/>
                </a:cubicBezTo>
                <a:cubicBezTo>
                  <a:pt x="9540175" y="13228"/>
                  <a:pt x="9669107" y="88482"/>
                  <a:pt x="9646516" y="186542"/>
                </a:cubicBezTo>
                <a:cubicBezTo>
                  <a:pt x="9702662" y="476054"/>
                  <a:pt x="9653885" y="661251"/>
                  <a:pt x="9646516" y="932685"/>
                </a:cubicBezTo>
                <a:cubicBezTo>
                  <a:pt x="9653427" y="1028204"/>
                  <a:pt x="9570840" y="1113988"/>
                  <a:pt x="9459974" y="1119227"/>
                </a:cubicBezTo>
                <a:cubicBezTo>
                  <a:pt x="7578585" y="1131634"/>
                  <a:pt x="4708367" y="1149963"/>
                  <a:pt x="186542" y="1119227"/>
                </a:cubicBezTo>
                <a:cubicBezTo>
                  <a:pt x="101168" y="1109681"/>
                  <a:pt x="-1860" y="1058627"/>
                  <a:pt x="0" y="932685"/>
                </a:cubicBezTo>
                <a:cubicBezTo>
                  <a:pt x="-73689" y="727966"/>
                  <a:pt x="-47866" y="360781"/>
                  <a:pt x="0" y="186542"/>
                </a:cubicBezTo>
                <a:close/>
              </a:path>
              <a:path w="9646516" h="1119227" stroke="0" extrusionOk="0">
                <a:moveTo>
                  <a:pt x="0" y="186542"/>
                </a:moveTo>
                <a:cubicBezTo>
                  <a:pt x="12033" y="79165"/>
                  <a:pt x="70660" y="-865"/>
                  <a:pt x="186542" y="0"/>
                </a:cubicBezTo>
                <a:cubicBezTo>
                  <a:pt x="3931248" y="-24541"/>
                  <a:pt x="6496911" y="26739"/>
                  <a:pt x="9459974" y="0"/>
                </a:cubicBezTo>
                <a:cubicBezTo>
                  <a:pt x="9581689" y="9595"/>
                  <a:pt x="9652613" y="73799"/>
                  <a:pt x="9646516" y="186542"/>
                </a:cubicBezTo>
                <a:cubicBezTo>
                  <a:pt x="9646873" y="554128"/>
                  <a:pt x="9684221" y="819589"/>
                  <a:pt x="9646516" y="932685"/>
                </a:cubicBezTo>
                <a:cubicBezTo>
                  <a:pt x="9644688" y="1018392"/>
                  <a:pt x="9571460" y="1117765"/>
                  <a:pt x="9459974" y="1119227"/>
                </a:cubicBezTo>
                <a:cubicBezTo>
                  <a:pt x="7775367" y="1096964"/>
                  <a:pt x="3261608" y="825588"/>
                  <a:pt x="186542" y="1119227"/>
                </a:cubicBezTo>
                <a:cubicBezTo>
                  <a:pt x="82211" y="1114493"/>
                  <a:pt x="33820" y="1036129"/>
                  <a:pt x="0" y="932685"/>
                </a:cubicBezTo>
                <a:cubicBezTo>
                  <a:pt x="39390" y="801348"/>
                  <a:pt x="-44557" y="300476"/>
                  <a:pt x="0" y="186542"/>
                </a:cubicBezTo>
                <a:close/>
              </a:path>
              <a:path w="9646516" h="1119227" fill="none" stroke="0" extrusionOk="0">
                <a:moveTo>
                  <a:pt x="0" y="186542"/>
                </a:moveTo>
                <a:cubicBezTo>
                  <a:pt x="21269" y="79301"/>
                  <a:pt x="77019" y="428"/>
                  <a:pt x="186542" y="0"/>
                </a:cubicBezTo>
                <a:cubicBezTo>
                  <a:pt x="4094105" y="6018"/>
                  <a:pt x="4888191" y="104845"/>
                  <a:pt x="9459974" y="0"/>
                </a:cubicBezTo>
                <a:cubicBezTo>
                  <a:pt x="9572932" y="1350"/>
                  <a:pt x="9658579" y="81791"/>
                  <a:pt x="9646516" y="186542"/>
                </a:cubicBezTo>
                <a:cubicBezTo>
                  <a:pt x="9698441" y="473536"/>
                  <a:pt x="9631329" y="628352"/>
                  <a:pt x="9646516" y="932685"/>
                </a:cubicBezTo>
                <a:cubicBezTo>
                  <a:pt x="9645262" y="1022953"/>
                  <a:pt x="9583500" y="1111692"/>
                  <a:pt x="9459974" y="1119227"/>
                </a:cubicBezTo>
                <a:cubicBezTo>
                  <a:pt x="7797249" y="1173734"/>
                  <a:pt x="3529186" y="986853"/>
                  <a:pt x="186542" y="1119227"/>
                </a:cubicBezTo>
                <a:cubicBezTo>
                  <a:pt x="89043" y="1114057"/>
                  <a:pt x="20876" y="1041897"/>
                  <a:pt x="0" y="932685"/>
                </a:cubicBezTo>
                <a:cubicBezTo>
                  <a:pt x="-61527" y="724452"/>
                  <a:pt x="-46551" y="360044"/>
                  <a:pt x="0" y="18654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3013" y="84345"/>
                          <a:pt x="86366" y="-2956"/>
                          <a:pt x="186542" y="0"/>
                        </a:cubicBezTo>
                        <a:cubicBezTo>
                          <a:pt x="4075400" y="10359"/>
                          <a:pt x="4988964" y="166365"/>
                          <a:pt x="9459974" y="0"/>
                        </a:cubicBezTo>
                        <a:cubicBezTo>
                          <a:pt x="9556552" y="3736"/>
                          <a:pt x="9657885" y="86016"/>
                          <a:pt x="9646516" y="186542"/>
                        </a:cubicBezTo>
                        <a:cubicBezTo>
                          <a:pt x="9704715" y="467274"/>
                          <a:pt x="9627793" y="639746"/>
                          <a:pt x="9646516" y="932685"/>
                        </a:cubicBezTo>
                        <a:cubicBezTo>
                          <a:pt x="9648197" y="1033883"/>
                          <a:pt x="9565694" y="1117426"/>
                          <a:pt x="9459974" y="1119227"/>
                        </a:cubicBezTo>
                        <a:cubicBezTo>
                          <a:pt x="7578585" y="1131634"/>
                          <a:pt x="4708367" y="1149963"/>
                          <a:pt x="186542" y="1119227"/>
                        </a:cubicBezTo>
                        <a:cubicBezTo>
                          <a:pt x="90936" y="1115215"/>
                          <a:pt x="-481" y="1041638"/>
                          <a:pt x="0" y="932685"/>
                        </a:cubicBezTo>
                        <a:cubicBezTo>
                          <a:pt x="-60153" y="710153"/>
                          <a:pt x="-31446" y="356003"/>
                          <a:pt x="0" y="186542"/>
                        </a:cubicBezTo>
                        <a:close/>
                      </a:path>
                      <a:path w="9646516" h="1119227" stroke="0" extrusionOk="0">
                        <a:moveTo>
                          <a:pt x="0" y="186542"/>
                        </a:moveTo>
                        <a:cubicBezTo>
                          <a:pt x="9413" y="80917"/>
                          <a:pt x="65342" y="6581"/>
                          <a:pt x="186542" y="0"/>
                        </a:cubicBezTo>
                        <a:cubicBezTo>
                          <a:pt x="3937469" y="39558"/>
                          <a:pt x="6526688" y="-110770"/>
                          <a:pt x="9459974" y="0"/>
                        </a:cubicBezTo>
                        <a:cubicBezTo>
                          <a:pt x="9571096" y="-1180"/>
                          <a:pt x="9648729" y="70051"/>
                          <a:pt x="9646516" y="186542"/>
                        </a:cubicBezTo>
                        <a:cubicBezTo>
                          <a:pt x="9653951" y="559159"/>
                          <a:pt x="9696807" y="828468"/>
                          <a:pt x="9646516" y="932685"/>
                        </a:cubicBezTo>
                        <a:cubicBezTo>
                          <a:pt x="9643208" y="1023393"/>
                          <a:pt x="9571725" y="1116417"/>
                          <a:pt x="9459974" y="1119227"/>
                        </a:cubicBezTo>
                        <a:cubicBezTo>
                          <a:pt x="7797249" y="1173734"/>
                          <a:pt x="3529186" y="986853"/>
                          <a:pt x="186542" y="1119227"/>
                        </a:cubicBezTo>
                        <a:cubicBezTo>
                          <a:pt x="74242" y="1113550"/>
                          <a:pt x="15255" y="1035894"/>
                          <a:pt x="0" y="932685"/>
                        </a:cubicBezTo>
                        <a:cubicBezTo>
                          <a:pt x="45280" y="809353"/>
                          <a:pt x="-35284" y="305524"/>
                          <a:pt x="0" y="18654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xấu hổ nuối tiếc điều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016705" y="2943225"/>
            <a:ext cx="8720976" cy="2954114"/>
          </a:xfrm>
          <a:custGeom>
            <a:avLst/>
            <a:gdLst>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2954114" fill="none" extrusionOk="0">
                <a:moveTo>
                  <a:pt x="0" y="492362"/>
                </a:moveTo>
                <a:cubicBezTo>
                  <a:pt x="101435" y="248167"/>
                  <a:pt x="283272" y="-59763"/>
                  <a:pt x="503032" y="0"/>
                </a:cubicBezTo>
                <a:cubicBezTo>
                  <a:pt x="4062861" y="245252"/>
                  <a:pt x="5823665" y="-219236"/>
                  <a:pt x="8217944" y="0"/>
                </a:cubicBezTo>
                <a:cubicBezTo>
                  <a:pt x="8432922" y="35995"/>
                  <a:pt x="8799852" y="237616"/>
                  <a:pt x="8720976" y="492362"/>
                </a:cubicBezTo>
                <a:cubicBezTo>
                  <a:pt x="8563911" y="947946"/>
                  <a:pt x="8874608" y="2136871"/>
                  <a:pt x="8720976" y="2461751"/>
                </a:cubicBezTo>
                <a:cubicBezTo>
                  <a:pt x="8798793" y="2649404"/>
                  <a:pt x="8560911" y="2910869"/>
                  <a:pt x="8217944" y="2954114"/>
                </a:cubicBezTo>
                <a:cubicBezTo>
                  <a:pt x="5125142" y="2966521"/>
                  <a:pt x="2447142" y="2984850"/>
                  <a:pt x="503032" y="2954114"/>
                </a:cubicBezTo>
                <a:cubicBezTo>
                  <a:pt x="310038" y="2908412"/>
                  <a:pt x="-8072" y="2831986"/>
                  <a:pt x="0" y="2461751"/>
                </a:cubicBezTo>
                <a:cubicBezTo>
                  <a:pt x="7715" y="1971813"/>
                  <a:pt x="-171770" y="836507"/>
                  <a:pt x="0" y="492362"/>
                </a:cubicBezTo>
                <a:close/>
              </a:path>
              <a:path w="8720976" h="2954114" stroke="0" extrusionOk="0">
                <a:moveTo>
                  <a:pt x="0" y="492362"/>
                </a:moveTo>
                <a:cubicBezTo>
                  <a:pt x="50995" y="194746"/>
                  <a:pt x="245344" y="-49958"/>
                  <a:pt x="503032" y="0"/>
                </a:cubicBezTo>
                <a:cubicBezTo>
                  <a:pt x="1827883" y="-82016"/>
                  <a:pt x="5684606" y="541001"/>
                  <a:pt x="8217944" y="0"/>
                </a:cubicBezTo>
                <a:cubicBezTo>
                  <a:pt x="8546986" y="17004"/>
                  <a:pt x="8772346" y="213979"/>
                  <a:pt x="8720976" y="492362"/>
                </a:cubicBezTo>
                <a:cubicBezTo>
                  <a:pt x="8492976" y="1024141"/>
                  <a:pt x="8710776" y="2006991"/>
                  <a:pt x="8720976" y="2461751"/>
                </a:cubicBezTo>
                <a:cubicBezTo>
                  <a:pt x="8726976" y="2644209"/>
                  <a:pt x="8521033" y="3055445"/>
                  <a:pt x="8217944" y="2954114"/>
                </a:cubicBezTo>
                <a:cubicBezTo>
                  <a:pt x="5013637" y="2823538"/>
                  <a:pt x="1962050" y="2737210"/>
                  <a:pt x="503032" y="2954114"/>
                </a:cubicBezTo>
                <a:cubicBezTo>
                  <a:pt x="299375" y="2953852"/>
                  <a:pt x="94384" y="2734858"/>
                  <a:pt x="0" y="2461751"/>
                </a:cubicBezTo>
                <a:cubicBezTo>
                  <a:pt x="-7458" y="1424728"/>
                  <a:pt x="24027" y="709154"/>
                  <a:pt x="0" y="492362"/>
                </a:cubicBezTo>
                <a:close/>
              </a:path>
              <a:path w="8720976" h="2954114" fill="none" stroke="0" extrusionOk="0">
                <a:moveTo>
                  <a:pt x="0" y="492362"/>
                </a:moveTo>
                <a:cubicBezTo>
                  <a:pt x="40431" y="180293"/>
                  <a:pt x="244238" y="4884"/>
                  <a:pt x="503032" y="0"/>
                </a:cubicBezTo>
                <a:cubicBezTo>
                  <a:pt x="3253460" y="28938"/>
                  <a:pt x="6693707" y="163635"/>
                  <a:pt x="8217944" y="0"/>
                </a:cubicBezTo>
                <a:cubicBezTo>
                  <a:pt x="8457765" y="-7223"/>
                  <a:pt x="8764929" y="209062"/>
                  <a:pt x="8720976" y="492362"/>
                </a:cubicBezTo>
                <a:cubicBezTo>
                  <a:pt x="8540732" y="947830"/>
                  <a:pt x="8736131" y="2060879"/>
                  <a:pt x="8720976" y="2461751"/>
                </a:cubicBezTo>
                <a:cubicBezTo>
                  <a:pt x="8674680" y="2661005"/>
                  <a:pt x="8561360" y="2921942"/>
                  <a:pt x="8217944" y="2954114"/>
                </a:cubicBezTo>
                <a:cubicBezTo>
                  <a:pt x="4950921" y="3186985"/>
                  <a:pt x="2107318" y="3102883"/>
                  <a:pt x="503032" y="2954114"/>
                </a:cubicBezTo>
                <a:cubicBezTo>
                  <a:pt x="217981" y="2960334"/>
                  <a:pt x="28589" y="2796617"/>
                  <a:pt x="0" y="2461751"/>
                </a:cubicBezTo>
                <a:cubicBezTo>
                  <a:pt x="35090" y="1940765"/>
                  <a:pt x="-136634" y="870664"/>
                  <a:pt x="0" y="492362"/>
                </a:cubicBezTo>
                <a:close/>
              </a:path>
              <a:path w="8720976" h="2954114" fill="none" stroke="0" extrusionOk="0">
                <a:moveTo>
                  <a:pt x="0" y="492362"/>
                </a:moveTo>
                <a:cubicBezTo>
                  <a:pt x="101121" y="229905"/>
                  <a:pt x="244766" y="-41559"/>
                  <a:pt x="503032" y="0"/>
                </a:cubicBezTo>
                <a:cubicBezTo>
                  <a:pt x="4164490" y="98137"/>
                  <a:pt x="5668088" y="-210101"/>
                  <a:pt x="8217944" y="0"/>
                </a:cubicBezTo>
                <a:cubicBezTo>
                  <a:pt x="8490783" y="17223"/>
                  <a:pt x="8781972" y="202904"/>
                  <a:pt x="8720976" y="492362"/>
                </a:cubicBezTo>
                <a:cubicBezTo>
                  <a:pt x="8531622" y="965676"/>
                  <a:pt x="8827022" y="2086921"/>
                  <a:pt x="8720976" y="2461751"/>
                </a:cubicBezTo>
                <a:cubicBezTo>
                  <a:pt x="8754080" y="2625115"/>
                  <a:pt x="8572238" y="2915193"/>
                  <a:pt x="8217944" y="2954114"/>
                </a:cubicBezTo>
                <a:cubicBezTo>
                  <a:pt x="5066062" y="3008621"/>
                  <a:pt x="2106964" y="2821740"/>
                  <a:pt x="503032" y="2954114"/>
                </a:cubicBezTo>
                <a:cubicBezTo>
                  <a:pt x="234181" y="2905561"/>
                  <a:pt x="52392" y="2808869"/>
                  <a:pt x="0" y="2461751"/>
                </a:cubicBezTo>
                <a:cubicBezTo>
                  <a:pt x="42855" y="1957421"/>
                  <a:pt x="-178812" y="838140"/>
                  <a:pt x="0" y="49236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2954114" fill="none" extrusionOk="0">
                        <a:moveTo>
                          <a:pt x="0" y="492362"/>
                        </a:moveTo>
                        <a:cubicBezTo>
                          <a:pt x="68123" y="239021"/>
                          <a:pt x="276968" y="-53218"/>
                          <a:pt x="503032" y="0"/>
                        </a:cubicBezTo>
                        <a:cubicBezTo>
                          <a:pt x="4096794" y="113849"/>
                          <a:pt x="5931741" y="-49146"/>
                          <a:pt x="8217944" y="0"/>
                        </a:cubicBezTo>
                        <a:cubicBezTo>
                          <a:pt x="8456756" y="22180"/>
                          <a:pt x="8777089" y="232615"/>
                          <a:pt x="8720976" y="492362"/>
                        </a:cubicBezTo>
                        <a:cubicBezTo>
                          <a:pt x="8568332" y="929036"/>
                          <a:pt x="8824371" y="2095465"/>
                          <a:pt x="8720976" y="2461751"/>
                        </a:cubicBezTo>
                        <a:cubicBezTo>
                          <a:pt x="8769225" y="2681509"/>
                          <a:pt x="8537874" y="2926259"/>
                          <a:pt x="8217944" y="2954114"/>
                        </a:cubicBezTo>
                        <a:cubicBezTo>
                          <a:pt x="5125142" y="2966521"/>
                          <a:pt x="2447142" y="2984850"/>
                          <a:pt x="503032" y="2954114"/>
                        </a:cubicBezTo>
                        <a:cubicBezTo>
                          <a:pt x="272242" y="2928855"/>
                          <a:pt x="-6138" y="2808159"/>
                          <a:pt x="0" y="2461751"/>
                        </a:cubicBezTo>
                        <a:cubicBezTo>
                          <a:pt x="46357" y="1920962"/>
                          <a:pt x="-161040" y="833385"/>
                          <a:pt x="0" y="492362"/>
                        </a:cubicBezTo>
                        <a:close/>
                      </a:path>
                      <a:path w="8720976" h="2954114" stroke="0" extrusionOk="0">
                        <a:moveTo>
                          <a:pt x="0" y="492362"/>
                        </a:moveTo>
                        <a:cubicBezTo>
                          <a:pt x="41222" y="201282"/>
                          <a:pt x="229820" y="-28221"/>
                          <a:pt x="503032" y="0"/>
                        </a:cubicBezTo>
                        <a:cubicBezTo>
                          <a:pt x="1835247" y="-6146"/>
                          <a:pt x="5769189" y="150396"/>
                          <a:pt x="8217944" y="0"/>
                        </a:cubicBezTo>
                        <a:cubicBezTo>
                          <a:pt x="8531315" y="1065"/>
                          <a:pt x="8756729" y="198907"/>
                          <a:pt x="8720976" y="492362"/>
                        </a:cubicBezTo>
                        <a:cubicBezTo>
                          <a:pt x="8519616" y="1043079"/>
                          <a:pt x="8716399" y="2010958"/>
                          <a:pt x="8720976" y="2461751"/>
                        </a:cubicBezTo>
                        <a:cubicBezTo>
                          <a:pt x="8723575" y="2655701"/>
                          <a:pt x="8532720" y="2995994"/>
                          <a:pt x="8217944" y="2954114"/>
                        </a:cubicBezTo>
                        <a:cubicBezTo>
                          <a:pt x="5043474" y="2928217"/>
                          <a:pt x="2037676" y="2782788"/>
                          <a:pt x="503032" y="2954114"/>
                        </a:cubicBezTo>
                        <a:cubicBezTo>
                          <a:pt x="251341" y="2948167"/>
                          <a:pt x="54310" y="2734350"/>
                          <a:pt x="0" y="2461751"/>
                        </a:cubicBezTo>
                        <a:cubicBezTo>
                          <a:pt x="20858" y="1463215"/>
                          <a:pt x="64799" y="731347"/>
                          <a:pt x="0" y="492362"/>
                        </a:cubicBezTo>
                        <a:close/>
                      </a:path>
                      <a:path w="8720976" h="2954114" fill="none" stroke="0" extrusionOk="0">
                        <a:moveTo>
                          <a:pt x="0" y="492362"/>
                        </a:moveTo>
                        <a:cubicBezTo>
                          <a:pt x="54265" y="216627"/>
                          <a:pt x="245144" y="-22440"/>
                          <a:pt x="503032" y="0"/>
                        </a:cubicBezTo>
                        <a:cubicBezTo>
                          <a:pt x="4248474" y="-18849"/>
                          <a:pt x="5855521" y="34076"/>
                          <a:pt x="8217944" y="0"/>
                        </a:cubicBezTo>
                        <a:cubicBezTo>
                          <a:pt x="8472697" y="18017"/>
                          <a:pt x="8756775" y="207962"/>
                          <a:pt x="8720976" y="492362"/>
                        </a:cubicBezTo>
                        <a:cubicBezTo>
                          <a:pt x="8524080" y="968539"/>
                          <a:pt x="8802955" y="2026766"/>
                          <a:pt x="8720976" y="2461751"/>
                        </a:cubicBezTo>
                        <a:cubicBezTo>
                          <a:pt x="8718360" y="2677772"/>
                          <a:pt x="8532500" y="2935744"/>
                          <a:pt x="8217944" y="2954114"/>
                        </a:cubicBezTo>
                        <a:cubicBezTo>
                          <a:pt x="5066062" y="3008621"/>
                          <a:pt x="2106964" y="2821740"/>
                          <a:pt x="503032" y="2954114"/>
                        </a:cubicBezTo>
                        <a:cubicBezTo>
                          <a:pt x="226218" y="2937177"/>
                          <a:pt x="20664" y="2785944"/>
                          <a:pt x="0" y="2461751"/>
                        </a:cubicBezTo>
                        <a:cubicBezTo>
                          <a:pt x="54888" y="1931849"/>
                          <a:pt x="-161390" y="832445"/>
                          <a:pt x="0" y="49236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xấu hổ tiếc nuối vì do nhút nhát đã nhắm mắt lại khi nghe tiếng động lạ, không được nhìn thấy con chim xanh xinh đẹp kia.</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296650193"/>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1398404" y="500023"/>
            <a:ext cx="9646516" cy="1404977"/>
          </a:xfrm>
          <a:custGeom>
            <a:avLst/>
            <a:gdLst>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404977" fill="none" extrusionOk="0">
                <a:moveTo>
                  <a:pt x="0" y="234167"/>
                </a:moveTo>
                <a:cubicBezTo>
                  <a:pt x="61759" y="120604"/>
                  <a:pt x="161269" y="-31619"/>
                  <a:pt x="286384" y="0"/>
                </a:cubicBezTo>
                <a:cubicBezTo>
                  <a:pt x="2095572" y="347141"/>
                  <a:pt x="7526165" y="-168655"/>
                  <a:pt x="9360132" y="0"/>
                </a:cubicBezTo>
                <a:cubicBezTo>
                  <a:pt x="9498170" y="10275"/>
                  <a:pt x="9692407" y="114285"/>
                  <a:pt x="9646516" y="234167"/>
                </a:cubicBezTo>
                <a:cubicBezTo>
                  <a:pt x="9699084" y="568742"/>
                  <a:pt x="9702266" y="972010"/>
                  <a:pt x="9646516" y="1170809"/>
                </a:cubicBezTo>
                <a:cubicBezTo>
                  <a:pt x="9702582" y="1241789"/>
                  <a:pt x="9570409" y="1372936"/>
                  <a:pt x="9360132" y="1404977"/>
                </a:cubicBezTo>
                <a:cubicBezTo>
                  <a:pt x="8074020" y="1417384"/>
                  <a:pt x="2025053" y="1435713"/>
                  <a:pt x="286384" y="1404977"/>
                </a:cubicBezTo>
                <a:cubicBezTo>
                  <a:pt x="165253" y="1386905"/>
                  <a:pt x="-4164" y="1348937"/>
                  <a:pt x="0" y="1170809"/>
                </a:cubicBezTo>
                <a:cubicBezTo>
                  <a:pt x="-93423" y="1053521"/>
                  <a:pt x="18004" y="681052"/>
                  <a:pt x="0" y="234167"/>
                </a:cubicBezTo>
                <a:close/>
              </a:path>
              <a:path w="9646516" h="1404977" stroke="0" extrusionOk="0">
                <a:moveTo>
                  <a:pt x="0" y="234167"/>
                </a:moveTo>
                <a:cubicBezTo>
                  <a:pt x="34088" y="89422"/>
                  <a:pt x="147540" y="-31186"/>
                  <a:pt x="286384" y="0"/>
                </a:cubicBezTo>
                <a:cubicBezTo>
                  <a:pt x="4123554" y="-479098"/>
                  <a:pt x="7177798" y="173394"/>
                  <a:pt x="9360132" y="0"/>
                </a:cubicBezTo>
                <a:cubicBezTo>
                  <a:pt x="9554660" y="27555"/>
                  <a:pt x="9669706" y="103525"/>
                  <a:pt x="9646516" y="234167"/>
                </a:cubicBezTo>
                <a:cubicBezTo>
                  <a:pt x="9599614" y="588094"/>
                  <a:pt x="9614690" y="1036261"/>
                  <a:pt x="9646516" y="1170809"/>
                </a:cubicBezTo>
                <a:cubicBezTo>
                  <a:pt x="9657062" y="1260679"/>
                  <a:pt x="9532513" y="1446054"/>
                  <a:pt x="9360132" y="1404977"/>
                </a:cubicBezTo>
                <a:cubicBezTo>
                  <a:pt x="7474093" y="729293"/>
                  <a:pt x="3686549" y="884949"/>
                  <a:pt x="286384" y="1404977"/>
                </a:cubicBezTo>
                <a:cubicBezTo>
                  <a:pt x="146723" y="1405281"/>
                  <a:pt x="43603" y="1300664"/>
                  <a:pt x="0" y="1170809"/>
                </a:cubicBezTo>
                <a:cubicBezTo>
                  <a:pt x="-78818" y="739873"/>
                  <a:pt x="-71087" y="608588"/>
                  <a:pt x="0" y="234167"/>
                </a:cubicBezTo>
                <a:close/>
              </a:path>
              <a:path w="9646516" h="1404977" fill="none" stroke="0" extrusionOk="0">
                <a:moveTo>
                  <a:pt x="0" y="234167"/>
                </a:moveTo>
                <a:cubicBezTo>
                  <a:pt x="35041" y="80769"/>
                  <a:pt x="123201" y="8719"/>
                  <a:pt x="286384" y="0"/>
                </a:cubicBezTo>
                <a:cubicBezTo>
                  <a:pt x="2518580" y="286626"/>
                  <a:pt x="7607946" y="161572"/>
                  <a:pt x="9360132" y="0"/>
                </a:cubicBezTo>
                <a:cubicBezTo>
                  <a:pt x="9513804" y="-14233"/>
                  <a:pt x="9683348" y="103622"/>
                  <a:pt x="9646516" y="234167"/>
                </a:cubicBezTo>
                <a:cubicBezTo>
                  <a:pt x="9694665" y="531602"/>
                  <a:pt x="9655762" y="913858"/>
                  <a:pt x="9646516" y="1170809"/>
                </a:cubicBezTo>
                <a:cubicBezTo>
                  <a:pt x="9649396" y="1265328"/>
                  <a:pt x="9588768" y="1373775"/>
                  <a:pt x="9360132" y="1404977"/>
                </a:cubicBezTo>
                <a:cubicBezTo>
                  <a:pt x="7379096" y="1924660"/>
                  <a:pt x="4370421" y="1761006"/>
                  <a:pt x="286384" y="1404977"/>
                </a:cubicBezTo>
                <a:cubicBezTo>
                  <a:pt x="126826" y="1414704"/>
                  <a:pt x="28909" y="1324971"/>
                  <a:pt x="0" y="1170809"/>
                </a:cubicBezTo>
                <a:cubicBezTo>
                  <a:pt x="-69586" y="1066706"/>
                  <a:pt x="69484" y="734023"/>
                  <a:pt x="0" y="234167"/>
                </a:cubicBezTo>
                <a:close/>
              </a:path>
              <a:path w="9646516" h="1404977" fill="none" stroke="0" extrusionOk="0">
                <a:moveTo>
                  <a:pt x="0" y="234167"/>
                </a:moveTo>
                <a:cubicBezTo>
                  <a:pt x="53981" y="110522"/>
                  <a:pt x="149685" y="-21702"/>
                  <a:pt x="286384" y="0"/>
                </a:cubicBezTo>
                <a:cubicBezTo>
                  <a:pt x="2240755" y="276192"/>
                  <a:pt x="7600399" y="2733"/>
                  <a:pt x="9360132" y="0"/>
                </a:cubicBezTo>
                <a:cubicBezTo>
                  <a:pt x="9522757" y="6014"/>
                  <a:pt x="9669469" y="99057"/>
                  <a:pt x="9646516" y="234167"/>
                </a:cubicBezTo>
                <a:cubicBezTo>
                  <a:pt x="9689842" y="571045"/>
                  <a:pt x="9696832" y="961573"/>
                  <a:pt x="9646516" y="1170809"/>
                </a:cubicBezTo>
                <a:cubicBezTo>
                  <a:pt x="9675825" y="1251831"/>
                  <a:pt x="9559080" y="1386008"/>
                  <a:pt x="9360132" y="1404977"/>
                </a:cubicBezTo>
                <a:cubicBezTo>
                  <a:pt x="7679387" y="1459484"/>
                  <a:pt x="4369807" y="1272603"/>
                  <a:pt x="286384" y="1404977"/>
                </a:cubicBezTo>
                <a:cubicBezTo>
                  <a:pt x="133760" y="1378474"/>
                  <a:pt x="26816" y="1322394"/>
                  <a:pt x="0" y="1170809"/>
                </a:cubicBezTo>
                <a:cubicBezTo>
                  <a:pt x="-72916" y="1055792"/>
                  <a:pt x="23052" y="679378"/>
                  <a:pt x="0" y="234167"/>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404977" fill="none" extrusionOk="0">
                        <a:moveTo>
                          <a:pt x="0" y="234167"/>
                        </a:moveTo>
                        <a:cubicBezTo>
                          <a:pt x="39553" y="114508"/>
                          <a:pt x="152804" y="-22831"/>
                          <a:pt x="286384" y="0"/>
                        </a:cubicBezTo>
                        <a:cubicBezTo>
                          <a:pt x="2105805" y="307513"/>
                          <a:pt x="7657034" y="37307"/>
                          <a:pt x="9360132" y="0"/>
                        </a:cubicBezTo>
                        <a:cubicBezTo>
                          <a:pt x="9499737" y="9367"/>
                          <a:pt x="9667853" y="108890"/>
                          <a:pt x="9646516" y="234167"/>
                        </a:cubicBezTo>
                        <a:cubicBezTo>
                          <a:pt x="9701194" y="559715"/>
                          <a:pt x="9695360" y="966318"/>
                          <a:pt x="9646516" y="1170809"/>
                        </a:cubicBezTo>
                        <a:cubicBezTo>
                          <a:pt x="9679778" y="1266550"/>
                          <a:pt x="9543174" y="1391130"/>
                          <a:pt x="9360132" y="1404977"/>
                        </a:cubicBezTo>
                        <a:cubicBezTo>
                          <a:pt x="8074020" y="1417384"/>
                          <a:pt x="2025053" y="1435713"/>
                          <a:pt x="286384" y="1404977"/>
                        </a:cubicBezTo>
                        <a:cubicBezTo>
                          <a:pt x="155848" y="1391992"/>
                          <a:pt x="-1981" y="1322045"/>
                          <a:pt x="0" y="1170809"/>
                        </a:cubicBezTo>
                        <a:cubicBezTo>
                          <a:pt x="-69699" y="1022301"/>
                          <a:pt x="31823" y="677031"/>
                          <a:pt x="0" y="234167"/>
                        </a:cubicBezTo>
                        <a:close/>
                      </a:path>
                      <a:path w="9646516" h="1404977" stroke="0" extrusionOk="0">
                        <a:moveTo>
                          <a:pt x="0" y="234167"/>
                        </a:moveTo>
                        <a:cubicBezTo>
                          <a:pt x="31102" y="91419"/>
                          <a:pt x="133032" y="-10872"/>
                          <a:pt x="286384" y="0"/>
                        </a:cubicBezTo>
                        <a:cubicBezTo>
                          <a:pt x="4162712" y="-75648"/>
                          <a:pt x="7202778" y="58035"/>
                          <a:pt x="9360132" y="0"/>
                        </a:cubicBezTo>
                        <a:cubicBezTo>
                          <a:pt x="9547319" y="20089"/>
                          <a:pt x="9667504" y="101400"/>
                          <a:pt x="9646516" y="234167"/>
                        </a:cubicBezTo>
                        <a:cubicBezTo>
                          <a:pt x="9612172" y="597022"/>
                          <a:pt x="9618273" y="1038789"/>
                          <a:pt x="9646516" y="1170809"/>
                        </a:cubicBezTo>
                        <a:cubicBezTo>
                          <a:pt x="9654065" y="1270806"/>
                          <a:pt x="9537599" y="1420182"/>
                          <a:pt x="9360132" y="1404977"/>
                        </a:cubicBezTo>
                        <a:cubicBezTo>
                          <a:pt x="7553535" y="1008008"/>
                          <a:pt x="3870323" y="995707"/>
                          <a:pt x="286384" y="1404977"/>
                        </a:cubicBezTo>
                        <a:cubicBezTo>
                          <a:pt x="134767" y="1403866"/>
                          <a:pt x="29734" y="1300488"/>
                          <a:pt x="0" y="1170809"/>
                        </a:cubicBezTo>
                        <a:cubicBezTo>
                          <a:pt x="-77302" y="741934"/>
                          <a:pt x="-54944" y="617375"/>
                          <a:pt x="0" y="234167"/>
                        </a:cubicBezTo>
                        <a:close/>
                      </a:path>
                      <a:path w="9646516" h="1404977" fill="none" stroke="0" extrusionOk="0">
                        <a:moveTo>
                          <a:pt x="0" y="234167"/>
                        </a:moveTo>
                        <a:cubicBezTo>
                          <a:pt x="44100" y="104561"/>
                          <a:pt x="123665" y="-5283"/>
                          <a:pt x="286384" y="0"/>
                        </a:cubicBezTo>
                        <a:cubicBezTo>
                          <a:pt x="2406247" y="-43338"/>
                          <a:pt x="7479768" y="-10483"/>
                          <a:pt x="9360132" y="0"/>
                        </a:cubicBezTo>
                        <a:cubicBezTo>
                          <a:pt x="9524265" y="3449"/>
                          <a:pt x="9663538" y="100949"/>
                          <a:pt x="9646516" y="234167"/>
                        </a:cubicBezTo>
                        <a:cubicBezTo>
                          <a:pt x="9680226" y="549558"/>
                          <a:pt x="9677272" y="902877"/>
                          <a:pt x="9646516" y="1170809"/>
                        </a:cubicBezTo>
                        <a:cubicBezTo>
                          <a:pt x="9653411" y="1266869"/>
                          <a:pt x="9566952" y="1384208"/>
                          <a:pt x="9360132" y="1404977"/>
                        </a:cubicBezTo>
                        <a:cubicBezTo>
                          <a:pt x="7679387" y="1459484"/>
                          <a:pt x="4369807" y="1272603"/>
                          <a:pt x="286384" y="1404977"/>
                        </a:cubicBezTo>
                        <a:cubicBezTo>
                          <a:pt x="136035" y="1388814"/>
                          <a:pt x="18977" y="1311594"/>
                          <a:pt x="0" y="1170809"/>
                        </a:cubicBezTo>
                        <a:cubicBezTo>
                          <a:pt x="-58758" y="1061830"/>
                          <a:pt x="32370" y="676725"/>
                          <a:pt x="0" y="2341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quay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4A8B4CD6-4A88-035F-FC97-7CC6061CFA3A}"/>
              </a:ext>
            </a:extLst>
          </p:cNvPr>
          <p:cNvSpPr/>
          <p:nvPr/>
        </p:nvSpPr>
        <p:spPr>
          <a:xfrm>
            <a:off x="956761" y="2138044"/>
            <a:ext cx="9340100" cy="3894721"/>
          </a:xfrm>
          <a:prstGeom prst="rect">
            <a:avLst/>
          </a:prstGeom>
        </p:spPr>
        <p:txBody>
          <a:bodyPr wrap="square">
            <a:spAutoFit/>
          </a:bodyPr>
          <a:lstStyle/>
          <a:p>
            <a:pPr algn="just" defTabSz="1219170">
              <a:lnSpc>
                <a:spcPct val="150000"/>
              </a:lnSpc>
              <a:buClr>
                <a:srgbClr val="000000"/>
              </a:buClr>
            </a:pP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Nhưng những cây cỏ xung quanh vẫn cứ xôn xao. Thì ra, vừa có một con 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nghe</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bè</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trầm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trồ</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xấu</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hổ</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p>
          <a:p>
            <a:pPr algn="just" defTabSz="1219170">
              <a:lnSpc>
                <a:spcPct val="150000"/>
              </a:lnSpc>
              <a:buClr>
                <a:srgbClr val="000000"/>
              </a:buClr>
            </a:pP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tiếc</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bao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giờ</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ấy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quay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trở</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lnSpc>
                <a:spcPct val="150000"/>
              </a:lnSpc>
              <a:buClr>
                <a:srgbClr val="000000"/>
              </a:buClr>
            </a:pPr>
            <a:endPar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 name="Picture 3">
            <a:extLst>
              <a:ext uri="{FF2B5EF4-FFF2-40B4-BE49-F238E27FC236}">
                <a16:creationId xmlns:a16="http://schemas.microsoft.com/office/drawing/2014/main" id="{F6545D51-1DD5-F558-7804-8D8DD8E47B11}"/>
              </a:ext>
            </a:extLst>
          </p:cNvPr>
          <p:cNvPicPr>
            <a:picLocks noChangeAspect="1"/>
          </p:cNvPicPr>
          <p:nvPr/>
        </p:nvPicPr>
        <p:blipFill>
          <a:blip r:embed="rId3"/>
          <a:stretch>
            <a:fillRect/>
          </a:stretch>
        </p:blipFill>
        <p:spPr>
          <a:xfrm flipH="1">
            <a:off x="9173992" y="4128222"/>
            <a:ext cx="2872799" cy="3006399"/>
          </a:xfrm>
          <a:prstGeom prst="ellipse">
            <a:avLst/>
          </a:prstGeom>
          <a:ln>
            <a:noFill/>
          </a:ln>
          <a:effectLst>
            <a:softEdge rad="112500"/>
          </a:effectLst>
        </p:spPr>
      </p:pic>
      <p:cxnSp>
        <p:nvCxnSpPr>
          <p:cNvPr id="5" name="Straight Connector 4">
            <a:extLst>
              <a:ext uri="{FF2B5EF4-FFF2-40B4-BE49-F238E27FC236}">
                <a16:creationId xmlns:a16="http://schemas.microsoft.com/office/drawing/2014/main" id="{C0C80225-603F-CA01-FBC6-D47CACCDA00D}"/>
              </a:ext>
            </a:extLst>
          </p:cNvPr>
          <p:cNvCxnSpPr/>
          <p:nvPr/>
        </p:nvCxnSpPr>
        <p:spPr>
          <a:xfrm>
            <a:off x="3798348" y="4873286"/>
            <a:ext cx="5166804"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2151FB22-E581-BCCC-1719-CF756EC5F453}"/>
              </a:ext>
            </a:extLst>
          </p:cNvPr>
          <p:cNvCxnSpPr>
            <a:cxnSpLocks/>
          </p:cNvCxnSpPr>
          <p:nvPr/>
        </p:nvCxnSpPr>
        <p:spPr>
          <a:xfrm>
            <a:off x="1090659" y="5432579"/>
            <a:ext cx="7469079"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5719842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1301"/>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009554" y="925105"/>
            <a:ext cx="9976126" cy="1169509"/>
          </a:xfrm>
          <a:custGeom>
            <a:avLst/>
            <a:gdLst>
              <a:gd name="connsiteX0" fmla="*/ 0 w 9976126"/>
              <a:gd name="connsiteY0" fmla="*/ 194922 h 1169509"/>
              <a:gd name="connsiteX1" fmla="*/ 194922 w 9976126"/>
              <a:gd name="connsiteY1" fmla="*/ 0 h 1169509"/>
              <a:gd name="connsiteX2" fmla="*/ 9781204 w 9976126"/>
              <a:gd name="connsiteY2" fmla="*/ 0 h 1169509"/>
              <a:gd name="connsiteX3" fmla="*/ 9976126 w 9976126"/>
              <a:gd name="connsiteY3" fmla="*/ 194922 h 1169509"/>
              <a:gd name="connsiteX4" fmla="*/ 9976126 w 9976126"/>
              <a:gd name="connsiteY4" fmla="*/ 974587 h 1169509"/>
              <a:gd name="connsiteX5" fmla="*/ 9781204 w 9976126"/>
              <a:gd name="connsiteY5" fmla="*/ 1169509 h 1169509"/>
              <a:gd name="connsiteX6" fmla="*/ 194922 w 9976126"/>
              <a:gd name="connsiteY6" fmla="*/ 1169509 h 1169509"/>
              <a:gd name="connsiteX7" fmla="*/ 0 w 9976126"/>
              <a:gd name="connsiteY7" fmla="*/ 974587 h 1169509"/>
              <a:gd name="connsiteX8" fmla="*/ 0 w 9976126"/>
              <a:gd name="connsiteY8" fmla="*/ 194922 h 116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169509" fill="none" extrusionOk="0">
                <a:moveTo>
                  <a:pt x="0" y="194922"/>
                </a:moveTo>
                <a:cubicBezTo>
                  <a:pt x="16231" y="91726"/>
                  <a:pt x="100079" y="-13298"/>
                  <a:pt x="194922" y="0"/>
                </a:cubicBezTo>
                <a:cubicBezTo>
                  <a:pt x="4808007" y="10359"/>
                  <a:pt x="6016676" y="166365"/>
                  <a:pt x="9781204" y="0"/>
                </a:cubicBezTo>
                <a:cubicBezTo>
                  <a:pt x="9881993" y="3978"/>
                  <a:pt x="9979577" y="88028"/>
                  <a:pt x="9976126" y="194922"/>
                </a:cubicBezTo>
                <a:cubicBezTo>
                  <a:pt x="9921339" y="568002"/>
                  <a:pt x="9960494" y="808972"/>
                  <a:pt x="9976126" y="974587"/>
                </a:cubicBezTo>
                <a:cubicBezTo>
                  <a:pt x="9989813" y="1067377"/>
                  <a:pt x="9901857" y="1160824"/>
                  <a:pt x="9781204" y="1169509"/>
                </a:cubicBezTo>
                <a:cubicBezTo>
                  <a:pt x="8557733" y="1181916"/>
                  <a:pt x="4589272" y="1200245"/>
                  <a:pt x="194922" y="1169509"/>
                </a:cubicBezTo>
                <a:cubicBezTo>
                  <a:pt x="96485" y="1164525"/>
                  <a:pt x="-299" y="1085917"/>
                  <a:pt x="0" y="974587"/>
                </a:cubicBezTo>
                <a:cubicBezTo>
                  <a:pt x="69376" y="685918"/>
                  <a:pt x="-66311" y="365858"/>
                  <a:pt x="0" y="194922"/>
                </a:cubicBezTo>
                <a:close/>
              </a:path>
              <a:path w="9976126" h="1169509" stroke="0" extrusionOk="0">
                <a:moveTo>
                  <a:pt x="0" y="194922"/>
                </a:moveTo>
                <a:cubicBezTo>
                  <a:pt x="5502" y="85750"/>
                  <a:pt x="78967" y="3006"/>
                  <a:pt x="194922" y="0"/>
                </a:cubicBezTo>
                <a:cubicBezTo>
                  <a:pt x="4778405" y="39558"/>
                  <a:pt x="5167402" y="-110770"/>
                  <a:pt x="9781204" y="0"/>
                </a:cubicBezTo>
                <a:cubicBezTo>
                  <a:pt x="9909321" y="-2981"/>
                  <a:pt x="9976374" y="85758"/>
                  <a:pt x="9976126" y="194922"/>
                </a:cubicBezTo>
                <a:cubicBezTo>
                  <a:pt x="9990680" y="403401"/>
                  <a:pt x="9910824" y="750623"/>
                  <a:pt x="9976126" y="974587"/>
                </a:cubicBezTo>
                <a:cubicBezTo>
                  <a:pt x="9970553" y="1061487"/>
                  <a:pt x="9900731" y="1165685"/>
                  <a:pt x="9781204" y="1169509"/>
                </a:cubicBezTo>
                <a:cubicBezTo>
                  <a:pt x="7623988" y="1224016"/>
                  <a:pt x="1854246" y="1037135"/>
                  <a:pt x="194922" y="1169509"/>
                </a:cubicBezTo>
                <a:cubicBezTo>
                  <a:pt x="83613" y="1167271"/>
                  <a:pt x="12551" y="1082391"/>
                  <a:pt x="0" y="974587"/>
                </a:cubicBezTo>
                <a:cubicBezTo>
                  <a:pt x="-32524" y="890563"/>
                  <a:pt x="1867" y="511169"/>
                  <a:pt x="0" y="19492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2987749" y="2726587"/>
            <a:ext cx="9048306" cy="2445488"/>
          </a:xfrm>
          <a:custGeom>
            <a:avLst/>
            <a:gdLst>
              <a:gd name="connsiteX0" fmla="*/ 0 w 9048306"/>
              <a:gd name="connsiteY0" fmla="*/ 407589 h 2445488"/>
              <a:gd name="connsiteX1" fmla="*/ 407589 w 9048306"/>
              <a:gd name="connsiteY1" fmla="*/ 0 h 2445488"/>
              <a:gd name="connsiteX2" fmla="*/ 8640717 w 9048306"/>
              <a:gd name="connsiteY2" fmla="*/ 0 h 2445488"/>
              <a:gd name="connsiteX3" fmla="*/ 9048306 w 9048306"/>
              <a:gd name="connsiteY3" fmla="*/ 407589 h 2445488"/>
              <a:gd name="connsiteX4" fmla="*/ 9048306 w 9048306"/>
              <a:gd name="connsiteY4" fmla="*/ 2037899 h 2445488"/>
              <a:gd name="connsiteX5" fmla="*/ 8640717 w 9048306"/>
              <a:gd name="connsiteY5" fmla="*/ 2445488 h 2445488"/>
              <a:gd name="connsiteX6" fmla="*/ 407589 w 9048306"/>
              <a:gd name="connsiteY6" fmla="*/ 2445488 h 2445488"/>
              <a:gd name="connsiteX7" fmla="*/ 0 w 9048306"/>
              <a:gd name="connsiteY7" fmla="*/ 2037899 h 2445488"/>
              <a:gd name="connsiteX8" fmla="*/ 0 w 9048306"/>
              <a:gd name="connsiteY8" fmla="*/ 407589 h 2445488"/>
              <a:gd name="connsiteX0" fmla="*/ 0 w 9048306"/>
              <a:gd name="connsiteY0" fmla="*/ 407589 h 2445488"/>
              <a:gd name="connsiteX1" fmla="*/ 407589 w 9048306"/>
              <a:gd name="connsiteY1" fmla="*/ 0 h 2445488"/>
              <a:gd name="connsiteX2" fmla="*/ 8640717 w 9048306"/>
              <a:gd name="connsiteY2" fmla="*/ 0 h 2445488"/>
              <a:gd name="connsiteX3" fmla="*/ 9048306 w 9048306"/>
              <a:gd name="connsiteY3" fmla="*/ 407589 h 2445488"/>
              <a:gd name="connsiteX4" fmla="*/ 9048306 w 9048306"/>
              <a:gd name="connsiteY4" fmla="*/ 2037899 h 2445488"/>
              <a:gd name="connsiteX5" fmla="*/ 8640717 w 9048306"/>
              <a:gd name="connsiteY5" fmla="*/ 2445488 h 2445488"/>
              <a:gd name="connsiteX6" fmla="*/ 407589 w 9048306"/>
              <a:gd name="connsiteY6" fmla="*/ 2445488 h 2445488"/>
              <a:gd name="connsiteX7" fmla="*/ 0 w 9048306"/>
              <a:gd name="connsiteY7" fmla="*/ 2037899 h 2445488"/>
              <a:gd name="connsiteX8" fmla="*/ 0 w 9048306"/>
              <a:gd name="connsiteY8" fmla="*/ 407589 h 244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2445488" fill="none" extrusionOk="0">
                <a:moveTo>
                  <a:pt x="0" y="407589"/>
                </a:moveTo>
                <a:cubicBezTo>
                  <a:pt x="49211" y="195994"/>
                  <a:pt x="217860" y="-36727"/>
                  <a:pt x="407589" y="0"/>
                </a:cubicBezTo>
                <a:cubicBezTo>
                  <a:pt x="1391762" y="614232"/>
                  <a:pt x="4987053" y="-161714"/>
                  <a:pt x="8640717" y="0"/>
                </a:cubicBezTo>
                <a:cubicBezTo>
                  <a:pt x="8815168" y="29360"/>
                  <a:pt x="9071368" y="187551"/>
                  <a:pt x="9048306" y="407589"/>
                </a:cubicBezTo>
                <a:cubicBezTo>
                  <a:pt x="9164415" y="837554"/>
                  <a:pt x="9080286" y="1257830"/>
                  <a:pt x="9048306" y="2037899"/>
                </a:cubicBezTo>
                <a:cubicBezTo>
                  <a:pt x="9074993" y="2234027"/>
                  <a:pt x="8899131" y="2423235"/>
                  <a:pt x="8640717" y="2445488"/>
                </a:cubicBezTo>
                <a:cubicBezTo>
                  <a:pt x="7217764" y="2585956"/>
                  <a:pt x="2251126" y="2534361"/>
                  <a:pt x="407589" y="2445488"/>
                </a:cubicBezTo>
                <a:cubicBezTo>
                  <a:pt x="207843" y="2431772"/>
                  <a:pt x="-5157" y="2326525"/>
                  <a:pt x="0" y="2037899"/>
                </a:cubicBezTo>
                <a:cubicBezTo>
                  <a:pt x="-133125" y="1659747"/>
                  <a:pt x="-75952" y="926352"/>
                  <a:pt x="0" y="407589"/>
                </a:cubicBezTo>
                <a:close/>
              </a:path>
              <a:path w="9048306" h="2445488" stroke="0" extrusionOk="0">
                <a:moveTo>
                  <a:pt x="0" y="407589"/>
                </a:moveTo>
                <a:cubicBezTo>
                  <a:pt x="13613" y="176951"/>
                  <a:pt x="164396" y="2578"/>
                  <a:pt x="407589" y="0"/>
                </a:cubicBezTo>
                <a:cubicBezTo>
                  <a:pt x="4401185" y="-235994"/>
                  <a:pt x="6742683" y="233383"/>
                  <a:pt x="8640717" y="0"/>
                </a:cubicBezTo>
                <a:cubicBezTo>
                  <a:pt x="8909490" y="24625"/>
                  <a:pt x="9055528" y="155149"/>
                  <a:pt x="9048306" y="407589"/>
                </a:cubicBezTo>
                <a:cubicBezTo>
                  <a:pt x="8953104" y="687506"/>
                  <a:pt x="8985117" y="1349805"/>
                  <a:pt x="9048306" y="2037899"/>
                </a:cubicBezTo>
                <a:cubicBezTo>
                  <a:pt x="9041993" y="2201726"/>
                  <a:pt x="8882299" y="2480716"/>
                  <a:pt x="8640717" y="2445488"/>
                </a:cubicBezTo>
                <a:cubicBezTo>
                  <a:pt x="7098474" y="2482849"/>
                  <a:pt x="1213113" y="2295552"/>
                  <a:pt x="407589" y="2445488"/>
                </a:cubicBezTo>
                <a:cubicBezTo>
                  <a:pt x="193935" y="2436904"/>
                  <a:pt x="59648" y="2263745"/>
                  <a:pt x="0" y="2037899"/>
                </a:cubicBezTo>
                <a:cubicBezTo>
                  <a:pt x="-108506" y="1833917"/>
                  <a:pt x="-48415" y="859338"/>
                  <a:pt x="0" y="407589"/>
                </a:cubicBezTo>
                <a:close/>
              </a:path>
              <a:path w="9048306" h="2445488" fill="none" stroke="0" extrusionOk="0">
                <a:moveTo>
                  <a:pt x="0" y="407589"/>
                </a:moveTo>
                <a:cubicBezTo>
                  <a:pt x="39092" y="180833"/>
                  <a:pt x="150456" y="7787"/>
                  <a:pt x="407589" y="0"/>
                </a:cubicBezTo>
                <a:cubicBezTo>
                  <a:pt x="1892338" y="-69629"/>
                  <a:pt x="4681631" y="-147353"/>
                  <a:pt x="8640717" y="0"/>
                </a:cubicBezTo>
                <a:cubicBezTo>
                  <a:pt x="8844252" y="15929"/>
                  <a:pt x="9066290" y="148840"/>
                  <a:pt x="9048306" y="407589"/>
                </a:cubicBezTo>
                <a:cubicBezTo>
                  <a:pt x="9145504" y="788445"/>
                  <a:pt x="9065754" y="1235125"/>
                  <a:pt x="9048306" y="2037899"/>
                </a:cubicBezTo>
                <a:cubicBezTo>
                  <a:pt x="9044265" y="2215738"/>
                  <a:pt x="8927398" y="2416314"/>
                  <a:pt x="8640717" y="2445488"/>
                </a:cubicBezTo>
                <a:cubicBezTo>
                  <a:pt x="7410308" y="2173110"/>
                  <a:pt x="2068857" y="2464289"/>
                  <a:pt x="407589" y="2445488"/>
                </a:cubicBezTo>
                <a:cubicBezTo>
                  <a:pt x="157359" y="2418863"/>
                  <a:pt x="11810" y="2286054"/>
                  <a:pt x="0" y="2037899"/>
                </a:cubicBezTo>
                <a:cubicBezTo>
                  <a:pt x="-112031" y="1657055"/>
                  <a:pt x="-79393" y="926695"/>
                  <a:pt x="0" y="407589"/>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9048306"/>
                      <a:gd name="connsiteY0" fmla="*/ 407589 h 2445488"/>
                      <a:gd name="connsiteX1" fmla="*/ 407589 w 9048306"/>
                      <a:gd name="connsiteY1" fmla="*/ 0 h 2445488"/>
                      <a:gd name="connsiteX2" fmla="*/ 8640717 w 9048306"/>
                      <a:gd name="connsiteY2" fmla="*/ 0 h 2445488"/>
                      <a:gd name="connsiteX3" fmla="*/ 9048306 w 9048306"/>
                      <a:gd name="connsiteY3" fmla="*/ 407589 h 2445488"/>
                      <a:gd name="connsiteX4" fmla="*/ 9048306 w 9048306"/>
                      <a:gd name="connsiteY4" fmla="*/ 2037899 h 2445488"/>
                      <a:gd name="connsiteX5" fmla="*/ 8640717 w 9048306"/>
                      <a:gd name="connsiteY5" fmla="*/ 2445488 h 2445488"/>
                      <a:gd name="connsiteX6" fmla="*/ 407589 w 9048306"/>
                      <a:gd name="connsiteY6" fmla="*/ 2445488 h 2445488"/>
                      <a:gd name="connsiteX7" fmla="*/ 0 w 9048306"/>
                      <a:gd name="connsiteY7" fmla="*/ 2037899 h 2445488"/>
                      <a:gd name="connsiteX8" fmla="*/ 0 w 9048306"/>
                      <a:gd name="connsiteY8" fmla="*/ 407589 h 244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2445488" fill="none" extrusionOk="0">
                        <a:moveTo>
                          <a:pt x="0" y="407589"/>
                        </a:moveTo>
                        <a:cubicBezTo>
                          <a:pt x="16611" y="187044"/>
                          <a:pt x="188119" y="-5850"/>
                          <a:pt x="407589" y="0"/>
                        </a:cubicBezTo>
                        <a:cubicBezTo>
                          <a:pt x="1547704" y="10359"/>
                          <a:pt x="5195516" y="166365"/>
                          <a:pt x="8640717" y="0"/>
                        </a:cubicBezTo>
                        <a:cubicBezTo>
                          <a:pt x="8836356" y="17079"/>
                          <a:pt x="9060327" y="185125"/>
                          <a:pt x="9048306" y="407589"/>
                        </a:cubicBezTo>
                        <a:cubicBezTo>
                          <a:pt x="9185147" y="748878"/>
                          <a:pt x="9063103" y="1243668"/>
                          <a:pt x="9048306" y="2037899"/>
                        </a:cubicBezTo>
                        <a:cubicBezTo>
                          <a:pt x="9055005" y="2255730"/>
                          <a:pt x="8892828" y="2427446"/>
                          <a:pt x="8640717" y="2445488"/>
                        </a:cubicBezTo>
                        <a:cubicBezTo>
                          <a:pt x="7527668" y="2457895"/>
                          <a:pt x="2230306" y="2476224"/>
                          <a:pt x="407589" y="2445488"/>
                        </a:cubicBezTo>
                        <a:cubicBezTo>
                          <a:pt x="192241" y="2440211"/>
                          <a:pt x="-1858" y="2285888"/>
                          <a:pt x="0" y="2037899"/>
                        </a:cubicBezTo>
                        <a:cubicBezTo>
                          <a:pt x="-109274" y="1628359"/>
                          <a:pt x="-51304" y="919180"/>
                          <a:pt x="0" y="407589"/>
                        </a:cubicBezTo>
                        <a:close/>
                      </a:path>
                      <a:path w="9048306" h="2445488" stroke="0" extrusionOk="0">
                        <a:moveTo>
                          <a:pt x="0" y="407589"/>
                        </a:moveTo>
                        <a:cubicBezTo>
                          <a:pt x="9098" y="179970"/>
                          <a:pt x="160570" y="7935"/>
                          <a:pt x="407589" y="0"/>
                        </a:cubicBezTo>
                        <a:cubicBezTo>
                          <a:pt x="4427930" y="39558"/>
                          <a:pt x="6817207" y="-110770"/>
                          <a:pt x="8640717" y="0"/>
                        </a:cubicBezTo>
                        <a:cubicBezTo>
                          <a:pt x="8882842" y="-2479"/>
                          <a:pt x="9053172" y="152875"/>
                          <a:pt x="9048306" y="407589"/>
                        </a:cubicBezTo>
                        <a:cubicBezTo>
                          <a:pt x="8985244" y="710355"/>
                          <a:pt x="9005112" y="1363911"/>
                          <a:pt x="9048306" y="2037899"/>
                        </a:cubicBezTo>
                        <a:cubicBezTo>
                          <a:pt x="9036675" y="2219695"/>
                          <a:pt x="8890806" y="2437442"/>
                          <a:pt x="8640717" y="2445488"/>
                        </a:cubicBezTo>
                        <a:cubicBezTo>
                          <a:pt x="7103361" y="2499995"/>
                          <a:pt x="1242253" y="2313114"/>
                          <a:pt x="407589" y="2445488"/>
                        </a:cubicBezTo>
                        <a:cubicBezTo>
                          <a:pt x="162351" y="2433166"/>
                          <a:pt x="26647" y="2263327"/>
                          <a:pt x="0" y="2037899"/>
                        </a:cubicBezTo>
                        <a:cubicBezTo>
                          <a:pt x="-91908" y="1856477"/>
                          <a:pt x="-34104" y="867128"/>
                          <a:pt x="0" y="40758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ây xấu hổ vì nhút nhát nên đã không thể chứng kiến được chú chim xanh xinh đẹp bay tới.</a:t>
            </a:r>
          </a:p>
        </p:txBody>
      </p:sp>
    </p:spTree>
    <p:extLst>
      <p:ext uri="{BB962C8B-B14F-4D97-AF65-F5344CB8AC3E}">
        <p14:creationId xmlns:p14="http://schemas.microsoft.com/office/powerpoint/2010/main" val="3462898910"/>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185" y="-4784"/>
            <a:ext cx="122016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C3CA100-326E-D92B-5774-42E30C2A5807}"/>
              </a:ext>
            </a:extLst>
          </p:cNvPr>
          <p:cNvPicPr>
            <a:picLocks noChangeAspect="1"/>
          </p:cNvPicPr>
          <p:nvPr/>
        </p:nvPicPr>
        <p:blipFill>
          <a:blip r:embed="rId7"/>
          <a:stretch>
            <a:fillRect/>
          </a:stretch>
        </p:blipFill>
        <p:spPr>
          <a:xfrm>
            <a:off x="1735891" y="2837344"/>
            <a:ext cx="9358171" cy="1353429"/>
          </a:xfrm>
          <a:prstGeom prst="rect">
            <a:avLst/>
          </a:prstGeom>
        </p:spPr>
      </p:pic>
    </p:spTree>
    <p:extLst>
      <p:ext uri="{BB962C8B-B14F-4D97-AF65-F5344CB8AC3E}">
        <p14:creationId xmlns:p14="http://schemas.microsoft.com/office/powerpoint/2010/main" val="2919562757"/>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1" name="Picture 10">
            <a:extLst>
              <a:ext uri="{FF2B5EF4-FFF2-40B4-BE49-F238E27FC236}">
                <a16:creationId xmlns:a16="http://schemas.microsoft.com/office/drawing/2014/main" id="{30ACFF49-843C-7BC3-F4CC-10D6CF5046B1}"/>
              </a:ext>
            </a:extLst>
          </p:cNvPr>
          <p:cNvPicPr>
            <a:picLocks noChangeAspect="1"/>
          </p:cNvPicPr>
          <p:nvPr/>
        </p:nvPicPr>
        <p:blipFill>
          <a:blip r:embed="rId7"/>
          <a:stretch>
            <a:fillRect/>
          </a:stretch>
        </p:blipFill>
        <p:spPr>
          <a:xfrm>
            <a:off x="1828957" y="2455344"/>
            <a:ext cx="8057611" cy="3148014"/>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1488558" y="967119"/>
            <a:ext cx="92928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Những từ ngữ nào sau đây chỉ đặc điểm?</a:t>
            </a:r>
          </a:p>
        </p:txBody>
      </p:sp>
      <p:sp>
        <p:nvSpPr>
          <p:cNvPr id="3" name="Rectangle: Rounded Corners 2">
            <a:extLst>
              <a:ext uri="{FF2B5EF4-FFF2-40B4-BE49-F238E27FC236}">
                <a16:creationId xmlns:a16="http://schemas.microsoft.com/office/drawing/2014/main" id="{4B35AE32-157B-7DD7-762D-21ECA19D5EC4}"/>
              </a:ext>
            </a:extLst>
          </p:cNvPr>
          <p:cNvSpPr/>
          <p:nvPr/>
        </p:nvSpPr>
        <p:spPr>
          <a:xfrm>
            <a:off x="695325" y="1933575"/>
            <a:ext cx="1285875"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41437201-E2CF-BCC1-5429-ACE92B89F48A}"/>
              </a:ext>
            </a:extLst>
          </p:cNvPr>
          <p:cNvSpPr/>
          <p:nvPr/>
        </p:nvSpPr>
        <p:spPr>
          <a:xfrm>
            <a:off x="2381250" y="1943100"/>
            <a:ext cx="2524125"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876B549-7103-EFE5-4FE1-7E36FFD98C3F}"/>
              </a:ext>
            </a:extLst>
          </p:cNvPr>
          <p:cNvSpPr/>
          <p:nvPr/>
        </p:nvSpPr>
        <p:spPr>
          <a:xfrm>
            <a:off x="5305426" y="1952625"/>
            <a:ext cx="1809750"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bay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C577E8C5-087E-928B-46C0-59CCAAD19220}"/>
              </a:ext>
            </a:extLst>
          </p:cNvPr>
          <p:cNvSpPr/>
          <p:nvPr/>
        </p:nvSpPr>
        <p:spPr>
          <a:xfrm>
            <a:off x="7648576" y="1952625"/>
            <a:ext cx="1619249"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5283568B-F021-8E02-266D-B90F07D7F738}"/>
              </a:ext>
            </a:extLst>
          </p:cNvPr>
          <p:cNvSpPr/>
          <p:nvPr/>
        </p:nvSpPr>
        <p:spPr>
          <a:xfrm>
            <a:off x="9705976" y="1971675"/>
            <a:ext cx="1990724"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9A1175BD-D91B-A1FA-C171-F7E36895C9C4}"/>
              </a:ext>
            </a:extLst>
          </p:cNvPr>
          <p:cNvSpPr/>
          <p:nvPr/>
        </p:nvSpPr>
        <p:spPr>
          <a:xfrm>
            <a:off x="696280" y="1765586"/>
            <a:ext cx="144586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Oval 9">
            <a:extLst>
              <a:ext uri="{FF2B5EF4-FFF2-40B4-BE49-F238E27FC236}">
                <a16:creationId xmlns:a16="http://schemas.microsoft.com/office/drawing/2014/main" id="{02F763CA-8908-C27F-C685-A049626AB892}"/>
              </a:ext>
            </a:extLst>
          </p:cNvPr>
          <p:cNvSpPr/>
          <p:nvPr/>
        </p:nvSpPr>
        <p:spPr>
          <a:xfrm>
            <a:off x="2601280" y="1813211"/>
            <a:ext cx="2180270"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Oval 10">
            <a:extLst>
              <a:ext uri="{FF2B5EF4-FFF2-40B4-BE49-F238E27FC236}">
                <a16:creationId xmlns:a16="http://schemas.microsoft.com/office/drawing/2014/main" id="{AC2AC1C7-7016-137B-CB0A-B9F443EB7B2E}"/>
              </a:ext>
            </a:extLst>
          </p:cNvPr>
          <p:cNvSpPr/>
          <p:nvPr/>
        </p:nvSpPr>
        <p:spPr>
          <a:xfrm>
            <a:off x="9478330" y="1822736"/>
            <a:ext cx="2180270"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8F463B-FE25-B350-B3CB-52EE7C1B1242}"/>
              </a:ext>
            </a:extLst>
          </p:cNvPr>
          <p:cNvSpPr txBox="1"/>
          <p:nvPr/>
        </p:nvSpPr>
        <p:spPr>
          <a:xfrm>
            <a:off x="838519" y="631786"/>
            <a:ext cx="8309907" cy="646331"/>
          </a:xfrm>
          <a:prstGeom prst="rect">
            <a:avLst/>
          </a:prstGeom>
          <a:noFill/>
        </p:spPr>
        <p:txBody>
          <a:bodyPr wrap="square" rtlCol="0">
            <a:spAutoFit/>
          </a:bodyPr>
          <a:lstStyle/>
          <a:p>
            <a:pPr algn="just" defTabSz="1219170">
              <a:buClr>
                <a:srgbClr val="000000"/>
              </a:buClr>
            </a:pP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lời của cây xấu hổ:</a:t>
            </a:r>
          </a:p>
        </p:txBody>
      </p:sp>
      <p:pic>
        <p:nvPicPr>
          <p:cNvPr id="3" name="Picture 2">
            <a:extLst>
              <a:ext uri="{FF2B5EF4-FFF2-40B4-BE49-F238E27FC236}">
                <a16:creationId xmlns:a16="http://schemas.microsoft.com/office/drawing/2014/main" id="{14530DD6-7174-714B-47C7-AF8B1B5733BE}"/>
              </a:ext>
            </a:extLst>
          </p:cNvPr>
          <p:cNvPicPr>
            <a:picLocks noChangeAspect="1"/>
          </p:cNvPicPr>
          <p:nvPr/>
        </p:nvPicPr>
        <p:blipFill>
          <a:blip r:embed="rId2"/>
          <a:stretch>
            <a:fillRect/>
          </a:stretch>
        </p:blipFill>
        <p:spPr>
          <a:xfrm>
            <a:off x="1196959" y="1796098"/>
            <a:ext cx="4302632" cy="2595669"/>
          </a:xfrm>
          <a:prstGeom prst="rect">
            <a:avLst/>
          </a:prstGeom>
          <a:ln>
            <a:noFill/>
          </a:ln>
          <a:effectLst>
            <a:softEdge rad="112500"/>
          </a:effectLst>
        </p:spPr>
      </p:pic>
      <p:sp>
        <p:nvSpPr>
          <p:cNvPr id="4" name="Speech Bubble: Rectangle with Corners Rounded 3">
            <a:extLst>
              <a:ext uri="{FF2B5EF4-FFF2-40B4-BE49-F238E27FC236}">
                <a16:creationId xmlns:a16="http://schemas.microsoft.com/office/drawing/2014/main" id="{5CE822D2-A11E-9A95-6CBB-08D99910C3D4}"/>
              </a:ext>
            </a:extLst>
          </p:cNvPr>
          <p:cNvSpPr/>
          <p:nvPr/>
        </p:nvSpPr>
        <p:spPr>
          <a:xfrm>
            <a:off x="5719846" y="1727946"/>
            <a:ext cx="4881479" cy="2833419"/>
          </a:xfrm>
          <a:prstGeom prst="wedgeRoundRectCallout">
            <a:avLst>
              <a:gd name="adj1" fmla="val -67293"/>
              <a:gd name="adj2" fmla="val -502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a:extLst>
              <a:ext uri="{FF2B5EF4-FFF2-40B4-BE49-F238E27FC236}">
                <a16:creationId xmlns:a16="http://schemas.microsoft.com/office/drawing/2014/main" id="{C2575092-7FDE-7480-A2E1-4CC08D110824}"/>
              </a:ext>
            </a:extLst>
          </p:cNvPr>
          <p:cNvSpPr/>
          <p:nvPr/>
        </p:nvSpPr>
        <p:spPr>
          <a:xfrm>
            <a:off x="5845288" y="1842584"/>
            <a:ext cx="2680542" cy="584775"/>
          </a:xfrm>
          <a:prstGeom prst="rect">
            <a:avLst/>
          </a:prstGeom>
        </p:spPr>
        <p:txBody>
          <a:bodyPr wrap="none">
            <a:spAutoFit/>
          </a:bodyPr>
          <a:lstStyle/>
          <a:p>
            <a:pPr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92431A0B-0DD7-85AA-32CD-DD3ABEB8DCE5}"/>
              </a:ext>
            </a:extLst>
          </p:cNvPr>
          <p:cNvSpPr/>
          <p:nvPr/>
        </p:nvSpPr>
        <p:spPr>
          <a:xfrm>
            <a:off x="5845288" y="1837222"/>
            <a:ext cx="4729355" cy="2554545"/>
          </a:xfrm>
          <a:prstGeom prst="rect">
            <a:avLst/>
          </a:prstGeom>
        </p:spPr>
        <p:txBody>
          <a:bodyPr wrap="square">
            <a:spAutoFit/>
          </a:bodyPr>
          <a:lstStyle/>
          <a:p>
            <a:pPr algn="just"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r>
              <a:rPr lang="vi-VN"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vì đã quá nhút nhát nên đã nhắm mắt lại, không nhìn thấy con chim xanh xinh đẹp ấy.</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3714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par>
                          <p:cTn id="24" fill="hold">
                            <p:stCondLst>
                              <p:cond delay="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5" grpId="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8B6F1F7-5FC0-4CF6-F88C-85463D40F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47BD6A52-E8E5-DFB4-8BE4-EBF52EAADB34}"/>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86021C4-2A35-0AAD-0FE4-E6A0D213DDC7}"/>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7" name="TextBox 6">
            <a:extLst>
              <a:ext uri="{FF2B5EF4-FFF2-40B4-BE49-F238E27FC236}">
                <a16:creationId xmlns:a16="http://schemas.microsoft.com/office/drawing/2014/main" id="{78ACB3E2-65CB-8EFD-8E65-BCBFE66E8E7E}"/>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8" name="TextBox 7">
            <a:extLst>
              <a:ext uri="{FF2B5EF4-FFF2-40B4-BE49-F238E27FC236}">
                <a16:creationId xmlns:a16="http://schemas.microsoft.com/office/drawing/2014/main" id="{377BFBD7-334E-FE12-9215-8192E70B4A70}"/>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9" name="TextBox 8">
            <a:extLst>
              <a:ext uri="{FF2B5EF4-FFF2-40B4-BE49-F238E27FC236}">
                <a16:creationId xmlns:a16="http://schemas.microsoft.com/office/drawing/2014/main" id="{9DB23A36-5E7A-987D-33DF-1EEA0D8183CB}"/>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10" name="TextBox 9">
            <a:extLst>
              <a:ext uri="{FF2B5EF4-FFF2-40B4-BE49-F238E27FC236}">
                <a16:creationId xmlns:a16="http://schemas.microsoft.com/office/drawing/2014/main" id="{9717125D-5D1D-0B56-E8D6-0AC07D1C9F18}"/>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pic>
        <p:nvPicPr>
          <p:cNvPr id="11" name="Picture 10" descr="A picture containing text&#10;&#10;Description automatically generated">
            <a:extLst>
              <a:ext uri="{FF2B5EF4-FFF2-40B4-BE49-F238E27FC236}">
                <a16:creationId xmlns:a16="http://schemas.microsoft.com/office/drawing/2014/main" id="{E97AAF6C-6F12-85F2-C093-070DBDB65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046BF3-E7AA-0B4E-8BBC-CF5AB3DC4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5E6223B-A5E9-CA02-B96D-615A297D6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DE51F78-4D91-B011-EC16-DF1EA28CD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F3645F8-C4B9-5B80-3992-0636809F5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id="{434896F4-6D69-6F29-C828-7C272CB46926}"/>
              </a:ext>
            </a:extLst>
          </p:cNvPr>
          <p:cNvPicPr>
            <a:picLocks noChangeAspect="1"/>
          </p:cNvPicPr>
          <p:nvPr/>
        </p:nvPicPr>
        <p:blipFill>
          <a:blip r:embed="rId5"/>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19244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10795" y="0"/>
            <a:ext cx="12219940" cy="6871970"/>
          </a:xfrm>
          <a:prstGeom prst="rect">
            <a:avLst/>
          </a:prstGeom>
        </p:spPr>
      </p:pic>
      <p:sp>
        <p:nvSpPr>
          <p:cNvPr id="3" name="矩形 2"/>
          <p:cNvSpPr/>
          <p:nvPr/>
        </p:nvSpPr>
        <p:spPr>
          <a:xfrm>
            <a:off x="1988185"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7453423" y="4355644"/>
            <a:ext cx="2032842" cy="2502356"/>
          </a:xfrm>
          <a:prstGeom prst="rect">
            <a:avLst/>
          </a:prstGeom>
        </p:spPr>
      </p:pic>
      <p:pic>
        <p:nvPicPr>
          <p:cNvPr id="14" name="Picture 13">
            <a:extLst>
              <a:ext uri="{FF2B5EF4-FFF2-40B4-BE49-F238E27FC236}">
                <a16:creationId xmlns:a16="http://schemas.microsoft.com/office/drawing/2014/main" id="{D4014C08-6D4C-F174-6D9B-0BD1C7A15141}"/>
              </a:ext>
            </a:extLst>
          </p:cNvPr>
          <p:cNvPicPr>
            <a:picLocks noChangeAspect="1"/>
          </p:cNvPicPr>
          <p:nvPr/>
        </p:nvPicPr>
        <p:blipFill>
          <a:blip r:embed="rId8"/>
          <a:stretch>
            <a:fillRect/>
          </a:stretch>
        </p:blipFill>
        <p:spPr>
          <a:xfrm>
            <a:off x="542259" y="1368339"/>
            <a:ext cx="10291919" cy="32210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trước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Một</a:t>
            </a:r>
            <a:r>
              <a:rPr kumimoji="0" lang="en-US" sz="5400" b="0" i="0" u="none" strike="noStrike" kern="1200" cap="none" spc="0" normalizeH="0" noProof="0" dirty="0">
                <a:ln>
                  <a:noFill/>
                </a:ln>
                <a:solidFill>
                  <a:srgbClr val="FF0000"/>
                </a:solidFill>
                <a:effectLst/>
                <a:uLnTx/>
                <a:uFillTx/>
                <a:latin typeface="Calibri"/>
                <a:ea typeface="+mn-ea"/>
                <a:cs typeface="+mn-cs"/>
              </a:rPr>
              <a:t> </a:t>
            </a:r>
            <a:r>
              <a:rPr kumimoji="0" lang="en-US" sz="5400" b="0" i="0" u="none" strike="noStrike" kern="1200" cap="none" spc="0" normalizeH="0" noProof="0" dirty="0" err="1">
                <a:ln>
                  <a:noFill/>
                </a:ln>
                <a:solidFill>
                  <a:srgbClr val="FF0000"/>
                </a:solidFill>
                <a:effectLst/>
                <a:uLnTx/>
                <a:uFillTx/>
                <a:latin typeface="Calibri"/>
                <a:ea typeface="+mn-ea"/>
                <a:cs typeface="+mn-cs"/>
              </a:rPr>
              <a:t>giờ</a:t>
            </a:r>
            <a:r>
              <a:rPr kumimoji="0" lang="en-US" sz="5400" b="0" i="0" u="none" strike="noStrike" kern="1200" cap="none" spc="0" normalizeH="0" noProof="0" dirty="0">
                <a:ln>
                  <a:noFill/>
                </a:ln>
                <a:solidFill>
                  <a:srgbClr val="FF0000"/>
                </a:solidFill>
                <a:effectLst/>
                <a:uLnTx/>
                <a:uFillTx/>
                <a:latin typeface="Calibri"/>
                <a:ea typeface="+mn-ea"/>
                <a:cs typeface="+mn-cs"/>
              </a:rPr>
              <a:t> </a:t>
            </a:r>
            <a:r>
              <a:rPr kumimoji="0" lang="en-US" sz="5400" b="0" i="0" u="none" strike="noStrike" kern="1200" cap="none" spc="0" normalizeH="0" noProof="0" dirty="0" err="1">
                <a:ln>
                  <a:noFill/>
                </a:ln>
                <a:solidFill>
                  <a:srgbClr val="FF0000"/>
                </a:solidFill>
                <a:effectLst/>
                <a:uLnTx/>
                <a:uFillTx/>
                <a:latin typeface="Calibri"/>
                <a:ea typeface="+mn-ea"/>
                <a:cs typeface="+mn-cs"/>
              </a:rPr>
              <a:t>học</a:t>
            </a:r>
            <a:endParaRPr kumimoji="0" lang="vi-VN" sz="5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66698"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giải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túng</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505075" y="4463242"/>
            <a:ext cx="5171632"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Không</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biết</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nói</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hoặc</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làm</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như</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thế</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nào</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084540"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prstClr val="black"/>
                </a:solidFill>
                <a:latin typeface="Calibri" panose="020F0502020204030204" pitchFamily="34" charset="0"/>
                <a:cs typeface="Calibri" panose="020F0502020204030204" pitchFamily="34" charset="0"/>
              </a:rPr>
              <a:t>Hãy</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giải</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nghĩa</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từ</a:t>
            </a:r>
            <a:r>
              <a:rPr lang="en-US" sz="6000" dirty="0">
                <a:solidFill>
                  <a:prstClr val="black"/>
                </a:solidFill>
                <a:latin typeface="Calibri" panose="020F0502020204030204" pitchFamily="34" charset="0"/>
                <a:cs typeface="Calibri" panose="020F0502020204030204" pitchFamily="34" charset="0"/>
              </a:rPr>
              <a:t> </a:t>
            </a:r>
          </a:p>
          <a:p>
            <a:pPr algn="ctr"/>
            <a:r>
              <a:rPr lang="en-US" sz="6000" dirty="0" err="1">
                <a:solidFill>
                  <a:prstClr val="black"/>
                </a:solidFill>
                <a:latin typeface="Calibri" panose="020F0502020204030204" pitchFamily="34" charset="0"/>
                <a:cs typeface="Calibri" panose="020F0502020204030204" pitchFamily="34" charset="0"/>
              </a:rPr>
              <a:t>kiên</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nhẫn</a:t>
            </a:r>
            <a:endParaRPr lang="vi-VN" sz="6000" dirty="0">
              <a:solidFill>
                <a:prstClr val="black"/>
              </a:solidFill>
              <a:latin typeface="Calibri" panose="020F0502020204030204" pitchFamily="34" charset="0"/>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171700" y="4463242"/>
            <a:ext cx="5505007"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Tiếp</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tục</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làm</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việc</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đã</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định</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mà</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không</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nản</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lòng</a:t>
            </a:r>
            <a:r>
              <a:rPr kumimoji="0" lang="en-US" sz="4000" b="0" i="0" u="none" strike="noStrike" kern="1200" cap="none" spc="0" normalizeH="0" noProof="0" dirty="0">
                <a:ln>
                  <a:noFill/>
                </a:ln>
                <a:solidFill>
                  <a:srgbClr val="FF0000"/>
                </a:solidFill>
                <a:effectLst/>
                <a:uLnTx/>
                <a:uFillTx/>
                <a:latin typeface="Calibri"/>
                <a:ea typeface="+mn-ea"/>
                <a:cs typeface="+mn-cs"/>
              </a:rPr>
              <a:t>.</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9705974" y="4638675"/>
            <a:ext cx="2486025" cy="2219325"/>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487102" y="186867"/>
            <a:ext cx="7403517" cy="1384758"/>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biết</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loài</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cây</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Dựa vào tên bài đọc và tranh minh hoạ, thử đoán xem loài cây có gì đặc biệt.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7" name="Picture 6">
            <a:extLst>
              <a:ext uri="{FF2B5EF4-FFF2-40B4-BE49-F238E27FC236}">
                <a16:creationId xmlns:a16="http://schemas.microsoft.com/office/drawing/2014/main" id="{9A66716D-617F-8C4D-8F9B-56D696A4B9F4}"/>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7381875" y="1722516"/>
            <a:ext cx="4714875" cy="2316084"/>
          </a:xfrm>
          <a:prstGeom prst="rect">
            <a:avLst/>
          </a:prstGeom>
        </p:spPr>
      </p:pic>
      <p:sp>
        <p:nvSpPr>
          <p:cNvPr id="8" name="Speech Bubble: Rectangle with Corners Rounded 7">
            <a:extLst>
              <a:ext uri="{FF2B5EF4-FFF2-40B4-BE49-F238E27FC236}">
                <a16:creationId xmlns:a16="http://schemas.microsoft.com/office/drawing/2014/main" id="{7D88377A-FA1A-3551-8ADE-91F9FC81E788}"/>
              </a:ext>
            </a:extLst>
          </p:cNvPr>
          <p:cNvSpPr/>
          <p:nvPr/>
        </p:nvSpPr>
        <p:spPr>
          <a:xfrm>
            <a:off x="2349795" y="4133850"/>
            <a:ext cx="7127579" cy="2390775"/>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en-US" sz="3600" dirty="0" err="1">
                <a:solidFill>
                  <a:srgbClr val="FF0000"/>
                </a:solidFill>
              </a:rPr>
              <a:t>Đây</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cây</a:t>
            </a:r>
            <a:r>
              <a:rPr lang="en-US" sz="3600" dirty="0">
                <a:solidFill>
                  <a:srgbClr val="FF0000"/>
                </a:solidFill>
              </a:rPr>
              <a:t> </a:t>
            </a:r>
            <a:r>
              <a:rPr lang="en-US" sz="3600" dirty="0" err="1">
                <a:solidFill>
                  <a:srgbClr val="FF0000"/>
                </a:solidFill>
              </a:rPr>
              <a:t>xấu</a:t>
            </a:r>
            <a:r>
              <a:rPr lang="en-US" sz="3600" dirty="0">
                <a:solidFill>
                  <a:srgbClr val="FF0000"/>
                </a:solidFill>
              </a:rPr>
              <a:t> </a:t>
            </a:r>
            <a:r>
              <a:rPr lang="en-US" sz="3600" dirty="0" err="1">
                <a:solidFill>
                  <a:srgbClr val="FF0000"/>
                </a:solidFill>
              </a:rPr>
              <a:t>hổ</a:t>
            </a:r>
            <a:r>
              <a:rPr lang="en-US" sz="3600" dirty="0">
                <a:solidFill>
                  <a:srgbClr val="FF0000"/>
                </a:solidFill>
              </a:rPr>
              <a:t>. </a:t>
            </a:r>
          </a:p>
          <a:p>
            <a:pPr marL="571500" lvl="0" indent="-571500" algn="just">
              <a:buFont typeface="Arial" panose="020B0604020202020204" pitchFamily="34" charset="0"/>
              <a:buChar char="•"/>
            </a:pPr>
            <a:r>
              <a:rPr lang="en-US" sz="3600">
                <a:solidFill>
                  <a:srgbClr val="FF0000"/>
                </a:solidFill>
              </a:rPr>
              <a:t>Cây</a:t>
            </a:r>
            <a:r>
              <a:rPr lang="en-US" sz="3600" dirty="0">
                <a:solidFill>
                  <a:srgbClr val="FF0000"/>
                </a:solidFill>
              </a:rPr>
              <a:t> </a:t>
            </a:r>
            <a:r>
              <a:rPr lang="en-US" sz="3600" dirty="0" err="1">
                <a:solidFill>
                  <a:srgbClr val="FF0000"/>
                </a:solidFill>
              </a:rPr>
              <a:t>xấu</a:t>
            </a:r>
            <a:r>
              <a:rPr lang="en-US" sz="3600" dirty="0">
                <a:solidFill>
                  <a:srgbClr val="FF0000"/>
                </a:solidFill>
              </a:rPr>
              <a:t> </a:t>
            </a:r>
            <a:r>
              <a:rPr lang="en-US" sz="3600" dirty="0" err="1">
                <a:solidFill>
                  <a:srgbClr val="FF0000"/>
                </a:solidFill>
              </a:rPr>
              <a:t>hổ</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các</a:t>
            </a:r>
            <a:r>
              <a:rPr lang="en-US" sz="3600" dirty="0">
                <a:solidFill>
                  <a:srgbClr val="FF0000"/>
                </a:solidFill>
              </a:rPr>
              <a:t> </a:t>
            </a:r>
            <a:r>
              <a:rPr lang="en-US" sz="3600" dirty="0" err="1">
                <a:solidFill>
                  <a:srgbClr val="FF0000"/>
                </a:solidFill>
              </a:rPr>
              <a:t>mắt</a:t>
            </a:r>
            <a:r>
              <a:rPr lang="en-US" sz="3600" dirty="0">
                <a:solidFill>
                  <a:srgbClr val="FF0000"/>
                </a:solidFill>
              </a:rPr>
              <a:t> </a:t>
            </a:r>
            <a:r>
              <a:rPr lang="en-US" sz="3600" dirty="0" err="1">
                <a:solidFill>
                  <a:srgbClr val="FF0000"/>
                </a:solidFill>
              </a:rPr>
              <a:t>lá</a:t>
            </a:r>
            <a:r>
              <a:rPr lang="en-US" sz="3600" dirty="0">
                <a:solidFill>
                  <a:srgbClr val="FF0000"/>
                </a:solidFill>
              </a:rPr>
              <a:t> </a:t>
            </a:r>
            <a:r>
              <a:rPr lang="en-US" sz="3600" dirty="0" err="1">
                <a:solidFill>
                  <a:srgbClr val="FF0000"/>
                </a:solidFill>
              </a:rPr>
              <a:t>khép</a:t>
            </a:r>
            <a:r>
              <a:rPr lang="en-US" sz="3600" dirty="0">
                <a:solidFill>
                  <a:srgbClr val="FF0000"/>
                </a:solidFill>
              </a:rPr>
              <a:t> </a:t>
            </a:r>
            <a:r>
              <a:rPr lang="en-US" sz="3600" dirty="0" err="1">
                <a:solidFill>
                  <a:srgbClr val="FF0000"/>
                </a:solidFill>
              </a:rPr>
              <a:t>lại</a:t>
            </a:r>
            <a:r>
              <a:rPr lang="en-US" sz="3600" dirty="0">
                <a:solidFill>
                  <a:srgbClr val="FF0000"/>
                </a:solidFill>
              </a:rPr>
              <a:t>/ </a:t>
            </a:r>
            <a:r>
              <a:rPr lang="en-US" sz="3600" dirty="0" err="1">
                <a:solidFill>
                  <a:srgbClr val="FF0000"/>
                </a:solidFill>
              </a:rPr>
              <a:t>Lá</a:t>
            </a:r>
            <a:r>
              <a:rPr lang="en-US" sz="3600" dirty="0">
                <a:solidFill>
                  <a:srgbClr val="FF0000"/>
                </a:solidFill>
              </a:rPr>
              <a:t> co </a:t>
            </a:r>
            <a:r>
              <a:rPr lang="en-US" sz="3600" dirty="0" err="1">
                <a:solidFill>
                  <a:srgbClr val="FF0000"/>
                </a:solidFill>
              </a:rPr>
              <a:t>rúm</a:t>
            </a:r>
            <a:r>
              <a:rPr lang="en-US" sz="3600" dirty="0">
                <a:solidFill>
                  <a:srgbClr val="FF0000"/>
                </a:solidFill>
              </a:rPr>
              <a:t> </a:t>
            </a:r>
            <a:r>
              <a:rPr lang="en-US" sz="3600" dirty="0" err="1">
                <a:solidFill>
                  <a:srgbClr val="FF0000"/>
                </a:solidFill>
              </a:rPr>
              <a:t>lại</a:t>
            </a:r>
            <a:r>
              <a:rPr lang="en-US" sz="3600" dirty="0">
                <a:solidFill>
                  <a:srgbClr val="FF0000"/>
                </a:solidFill>
              </a:rPr>
              <a:t> </a:t>
            </a:r>
            <a:r>
              <a:rPr lang="en-US" sz="3600" dirty="0" err="1">
                <a:solidFill>
                  <a:srgbClr val="FF0000"/>
                </a:solidFill>
              </a:rPr>
              <a:t>nếu</a:t>
            </a:r>
            <a:r>
              <a:rPr lang="en-US" sz="3600" dirty="0">
                <a:solidFill>
                  <a:srgbClr val="FF0000"/>
                </a:solidFill>
              </a:rPr>
              <a:t> </a:t>
            </a:r>
            <a:r>
              <a:rPr lang="en-US" sz="3600" dirty="0" err="1">
                <a:solidFill>
                  <a:srgbClr val="FF0000"/>
                </a:solidFill>
              </a:rPr>
              <a:t>nghe</a:t>
            </a:r>
            <a:r>
              <a:rPr lang="en-US" sz="3600" dirty="0">
                <a:solidFill>
                  <a:srgbClr val="FF0000"/>
                </a:solidFill>
              </a:rPr>
              <a:t> </a:t>
            </a:r>
            <a:r>
              <a:rPr lang="en-US" sz="3600" dirty="0" err="1">
                <a:solidFill>
                  <a:srgbClr val="FF0000"/>
                </a:solidFill>
              </a:rPr>
              <a:t>thấy</a:t>
            </a:r>
            <a:r>
              <a:rPr lang="en-US" sz="3600" dirty="0">
                <a:solidFill>
                  <a:srgbClr val="FF0000"/>
                </a:solidFill>
              </a:rPr>
              <a:t> </a:t>
            </a:r>
            <a:r>
              <a:rPr lang="en-US" sz="3600" dirty="0" err="1">
                <a:solidFill>
                  <a:srgbClr val="FF0000"/>
                </a:solidFill>
              </a:rPr>
              <a:t>tiếng</a:t>
            </a:r>
            <a:r>
              <a:rPr lang="en-US" sz="3600" dirty="0">
                <a:solidFill>
                  <a:srgbClr val="FF0000"/>
                </a:solidFill>
              </a:rPr>
              <a:t> </a:t>
            </a:r>
            <a:r>
              <a:rPr lang="en-US" sz="3600" dirty="0" err="1">
                <a:solidFill>
                  <a:srgbClr val="FF0000"/>
                </a:solidFill>
              </a:rPr>
              <a:t>động</a:t>
            </a:r>
            <a:r>
              <a:rPr lang="en-US" sz="3600" dirty="0">
                <a:solidFill>
                  <a:srgbClr val="FF0000"/>
                </a:solidFill>
              </a:rPr>
              <a:t>……</a:t>
            </a:r>
          </a:p>
        </p:txBody>
      </p:sp>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5" name="Picture 14">
            <a:extLst>
              <a:ext uri="{FF2B5EF4-FFF2-40B4-BE49-F238E27FC236}">
                <a16:creationId xmlns:a16="http://schemas.microsoft.com/office/drawing/2014/main" id="{A460F8FA-A8E9-304A-68BB-0478681AEDFC}"/>
              </a:ext>
            </a:extLst>
          </p:cNvPr>
          <p:cNvPicPr>
            <a:picLocks noChangeAspect="1"/>
          </p:cNvPicPr>
          <p:nvPr/>
        </p:nvPicPr>
        <p:blipFill>
          <a:blip r:embed="rId7"/>
          <a:stretch>
            <a:fillRect/>
          </a:stretch>
        </p:blipFill>
        <p:spPr>
          <a:xfrm>
            <a:off x="4617945" y="622133"/>
            <a:ext cx="3584759" cy="908383"/>
          </a:xfrm>
          <a:prstGeom prst="rect">
            <a:avLst/>
          </a:prstGeom>
        </p:spPr>
      </p:pic>
      <p:pic>
        <p:nvPicPr>
          <p:cNvPr id="23" name="Picture 22">
            <a:extLst>
              <a:ext uri="{FF2B5EF4-FFF2-40B4-BE49-F238E27FC236}">
                <a16:creationId xmlns:a16="http://schemas.microsoft.com/office/drawing/2014/main" id="{ED900B01-D1F8-A0B7-CB7B-21D57948EB14}"/>
              </a:ext>
            </a:extLst>
          </p:cNvPr>
          <p:cNvPicPr>
            <a:picLocks noChangeAspect="1"/>
          </p:cNvPicPr>
          <p:nvPr/>
        </p:nvPicPr>
        <p:blipFill>
          <a:blip r:embed="rId8"/>
          <a:stretch>
            <a:fillRect/>
          </a:stretch>
        </p:blipFill>
        <p:spPr>
          <a:xfrm>
            <a:off x="1102900" y="1098357"/>
            <a:ext cx="2194750" cy="1518036"/>
          </a:xfrm>
          <a:prstGeom prst="rect">
            <a:avLst/>
          </a:prstGeom>
        </p:spPr>
      </p:pic>
      <p:pic>
        <p:nvPicPr>
          <p:cNvPr id="13" name="Picture 12">
            <a:extLst>
              <a:ext uri="{FF2B5EF4-FFF2-40B4-BE49-F238E27FC236}">
                <a16:creationId xmlns:a16="http://schemas.microsoft.com/office/drawing/2014/main" id="{CC7A1874-E3E9-637E-9E04-09960C3C6C28}"/>
              </a:ext>
            </a:extLst>
          </p:cNvPr>
          <p:cNvPicPr>
            <a:picLocks noChangeAspect="1"/>
          </p:cNvPicPr>
          <p:nvPr/>
        </p:nvPicPr>
        <p:blipFill>
          <a:blip r:embed="rId9"/>
          <a:stretch>
            <a:fillRect/>
          </a:stretch>
        </p:blipFill>
        <p:spPr>
          <a:xfrm>
            <a:off x="3439814" y="1636706"/>
            <a:ext cx="5407621" cy="1603387"/>
          </a:xfrm>
          <a:prstGeom prst="rect">
            <a:avLst/>
          </a:prstGeom>
        </p:spPr>
      </p:pic>
      <p:pic>
        <p:nvPicPr>
          <p:cNvPr id="14" name="Picture 13">
            <a:extLst>
              <a:ext uri="{FF2B5EF4-FFF2-40B4-BE49-F238E27FC236}">
                <a16:creationId xmlns:a16="http://schemas.microsoft.com/office/drawing/2014/main" id="{1EAA28F1-93B6-EE57-9AF5-70C7B8D313B0}"/>
              </a:ext>
            </a:extLst>
          </p:cNvPr>
          <p:cNvPicPr>
            <a:picLocks noChangeAspect="1"/>
          </p:cNvPicPr>
          <p:nvPr/>
        </p:nvPicPr>
        <p:blipFill>
          <a:blip r:embed="rId10"/>
          <a:stretch>
            <a:fillRect/>
          </a:stretch>
        </p:blipFill>
        <p:spPr>
          <a:xfrm>
            <a:off x="2019317" y="2501521"/>
            <a:ext cx="8401016" cy="2883658"/>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E28C1C8-54AB-28E7-FA2E-2BF9E0F08555}"/>
              </a:ext>
            </a:extLst>
          </p:cNvPr>
          <p:cNvPicPr>
            <a:picLocks noChangeAspect="1"/>
          </p:cNvPicPr>
          <p:nvPr/>
        </p:nvPicPr>
        <p:blipFill rotWithShape="1">
          <a:blip r:embed="rId7"/>
          <a:srcRect l="8615" t="26262" r="12348" b="19429"/>
          <a:stretch/>
        </p:blipFill>
        <p:spPr>
          <a:xfrm>
            <a:off x="2190750" y="1913436"/>
            <a:ext cx="7875269" cy="2294709"/>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1656</Words>
  <Application>Microsoft Office PowerPoint</Application>
  <PresentationFormat>Widescreen</PresentationFormat>
  <Paragraphs>135</Paragraphs>
  <Slides>37</Slides>
  <Notes>25</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37</vt:i4>
      </vt:variant>
    </vt:vector>
  </HeadingPairs>
  <TitlesOfParts>
    <vt:vector size="51" baseType="lpstr">
      <vt:lpstr>等线</vt:lpstr>
      <vt:lpstr>等线 Light</vt:lpstr>
      <vt:lpstr>Arial</vt:lpstr>
      <vt:lpstr>Arial-Rounded</vt:lpstr>
      <vt:lpstr>Calibri</vt:lpstr>
      <vt:lpstr>Calibri Light</vt:lpstr>
      <vt:lpstr>Cambria</vt:lpstr>
      <vt:lpstr>Times New Roman</vt:lpstr>
      <vt:lpstr>Office 主题​​</vt:lpstr>
      <vt:lpstr>1_Office Theme</vt:lpstr>
      <vt:lpstr>自定义设计方案</vt:lpstr>
      <vt:lpstr>Office Theme</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23</cp:revision>
  <dcterms:created xsi:type="dcterms:W3CDTF">2024-04-15T12:00:04Z</dcterms:created>
  <dcterms:modified xsi:type="dcterms:W3CDTF">2025-10-17T10:04:07Z</dcterms:modified>
</cp:coreProperties>
</file>