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0" r:id="rId4"/>
  </p:sldMasterIdLst>
  <p:notesMasterIdLst>
    <p:notesMasterId r:id="rId37"/>
  </p:notesMasterIdLst>
  <p:sldIdLst>
    <p:sldId id="264" r:id="rId5"/>
    <p:sldId id="294" r:id="rId6"/>
    <p:sldId id="258" r:id="rId7"/>
    <p:sldId id="295" r:id="rId8"/>
    <p:sldId id="260" r:id="rId9"/>
    <p:sldId id="261" r:id="rId10"/>
    <p:sldId id="262" r:id="rId11"/>
    <p:sldId id="257" r:id="rId12"/>
    <p:sldId id="259" r:id="rId13"/>
    <p:sldId id="265" r:id="rId14"/>
    <p:sldId id="272" r:id="rId15"/>
    <p:sldId id="335" r:id="rId16"/>
    <p:sldId id="336" r:id="rId17"/>
    <p:sldId id="337" r:id="rId18"/>
    <p:sldId id="338" r:id="rId19"/>
    <p:sldId id="339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0" r:id="rId29"/>
    <p:sldId id="274" r:id="rId30"/>
    <p:sldId id="296" r:id="rId31"/>
    <p:sldId id="334" r:id="rId32"/>
    <p:sldId id="297" r:id="rId33"/>
    <p:sldId id="292" r:id="rId34"/>
    <p:sldId id="293" r:id="rId35"/>
    <p:sldId id="33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BB779-6B00-432B-9102-9FE79898E2A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33026-F57A-43D6-937E-BB7F08DA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01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1B2F-C750-4E55-8A15-5823F62FA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12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1B2F-C750-4E55-8A15-5823F62FA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504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1B2F-C750-4E55-8A15-5823F62FA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466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1B2F-C750-4E55-8A15-5823F62FA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494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1B2F-C750-4E55-8A15-5823F62FA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7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1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9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70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37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27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10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82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15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58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15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7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12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45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97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18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11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998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682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540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143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798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96026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44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771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180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6138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409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979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221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582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6045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63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0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012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105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14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97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30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815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70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99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78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1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131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80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520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391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52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985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35032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366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05645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265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4940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403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288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26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5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30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320-83B2-403B-9081-5446F9423F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B235E68-A0C7-645F-42DB-8BDB20ABB25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38" y="830178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6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00075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BD094E2D-F06E-47C1-AE9C-098FA504B3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/>
          <a:p>
            <a:pPr algn="ctr" defTabSz="914377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395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jpg"/><Relationship Id="rId7" Type="http://schemas.microsoft.com/office/2007/relationships/hdphoto" Target="../media/hdphoto6.wdp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microsoft.com/office/2007/relationships/hdphoto" Target="../media/hdphoto5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9.wdp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audio" Target="../media/media1.mp3"/><Relationship Id="rId16" Type="http://schemas.openxmlformats.org/officeDocument/2006/relationships/image" Target="../media/image63.png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11" Type="http://schemas.microsoft.com/office/2007/relationships/hdphoto" Target="../media/hdphoto8.wdp"/><Relationship Id="rId5" Type="http://schemas.openxmlformats.org/officeDocument/2006/relationships/image" Target="../media/image51.jpg"/><Relationship Id="rId15" Type="http://schemas.microsoft.com/office/2007/relationships/hdphoto" Target="../media/hdphoto10.wdp"/><Relationship Id="rId10" Type="http://schemas.openxmlformats.org/officeDocument/2006/relationships/image" Target="../media/image60.png"/><Relationship Id="rId19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9.wdp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audio" Target="../media/media1.mp3"/><Relationship Id="rId16" Type="http://schemas.openxmlformats.org/officeDocument/2006/relationships/image" Target="../media/image63.png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11" Type="http://schemas.microsoft.com/office/2007/relationships/hdphoto" Target="../media/hdphoto8.wdp"/><Relationship Id="rId5" Type="http://schemas.openxmlformats.org/officeDocument/2006/relationships/image" Target="../media/image51.jpg"/><Relationship Id="rId15" Type="http://schemas.microsoft.com/office/2007/relationships/hdphoto" Target="../media/hdphoto10.wdp"/><Relationship Id="rId10" Type="http://schemas.openxmlformats.org/officeDocument/2006/relationships/image" Target="../media/image60.png"/><Relationship Id="rId19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9.wdp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audio" Target="../media/media1.mp3"/><Relationship Id="rId16" Type="http://schemas.openxmlformats.org/officeDocument/2006/relationships/image" Target="../media/image63.png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11" Type="http://schemas.microsoft.com/office/2007/relationships/hdphoto" Target="../media/hdphoto8.wdp"/><Relationship Id="rId5" Type="http://schemas.openxmlformats.org/officeDocument/2006/relationships/image" Target="../media/image51.jpg"/><Relationship Id="rId15" Type="http://schemas.microsoft.com/office/2007/relationships/hdphoto" Target="../media/hdphoto10.wdp"/><Relationship Id="rId10" Type="http://schemas.openxmlformats.org/officeDocument/2006/relationships/image" Target="../media/image60.png"/><Relationship Id="rId19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0.wdp"/><Relationship Id="rId18" Type="http://schemas.openxmlformats.org/officeDocument/2006/relationships/slide" Target="slide16.xml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17" Type="http://schemas.openxmlformats.org/officeDocument/2006/relationships/image" Target="../media/image66.png"/><Relationship Id="rId2" Type="http://schemas.openxmlformats.org/officeDocument/2006/relationships/audio" Target="../media/media1.mp3"/><Relationship Id="rId16" Type="http://schemas.openxmlformats.org/officeDocument/2006/relationships/image" Target="../media/image65.png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11" Type="http://schemas.microsoft.com/office/2007/relationships/hdphoto" Target="../media/hdphoto9.wdp"/><Relationship Id="rId5" Type="http://schemas.openxmlformats.org/officeDocument/2006/relationships/image" Target="../media/image51.jp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19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microsoft.com/office/2007/relationships/hdphoto" Target="../media/hdphoto8.wdp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9.wdp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audio" Target="../media/media1.mp3"/><Relationship Id="rId16" Type="http://schemas.openxmlformats.org/officeDocument/2006/relationships/image" Target="../media/image63.png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11" Type="http://schemas.microsoft.com/office/2007/relationships/hdphoto" Target="../media/hdphoto8.wdp"/><Relationship Id="rId5" Type="http://schemas.openxmlformats.org/officeDocument/2006/relationships/image" Target="../media/image51.jpg"/><Relationship Id="rId15" Type="http://schemas.microsoft.com/office/2007/relationships/hdphoto" Target="../media/hdphoto10.wdp"/><Relationship Id="rId10" Type="http://schemas.openxmlformats.org/officeDocument/2006/relationships/image" Target="../media/image60.png"/><Relationship Id="rId19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9.wdp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audio" Target="../media/media1.mp3"/><Relationship Id="rId16" Type="http://schemas.openxmlformats.org/officeDocument/2006/relationships/image" Target="../media/image63.png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11" Type="http://schemas.microsoft.com/office/2007/relationships/hdphoto" Target="../media/hdphoto8.wdp"/><Relationship Id="rId5" Type="http://schemas.openxmlformats.org/officeDocument/2006/relationships/image" Target="../media/image51.jpg"/><Relationship Id="rId15" Type="http://schemas.microsoft.com/office/2007/relationships/hdphoto" Target="../media/hdphoto10.wdp"/><Relationship Id="rId10" Type="http://schemas.openxmlformats.org/officeDocument/2006/relationships/image" Target="../media/image60.png"/><Relationship Id="rId19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0.wdp"/><Relationship Id="rId18" Type="http://schemas.openxmlformats.org/officeDocument/2006/relationships/slide" Target="slide16.xml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17" Type="http://schemas.openxmlformats.org/officeDocument/2006/relationships/image" Target="../media/image66.png"/><Relationship Id="rId2" Type="http://schemas.openxmlformats.org/officeDocument/2006/relationships/audio" Target="../media/media1.mp3"/><Relationship Id="rId16" Type="http://schemas.openxmlformats.org/officeDocument/2006/relationships/image" Target="../media/image65.png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11" Type="http://schemas.microsoft.com/office/2007/relationships/hdphoto" Target="../media/hdphoto9.wdp"/><Relationship Id="rId5" Type="http://schemas.openxmlformats.org/officeDocument/2006/relationships/image" Target="../media/image51.jp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19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microsoft.com/office/2007/relationships/hdphoto" Target="../media/hdphoto8.wdp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9.wdp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audio" Target="../media/media1.mp3"/><Relationship Id="rId16" Type="http://schemas.openxmlformats.org/officeDocument/2006/relationships/image" Target="../media/image63.png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11" Type="http://schemas.microsoft.com/office/2007/relationships/hdphoto" Target="../media/hdphoto8.wdp"/><Relationship Id="rId5" Type="http://schemas.openxmlformats.org/officeDocument/2006/relationships/image" Target="../media/image51.jpg"/><Relationship Id="rId15" Type="http://schemas.microsoft.com/office/2007/relationships/hdphoto" Target="../media/hdphoto10.wdp"/><Relationship Id="rId10" Type="http://schemas.openxmlformats.org/officeDocument/2006/relationships/image" Target="../media/image60.png"/><Relationship Id="rId19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9.wdp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audio" Target="../media/media1.mp3"/><Relationship Id="rId16" Type="http://schemas.openxmlformats.org/officeDocument/2006/relationships/image" Target="../media/image63.png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11" Type="http://schemas.microsoft.com/office/2007/relationships/hdphoto" Target="../media/hdphoto8.wdp"/><Relationship Id="rId5" Type="http://schemas.openxmlformats.org/officeDocument/2006/relationships/image" Target="../media/image51.jpg"/><Relationship Id="rId15" Type="http://schemas.microsoft.com/office/2007/relationships/hdphoto" Target="../media/hdphoto10.wdp"/><Relationship Id="rId10" Type="http://schemas.openxmlformats.org/officeDocument/2006/relationships/image" Target="../media/image60.png"/><Relationship Id="rId19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9.wdp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audio" Target="../media/media1.mp3"/><Relationship Id="rId16" Type="http://schemas.openxmlformats.org/officeDocument/2006/relationships/image" Target="../media/image63.png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11" Type="http://schemas.microsoft.com/office/2007/relationships/hdphoto" Target="../media/hdphoto8.wdp"/><Relationship Id="rId5" Type="http://schemas.openxmlformats.org/officeDocument/2006/relationships/image" Target="../media/image51.jpg"/><Relationship Id="rId15" Type="http://schemas.microsoft.com/office/2007/relationships/hdphoto" Target="../media/hdphoto10.wdp"/><Relationship Id="rId10" Type="http://schemas.openxmlformats.org/officeDocument/2006/relationships/image" Target="../media/image60.png"/><Relationship Id="rId19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0.wdp"/><Relationship Id="rId18" Type="http://schemas.openxmlformats.org/officeDocument/2006/relationships/slide" Target="slide16.xml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17" Type="http://schemas.openxmlformats.org/officeDocument/2006/relationships/image" Target="../media/image66.png"/><Relationship Id="rId2" Type="http://schemas.openxmlformats.org/officeDocument/2006/relationships/audio" Target="../media/media1.mp3"/><Relationship Id="rId16" Type="http://schemas.openxmlformats.org/officeDocument/2006/relationships/image" Target="../media/image65.png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11" Type="http://schemas.microsoft.com/office/2007/relationships/hdphoto" Target="../media/hdphoto9.wdp"/><Relationship Id="rId5" Type="http://schemas.openxmlformats.org/officeDocument/2006/relationships/image" Target="../media/image51.jp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19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microsoft.com/office/2007/relationships/hdphoto" Target="../media/hdphoto8.wdp"/><Relationship Id="rId1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9.wdp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audio" Target="../media/media1.mp3"/><Relationship Id="rId16" Type="http://schemas.openxmlformats.org/officeDocument/2006/relationships/image" Target="../media/image63.png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11" Type="http://schemas.microsoft.com/office/2007/relationships/hdphoto" Target="../media/hdphoto8.wdp"/><Relationship Id="rId5" Type="http://schemas.openxmlformats.org/officeDocument/2006/relationships/image" Target="../media/image51.jpg"/><Relationship Id="rId15" Type="http://schemas.microsoft.com/office/2007/relationships/hdphoto" Target="../media/hdphoto10.wdp"/><Relationship Id="rId10" Type="http://schemas.openxmlformats.org/officeDocument/2006/relationships/image" Target="../media/image60.png"/><Relationship Id="rId19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2.png"/><Relationship Id="rId3" Type="http://schemas.openxmlformats.org/officeDocument/2006/relationships/image" Target="../media/image51.jpg"/><Relationship Id="rId7" Type="http://schemas.openxmlformats.org/officeDocument/2006/relationships/image" Target="../media/image54.png"/><Relationship Id="rId12" Type="http://schemas.openxmlformats.org/officeDocument/2006/relationships/image" Target="../media/image71.gif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.xml"/><Relationship Id="rId6" Type="http://schemas.microsoft.com/office/2007/relationships/hdphoto" Target="../media/hdphoto5.wdp"/><Relationship Id="rId11" Type="http://schemas.openxmlformats.org/officeDocument/2006/relationships/image" Target="../media/image70.gif"/><Relationship Id="rId5" Type="http://schemas.openxmlformats.org/officeDocument/2006/relationships/image" Target="../media/image52.png"/><Relationship Id="rId10" Type="http://schemas.openxmlformats.org/officeDocument/2006/relationships/image" Target="../media/image69.png"/><Relationship Id="rId4" Type="http://schemas.openxmlformats.org/officeDocument/2006/relationships/image" Target="../media/image68.gif"/><Relationship Id="rId9" Type="http://schemas.openxmlformats.org/officeDocument/2006/relationships/image" Target="../media/image55.png"/><Relationship Id="rId1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7.png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32.png"/><Relationship Id="rId7" Type="http://schemas.openxmlformats.org/officeDocument/2006/relationships/image" Target="../media/image22.png"/><Relationship Id="rId12" Type="http://schemas.openxmlformats.org/officeDocument/2006/relationships/slide" Target="slide7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image" Target="../media/image25.png"/><Relationship Id="rId24" Type="http://schemas.openxmlformats.org/officeDocument/2006/relationships/image" Target="../media/image35.gif"/><Relationship Id="rId5" Type="http://schemas.openxmlformats.org/officeDocument/2006/relationships/image" Target="../media/image21.jpeg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10" Type="http://schemas.openxmlformats.org/officeDocument/2006/relationships/slide" Target="slide5.xml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slide" Target="slide4.xml"/><Relationship Id="rId22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13.wdp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0" Type="http://schemas.openxmlformats.org/officeDocument/2006/relationships/image" Target="../media/image83.png"/><Relationship Id="rId4" Type="http://schemas.openxmlformats.org/officeDocument/2006/relationships/image" Target="../media/image80.jpg"/><Relationship Id="rId9" Type="http://schemas.openxmlformats.org/officeDocument/2006/relationships/image" Target="../media/image82.png"/><Relationship Id="rId1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svg"/><Relationship Id="rId11" Type="http://schemas.openxmlformats.org/officeDocument/2006/relationships/image" Target="../media/image30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8.sv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8.sv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8.sv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microsoft.com/office/2007/relationships/hdphoto" Target="../media/hdphoto1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C4A9D-F718-6EFA-01BA-E9AB5029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5" y="-9144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4AE354-C18F-FBB3-1EB4-66151A51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4" y="-1180607"/>
            <a:ext cx="10638442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9437977-16E1-D5A4-25CA-A2CD9102C7DA}"/>
              </a:ext>
            </a:extLst>
          </p:cNvPr>
          <p:cNvSpPr/>
          <p:nvPr/>
        </p:nvSpPr>
        <p:spPr>
          <a:xfrm>
            <a:off x="4164644" y="546696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F87B9D-3F49-6439-CDB5-8895E4945F34}"/>
              </a:ext>
            </a:extLst>
          </p:cNvPr>
          <p:cNvSpPr txBox="1"/>
          <p:nvPr/>
        </p:nvSpPr>
        <p:spPr>
          <a:xfrm>
            <a:off x="4706913" y="357850"/>
            <a:ext cx="28340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FA138-5D94-350A-4932-DB44006BE992}"/>
              </a:ext>
            </a:extLst>
          </p:cNvPr>
          <p:cNvGrpSpPr/>
          <p:nvPr/>
        </p:nvGrpSpPr>
        <p:grpSpPr>
          <a:xfrm>
            <a:off x="1497624" y="612716"/>
            <a:ext cx="8707157" cy="2554359"/>
            <a:chOff x="1215949" y="1297202"/>
            <a:chExt cx="8707157" cy="255435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C3B1055-DCA6-4E45-F3DE-75B083069C7A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8D2540F-812F-3292-A90A-F07EE89E958A}"/>
                </a:ext>
              </a:extLst>
            </p:cNvPr>
            <p:cNvGrpSpPr/>
            <p:nvPr/>
          </p:nvGrpSpPr>
          <p:grpSpPr>
            <a:xfrm>
              <a:off x="1215949" y="2073799"/>
              <a:ext cx="8707157" cy="1777762"/>
              <a:chOff x="1215949" y="2073799"/>
              <a:chExt cx="8707157" cy="177776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66B57DC-AAE4-3E47-6592-FD3E11FA947D}"/>
                  </a:ext>
                </a:extLst>
              </p:cNvPr>
              <p:cNvGrpSpPr/>
              <p:nvPr/>
            </p:nvGrpSpPr>
            <p:grpSpPr>
              <a:xfrm>
                <a:off x="1215949" y="2078181"/>
                <a:ext cx="2105891" cy="727621"/>
                <a:chOff x="1801091" y="2743200"/>
                <a:chExt cx="2105891" cy="727621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CC0ACD3C-47CA-E760-A5F9-7FB027559C07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rgbClr val="9DD046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8F21ECA-26E8-5904-F336-CB6CEC4F4D72}"/>
                    </a:ext>
                  </a:extLst>
                </p:cNvPr>
                <p:cNvSpPr txBox="1"/>
                <p:nvPr/>
              </p:nvSpPr>
              <p:spPr>
                <a:xfrm>
                  <a:off x="2356944" y="2824490"/>
                  <a:ext cx="122341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8 + 6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91C27C9-18CB-54EE-3E20-E4C4D8885592}"/>
                  </a:ext>
                </a:extLst>
              </p:cNvPr>
              <p:cNvGrpSpPr/>
              <p:nvPr/>
            </p:nvGrpSpPr>
            <p:grpSpPr>
              <a:xfrm>
                <a:off x="2268894" y="3165761"/>
                <a:ext cx="2105891" cy="685800"/>
                <a:chOff x="1801091" y="2743200"/>
                <a:chExt cx="2105891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61A4DC90-B43A-779F-FF32-A3DEB7A2F26B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D82E241-799D-7129-46BE-28E1B8263997}"/>
                    </a:ext>
                  </a:extLst>
                </p:cNvPr>
                <p:cNvSpPr txBox="1"/>
                <p:nvPr/>
              </p:nvSpPr>
              <p:spPr>
                <a:xfrm>
                  <a:off x="2356944" y="2763530"/>
                  <a:ext cx="1223412" cy="646331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5 + 7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17E733C-FF11-1AF6-DFE4-27CF817AC5F2}"/>
                  </a:ext>
                </a:extLst>
              </p:cNvPr>
              <p:cNvGrpSpPr/>
              <p:nvPr/>
            </p:nvGrpSpPr>
            <p:grpSpPr>
              <a:xfrm>
                <a:off x="4263949" y="2078181"/>
                <a:ext cx="2105891" cy="685800"/>
                <a:chOff x="1801091" y="2743200"/>
                <a:chExt cx="2105891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B66E0C26-795F-7C3D-B0AB-535E7A0530E3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DAE4077-ACE6-0B6B-EC5D-221127CBF02E}"/>
                    </a:ext>
                  </a:extLst>
                </p:cNvPr>
                <p:cNvSpPr txBox="1"/>
                <p:nvPr/>
              </p:nvSpPr>
              <p:spPr>
                <a:xfrm>
                  <a:off x="2346784" y="2753370"/>
                  <a:ext cx="1223412" cy="646331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9 + 4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C207B4E-635C-F68D-B544-4DFB49DD3BEF}"/>
                  </a:ext>
                </a:extLst>
              </p:cNvPr>
              <p:cNvGrpSpPr/>
              <p:nvPr/>
            </p:nvGrpSpPr>
            <p:grpSpPr>
              <a:xfrm>
                <a:off x="7817215" y="3165761"/>
                <a:ext cx="2105891" cy="685800"/>
                <a:chOff x="1801091" y="2743200"/>
                <a:chExt cx="2105891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6D9DF1EB-491A-34FA-BC22-BFDF296420FD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B348798-BEB0-71AA-7901-147761C03E1C}"/>
                    </a:ext>
                  </a:extLst>
                </p:cNvPr>
                <p:cNvSpPr txBox="1"/>
                <p:nvPr/>
              </p:nvSpPr>
              <p:spPr>
                <a:xfrm>
                  <a:off x="2356944" y="2773690"/>
                  <a:ext cx="1223412" cy="646331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8 + 7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54388AF-F8FC-FA90-401E-7E14471B5B84}"/>
                  </a:ext>
                </a:extLst>
              </p:cNvPr>
              <p:cNvGrpSpPr/>
              <p:nvPr/>
            </p:nvGrpSpPr>
            <p:grpSpPr>
              <a:xfrm>
                <a:off x="5043054" y="3165761"/>
                <a:ext cx="2105891" cy="685800"/>
                <a:chOff x="1801091" y="2743200"/>
                <a:chExt cx="2105891" cy="685800"/>
              </a:xfrm>
              <a:solidFill>
                <a:srgbClr val="FFFF00"/>
              </a:solidFill>
            </p:grpSpPr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AF94054E-C279-EE86-C5AB-2348C932A18D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6D3BA76-3401-E11E-8063-20D2FAD874B7}"/>
                    </a:ext>
                  </a:extLst>
                </p:cNvPr>
                <p:cNvSpPr txBox="1"/>
                <p:nvPr/>
              </p:nvSpPr>
              <p:spPr>
                <a:xfrm>
                  <a:off x="2255344" y="2743210"/>
                  <a:ext cx="1223412" cy="646331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4 + 8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6DCC766-8AB9-0950-D456-B876ADDBE746}"/>
                  </a:ext>
                </a:extLst>
              </p:cNvPr>
              <p:cNvGrpSpPr/>
              <p:nvPr/>
            </p:nvGrpSpPr>
            <p:grpSpPr>
              <a:xfrm>
                <a:off x="7242674" y="2073799"/>
                <a:ext cx="2105891" cy="685800"/>
                <a:chOff x="1801091" y="2743200"/>
                <a:chExt cx="2105891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EBCD3066-4715-362E-835D-67DA75F54706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64288F5-4356-C476-E8D1-01611696AB22}"/>
                    </a:ext>
                  </a:extLst>
                </p:cNvPr>
                <p:cNvSpPr txBox="1"/>
                <p:nvPr/>
              </p:nvSpPr>
              <p:spPr>
                <a:xfrm>
                  <a:off x="2356944" y="2824490"/>
                  <a:ext cx="1107996" cy="584775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7 + 8</a:t>
                  </a: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1BEAC20-9BBD-2AB0-A994-980D79470B24}"/>
              </a:ext>
            </a:extLst>
          </p:cNvPr>
          <p:cNvGrpSpPr/>
          <p:nvPr/>
        </p:nvGrpSpPr>
        <p:grpSpPr>
          <a:xfrm>
            <a:off x="1405948" y="2939796"/>
            <a:ext cx="8707157" cy="2750394"/>
            <a:chOff x="1215949" y="1106702"/>
            <a:chExt cx="8707157" cy="27503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B1FD5C-5965-FDFC-E3A3-DDA3D4D9534E}"/>
                </a:ext>
              </a:extLst>
            </p:cNvPr>
            <p:cNvSpPr txBox="1"/>
            <p:nvPr/>
          </p:nvSpPr>
          <p:spPr>
            <a:xfrm>
              <a:off x="1215949" y="1106702"/>
              <a:ext cx="585142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7EF3217-EBE6-CE77-FD2A-47098C3EF986}"/>
                </a:ext>
              </a:extLst>
            </p:cNvPr>
            <p:cNvGrpSpPr/>
            <p:nvPr/>
          </p:nvGrpSpPr>
          <p:grpSpPr>
            <a:xfrm>
              <a:off x="1215949" y="2073799"/>
              <a:ext cx="8707157" cy="1783297"/>
              <a:chOff x="1215949" y="2073799"/>
              <a:chExt cx="8707157" cy="178329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4B32E4-CEDB-5C60-8C53-E5AC57A67A45}"/>
                  </a:ext>
                </a:extLst>
              </p:cNvPr>
              <p:cNvGrpSpPr/>
              <p:nvPr/>
            </p:nvGrpSpPr>
            <p:grpSpPr>
              <a:xfrm>
                <a:off x="1215949" y="2078181"/>
                <a:ext cx="2105891" cy="727621"/>
                <a:chOff x="1801091" y="2743200"/>
                <a:chExt cx="2105891" cy="727621"/>
              </a:xfrm>
            </p:grpSpPr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112961F5-A09C-73D0-B762-BAEA3A8EF522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F4FCE2E8-02F6-03CC-D026-BEBB80B423B3}"/>
                    </a:ext>
                  </a:extLst>
                </p:cNvPr>
                <p:cNvSpPr txBox="1"/>
                <p:nvPr/>
              </p:nvSpPr>
              <p:spPr>
                <a:xfrm>
                  <a:off x="2211802" y="2824490"/>
                  <a:ext cx="156106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8 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13F6EAB-B008-8CE7-88BF-62CA62B8D6E0}"/>
                  </a:ext>
                </a:extLst>
              </p:cNvPr>
              <p:cNvGrpSpPr/>
              <p:nvPr/>
            </p:nvGrpSpPr>
            <p:grpSpPr>
              <a:xfrm>
                <a:off x="2268894" y="3165761"/>
                <a:ext cx="2105891" cy="685800"/>
                <a:chOff x="1801091" y="2743200"/>
                <a:chExt cx="2105891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id="{A337CEE8-DD4B-EE2B-D40C-919C241BFDCB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76E01992-B719-2EFF-8E13-7B0CE4AAB743}"/>
                    </a:ext>
                  </a:extLst>
                </p:cNvPr>
                <p:cNvSpPr txBox="1"/>
                <p:nvPr/>
              </p:nvSpPr>
              <p:spPr>
                <a:xfrm>
                  <a:off x="2085527" y="2767884"/>
                  <a:ext cx="1595309" cy="646331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6 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A20F6C7-3F5D-5607-79F9-03063003A338}"/>
                  </a:ext>
                </a:extLst>
              </p:cNvPr>
              <p:cNvGrpSpPr/>
              <p:nvPr/>
            </p:nvGrpSpPr>
            <p:grpSpPr>
              <a:xfrm>
                <a:off x="4263949" y="2078181"/>
                <a:ext cx="2105891" cy="685800"/>
                <a:chOff x="1801091" y="2743200"/>
                <a:chExt cx="2105891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5EFF10A4-B27A-FE54-891E-C613013D5E7F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CBAC116A-BC61-C8FA-2ADC-5790C754C76D}"/>
                    </a:ext>
                  </a:extLst>
                </p:cNvPr>
                <p:cNvSpPr txBox="1"/>
                <p:nvPr/>
              </p:nvSpPr>
              <p:spPr>
                <a:xfrm>
                  <a:off x="2140682" y="2773690"/>
                  <a:ext cx="1595309" cy="646331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7 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9F44DD9-B20E-6F51-7B03-879347299414}"/>
                  </a:ext>
                </a:extLst>
              </p:cNvPr>
              <p:cNvGrpSpPr/>
              <p:nvPr/>
            </p:nvGrpSpPr>
            <p:grpSpPr>
              <a:xfrm>
                <a:off x="7817215" y="3165761"/>
                <a:ext cx="2105891" cy="691335"/>
                <a:chOff x="1801091" y="2743200"/>
                <a:chExt cx="2105891" cy="691335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59" name="Rectangle: Rounded Corners 58">
                  <a:extLst>
                    <a:ext uri="{FF2B5EF4-FFF2-40B4-BE49-F238E27FC236}">
                      <a16:creationId xmlns:a16="http://schemas.microsoft.com/office/drawing/2014/main" id="{F093C96F-BDD0-0F71-C88D-354B2536BA16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5B8DCB02-E5E8-E655-1F9F-B68C927DC1FF}"/>
                    </a:ext>
                  </a:extLst>
                </p:cNvPr>
                <p:cNvSpPr txBox="1"/>
                <p:nvPr/>
              </p:nvSpPr>
              <p:spPr>
                <a:xfrm>
                  <a:off x="2116007" y="2788204"/>
                  <a:ext cx="1595309" cy="646331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16 – 8 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27B399E-70AF-7864-D6AD-4F7985724458}"/>
                  </a:ext>
                </a:extLst>
              </p:cNvPr>
              <p:cNvGrpSpPr/>
              <p:nvPr/>
            </p:nvGrpSpPr>
            <p:grpSpPr>
              <a:xfrm>
                <a:off x="5043054" y="3165761"/>
                <a:ext cx="2105891" cy="691335"/>
                <a:chOff x="1801091" y="2743200"/>
                <a:chExt cx="2105891" cy="691335"/>
              </a:xfrm>
              <a:solidFill>
                <a:srgbClr val="FFFF00"/>
              </a:solidFill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7EDBB063-56E9-77DC-624C-BEBCDF6743B0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5F8481F8-51DE-C017-13CE-678FBB30BD69}"/>
                    </a:ext>
                  </a:extLst>
                </p:cNvPr>
                <p:cNvSpPr txBox="1"/>
                <p:nvPr/>
              </p:nvSpPr>
              <p:spPr>
                <a:xfrm>
                  <a:off x="2004247" y="2788204"/>
                  <a:ext cx="1595309" cy="64633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5 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7577DDF-AEF9-9F6E-FA26-CD893219A3BB}"/>
                  </a:ext>
                </a:extLst>
              </p:cNvPr>
              <p:cNvGrpSpPr/>
              <p:nvPr/>
            </p:nvGrpSpPr>
            <p:grpSpPr>
              <a:xfrm>
                <a:off x="7242674" y="2073799"/>
                <a:ext cx="2105891" cy="685800"/>
                <a:chOff x="1801091" y="2743200"/>
                <a:chExt cx="2105891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6A4A2A90-B878-4BB4-B0D8-ABD552BDC23E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2A3BD6C-0C33-C861-F165-175F0EFD9F6B}"/>
                    </a:ext>
                  </a:extLst>
                </p:cNvPr>
                <p:cNvSpPr txBox="1"/>
                <p:nvPr/>
              </p:nvSpPr>
              <p:spPr>
                <a:xfrm>
                  <a:off x="2126168" y="2773690"/>
                  <a:ext cx="1595309" cy="64633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17 – 9 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57192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13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12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7200" b="1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14</a:t>
              </a:r>
              <a:endParaRPr lang="en-US" sz="9600" b="1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3898644" cy="120032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algn="ctr">
              <a:defRPr/>
            </a:pPr>
            <a:r>
              <a:rPr lang="en-US" sz="7200" dirty="0">
                <a:solidFill>
                  <a:schemeClr val="bg1"/>
                </a:solidFill>
                <a:latin typeface="+mj-lt"/>
              </a:rPr>
              <a:t>8 + 6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13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14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6600" b="1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15</a:t>
              </a:r>
              <a:endParaRPr lang="en-US" sz="8800" b="1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290316" y="412674"/>
            <a:ext cx="4376164" cy="144654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88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9 + 4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15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16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6600" b="1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   14</a:t>
              </a:r>
              <a:endParaRPr lang="en-US" sz="8800" b="1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4020564" cy="144654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8800" b="1" dirty="0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  <a:t>7 + 8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11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12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7200" b="1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13</a:t>
              </a:r>
              <a:endParaRPr lang="en-US" sz="9600" b="1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13" y="-220092"/>
            <a:ext cx="8545484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3568985" y="239954"/>
            <a:ext cx="6804375" cy="185678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11466" b="1" dirty="0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  <a:t>5 + 7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11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10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12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3898644" cy="120032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+ 8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0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15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14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16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290316" y="412674"/>
            <a:ext cx="4376164" cy="144654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defTabSz="914354"/>
            <a:r>
              <a:rPr lang="en-US" sz="8800" b="1" dirty="0">
                <a:solidFill>
                  <a:prstClr val="white"/>
                </a:solidFill>
                <a:cs typeface="Calibri" panose="020F0502020204030204" pitchFamily="34" charset="0"/>
              </a:rPr>
              <a:t>8 + 7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7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2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3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13" y="-220092"/>
            <a:ext cx="8545484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3568985" y="239954"/>
            <a:ext cx="6804375" cy="185678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defTabSz="914354"/>
            <a:r>
              <a:rPr lang="en-US" sz="11466" b="1" dirty="0">
                <a:solidFill>
                  <a:prstClr val="white"/>
                </a:solidFill>
                <a:cs typeface="Calibri" panose="020F0502020204030204" pitchFamily="34" charset="0"/>
              </a:rPr>
              <a:t>11 – 8 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5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B3A30-0E1B-F912-E012-24D96717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74" y="1032049"/>
            <a:ext cx="377375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5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7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6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3921760" y="483794"/>
            <a:ext cx="4064000" cy="120032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algn="ctr">
              <a:defRPr/>
            </a:pPr>
            <a:r>
              <a:rPr lang="en-US" sz="7200" b="1" dirty="0">
                <a:solidFill>
                  <a:prstClr val="white"/>
                </a:solidFill>
              </a:rPr>
              <a:t>13 – 7 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6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8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10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7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4020564" cy="120032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defTabSz="914354"/>
            <a:r>
              <a:rPr lang="en-US" sz="7200" b="1" dirty="0">
                <a:solidFill>
                  <a:prstClr val="white"/>
                </a:solidFill>
                <a:cs typeface="Calibri" panose="020F0502020204030204" pitchFamily="34" charset="0"/>
              </a:rPr>
              <a:t>17 – 9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8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6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7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4020564" cy="120032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defTabSz="914354"/>
            <a:r>
              <a:rPr lang="en-US" sz="7200" b="1" dirty="0">
                <a:solidFill>
                  <a:prstClr val="white"/>
                </a:solidFill>
                <a:cs typeface="Calibri" panose="020F0502020204030204" pitchFamily="34" charset="0"/>
              </a:rPr>
              <a:t>14 – 6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9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8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7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9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13" y="-220092"/>
            <a:ext cx="8545484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3568985" y="239954"/>
            <a:ext cx="6804375" cy="185678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defTabSz="914354"/>
            <a:r>
              <a:rPr lang="en-US" sz="11466" b="1" dirty="0">
                <a:solidFill>
                  <a:prstClr val="white"/>
                </a:solidFill>
                <a:cs typeface="Calibri" panose="020F0502020204030204" pitchFamily="34" charset="0"/>
              </a:rPr>
              <a:t>12 – 5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3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7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9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8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3898644" cy="120032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algn="ctr">
              <a:defRPr/>
            </a:pPr>
            <a:r>
              <a:rPr lang="en-US" sz="7200" b="1" dirty="0">
                <a:solidFill>
                  <a:prstClr val="white"/>
                </a:solidFill>
              </a:rPr>
              <a:t>16 – 8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6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88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0526BD-5C1D-D075-BCF2-3340D607F909}"/>
              </a:ext>
            </a:extLst>
          </p:cNvPr>
          <p:cNvSpPr txBox="1"/>
          <p:nvPr/>
        </p:nvSpPr>
        <p:spPr>
          <a:xfrm>
            <a:off x="1395985" y="343478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chuồng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35A1869-5677-1FD2-9BFE-7FEC8C9DE057}"/>
              </a:ext>
            </a:extLst>
          </p:cNvPr>
          <p:cNvSpPr/>
          <p:nvPr/>
        </p:nvSpPr>
        <p:spPr>
          <a:xfrm>
            <a:off x="792773" y="438632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2F7D0-E167-692A-C007-1FE3C8397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" r="68768" b="1258"/>
          <a:stretch/>
        </p:blipFill>
        <p:spPr>
          <a:xfrm>
            <a:off x="1011531" y="4679610"/>
            <a:ext cx="2063600" cy="1798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2EA117-57D1-41EA-EA53-8817177C4C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815" t="3" r="31953" b="6700"/>
          <a:stretch/>
        </p:blipFill>
        <p:spPr>
          <a:xfrm>
            <a:off x="5064200" y="4729205"/>
            <a:ext cx="2063600" cy="16993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D27174-9214-2323-A527-41761E7B38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0762" t="2" r="-1994" b="1255"/>
          <a:stretch/>
        </p:blipFill>
        <p:spPr>
          <a:xfrm>
            <a:off x="8895482" y="4641702"/>
            <a:ext cx="2063600" cy="17984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5841758-D0FF-2F19-DB80-AA75DA7E9A33}"/>
              </a:ext>
            </a:extLst>
          </p:cNvPr>
          <p:cNvGrpSpPr/>
          <p:nvPr/>
        </p:nvGrpSpPr>
        <p:grpSpPr>
          <a:xfrm>
            <a:off x="8298824" y="652665"/>
            <a:ext cx="1952347" cy="1563634"/>
            <a:chOff x="3271110" y="1730520"/>
            <a:chExt cx="2245591" cy="1798493"/>
          </a:xfrm>
        </p:grpSpPr>
        <p:pic>
          <p:nvPicPr>
            <p:cNvPr id="19" name="Picture 2" descr="Cute Cartoon Blue Bird Flying Stock Vector (Royalty Free) 233563450">
              <a:extLst>
                <a:ext uri="{FF2B5EF4-FFF2-40B4-BE49-F238E27FC236}">
                  <a16:creationId xmlns:a16="http://schemas.microsoft.com/office/drawing/2014/main" id="{040C3C9C-E75E-362B-5CEA-13ED446419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41"/>
            <a:stretch/>
          </p:blipFill>
          <p:spPr bwMode="auto">
            <a:xfrm>
              <a:off x="3271110" y="1730520"/>
              <a:ext cx="2245591" cy="1798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442BBDE-43EC-78A8-80E3-B40D6EFF572F}"/>
                </a:ext>
              </a:extLst>
            </p:cNvPr>
            <p:cNvSpPr/>
            <p:nvPr/>
          </p:nvSpPr>
          <p:spPr>
            <a:xfrm>
              <a:off x="3845613" y="2430232"/>
              <a:ext cx="1096584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8 + 5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217521-BD20-72FA-A251-9C38F2EF8067}"/>
              </a:ext>
            </a:extLst>
          </p:cNvPr>
          <p:cNvGrpSpPr/>
          <p:nvPr/>
        </p:nvGrpSpPr>
        <p:grpSpPr>
          <a:xfrm>
            <a:off x="965558" y="2001378"/>
            <a:ext cx="1503470" cy="1699305"/>
            <a:chOff x="3986427" y="1279142"/>
            <a:chExt cx="1503470" cy="1699305"/>
          </a:xfrm>
        </p:grpSpPr>
        <p:pic>
          <p:nvPicPr>
            <p:cNvPr id="22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8C7C3D70-4AD6-2DD7-233C-51FF28F33D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1" r="66221" b="67824"/>
            <a:stretch/>
          </p:blipFill>
          <p:spPr bwMode="auto">
            <a:xfrm>
              <a:off x="3986427" y="1279142"/>
              <a:ext cx="1503470" cy="1699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06C1632-5986-6139-C13A-AE70BF0629A1}"/>
                </a:ext>
              </a:extLst>
            </p:cNvPr>
            <p:cNvSpPr/>
            <p:nvPr/>
          </p:nvSpPr>
          <p:spPr>
            <a:xfrm>
              <a:off x="4110815" y="2177013"/>
              <a:ext cx="953385" cy="44567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6 + 9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5163A7-12C1-5551-B82E-FBD3EAC10739}"/>
              </a:ext>
            </a:extLst>
          </p:cNvPr>
          <p:cNvGrpSpPr/>
          <p:nvPr/>
        </p:nvGrpSpPr>
        <p:grpSpPr>
          <a:xfrm>
            <a:off x="7638602" y="2618689"/>
            <a:ext cx="1717255" cy="1897463"/>
            <a:chOff x="6153570" y="961852"/>
            <a:chExt cx="1717255" cy="189746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15A3A6C-B689-655C-845F-890E6C18B5F6}"/>
                </a:ext>
              </a:extLst>
            </p:cNvPr>
            <p:cNvGrpSpPr/>
            <p:nvPr/>
          </p:nvGrpSpPr>
          <p:grpSpPr>
            <a:xfrm>
              <a:off x="6153570" y="961853"/>
              <a:ext cx="1717255" cy="1897462"/>
              <a:chOff x="3986427" y="963790"/>
              <a:chExt cx="1717255" cy="1897462"/>
            </a:xfrm>
          </p:grpSpPr>
          <p:pic>
            <p:nvPicPr>
              <p:cNvPr id="27" name="Picture 6" descr="Cartoon blue bird collection set Royalty Free Vector Image">
                <a:extLst>
                  <a:ext uri="{FF2B5EF4-FFF2-40B4-BE49-F238E27FC236}">
                    <a16:creationId xmlns:a16="http://schemas.microsoft.com/office/drawing/2014/main" id="{014B6716-20AB-3663-E59A-A32BBA4F0C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37" t="21115" r="31820" b="42957"/>
              <a:stretch/>
            </p:blipFill>
            <p:spPr bwMode="auto">
              <a:xfrm>
                <a:off x="3986427" y="963790"/>
                <a:ext cx="1717255" cy="18974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1537BB68-566D-4DAB-213E-7F557879619B}"/>
                  </a:ext>
                </a:extLst>
              </p:cNvPr>
              <p:cNvSpPr/>
              <p:nvPr/>
            </p:nvSpPr>
            <p:spPr>
              <a:xfrm>
                <a:off x="4167965" y="1905956"/>
                <a:ext cx="1075342" cy="445677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17 – 8 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44652B3-B89E-1BEC-C78D-FFEC624EEEDE}"/>
                </a:ext>
              </a:extLst>
            </p:cNvPr>
            <p:cNvSpPr/>
            <p:nvPr/>
          </p:nvSpPr>
          <p:spPr>
            <a:xfrm>
              <a:off x="7800975" y="961852"/>
              <a:ext cx="69850" cy="404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81B2C0-51B9-1E8A-D332-AAA4A4490DA0}"/>
              </a:ext>
            </a:extLst>
          </p:cNvPr>
          <p:cNvGrpSpPr/>
          <p:nvPr/>
        </p:nvGrpSpPr>
        <p:grpSpPr>
          <a:xfrm>
            <a:off x="6121537" y="1250646"/>
            <a:ext cx="1503470" cy="1756298"/>
            <a:chOff x="3986427" y="1279142"/>
            <a:chExt cx="1503470" cy="1756298"/>
          </a:xfrm>
        </p:grpSpPr>
        <p:pic>
          <p:nvPicPr>
            <p:cNvPr id="30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81572D8A-5E9C-35DA-7DCE-5FBA0DD3F2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71" t="59899" r="10951" b="9798"/>
            <a:stretch/>
          </p:blipFill>
          <p:spPr bwMode="auto">
            <a:xfrm>
              <a:off x="3986427" y="1279142"/>
              <a:ext cx="1503470" cy="1600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89F0B09-BC38-2B63-89DB-2DD6DEE37C92}"/>
                </a:ext>
              </a:extLst>
            </p:cNvPr>
            <p:cNvSpPr/>
            <p:nvPr/>
          </p:nvSpPr>
          <p:spPr>
            <a:xfrm>
              <a:off x="4441015" y="2589763"/>
              <a:ext cx="953385" cy="44567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6 + 7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6F960F4-E6A6-F77A-D933-F466547B4217}"/>
              </a:ext>
            </a:extLst>
          </p:cNvPr>
          <p:cNvGrpSpPr/>
          <p:nvPr/>
        </p:nvGrpSpPr>
        <p:grpSpPr>
          <a:xfrm>
            <a:off x="3448057" y="3110078"/>
            <a:ext cx="2024254" cy="1752001"/>
            <a:chOff x="3986427" y="1135000"/>
            <a:chExt cx="2024254" cy="1752001"/>
          </a:xfrm>
        </p:grpSpPr>
        <p:pic>
          <p:nvPicPr>
            <p:cNvPr id="33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4E0C678E-EF69-608F-1104-2B5153250B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t="-1" r="-995" b="66827"/>
            <a:stretch/>
          </p:blipFill>
          <p:spPr bwMode="auto">
            <a:xfrm>
              <a:off x="3986427" y="1135000"/>
              <a:ext cx="2024254" cy="175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63A4BA8-3904-DE32-9906-904542D3D679}"/>
                </a:ext>
              </a:extLst>
            </p:cNvPr>
            <p:cNvSpPr/>
            <p:nvPr/>
          </p:nvSpPr>
          <p:spPr>
            <a:xfrm>
              <a:off x="4129932" y="1788161"/>
              <a:ext cx="1133933" cy="44567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14 – 5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688A0CF-CA4E-E77D-6702-E0D6DA074CCC}"/>
              </a:ext>
            </a:extLst>
          </p:cNvPr>
          <p:cNvGrpSpPr/>
          <p:nvPr/>
        </p:nvGrpSpPr>
        <p:grpSpPr>
          <a:xfrm>
            <a:off x="2433865" y="1070511"/>
            <a:ext cx="2863969" cy="1831598"/>
            <a:chOff x="3209980" y="1146850"/>
            <a:chExt cx="2863969" cy="1831598"/>
          </a:xfrm>
        </p:grpSpPr>
        <p:pic>
          <p:nvPicPr>
            <p:cNvPr id="36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3E101BC0-8135-D2A0-38DF-DFD334C208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0" t="55840" r="53779" b="9479"/>
            <a:stretch/>
          </p:blipFill>
          <p:spPr bwMode="auto">
            <a:xfrm>
              <a:off x="3209980" y="1146850"/>
              <a:ext cx="2863969" cy="1831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4700354-FA0C-3D45-E30C-E32B3078226E}"/>
                </a:ext>
              </a:extLst>
            </p:cNvPr>
            <p:cNvSpPr/>
            <p:nvPr/>
          </p:nvSpPr>
          <p:spPr>
            <a:xfrm>
              <a:off x="4110815" y="2177013"/>
              <a:ext cx="953385" cy="44567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7 + 8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8657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0.73658 0.22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7 0.04306 L 0.04127 0.04329 C 0.06028 0.02824 0.05807 0.02732 0.09127 0.04098 C 0.09622 0.04283 0.10026 0.05162 0.10403 0.05857 C 0.12083 0.08912 0.12903 0.10625 0.1414 0.13866 C 0.14466 0.14746 0.14804 0.15625 0.15104 0.16551 C 0.15442 0.17616 0.15742 0.18797 0.16067 0.19885 C 0.16263 0.21412 0.16497 0.23195 0.1681 0.24561 C 0.16901 0.25 0.17109 0.25278 0.17239 0.25672 C 0.17461 0.26343 0.17617 0.27084 0.17877 0.27662 C 0.18151 0.28357 0.18528 0.28843 0.18828 0.29445 C 0.19088 0.29954 0.19349 0.30463 0.19583 0.30996 C 0.20677 0.33635 0.20156 0.33519 0.22044 0.35672 C 0.2263 0.36389 0.23294 0.36898 0.23958 0.37246 C 0.24804 0.37709 0.27252 0.37848 0.28008 0.37917 C 0.31302 0.37269 0.31328 0.37037 0.3569 0.37917 C 0.36133 0.3801 0.36536 0.38565 0.36979 0.38797 C 0.37357 0.39005 0.3776 0.39074 0.38138 0.3926 C 0.38463 0.39375 0.38776 0.39537 0.39114 0.39699 C 0.39323 0.39908 0.39531 0.40162 0.39739 0.40348 C 0.40013 0.40625 0.40325 0.40764 0.40599 0.41042 C 0.40716 0.41135 0.40807 0.41343 0.40911 0.41482 C 0.40989 0.41574 0.41054 0.41621 0.41133 0.4169 L 0.4125 0.41945 " pathEditMode="relative" rAng="0" ptsTypes="AAAAAAAAAAAAAAAAAAAAAAAA">
                                      <p:cBhvr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1771 0.48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-0.25508 0.442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-3.125E-6 0.00046 C -0.00664 -0.00972 -0.01354 -0.01713 -0.01953 -0.0287 C -0.04843 -0.0831 -0.01484 -0.04074 -0.04674 -0.08542 C -0.04935 -0.08889 -0.05208 -0.09051 -0.05468 -0.09236 C -0.07356 -0.10602 -0.06849 -0.10255 -0.0888 -0.10602 C -0.09856 -0.10532 -0.10846 -0.10602 -0.11823 -0.10301 C -0.13099 -0.09954 -0.13125 -0.08843 -0.14323 -0.08218 C -0.14961 -0.07824 -0.15612 -0.07685 -0.16263 -0.07431 C -0.19179 -0.0294 -0.15052 -0.09213 -0.18177 -0.04977 C -0.19166 -0.03634 -0.20065 -0.01991 -0.20911 7.40741E-7 C -0.21263 0.00856 -0.21575 0.01968 -0.21927 0.02847 C -0.22382 0.03958 -0.22851 0.0493 -0.23294 0.06018 C -0.24479 0.08958 -0.24765 0.10856 -0.26471 0.13472 C -0.26757 0.13935 -0.27083 0.14398 -0.27369 0.14884 C -0.27734 0.15509 -0.28034 0.16296 -0.28398 0.16643 C -0.28828 0.17106 -0.29297 0.17106 -0.29765 0.17338 C -0.3056 0.17268 -0.31341 0.17268 -0.32135 0.17037 C -0.32565 0.16875 -0.32968 0.16528 -0.33398 0.16319 C -0.33815 0.16134 -0.34218 0.16134 -0.34648 0.15972 C -0.35143 0.15787 -0.35625 0.15509 -0.36119 0.15278 C -0.37343 0.15509 -0.38528 0.15625 -0.39752 0.15972 C -0.40208 0.16088 -0.41289 0.16991 -0.41784 0.17338 C -0.42057 0.17847 -0.42304 0.18403 -0.42578 0.18796 C -0.43073 0.19583 -0.43177 0.19375 -0.43593 0.20255 C -0.44427 0.21898 -0.44401 0.21018 -0.44401 0.22361 L -0.44401 0.22801 " pathEditMode="relative" rAng="0" ptsTypes="AAAAAAAAAAAAAAAAAAAAAAAAA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2349 0.053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1023(1)">
            <a:hlinkClick r:id="" action="ppaction://media"/>
            <a:extLst>
              <a:ext uri="{FF2B5EF4-FFF2-40B4-BE49-F238E27FC236}">
                <a16:creationId xmlns:a16="http://schemas.microsoft.com/office/drawing/2014/main" id="{BEC56D32-0482-B007-2FD8-9DD00E3757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" y="0"/>
            <a:ext cx="1198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75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0358E-3C73-46BD-F427-BC0ADE5F5C65}"/>
              </a:ext>
            </a:extLst>
          </p:cNvPr>
          <p:cNvSpPr txBox="1"/>
          <p:nvPr/>
        </p:nvSpPr>
        <p:spPr>
          <a:xfrm>
            <a:off x="1379871" y="538121"/>
            <a:ext cx="87928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4E727A-1A87-B757-EB48-4583886D1031}"/>
              </a:ext>
            </a:extLst>
          </p:cNvPr>
          <p:cNvCxnSpPr>
            <a:cxnSpLocks/>
          </p:cNvCxnSpPr>
          <p:nvPr/>
        </p:nvCxnSpPr>
        <p:spPr>
          <a:xfrm>
            <a:off x="4060566" y="1057996"/>
            <a:ext cx="2035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F405AC-F7FA-B89F-2830-E0E0BB1B2BC1}"/>
              </a:ext>
            </a:extLst>
          </p:cNvPr>
          <p:cNvCxnSpPr>
            <a:cxnSpLocks/>
          </p:cNvCxnSpPr>
          <p:nvPr/>
        </p:nvCxnSpPr>
        <p:spPr>
          <a:xfrm>
            <a:off x="1500445" y="1649938"/>
            <a:ext cx="56057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537980-B73D-FDDC-D119-46808D5C54DD}"/>
              </a:ext>
            </a:extLst>
          </p:cNvPr>
          <p:cNvCxnSpPr>
            <a:cxnSpLocks/>
          </p:cNvCxnSpPr>
          <p:nvPr/>
        </p:nvCxnSpPr>
        <p:spPr>
          <a:xfrm flipV="1">
            <a:off x="6546888" y="1057997"/>
            <a:ext cx="162353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24B1F89-ED43-E367-6690-CE31ADD21AF1}"/>
              </a:ext>
            </a:extLst>
          </p:cNvPr>
          <p:cNvSpPr txBox="1"/>
          <p:nvPr/>
        </p:nvSpPr>
        <p:spPr>
          <a:xfrm>
            <a:off x="1121880" y="1980481"/>
            <a:ext cx="4290970" cy="2418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: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quyển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: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quyển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FC3D0DE-5D04-E462-AF85-5FF7AEFF2CCC}"/>
              </a:ext>
            </a:extLst>
          </p:cNvPr>
          <p:cNvSpPr/>
          <p:nvPr/>
        </p:nvSpPr>
        <p:spPr>
          <a:xfrm>
            <a:off x="791249" y="62417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2284B7-BDBA-5C8F-67A8-CF9DF340E52F}"/>
              </a:ext>
            </a:extLst>
          </p:cNvPr>
          <p:cNvCxnSpPr>
            <a:cxnSpLocks/>
          </p:cNvCxnSpPr>
          <p:nvPr/>
        </p:nvCxnSpPr>
        <p:spPr>
          <a:xfrm flipV="1">
            <a:off x="8355735" y="1057996"/>
            <a:ext cx="1816965" cy="2204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0D08BB7-73EE-8E9E-3CCF-3A5CA9A897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7838" y="1671982"/>
            <a:ext cx="4316014" cy="24188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1DCF5A-D8B0-C460-1723-7D777048C786}"/>
              </a:ext>
            </a:extLst>
          </p:cNvPr>
          <p:cNvSpPr txBox="1"/>
          <p:nvPr/>
        </p:nvSpPr>
        <p:spPr>
          <a:xfrm>
            <a:off x="4264478" y="4104786"/>
            <a:ext cx="5406720" cy="2239844"/>
          </a:xfrm>
          <a:prstGeom prst="rect">
            <a:avLst/>
          </a:prstGeom>
          <a:solidFill>
            <a:srgbClr val="FFCA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+ 8 = 17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17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3777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2D384-6013-0FAF-DCA5-682E50D7D1C9}"/>
              </a:ext>
            </a:extLst>
          </p:cNvPr>
          <p:cNvSpPr txBox="1"/>
          <p:nvPr/>
        </p:nvSpPr>
        <p:spPr>
          <a:xfrm>
            <a:off x="1639307" y="826109"/>
            <a:ext cx="1287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834C1DA-1824-18AE-0F38-710D84DC7DE9}"/>
              </a:ext>
            </a:extLst>
          </p:cNvPr>
          <p:cNvSpPr/>
          <p:nvPr/>
        </p:nvSpPr>
        <p:spPr>
          <a:xfrm>
            <a:off x="1033403" y="88766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D74E31-E70C-2EC6-06BA-D8E6393F71B2}"/>
              </a:ext>
            </a:extLst>
          </p:cNvPr>
          <p:cNvGrpSpPr/>
          <p:nvPr/>
        </p:nvGrpSpPr>
        <p:grpSpPr>
          <a:xfrm>
            <a:off x="1811041" y="2018015"/>
            <a:ext cx="8185332" cy="1528625"/>
            <a:chOff x="2202524" y="1580389"/>
            <a:chExt cx="6961247" cy="13000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61A5224-5E5A-E14E-5B41-DC9DBAB371CD}"/>
                </a:ext>
              </a:extLst>
            </p:cNvPr>
            <p:cNvSpPr/>
            <p:nvPr/>
          </p:nvSpPr>
          <p:spPr>
            <a:xfrm>
              <a:off x="2202524" y="2076294"/>
              <a:ext cx="802998" cy="80299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6202EF4-8422-B3D1-844B-87AB9869240A}"/>
                </a:ext>
              </a:extLst>
            </p:cNvPr>
            <p:cNvCxnSpPr>
              <a:cxnSpLocks/>
              <a:stCxn id="10" idx="6"/>
            </p:cNvCxnSpPr>
            <p:nvPr/>
          </p:nvCxnSpPr>
          <p:spPr>
            <a:xfrm flipV="1">
              <a:off x="3005522" y="2204375"/>
              <a:ext cx="1409063" cy="2734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0448030-B219-2954-004E-C4DCD74F9554}"/>
                </a:ext>
              </a:extLst>
            </p:cNvPr>
            <p:cNvCxnSpPr>
              <a:cxnSpLocks/>
            </p:cNvCxnSpPr>
            <p:nvPr/>
          </p:nvCxnSpPr>
          <p:spPr>
            <a:xfrm>
              <a:off x="4864369" y="2139923"/>
              <a:ext cx="1422586" cy="4073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D27773E-586E-BC08-FEEB-CF87CF72C7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5160" y="2204374"/>
              <a:ext cx="1489220" cy="3851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55C9155-C943-08B8-247B-70FD0FFD72E6}"/>
                </a:ext>
              </a:extLst>
            </p:cNvPr>
            <p:cNvSpPr txBox="1"/>
            <p:nvPr/>
          </p:nvSpPr>
          <p:spPr>
            <a:xfrm rot="996765">
              <a:off x="5343683" y="1917518"/>
              <a:ext cx="811424" cy="549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8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C9F2A8-9D9C-7B0A-B898-76A73FCB31FE}"/>
                </a:ext>
              </a:extLst>
            </p:cNvPr>
            <p:cNvSpPr txBox="1"/>
            <p:nvPr/>
          </p:nvSpPr>
          <p:spPr>
            <a:xfrm rot="21056098">
              <a:off x="3121629" y="1884123"/>
              <a:ext cx="966517" cy="54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+ 9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C7D4CF-72BF-2C5A-41B3-A666FEDF54E2}"/>
                </a:ext>
              </a:extLst>
            </p:cNvPr>
            <p:cNvSpPr txBox="1"/>
            <p:nvPr/>
          </p:nvSpPr>
          <p:spPr>
            <a:xfrm rot="20483046">
              <a:off x="7043186" y="2004802"/>
              <a:ext cx="822330" cy="549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+ 5 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24E60C4-EABA-BB3F-D36A-3A9BAB70398B}"/>
                </a:ext>
              </a:extLst>
            </p:cNvPr>
            <p:cNvGrpSpPr/>
            <p:nvPr/>
          </p:nvGrpSpPr>
          <p:grpSpPr>
            <a:xfrm>
              <a:off x="4316330" y="1648492"/>
              <a:ext cx="659817" cy="659817"/>
              <a:chOff x="4331821" y="2549383"/>
              <a:chExt cx="659817" cy="659817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E7CE19C-2AC1-28E3-0FF2-C7917B022A8B}"/>
                  </a:ext>
                </a:extLst>
              </p:cNvPr>
              <p:cNvSpPr/>
              <p:nvPr/>
            </p:nvSpPr>
            <p:spPr>
              <a:xfrm rot="2776758">
                <a:off x="4331821" y="2549383"/>
                <a:ext cx="659817" cy="65981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356D1C4-1B34-078A-5DD1-E7070BF7E9D7}"/>
                  </a:ext>
                </a:extLst>
              </p:cNvPr>
              <p:cNvSpPr txBox="1"/>
              <p:nvPr/>
            </p:nvSpPr>
            <p:spPr>
              <a:xfrm>
                <a:off x="4476874" y="2646217"/>
                <a:ext cx="375174" cy="549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F85F16C6-8186-A0D6-A040-5DCC25142342}"/>
                </a:ext>
              </a:extLst>
            </p:cNvPr>
            <p:cNvSpPr/>
            <p:nvPr/>
          </p:nvSpPr>
          <p:spPr>
            <a:xfrm>
              <a:off x="6113411" y="2095411"/>
              <a:ext cx="932891" cy="785003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F8FD9AD4-DFC7-8C69-6A3A-8C4D47A4B344}"/>
                </a:ext>
              </a:extLst>
            </p:cNvPr>
            <p:cNvSpPr/>
            <p:nvPr/>
          </p:nvSpPr>
          <p:spPr>
            <a:xfrm>
              <a:off x="8096971" y="1580389"/>
              <a:ext cx="1066800" cy="932891"/>
            </a:xfrm>
            <a:prstGeom prst="star5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159159-C269-A0D9-C20B-3F452004BB38}"/>
              </a:ext>
            </a:extLst>
          </p:cNvPr>
          <p:cNvGrpSpPr/>
          <p:nvPr/>
        </p:nvGrpSpPr>
        <p:grpSpPr>
          <a:xfrm>
            <a:off x="4296391" y="2035393"/>
            <a:ext cx="775841" cy="853164"/>
            <a:chOff x="6328603" y="5717593"/>
            <a:chExt cx="659817" cy="72557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265D96-9EF2-3D0E-F965-13995D27C8BB}"/>
                </a:ext>
              </a:extLst>
            </p:cNvPr>
            <p:cNvSpPr/>
            <p:nvPr/>
          </p:nvSpPr>
          <p:spPr>
            <a:xfrm rot="2776758">
              <a:off x="6328603" y="5783353"/>
              <a:ext cx="659817" cy="6598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D8306CC-0AA9-A3FC-6A20-66DD52C56D10}"/>
                </a:ext>
              </a:extLst>
            </p:cNvPr>
            <p:cNvSpPr txBox="1"/>
            <p:nvPr/>
          </p:nvSpPr>
          <p:spPr>
            <a:xfrm>
              <a:off x="6335885" y="5717593"/>
              <a:ext cx="593300" cy="697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16</a:t>
              </a:r>
            </a:p>
          </p:txBody>
        </p:sp>
      </p:grp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DC10ED0C-9C42-44BB-E4CD-438793C474B0}"/>
              </a:ext>
            </a:extLst>
          </p:cNvPr>
          <p:cNvSpPr/>
          <p:nvPr/>
        </p:nvSpPr>
        <p:spPr>
          <a:xfrm>
            <a:off x="6430932" y="2623600"/>
            <a:ext cx="1096933" cy="92304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EAFC3C-C7C8-EAA2-F819-D6FC468218FC}"/>
              </a:ext>
            </a:extLst>
          </p:cNvPr>
          <p:cNvGrpSpPr/>
          <p:nvPr/>
        </p:nvGrpSpPr>
        <p:grpSpPr>
          <a:xfrm>
            <a:off x="8741830" y="2020438"/>
            <a:ext cx="1254389" cy="1096933"/>
            <a:chOff x="7797020" y="3607255"/>
            <a:chExt cx="1066800" cy="932891"/>
          </a:xfrm>
        </p:grpSpPr>
        <p:sp>
          <p:nvSpPr>
            <p:cNvPr id="36" name="Star: 5 Points 35">
              <a:extLst>
                <a:ext uri="{FF2B5EF4-FFF2-40B4-BE49-F238E27FC236}">
                  <a16:creationId xmlns:a16="http://schemas.microsoft.com/office/drawing/2014/main" id="{CAAF5437-3759-D94A-A3A0-B5741E9D10B2}"/>
                </a:ext>
              </a:extLst>
            </p:cNvPr>
            <p:cNvSpPr/>
            <p:nvPr/>
          </p:nvSpPr>
          <p:spPr>
            <a:xfrm>
              <a:off x="7797020" y="3607255"/>
              <a:ext cx="1066800" cy="932891"/>
            </a:xfrm>
            <a:prstGeom prst="star5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ABFCABB-AFC3-DF82-59F0-A1074930071E}"/>
                </a:ext>
              </a:extLst>
            </p:cNvPr>
            <p:cNvSpPr txBox="1"/>
            <p:nvPr/>
          </p:nvSpPr>
          <p:spPr>
            <a:xfrm>
              <a:off x="8037711" y="3821341"/>
              <a:ext cx="593300" cy="697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13</a:t>
              </a:r>
            </a:p>
          </p:txBody>
        </p:sp>
      </p:grpSp>
      <p:pic>
        <p:nvPicPr>
          <p:cNvPr id="38" name="Picture 4" descr="Children Jumping Cartoon HD Stock Images | Shutterstock">
            <a:extLst>
              <a:ext uri="{FF2B5EF4-FFF2-40B4-BE49-F238E27FC236}">
                <a16:creationId xmlns:a16="http://schemas.microsoft.com/office/drawing/2014/main" id="{2EBC5485-C80D-9B8C-FF68-F32A545D2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9"/>
          <a:stretch/>
        </p:blipFill>
        <p:spPr bwMode="auto">
          <a:xfrm>
            <a:off x="6096000" y="4227822"/>
            <a:ext cx="4894077" cy="20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433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-88837" y="0"/>
            <a:ext cx="2163835" cy="1809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10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tòa nhà, sân vận động&#10;&#10;Mô tả được tạo tự động">
            <a:extLst>
              <a:ext uri="{FF2B5EF4-FFF2-40B4-BE49-F238E27FC236}">
                <a16:creationId xmlns:a16="http://schemas.microsoft.com/office/drawing/2014/main" id="{66BE9FA4-45C9-D37F-49B3-2D866E4A4C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081AE5FA-AA36-5816-0109-21DC5D4196A8}"/>
              </a:ext>
            </a:extLst>
          </p:cNvPr>
          <p:cNvGrpSpPr/>
          <p:nvPr/>
        </p:nvGrpSpPr>
        <p:grpSpPr>
          <a:xfrm>
            <a:off x="20968" y="1610647"/>
            <a:ext cx="7760447" cy="1343680"/>
            <a:chOff x="20968" y="1610647"/>
            <a:chExt cx="7760447" cy="134368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880D938A-71A3-C0C9-2A19-322085C8E8C9}"/>
                </a:ext>
              </a:extLst>
            </p:cNvPr>
            <p:cNvGrpSpPr/>
            <p:nvPr/>
          </p:nvGrpSpPr>
          <p:grpSpPr>
            <a:xfrm>
              <a:off x="20968" y="1610647"/>
              <a:ext cx="7760447" cy="1340765"/>
              <a:chOff x="20968" y="1610647"/>
              <a:chExt cx="7760447" cy="1340765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B429D794-8F0E-3C8E-C721-6423B670D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3" b="64940"/>
              <a:stretch/>
            </p:blipFill>
            <p:spPr>
              <a:xfrm>
                <a:off x="20968" y="1610647"/>
                <a:ext cx="7760447" cy="1340765"/>
              </a:xfrm>
              <a:prstGeom prst="rect">
                <a:avLst/>
              </a:prstGeom>
            </p:spPr>
          </p:pic>
          <p:sp>
            <p:nvSpPr>
              <p:cNvPr id="27" name="TextBox 47">
                <a:extLst>
                  <a:ext uri="{FF2B5EF4-FFF2-40B4-BE49-F238E27FC236}">
                    <a16:creationId xmlns:a16="http://schemas.microsoft.com/office/drawing/2014/main" id="{FD4C1913-DA8F-A947-4AC3-6556CB8E0419}"/>
                  </a:ext>
                </a:extLst>
              </p:cNvPr>
              <p:cNvSpPr txBox="1"/>
              <p:nvPr/>
            </p:nvSpPr>
            <p:spPr>
              <a:xfrm>
                <a:off x="1186563" y="2029866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809ADB65-1C9D-E324-A01B-5EFBC2BB1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91255" y="1699873"/>
              <a:ext cx="1094556" cy="1254454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A40C4D6-BF3B-5701-0283-959846FDDF2B}"/>
              </a:ext>
            </a:extLst>
          </p:cNvPr>
          <p:cNvGrpSpPr/>
          <p:nvPr/>
        </p:nvGrpSpPr>
        <p:grpSpPr>
          <a:xfrm>
            <a:off x="20968" y="2951411"/>
            <a:ext cx="7760447" cy="1391062"/>
            <a:chOff x="20968" y="2951411"/>
            <a:chExt cx="7760447" cy="1391062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20727827-A8BF-7963-9A27-52ED3AA5B56D}"/>
                </a:ext>
              </a:extLst>
            </p:cNvPr>
            <p:cNvGrpSpPr/>
            <p:nvPr/>
          </p:nvGrpSpPr>
          <p:grpSpPr>
            <a:xfrm>
              <a:off x="20968" y="2951411"/>
              <a:ext cx="7760447" cy="1391062"/>
              <a:chOff x="20968" y="2951411"/>
              <a:chExt cx="7760447" cy="1391062"/>
            </a:xfrm>
          </p:grpSpPr>
          <p:pic>
            <p:nvPicPr>
              <p:cNvPr id="21" name="Hình ảnh 20">
                <a:extLst>
                  <a:ext uri="{FF2B5EF4-FFF2-40B4-BE49-F238E27FC236}">
                    <a16:creationId xmlns:a16="http://schemas.microsoft.com/office/drawing/2014/main" id="{56249F19-22F1-84D4-FE6B-3B580E67BC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9954" r="92677">
                            <a14:foregroundMark x1="91819" y1="51774" x2="92677" y2="535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61" t="33813" b="32585"/>
              <a:stretch/>
            </p:blipFill>
            <p:spPr>
              <a:xfrm>
                <a:off x="20968" y="2951411"/>
                <a:ext cx="7760447" cy="1391062"/>
              </a:xfrm>
              <a:prstGeom prst="rect">
                <a:avLst/>
              </a:prstGeom>
            </p:spPr>
          </p:pic>
          <p:sp>
            <p:nvSpPr>
              <p:cNvPr id="23" name="TextBox 47">
                <a:extLst>
                  <a:ext uri="{FF2B5EF4-FFF2-40B4-BE49-F238E27FC236}">
                    <a16:creationId xmlns:a16="http://schemas.microsoft.com/office/drawing/2014/main" id="{FAD9748D-BC7F-BB96-9CCA-074996EADE25}"/>
                  </a:ext>
                </a:extLst>
              </p:cNvPr>
              <p:cNvSpPr txBox="1"/>
              <p:nvPr/>
            </p:nvSpPr>
            <p:spPr>
              <a:xfrm>
                <a:off x="1278340" y="3350329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1A211304-4569-0739-D546-396D1DA11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13972" y="3086561"/>
              <a:ext cx="1094556" cy="1254454"/>
            </a:xfrm>
            <a:prstGeom prst="rect">
              <a:avLst/>
            </a:prstGeom>
          </p:spPr>
        </p:pic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C883411A-A358-B1F8-6520-FC66870801EA}"/>
              </a:ext>
            </a:extLst>
          </p:cNvPr>
          <p:cNvGrpSpPr/>
          <p:nvPr/>
        </p:nvGrpSpPr>
        <p:grpSpPr>
          <a:xfrm>
            <a:off x="-122831" y="4253246"/>
            <a:ext cx="7811673" cy="1386688"/>
            <a:chOff x="-122831" y="4253246"/>
            <a:chExt cx="7811673" cy="138668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DAA252E1-D969-E008-0C4D-BE42A9D5DB08}"/>
                </a:ext>
              </a:extLst>
            </p:cNvPr>
            <p:cNvGrpSpPr/>
            <p:nvPr/>
          </p:nvGrpSpPr>
          <p:grpSpPr>
            <a:xfrm>
              <a:off x="-122831" y="4253246"/>
              <a:ext cx="7811673" cy="1340765"/>
              <a:chOff x="-122831" y="4253246"/>
              <a:chExt cx="7811673" cy="1340765"/>
            </a:xfrm>
          </p:grpSpPr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15DE7A90-8100-B7F0-87EA-D2A822BE63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0565" b="98952" l="11156" r="91762">
                            <a14:foregroundMark x1="43993" y1="98710" x2="46281" y2="98952"/>
                            <a14:foregroundMark x1="91762" y1="83387" x2="91190" y2="858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6" t="67348" r="-1317" b="-687"/>
              <a:stretch/>
            </p:blipFill>
            <p:spPr>
              <a:xfrm>
                <a:off x="-122831" y="4253246"/>
                <a:ext cx="7811673" cy="1340765"/>
              </a:xfrm>
              <a:prstGeom prst="rect">
                <a:avLst/>
              </a:prstGeom>
            </p:spPr>
          </p:pic>
          <p:sp>
            <p:nvSpPr>
              <p:cNvPr id="13" name="TextBox 47">
                <a:extLst>
                  <a:ext uri="{FF2B5EF4-FFF2-40B4-BE49-F238E27FC236}">
                    <a16:creationId xmlns:a16="http://schemas.microsoft.com/office/drawing/2014/main" id="{B7B99634-E201-9302-3B85-D27FA1BD42F2}"/>
                  </a:ext>
                </a:extLst>
              </p:cNvPr>
              <p:cNvSpPr txBox="1"/>
              <p:nvPr/>
            </p:nvSpPr>
            <p:spPr>
              <a:xfrm>
                <a:off x="1278340" y="4605641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3087A629-2D2A-9E63-FCBF-BB6D85FC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74062" y="4385480"/>
              <a:ext cx="1094556" cy="1254454"/>
            </a:xfrm>
            <a:prstGeom prst="rect">
              <a:avLst/>
            </a:prstGeom>
          </p:spPr>
        </p:pic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CABD3AB1-DD2A-DCC0-7A87-6DDAFD798BC3}"/>
              </a:ext>
            </a:extLst>
          </p:cNvPr>
          <p:cNvGrpSpPr/>
          <p:nvPr/>
        </p:nvGrpSpPr>
        <p:grpSpPr>
          <a:xfrm>
            <a:off x="20969" y="5504388"/>
            <a:ext cx="7760446" cy="1353611"/>
            <a:chOff x="20969" y="5504388"/>
            <a:chExt cx="7760446" cy="1353611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DF92892-BAFB-BB21-479E-2A48847A9F76}"/>
                </a:ext>
              </a:extLst>
            </p:cNvPr>
            <p:cNvGrpSpPr/>
            <p:nvPr/>
          </p:nvGrpSpPr>
          <p:grpSpPr>
            <a:xfrm>
              <a:off x="20969" y="5504388"/>
              <a:ext cx="7760446" cy="1353611"/>
              <a:chOff x="20969" y="5504388"/>
              <a:chExt cx="7760446" cy="1353611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A897BAEC-517A-ED32-A0C3-CB2D6F654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3" t="2362" b="64940"/>
              <a:stretch/>
            </p:blipFill>
            <p:spPr>
              <a:xfrm>
                <a:off x="20969" y="5504388"/>
                <a:ext cx="7760446" cy="1353611"/>
              </a:xfrm>
              <a:prstGeom prst="rect">
                <a:avLst/>
              </a:prstGeom>
            </p:spPr>
          </p:pic>
          <p:sp>
            <p:nvSpPr>
              <p:cNvPr id="19" name="TextBox 47">
                <a:extLst>
                  <a:ext uri="{FF2B5EF4-FFF2-40B4-BE49-F238E27FC236}">
                    <a16:creationId xmlns:a16="http://schemas.microsoft.com/office/drawing/2014/main" id="{8E81F129-AD0B-4D1E-6332-2B65839078FB}"/>
                  </a:ext>
                </a:extLst>
              </p:cNvPr>
              <p:cNvSpPr txBox="1"/>
              <p:nvPr/>
            </p:nvSpPr>
            <p:spPr>
              <a:xfrm>
                <a:off x="1208528" y="5888918"/>
                <a:ext cx="4769191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ED8B9EFD-6662-96BA-52C2-B2612672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93507" y="5580597"/>
              <a:ext cx="1094556" cy="1254454"/>
            </a:xfrm>
            <a:prstGeom prst="rect">
              <a:avLst/>
            </a:prstGeom>
          </p:spPr>
        </p:pic>
      </p:grpSp>
      <p:pic>
        <p:nvPicPr>
          <p:cNvPr id="35" name="Hình ảnh 3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0D0BC4C-CD49-F4B1-C958-0977E57FC9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76" b="93367" l="4796" r="95000">
                        <a14:foregroundMark x1="39388" y1="29388" x2="51939" y2="34388"/>
                        <a14:foregroundMark x1="27959" y1="18776" x2="33776" y2="18980"/>
                        <a14:foregroundMark x1="42959" y1="9796" x2="47959" y2="10408"/>
                        <a14:foregroundMark x1="47551" y1="8776" x2="57143" y2="26633"/>
                        <a14:foregroundMark x1="53776" y1="16837" x2="55000" y2="13980"/>
                        <a14:foregroundMark x1="51939" y1="33776" x2="54388" y2="36837"/>
                        <a14:foregroundMark x1="89184" y1="29184" x2="93571" y2="37755"/>
                        <a14:foregroundMark x1="93571" y1="37755" x2="93571" y2="37755"/>
                        <a14:foregroundMark x1="10816" y1="45816" x2="7347" y2="45408"/>
                        <a14:foregroundMark x1="7755" y1="52245" x2="5612" y2="51837"/>
                        <a14:foregroundMark x1="47347" y1="91224" x2="47143" y2="93571"/>
                        <a14:foregroundMark x1="6327" y1="45204" x2="4796" y2="43367"/>
                        <a14:foregroundMark x1="93980" y1="28163" x2="95000" y2="28980"/>
                        <a14:foregroundMark x1="95000" y1="39592" x2="95000" y2="38367"/>
                        <a14:foregroundMark x1="76327" y1="76837" x2="76327" y2="76837"/>
                        <a14:foregroundMark x1="72755" y1="85000" x2="72755" y2="85000"/>
                        <a14:foregroundMark x1="31735" y1="81020" x2="31735" y2="81020"/>
                        <a14:foregroundMark x1="30612" y1="86224" x2="30612" y2="86224"/>
                        <a14:foregroundMark x1="46020" y1="48571" x2="55306" y2="47959"/>
                        <a14:foregroundMark x1="55306" y1="47959" x2="56327" y2="46633"/>
                        <a14:foregroundMark x1="52959" y1="55408" x2="54592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4727" y="959307"/>
            <a:ext cx="6045472" cy="6045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4E8A31-8E0F-EFCA-E97F-F99A00A8CD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5914" y="-233636"/>
            <a:ext cx="5959484" cy="20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6 0.0331 L -0.00989 -0.30139 L 0.01589 0.03958 L 0.04063 -0.29005 L 0.06407 0.0046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grpSp>
        <p:nvGrpSpPr>
          <p:cNvPr id="12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1097834" y="439078"/>
            <a:ext cx="10253507" cy="2749517"/>
            <a:chOff x="4133327" y="8204395"/>
            <a:chExt cx="7210038" cy="27495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E0937A-9823-C50C-9DCD-6192C7586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CDEF07-7596-38D1-4DC0-A94B5552F04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CEF1123-7165-52B1-E31F-CD9243272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3EE3B3-D209-1D41-AE8A-691D3E73A302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7" name="Freeform 10">
                <a:extLst>
                  <a:ext uri="{FF2B5EF4-FFF2-40B4-BE49-F238E27FC236}">
                    <a16:creationId xmlns:a16="http://schemas.microsoft.com/office/drawing/2014/main" id="{3E74CA8A-2F4A-482F-76E2-6F8BA14A887D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6F65360-134A-137F-8AE7-5B8DD5A25912}"/>
              </a:ext>
            </a:extLst>
          </p:cNvPr>
          <p:cNvSpPr txBox="1"/>
          <p:nvPr/>
        </p:nvSpPr>
        <p:spPr>
          <a:xfrm>
            <a:off x="2889535" y="4451076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18 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04DE3CD0-55B6-268B-D4A9-735D98601A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B54100-2EDA-DAAC-7474-BB0D5FA3970E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2E05F26-C34D-13BB-F05A-338636E0090D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315C46-315F-7105-0C69-8E897501990F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3803D4AB-16C9-184C-9322-4B3A110ACF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9FEDAE23-C26D-9FBE-E53C-C73E2603FD6E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4" name="Freeform 6">
                    <a:extLst>
                      <a:ext uri="{FF2B5EF4-FFF2-40B4-BE49-F238E27FC236}">
                        <a16:creationId xmlns:a16="http://schemas.microsoft.com/office/drawing/2014/main" id="{DDBF05DE-68AD-4DEA-5882-1A404829370D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p:grp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3ED51D6-245E-746B-C9A3-1F26DE12CF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70B673-3FEE-1E5E-80EF-BE2FA8E62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54364B6-D63F-4915-55F1-0E430821CDF2}"/>
              </a:ext>
            </a:extLst>
          </p:cNvPr>
          <p:cNvSpPr txBox="1"/>
          <p:nvPr/>
        </p:nvSpPr>
        <p:spPr>
          <a:xfrm>
            <a:off x="1609726" y="1105350"/>
            <a:ext cx="77749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 con.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89535" y="4451076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7 con</a:t>
            </a: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905682" y="981525"/>
            <a:ext cx="7498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Lan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 3 con.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4338060"/>
            <a:ext cx="6237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619504" y="899868"/>
            <a:ext cx="7853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Mai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Tuấn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Tuấn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6486" y="4525243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11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kẹo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Nam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kẹo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Linh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4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kẹo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Linh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kẹo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259E698C-28BA-D4D9-11C6-B7CA5857A676}"/>
              </a:ext>
            </a:extLst>
          </p:cNvPr>
          <p:cNvGrpSpPr/>
          <p:nvPr/>
        </p:nvGrpSpPr>
        <p:grpSpPr>
          <a:xfrm>
            <a:off x="1329365" y="401236"/>
            <a:ext cx="10498404" cy="5134860"/>
            <a:chOff x="1627755" y="-265672"/>
            <a:chExt cx="10498404" cy="4412555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2983C8A-8A7A-4AC5-4B09-E1FF776A13BD}"/>
                </a:ext>
              </a:extLst>
            </p:cNvPr>
            <p:cNvGrpSpPr/>
            <p:nvPr/>
          </p:nvGrpSpPr>
          <p:grpSpPr>
            <a:xfrm>
              <a:off x="2636779" y="-265672"/>
              <a:ext cx="9489380" cy="4412555"/>
              <a:chOff x="1655117" y="310918"/>
              <a:chExt cx="9489380" cy="4412555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0A711A67-09A8-6E55-3552-02AD22382CCB}"/>
                  </a:ext>
                </a:extLst>
              </p:cNvPr>
              <p:cNvSpPr/>
              <p:nvPr/>
            </p:nvSpPr>
            <p:spPr>
              <a:xfrm>
                <a:off x="1655117" y="2104643"/>
                <a:ext cx="9043025" cy="2618830"/>
              </a:xfrm>
              <a:custGeom>
                <a:avLst/>
                <a:gdLst>
                  <a:gd name="connsiteX0" fmla="*/ 0 w 9043025"/>
                  <a:gd name="connsiteY0" fmla="*/ 436480 h 2618830"/>
                  <a:gd name="connsiteX1" fmla="*/ 436480 w 9043025"/>
                  <a:gd name="connsiteY1" fmla="*/ 0 h 2618830"/>
                  <a:gd name="connsiteX2" fmla="*/ 8606545 w 9043025"/>
                  <a:gd name="connsiteY2" fmla="*/ 0 h 2618830"/>
                  <a:gd name="connsiteX3" fmla="*/ 9043025 w 9043025"/>
                  <a:gd name="connsiteY3" fmla="*/ 436480 h 2618830"/>
                  <a:gd name="connsiteX4" fmla="*/ 9043025 w 9043025"/>
                  <a:gd name="connsiteY4" fmla="*/ 2182350 h 2618830"/>
                  <a:gd name="connsiteX5" fmla="*/ 8606545 w 9043025"/>
                  <a:gd name="connsiteY5" fmla="*/ 2618830 h 2618830"/>
                  <a:gd name="connsiteX6" fmla="*/ 436480 w 9043025"/>
                  <a:gd name="connsiteY6" fmla="*/ 2618830 h 2618830"/>
                  <a:gd name="connsiteX7" fmla="*/ 0 w 9043025"/>
                  <a:gd name="connsiteY7" fmla="*/ 2182350 h 2618830"/>
                  <a:gd name="connsiteX8" fmla="*/ 0 w 9043025"/>
                  <a:gd name="connsiteY8" fmla="*/ 436480 h 261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3025" h="2618830" fill="none" extrusionOk="0">
                    <a:moveTo>
                      <a:pt x="0" y="436480"/>
                    </a:moveTo>
                    <a:cubicBezTo>
                      <a:pt x="-26995" y="197098"/>
                      <a:pt x="194717" y="3989"/>
                      <a:pt x="436480" y="0"/>
                    </a:cubicBezTo>
                    <a:cubicBezTo>
                      <a:pt x="4332859" y="77600"/>
                      <a:pt x="6063025" y="-27269"/>
                      <a:pt x="8606545" y="0"/>
                    </a:cubicBezTo>
                    <a:cubicBezTo>
                      <a:pt x="8864123" y="-21789"/>
                      <a:pt x="9079659" y="206203"/>
                      <a:pt x="9043025" y="436480"/>
                    </a:cubicBezTo>
                    <a:cubicBezTo>
                      <a:pt x="9094158" y="812980"/>
                      <a:pt x="9191969" y="1562800"/>
                      <a:pt x="9043025" y="2182350"/>
                    </a:cubicBezTo>
                    <a:cubicBezTo>
                      <a:pt x="9016304" y="2412958"/>
                      <a:pt x="8813637" y="2633811"/>
                      <a:pt x="8606545" y="2618830"/>
                    </a:cubicBezTo>
                    <a:cubicBezTo>
                      <a:pt x="4791017" y="2668007"/>
                      <a:pt x="1300155" y="2496128"/>
                      <a:pt x="436480" y="2618830"/>
                    </a:cubicBezTo>
                    <a:cubicBezTo>
                      <a:pt x="190256" y="2658480"/>
                      <a:pt x="-6512" y="2429018"/>
                      <a:pt x="0" y="2182350"/>
                    </a:cubicBezTo>
                    <a:cubicBezTo>
                      <a:pt x="129084" y="1631851"/>
                      <a:pt x="120436" y="907849"/>
                      <a:pt x="0" y="436480"/>
                    </a:cubicBezTo>
                    <a:close/>
                  </a:path>
                  <a:path w="9043025" h="2618830" stroke="0" extrusionOk="0">
                    <a:moveTo>
                      <a:pt x="0" y="436480"/>
                    </a:moveTo>
                    <a:cubicBezTo>
                      <a:pt x="45824" y="190181"/>
                      <a:pt x="233280" y="-2526"/>
                      <a:pt x="436480" y="0"/>
                    </a:cubicBezTo>
                    <a:cubicBezTo>
                      <a:pt x="2850469" y="-129276"/>
                      <a:pt x="7442882" y="-77778"/>
                      <a:pt x="8606545" y="0"/>
                    </a:cubicBezTo>
                    <a:cubicBezTo>
                      <a:pt x="8842139" y="-17428"/>
                      <a:pt x="9042344" y="199344"/>
                      <a:pt x="9043025" y="436480"/>
                    </a:cubicBezTo>
                    <a:cubicBezTo>
                      <a:pt x="8938653" y="675007"/>
                      <a:pt x="8899143" y="1330891"/>
                      <a:pt x="9043025" y="2182350"/>
                    </a:cubicBezTo>
                    <a:cubicBezTo>
                      <a:pt x="9055806" y="2450366"/>
                      <a:pt x="8828996" y="2625155"/>
                      <a:pt x="8606545" y="2618830"/>
                    </a:cubicBezTo>
                    <a:cubicBezTo>
                      <a:pt x="6496889" y="2663050"/>
                      <a:pt x="2138786" y="2589448"/>
                      <a:pt x="436480" y="2618830"/>
                    </a:cubicBezTo>
                    <a:cubicBezTo>
                      <a:pt x="190571" y="2600201"/>
                      <a:pt x="-21916" y="2418346"/>
                      <a:pt x="0" y="2182350"/>
                    </a:cubicBezTo>
                    <a:cubicBezTo>
                      <a:pt x="147613" y="2002193"/>
                      <a:pt x="-121642" y="1003066"/>
                      <a:pt x="0" y="436480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51FDF700-E786-255F-C5A8-29C59EA4B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18" b="66429" l="70829" r="98278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  <a14:foregroundMark x1="97094" y1="37143" x2="98278" y2="39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9254008" y="310918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5F348160-C588-5849-6B27-08550C51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1627755" y="912321"/>
              <a:ext cx="2564015" cy="1435838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53593F6-FFE0-328D-A68C-13782725C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1" b="77245" l="20408" r="73163">
                        <a14:foregroundMark x1="36939" y1="74592" x2="35510" y2="73980"/>
                        <a14:foregroundMark x1="52143" y1="76020" x2="52143" y2="7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20135" b="17917"/>
          <a:stretch/>
        </p:blipFill>
        <p:spPr>
          <a:xfrm flipH="1">
            <a:off x="-1186247" y="1466801"/>
            <a:ext cx="4515145" cy="5629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79E20-34F5-C412-6F2B-55625DCC3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5185" y="1668356"/>
            <a:ext cx="3950550" cy="1359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BA3822-5052-E7EE-C60C-13B853E0E5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6993" y="3185866"/>
            <a:ext cx="849246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587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905623" y="805102"/>
            <a:ext cx="10524349" cy="5789580"/>
          </a:xfrm>
          <a:custGeom>
            <a:avLst/>
            <a:gdLst>
              <a:gd name="connsiteX0" fmla="*/ 0 w 10524349"/>
              <a:gd name="connsiteY0" fmla="*/ 964949 h 5789580"/>
              <a:gd name="connsiteX1" fmla="*/ 964949 w 10524349"/>
              <a:gd name="connsiteY1" fmla="*/ 0 h 5789580"/>
              <a:gd name="connsiteX2" fmla="*/ 9559400 w 10524349"/>
              <a:gd name="connsiteY2" fmla="*/ 0 h 5789580"/>
              <a:gd name="connsiteX3" fmla="*/ 10524349 w 10524349"/>
              <a:gd name="connsiteY3" fmla="*/ 964949 h 5789580"/>
              <a:gd name="connsiteX4" fmla="*/ 10524349 w 10524349"/>
              <a:gd name="connsiteY4" fmla="*/ 4824631 h 5789580"/>
              <a:gd name="connsiteX5" fmla="*/ 9559400 w 10524349"/>
              <a:gd name="connsiteY5" fmla="*/ 5789580 h 5789580"/>
              <a:gd name="connsiteX6" fmla="*/ 964949 w 10524349"/>
              <a:gd name="connsiteY6" fmla="*/ 5789580 h 5789580"/>
              <a:gd name="connsiteX7" fmla="*/ 0 w 10524349"/>
              <a:gd name="connsiteY7" fmla="*/ 4824631 h 5789580"/>
              <a:gd name="connsiteX8" fmla="*/ 0 w 10524349"/>
              <a:gd name="connsiteY8" fmla="*/ 964949 h 578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5789580" fill="none" extrusionOk="0">
                <a:moveTo>
                  <a:pt x="0" y="964949"/>
                </a:moveTo>
                <a:cubicBezTo>
                  <a:pt x="-98815" y="438166"/>
                  <a:pt x="426772" y="29811"/>
                  <a:pt x="964949" y="0"/>
                </a:cubicBezTo>
                <a:cubicBezTo>
                  <a:pt x="2280217" y="77600"/>
                  <a:pt x="6932786" y="-27269"/>
                  <a:pt x="9559400" y="0"/>
                </a:cubicBezTo>
                <a:cubicBezTo>
                  <a:pt x="10151271" y="-77755"/>
                  <a:pt x="10619149" y="459930"/>
                  <a:pt x="10524349" y="964949"/>
                </a:cubicBezTo>
                <a:cubicBezTo>
                  <a:pt x="10633349" y="2285020"/>
                  <a:pt x="10446140" y="3251898"/>
                  <a:pt x="10524349" y="4824631"/>
                </a:cubicBezTo>
                <a:cubicBezTo>
                  <a:pt x="10434457" y="5322393"/>
                  <a:pt x="10033680" y="5815445"/>
                  <a:pt x="9559400" y="5789580"/>
                </a:cubicBezTo>
                <a:cubicBezTo>
                  <a:pt x="6584745" y="5838757"/>
                  <a:pt x="4159179" y="5666878"/>
                  <a:pt x="964949" y="5789580"/>
                </a:cubicBezTo>
                <a:cubicBezTo>
                  <a:pt x="430246" y="5803216"/>
                  <a:pt x="-18092" y="5373135"/>
                  <a:pt x="0" y="4824631"/>
                </a:cubicBezTo>
                <a:cubicBezTo>
                  <a:pt x="47022" y="4306409"/>
                  <a:pt x="104569" y="1838362"/>
                  <a:pt x="0" y="964949"/>
                </a:cubicBezTo>
                <a:close/>
              </a:path>
              <a:path w="10524349" h="5789580" stroke="0" extrusionOk="0">
                <a:moveTo>
                  <a:pt x="0" y="964949"/>
                </a:moveTo>
                <a:cubicBezTo>
                  <a:pt x="90979" y="421623"/>
                  <a:pt x="481359" y="-3292"/>
                  <a:pt x="964949" y="0"/>
                </a:cubicBezTo>
                <a:cubicBezTo>
                  <a:pt x="4328130" y="-129276"/>
                  <a:pt x="7848112" y="-77778"/>
                  <a:pt x="9559400" y="0"/>
                </a:cubicBezTo>
                <a:cubicBezTo>
                  <a:pt x="10074636" y="-56398"/>
                  <a:pt x="10522949" y="440096"/>
                  <a:pt x="10524349" y="964949"/>
                </a:cubicBezTo>
                <a:cubicBezTo>
                  <a:pt x="10605948" y="2857849"/>
                  <a:pt x="10678649" y="3845615"/>
                  <a:pt x="10524349" y="4824631"/>
                </a:cubicBezTo>
                <a:cubicBezTo>
                  <a:pt x="10553971" y="5420027"/>
                  <a:pt x="10076258" y="5795041"/>
                  <a:pt x="9559400" y="5789580"/>
                </a:cubicBezTo>
                <a:cubicBezTo>
                  <a:pt x="7437768" y="5833800"/>
                  <a:pt x="4185616" y="5760198"/>
                  <a:pt x="964949" y="5789580"/>
                </a:cubicBezTo>
                <a:cubicBezTo>
                  <a:pt x="417442" y="5733561"/>
                  <a:pt x="-32608" y="5350022"/>
                  <a:pt x="0" y="4824631"/>
                </a:cubicBezTo>
                <a:cubicBezTo>
                  <a:pt x="-159954" y="3182860"/>
                  <a:pt x="22140" y="1894525"/>
                  <a:pt x="0" y="9649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7">
            <a:extLst>
              <a:ext uri="{FF2B5EF4-FFF2-40B4-BE49-F238E27FC236}">
                <a16:creationId xmlns:a16="http://schemas.microsoft.com/office/drawing/2014/main" id="{B0693BC9-B225-4B66-DE91-EC295FEC1A72}"/>
              </a:ext>
            </a:extLst>
          </p:cNvPr>
          <p:cNvSpPr txBox="1"/>
          <p:nvPr/>
        </p:nvSpPr>
        <p:spPr>
          <a:xfrm>
            <a:off x="1334989" y="1894222"/>
            <a:ext cx="9533036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Thực hiện được phép cộng,phép trừ ( qua 10) trong phạm vi 20.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Thực hiện được việc tính trong trường hợp có hai dấu phép cộng, trừ.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Giải được bài toán có lời văn liên quan đến phép cộng, phép trừ ( qua 10) trong phạm vi 20.</a:t>
            </a:r>
          </a:p>
        </p:txBody>
      </p:sp>
      <p:pic>
        <p:nvPicPr>
          <p:cNvPr id="16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822031B4-84E3-35B3-040D-F1EDC76A3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10279351" y="4834948"/>
            <a:ext cx="2075495" cy="1937128"/>
          </a:xfrm>
          <a:prstGeom prst="rect">
            <a:avLst/>
          </a:prstGeom>
        </p:spPr>
      </p:pic>
      <p:pic>
        <p:nvPicPr>
          <p:cNvPr id="17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09B33D8-B991-314B-7A3E-2B8ED3057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9579059" y="5539863"/>
            <a:ext cx="1397535" cy="1304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F85D11-7A84-4AA6-0C6D-E1C31CFCD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233" y="948265"/>
            <a:ext cx="635258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5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598</Words>
  <Application>Microsoft Office PowerPoint</Application>
  <PresentationFormat>Widescreen</PresentationFormat>
  <Paragraphs>123</Paragraphs>
  <Slides>32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SVN-Poky's</vt:lpstr>
      <vt:lpstr>Times New Roman</vt:lpstr>
      <vt:lpstr>1_Office Theme</vt:lpstr>
      <vt:lpstr>2_Office Theme</vt:lpstr>
      <vt:lpstr>8_Office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22</cp:revision>
  <dcterms:created xsi:type="dcterms:W3CDTF">2024-05-02T09:15:34Z</dcterms:created>
  <dcterms:modified xsi:type="dcterms:W3CDTF">2025-12-15T06:31:54Z</dcterms:modified>
</cp:coreProperties>
</file>