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37" r:id="rId5"/>
    <p:sldMasterId id="2147483749" r:id="rId6"/>
  </p:sldMasterIdLst>
  <p:notesMasterIdLst>
    <p:notesMasterId r:id="rId42"/>
  </p:notesMasterIdLst>
  <p:sldIdLst>
    <p:sldId id="260" r:id="rId7"/>
    <p:sldId id="262" r:id="rId8"/>
    <p:sldId id="263" r:id="rId9"/>
    <p:sldId id="257" r:id="rId10"/>
    <p:sldId id="258" r:id="rId11"/>
    <p:sldId id="259" r:id="rId12"/>
    <p:sldId id="303" r:id="rId13"/>
    <p:sldId id="261" r:id="rId14"/>
    <p:sldId id="281" r:id="rId15"/>
    <p:sldId id="294" r:id="rId16"/>
    <p:sldId id="416" r:id="rId17"/>
    <p:sldId id="271" r:id="rId18"/>
    <p:sldId id="298" r:id="rId19"/>
    <p:sldId id="256" r:id="rId20"/>
    <p:sldId id="295" r:id="rId21"/>
    <p:sldId id="302" r:id="rId22"/>
    <p:sldId id="405" r:id="rId23"/>
    <p:sldId id="406" r:id="rId24"/>
    <p:sldId id="407" r:id="rId25"/>
    <p:sldId id="408" r:id="rId26"/>
    <p:sldId id="283" r:id="rId27"/>
    <p:sldId id="409" r:id="rId28"/>
    <p:sldId id="410" r:id="rId29"/>
    <p:sldId id="273" r:id="rId30"/>
    <p:sldId id="411" r:id="rId31"/>
    <p:sldId id="276" r:id="rId32"/>
    <p:sldId id="277" r:id="rId33"/>
    <p:sldId id="278" r:id="rId34"/>
    <p:sldId id="412" r:id="rId35"/>
    <p:sldId id="280" r:id="rId36"/>
    <p:sldId id="413" r:id="rId37"/>
    <p:sldId id="282" r:id="rId38"/>
    <p:sldId id="414" r:id="rId39"/>
    <p:sldId id="275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2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8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4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06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85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0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4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59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2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8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9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0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5459D-925A-B019-0202-084D68B8F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A7F3-18F2-D9EE-1F9A-B472F070D42A}"/>
              </a:ext>
            </a:extLst>
          </p:cNvPr>
          <p:cNvSpPr/>
          <p:nvPr userDrawn="1"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3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74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4.xml"/><Relationship Id="rId4" Type="http://schemas.openxmlformats.org/officeDocument/2006/relationships/slide" Target="slide27.xml"/><Relationship Id="rId9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6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0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5.gif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4" Type="http://schemas.openxmlformats.org/officeDocument/2006/relationships/image" Target="../media/image26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1"/>
                <p:tgtEl>
                  <p:sldTgt/>
                </p:tgtEl>
              </p:cBhvr>
            </p:cmd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Design: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Hương</a:t>
            </a:r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Thảo</a:t>
            </a:r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Cùng nhau ta cộng số, nào bé ơi, bé ơi (3)">
            <a:hlinkClick r:id="" action="ppaction://media"/>
            <a:extLst>
              <a:ext uri="{FF2B5EF4-FFF2-40B4-BE49-F238E27FC236}">
                <a16:creationId xmlns:a16="http://schemas.microsoft.com/office/drawing/2014/main" id="{7CB3C97F-5378-7A40-1148-58190EB41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5360" y="157480"/>
            <a:ext cx="56896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28 + 3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78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1569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105949" y="2418867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3085" y="539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28 + 4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71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72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65 + 7 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6BCBACB3-2980-04AD-3C4C-6253F57516DB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C6177-4F0F-76B7-4156-E8E6654C3E93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35CBEED-0C22-F31B-EA3D-77A919BAD74C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4DF87-8720-03A7-6451-89683E04B198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AEF79-FBE0-9BCE-416D-17B2E3DD28C5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DAE75-932F-14AA-8C61-622E74EA463D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3DB37-64D4-3D37-B996-BD7074D69E44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6EE97-5610-98BB-0BFC-9E263A1D302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E99DEA-E5FE-8007-A4FC-FD1DDF3E2FE5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93138-4426-00E2-C51A-E2DE940A7E91}"/>
              </a:ext>
            </a:extLst>
          </p:cNvPr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 + 9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95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96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88 + 7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574</Words>
  <Application>Microsoft Office PowerPoint</Application>
  <PresentationFormat>Widescreen</PresentationFormat>
  <Paragraphs>183</Paragraphs>
  <Slides>35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#9Slide02 Noi dung dai</vt:lpstr>
      <vt:lpstr>Arial</vt:lpstr>
      <vt:lpstr>Calibri</vt:lpstr>
      <vt:lpstr>Calibri Light</vt:lpstr>
      <vt:lpstr>Cambria</vt:lpstr>
      <vt:lpstr>Corbel</vt:lpstr>
      <vt:lpstr>Kids</vt:lpstr>
      <vt:lpstr>Times New Roman</vt:lpstr>
      <vt:lpstr>UTM Cookies</vt:lpstr>
      <vt:lpstr>UTM Duepuntozero</vt:lpstr>
      <vt:lpstr>字魂59号-创粗黑</vt:lpstr>
      <vt:lpstr>包图主题2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2024-05-07T04:43:01Z</dcterms:created>
  <dcterms:modified xsi:type="dcterms:W3CDTF">2025-12-15T06:34:48Z</dcterms:modified>
</cp:coreProperties>
</file>