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911" r:id="rId7"/>
    <p:sldMasterId id="2147483937" r:id="rId8"/>
    <p:sldMasterId id="2147483950" r:id="rId9"/>
    <p:sldMasterId id="2147483962" r:id="rId10"/>
    <p:sldMasterId id="2147483972" r:id="rId11"/>
    <p:sldMasterId id="2147483984" r:id="rId12"/>
    <p:sldMasterId id="2147483996" r:id="rId13"/>
    <p:sldMasterId id="2147484013" r:id="rId14"/>
    <p:sldMasterId id="2147484020" r:id="rId15"/>
    <p:sldMasterId id="2147484032" r:id="rId16"/>
  </p:sldMasterIdLst>
  <p:notesMasterIdLst>
    <p:notesMasterId r:id="rId44"/>
  </p:notesMasterIdLst>
  <p:sldIdLst>
    <p:sldId id="259" r:id="rId17"/>
    <p:sldId id="337" r:id="rId18"/>
    <p:sldId id="338" r:id="rId19"/>
    <p:sldId id="258" r:id="rId20"/>
    <p:sldId id="270" r:id="rId21"/>
    <p:sldId id="272" r:id="rId22"/>
    <p:sldId id="271" r:id="rId23"/>
    <p:sldId id="339" r:id="rId24"/>
    <p:sldId id="317" r:id="rId25"/>
    <p:sldId id="2007577120" r:id="rId26"/>
    <p:sldId id="496" r:id="rId27"/>
    <p:sldId id="278" r:id="rId28"/>
    <p:sldId id="279" r:id="rId29"/>
    <p:sldId id="280" r:id="rId30"/>
    <p:sldId id="281" r:id="rId31"/>
    <p:sldId id="2007577103" r:id="rId32"/>
    <p:sldId id="2007577102" r:id="rId33"/>
    <p:sldId id="3397" r:id="rId34"/>
    <p:sldId id="265" r:id="rId35"/>
    <p:sldId id="518" r:id="rId36"/>
    <p:sldId id="2007577121" r:id="rId37"/>
    <p:sldId id="2007577122" r:id="rId38"/>
    <p:sldId id="257" r:id="rId39"/>
    <p:sldId id="267" r:id="rId40"/>
    <p:sldId id="266" r:id="rId41"/>
    <p:sldId id="268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5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 err="1"/>
              <a:t>Bấm</a:t>
            </a:r>
            <a:r>
              <a:rPr lang="en-US" sz="4400" dirty="0"/>
              <a:t> </a:t>
            </a:r>
            <a:r>
              <a:rPr lang="en-US" sz="4400" dirty="0" err="1"/>
              <a:t>mũi</a:t>
            </a:r>
            <a:r>
              <a:rPr lang="en-US" sz="4400" dirty="0"/>
              <a:t> </a:t>
            </a:r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quay </a:t>
            </a:r>
            <a:r>
              <a:rPr lang="en-US" sz="4400" dirty="0" err="1"/>
              <a:t>về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0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4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7.emf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gi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9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4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0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5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3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6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4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5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5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125762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3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12/17/2025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6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752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/>
              <a:t>12/17/2025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38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/>
              <a:t>12/17/2025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1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/>
              <a:t>12/17/2025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68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/>
              <a:t>12/17/2025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2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/>
              <a:t>12/17/2025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1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7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7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0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8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3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6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84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8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1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5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7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2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2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6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1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0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0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r="1067"/>
          <a:stretch/>
        </p:blipFill>
        <p:spPr>
          <a:xfrm>
            <a:off x="-48683" y="1"/>
            <a:ext cx="12289365" cy="68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32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7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9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C428-E973-40F6-A1AE-380BB791583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979BD-9CCA-4943-8383-4A7C1A4EF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411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C428-E973-40F6-A1AE-380BB791583C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979BD-9CCA-4943-8383-4A7C1A4EF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43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861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88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607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628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81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03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483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60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58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999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1111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785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285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257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457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466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098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8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438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671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3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4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0DD98498-269A-9150-6199-402D93D91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id="{35EFA1DC-3EDD-3B35-F313-98FAB4985C64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8">
            <a:extLst>
              <a:ext uri="{FF2B5EF4-FFF2-40B4-BE49-F238E27FC236}">
                <a16:creationId xmlns:a16="http://schemas.microsoft.com/office/drawing/2014/main" id="{229DA2AD-BB1A-F744-8CC9-819AF3C2393B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2025/12/17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448904A1-CDF0-443F-BF34-9AD8434AE8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id="{7505BD61-9C66-4951-991F-4868F4DDCF35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8">
            <a:extLst>
              <a:ext uri="{FF2B5EF4-FFF2-40B4-BE49-F238E27FC236}">
                <a16:creationId xmlns:a16="http://schemas.microsoft.com/office/drawing/2014/main" id="{82CC7225-DD30-8EA1-DDCB-F4D741A84947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5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1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60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image" Target="../media/image72.jp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image" Target="../media/image73.jpeg"/><Relationship Id="rId5" Type="http://schemas.openxmlformats.org/officeDocument/2006/relationships/slideLayout" Target="../slideLayouts/slideLayout12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slideLayout" Target="../slideLayouts/slideLayout168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9.xml"/><Relationship Id="rId9" Type="http://schemas.openxmlformats.org/officeDocument/2006/relationships/image" Target="../media/image79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72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72.jp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F3B2DDC-FBBE-7AC1-2539-2D835FDE807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7">
            <a:extLst>
              <a:ext uri="{FF2B5EF4-FFF2-40B4-BE49-F238E27FC236}">
                <a16:creationId xmlns:a16="http://schemas.microsoft.com/office/drawing/2014/main" id="{515E279F-1A05-A036-5F2D-104C5CDAB7C0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8">
            <a:extLst>
              <a:ext uri="{FF2B5EF4-FFF2-40B4-BE49-F238E27FC236}">
                <a16:creationId xmlns:a16="http://schemas.microsoft.com/office/drawing/2014/main" id="{8ACF47C2-7E63-67D4-FE36-7BABEDD242C8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/>
              <a:t>12/17/2025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F163-1CBC-4623-AC7C-F8DF1D5004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880EA-E48F-4962-A024-65E43847E82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6A4968-4405-4344-8798-24364F9B8A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9FAD0-EECD-42C9-8FDB-FC972E85D3B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256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9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2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2025/12/17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22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ED9D85F-0AB7-E169-AFE7-AA74EEE706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www.9slide.vn</a:t>
            </a:r>
            <a:endParaRPr lang="en-US" sz="2400" dirty="0">
              <a:solidFill>
                <a:srgbClr val="CFC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43082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1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6C950D-7149-F3C6-50C6-3A1A6B2086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E14E2317-A3F3-0918-C142-4F22B60735C3}"/>
              </a:ext>
            </a:extLst>
          </p:cNvPr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1D856C07-A1AA-C1AA-AB46-04B8F45DD1F3}"/>
              </a:ext>
            </a:extLst>
          </p:cNvPr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B05E65-08C2-4303-8348-0E26F97CC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853148-965C-4BB0-A45F-D6121F7D4A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94896-9FF9-43CB-9CFF-931E04EA7D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DAF27-A0A0-4CD2-BCD7-89CD57D583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00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08255-2DFE-4164-AF77-B29D2D2F1AB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CF338E-7040-4A27-B2AF-699CFC4311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5F9C5-1C27-4768-B204-FA2E706839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5A9388-8AC1-445C-B2F1-F32A1DEB89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A96361-C005-4D5F-8F03-9027EC06DC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4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8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9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4.pn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8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gif"/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1.png"/><Relationship Id="rId11" Type="http://schemas.openxmlformats.org/officeDocument/2006/relationships/image" Target="../media/image126.gif"/><Relationship Id="rId5" Type="http://schemas.openxmlformats.org/officeDocument/2006/relationships/image" Target="../media/image120.gif"/><Relationship Id="rId10" Type="http://schemas.openxmlformats.org/officeDocument/2006/relationships/image" Target="../media/image125.gif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30.png"/><Relationship Id="rId7" Type="http://schemas.openxmlformats.org/officeDocument/2006/relationships/image" Target="../media/image122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121.png"/><Relationship Id="rId5" Type="http://schemas.openxmlformats.org/officeDocument/2006/relationships/image" Target="../media/image120.gif"/><Relationship Id="rId4" Type="http://schemas.openxmlformats.org/officeDocument/2006/relationships/image" Target="../media/image131.png"/><Relationship Id="rId9" Type="http://schemas.openxmlformats.org/officeDocument/2006/relationships/image" Target="../media/image1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gif"/><Relationship Id="rId9" Type="http://schemas.openxmlformats.org/officeDocument/2006/relationships/image" Target="../media/image13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gif"/><Relationship Id="rId9" Type="http://schemas.openxmlformats.org/officeDocument/2006/relationships/image" Target="../media/image13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gif"/><Relationship Id="rId9" Type="http://schemas.openxmlformats.org/officeDocument/2006/relationships/image" Target="../media/image13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gif"/><Relationship Id="rId3" Type="http://schemas.openxmlformats.org/officeDocument/2006/relationships/image" Target="../media/image119.png"/><Relationship Id="rId7" Type="http://schemas.openxmlformats.org/officeDocument/2006/relationships/image" Target="../media/image12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2.png"/><Relationship Id="rId11" Type="http://schemas.openxmlformats.org/officeDocument/2006/relationships/image" Target="../media/image124.svg"/><Relationship Id="rId5" Type="http://schemas.openxmlformats.org/officeDocument/2006/relationships/image" Target="../media/image121.png"/><Relationship Id="rId10" Type="http://schemas.openxmlformats.org/officeDocument/2006/relationships/image" Target="../media/image123.png"/><Relationship Id="rId4" Type="http://schemas.openxmlformats.org/officeDocument/2006/relationships/image" Target="../media/image120.gif"/><Relationship Id="rId9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35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87.png"/><Relationship Id="rId12" Type="http://schemas.openxmlformats.org/officeDocument/2006/relationships/slide" Target="slide8.xml"/><Relationship Id="rId17" Type="http://schemas.openxmlformats.org/officeDocument/2006/relationships/image" Target="../media/image91.gif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86.png"/><Relationship Id="rId11" Type="http://schemas.openxmlformats.org/officeDocument/2006/relationships/slide" Target="slide6.xml"/><Relationship Id="rId5" Type="http://schemas.openxmlformats.org/officeDocument/2006/relationships/image" Target="../media/image83.png"/><Relationship Id="rId15" Type="http://schemas.openxmlformats.org/officeDocument/2006/relationships/slide" Target="slide5.xml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9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audio" Target="../media/audio4.wav"/><Relationship Id="rId10" Type="http://schemas.openxmlformats.org/officeDocument/2006/relationships/image" Target="../media/image94.png"/><Relationship Id="rId4" Type="http://schemas.openxmlformats.org/officeDocument/2006/relationships/audio" Target="../media/audio1.wav"/><Relationship Id="rId9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slide" Target="slide3.xml"/><Relationship Id="rId11" Type="http://schemas.openxmlformats.org/officeDocument/2006/relationships/image" Target="../media/image91.gif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slide" Target="slide3.xml"/><Relationship Id="rId11" Type="http://schemas.openxmlformats.org/officeDocument/2006/relationships/image" Target="../media/image91.gif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slide" Target="slide3.xml"/><Relationship Id="rId11" Type="http://schemas.openxmlformats.org/officeDocument/2006/relationships/image" Target="../media/image91.gif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6" Type="http://schemas.openxmlformats.org/officeDocument/2006/relationships/slide" Target="slide3.xml"/><Relationship Id="rId11" Type="http://schemas.openxmlformats.org/officeDocument/2006/relationships/image" Target="../media/image91.gif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459962" y="1036545"/>
            <a:ext cx="4228159" cy="4228156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92137" y="2433616"/>
            <a:ext cx="6096000" cy="12336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00169 0.0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B23D7EAF-B3FF-494C-9A8F-639EC8740C03}"/>
              </a:ext>
            </a:extLst>
          </p:cNvPr>
          <p:cNvSpPr/>
          <p:nvPr/>
        </p:nvSpPr>
        <p:spPr>
          <a:xfrm>
            <a:off x="657670" y="15240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B5D06-E3ED-4557-B4BA-2D11C1DCACD1}"/>
              </a:ext>
            </a:extLst>
          </p:cNvPr>
          <p:cNvSpPr txBox="1"/>
          <p:nvPr/>
        </p:nvSpPr>
        <p:spPr>
          <a:xfrm>
            <a:off x="1154122" y="1505843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542C89-53E2-451F-A596-8A435C0437A2}"/>
              </a:ext>
            </a:extLst>
          </p:cNvPr>
          <p:cNvGrpSpPr/>
          <p:nvPr/>
        </p:nvGrpSpPr>
        <p:grpSpPr>
          <a:xfrm>
            <a:off x="847901" y="2400428"/>
            <a:ext cx="10632899" cy="1028572"/>
            <a:chOff x="1982673" y="3918823"/>
            <a:chExt cx="7810512" cy="90159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D78158-9954-428F-ACF5-0A17F6E7FAD6}"/>
                </a:ext>
              </a:extLst>
            </p:cNvPr>
            <p:cNvSpPr/>
            <p:nvPr/>
          </p:nvSpPr>
          <p:spPr>
            <a:xfrm>
              <a:off x="1982673" y="3918826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– 28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6624C3-4BB4-4A32-867C-88CB725608C1}"/>
                </a:ext>
              </a:extLst>
            </p:cNvPr>
            <p:cNvSpPr/>
            <p:nvPr/>
          </p:nvSpPr>
          <p:spPr>
            <a:xfrm>
              <a:off x="4059584" y="3918825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 – 34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0D9734-5341-445A-8DCE-1CC3FFD4BEE9}"/>
                </a:ext>
              </a:extLst>
            </p:cNvPr>
            <p:cNvSpPr/>
            <p:nvPr/>
          </p:nvSpPr>
          <p:spPr>
            <a:xfrm>
              <a:off x="6136495" y="3918824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 – 27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D1BD303-8B5C-45BA-B012-D3FFCD6B25D2}"/>
                </a:ext>
              </a:extLst>
            </p:cNvPr>
            <p:cNvSpPr/>
            <p:nvPr/>
          </p:nvSpPr>
          <p:spPr>
            <a:xfrm>
              <a:off x="8213406" y="3918823"/>
              <a:ext cx="1579779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 – 52</a:t>
              </a:r>
            </a:p>
          </p:txBody>
        </p:sp>
      </p:grpSp>
      <p:pic>
        <p:nvPicPr>
          <p:cNvPr id="63" name="Picture 62" descr="C:\Users\TUAN\Downloads\Luyện tập 1.png">
            <a:extLst>
              <a:ext uri="{FF2B5EF4-FFF2-40B4-BE49-F238E27FC236}">
                <a16:creationId xmlns:a16="http://schemas.microsoft.com/office/drawing/2014/main" id="{7C730249-9EFD-430D-932F-A62470A4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06" y="17615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35 - 28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53 - 34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13 - 4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06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80 - 27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174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90 - 52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55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9BFEED06-CEFF-40C6-B2B5-CAA0C875B677}"/>
              </a:ext>
            </a:extLst>
          </p:cNvPr>
          <p:cNvSpPr/>
          <p:nvPr/>
        </p:nvSpPr>
        <p:spPr>
          <a:xfrm>
            <a:off x="715508" y="15697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1F0ED6-8830-4104-B652-5443A977883F}"/>
              </a:ext>
            </a:extLst>
          </p:cNvPr>
          <p:cNvSpPr txBox="1"/>
          <p:nvPr/>
        </p:nvSpPr>
        <p:spPr>
          <a:xfrm>
            <a:off x="1152830" y="1467805"/>
            <a:ext cx="4928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 rô-bốt nào cầm bảng ghi phép tính đúng?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1E7F4B-83DD-4447-BD6C-137FDC7CE690}"/>
              </a:ext>
            </a:extLst>
          </p:cNvPr>
          <p:cNvSpPr/>
          <p:nvPr/>
        </p:nvSpPr>
        <p:spPr>
          <a:xfrm>
            <a:off x="843035" y="3230016"/>
            <a:ext cx="2434720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 – 4 =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0BD787-F67C-46DF-B69D-0BF476E1A940}"/>
              </a:ext>
            </a:extLst>
          </p:cNvPr>
          <p:cNvSpPr txBox="1"/>
          <p:nvPr/>
        </p:nvSpPr>
        <p:spPr>
          <a:xfrm>
            <a:off x="2580128" y="331102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5107ED-966D-4C70-8049-A24AD1AEBAC1}"/>
              </a:ext>
            </a:extLst>
          </p:cNvPr>
          <p:cNvSpPr/>
          <p:nvPr/>
        </p:nvSpPr>
        <p:spPr>
          <a:xfrm>
            <a:off x="743196" y="3975656"/>
            <a:ext cx="263339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51 – 8 =  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43BE23-D43E-4DAE-8D98-BAE15B009F9A}"/>
              </a:ext>
            </a:extLst>
          </p:cNvPr>
          <p:cNvSpPr txBox="1"/>
          <p:nvPr/>
        </p:nvSpPr>
        <p:spPr>
          <a:xfrm>
            <a:off x="2582393" y="4056669"/>
            <a:ext cx="82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F8B1C4-278A-4D1F-838D-AC6C2375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197"/>
          <a:stretch/>
        </p:blipFill>
        <p:spPr>
          <a:xfrm>
            <a:off x="4783585" y="2109161"/>
            <a:ext cx="7004300" cy="357417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A5F3C8E-3DA6-41D4-8AB3-74B1D6FDFBE0}"/>
              </a:ext>
            </a:extLst>
          </p:cNvPr>
          <p:cNvSpPr/>
          <p:nvPr/>
        </p:nvSpPr>
        <p:spPr>
          <a:xfrm>
            <a:off x="3388604" y="3963246"/>
            <a:ext cx="258756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22 =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FCDAB2-858F-4195-949D-6931AE4DCAB7}"/>
              </a:ext>
            </a:extLst>
          </p:cNvPr>
          <p:cNvSpPr txBox="1"/>
          <p:nvPr/>
        </p:nvSpPr>
        <p:spPr>
          <a:xfrm>
            <a:off x="5152810" y="405666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5B9BA61-1B9B-4823-B914-9E1E4AB3C9EE}"/>
              </a:ext>
            </a:extLst>
          </p:cNvPr>
          <p:cNvSpPr/>
          <p:nvPr/>
        </p:nvSpPr>
        <p:spPr>
          <a:xfrm>
            <a:off x="3376594" y="4715796"/>
            <a:ext cx="2473843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71 – 17 = 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610EEA-6467-4C3F-B52D-497542547726}"/>
              </a:ext>
            </a:extLst>
          </p:cNvPr>
          <p:cNvSpPr txBox="1"/>
          <p:nvPr/>
        </p:nvSpPr>
        <p:spPr>
          <a:xfrm>
            <a:off x="5103336" y="4779319"/>
            <a:ext cx="8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54</a:t>
            </a:r>
          </a:p>
        </p:txBody>
      </p:sp>
      <p:pic>
        <p:nvPicPr>
          <p:cNvPr id="46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B43223D9-E410-4A2D-AE9B-B32C1209C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89" y="4654574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5AAE5512-ACB1-48E1-8A82-0A24843A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2" y="236551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82DF4030-5172-44E7-BBF0-191EBAED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399" y="474883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ED77222B-C9B5-41EB-B0C9-EBCA614F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56" y="2332731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C:\Users\TUAN\Downloads\Luyện tập 1.png">
            <a:extLst>
              <a:ext uri="{FF2B5EF4-FFF2-40B4-BE49-F238E27FC236}">
                <a16:creationId xmlns:a16="http://schemas.microsoft.com/office/drawing/2014/main" id="{3C8006EE-FCEC-42AE-B529-FB9BAFBD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751" y="43940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B4103AC-7687-4810-A0ED-C870A32D1469}"/>
              </a:ext>
            </a:extLst>
          </p:cNvPr>
          <p:cNvSpPr/>
          <p:nvPr/>
        </p:nvSpPr>
        <p:spPr>
          <a:xfrm>
            <a:off x="2957204" y="1088867"/>
            <a:ext cx="458056" cy="4455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A9A1-712B-42FB-B068-2037D04795FF}"/>
              </a:ext>
            </a:extLst>
          </p:cNvPr>
          <p:cNvSpPr txBox="1"/>
          <p:nvPr/>
        </p:nvSpPr>
        <p:spPr>
          <a:xfrm>
            <a:off x="3415260" y="997478"/>
            <a:ext cx="8056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A cân nặng 33kg. Rô-bốt D nhẹ hơn rô-bốt A 16kg. Hỏi rô-bốt D cân nặng bao nhiêu ki-lô-gam?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97619-D35B-4F4F-BD0E-E5E7F8D160BA}"/>
              </a:ext>
            </a:extLst>
          </p:cNvPr>
          <p:cNvSpPr txBox="1"/>
          <p:nvPr/>
        </p:nvSpPr>
        <p:spPr>
          <a:xfrm>
            <a:off x="6865699" y="2905780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7B3FA-2766-406F-8073-C16F89273418}"/>
              </a:ext>
            </a:extLst>
          </p:cNvPr>
          <p:cNvSpPr txBox="1"/>
          <p:nvPr/>
        </p:nvSpPr>
        <p:spPr>
          <a:xfrm>
            <a:off x="5223454" y="3429000"/>
            <a:ext cx="718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Rô-bốt D cân nặng số ki-lô-gam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E016F-5A24-4532-A5A2-946246403E1B}"/>
              </a:ext>
            </a:extLst>
          </p:cNvPr>
          <p:cNvSpPr txBox="1"/>
          <p:nvPr/>
        </p:nvSpPr>
        <p:spPr>
          <a:xfrm>
            <a:off x="5223454" y="395222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33 – 16 = 17 (kg)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68865-AEBC-46AF-BE68-7CDD017E8401}"/>
              </a:ext>
            </a:extLst>
          </p:cNvPr>
          <p:cNvSpPr txBox="1"/>
          <p:nvPr/>
        </p:nvSpPr>
        <p:spPr>
          <a:xfrm>
            <a:off x="8079462" y="4475440"/>
            <a:ext cx="2998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17kg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65E63E2B-53EB-416A-8729-DA85602F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469" y="670966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18932-269C-4B71-B224-5F270029BA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453" y="2609447"/>
            <a:ext cx="4299502" cy="22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0708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2B046F-F79C-4024-9653-743FC3F814F7}"/>
              </a:ext>
            </a:extLst>
          </p:cNvPr>
          <p:cNvSpPr/>
          <p:nvPr/>
        </p:nvSpPr>
        <p:spPr>
          <a:xfrm>
            <a:off x="1224781" y="109113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20E91F-A348-4B57-A380-327C29F2B098}"/>
              </a:ext>
            </a:extLst>
          </p:cNvPr>
          <p:cNvGrpSpPr/>
          <p:nvPr/>
        </p:nvGrpSpPr>
        <p:grpSpPr>
          <a:xfrm>
            <a:off x="1789302" y="1121994"/>
            <a:ext cx="1483670" cy="461665"/>
            <a:chOff x="1870517" y="1400898"/>
            <a:chExt cx="1483670" cy="4616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907A6E-31E2-4E97-8EAE-CACC560FD99E}"/>
                </a:ext>
              </a:extLst>
            </p:cNvPr>
            <p:cNvGrpSpPr/>
            <p:nvPr/>
          </p:nvGrpSpPr>
          <p:grpSpPr>
            <a:xfrm>
              <a:off x="1870517" y="1400898"/>
              <a:ext cx="1161617" cy="461665"/>
              <a:chOff x="1870517" y="1400898"/>
              <a:chExt cx="1161617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7552014-9E7F-4DD8-AFDC-328AE667610E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AC1130-ACAD-4D86-8835-ED5641AF5A1A}"/>
                  </a:ext>
                </a:extLst>
              </p:cNvPr>
              <p:cNvSpPr txBox="1"/>
              <p:nvPr/>
            </p:nvSpPr>
            <p:spPr>
              <a:xfrm>
                <a:off x="1921412" y="1400898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29180-0803-4DC6-BCB1-E92AF3439CD3}"/>
                </a:ext>
              </a:extLst>
            </p:cNvPr>
            <p:cNvSpPr txBox="1"/>
            <p:nvPr/>
          </p:nvSpPr>
          <p:spPr>
            <a:xfrm>
              <a:off x="2997999" y="140089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258997-C3D1-C281-35B7-2261111548C9}"/>
              </a:ext>
            </a:extLst>
          </p:cNvPr>
          <p:cNvSpPr txBox="1"/>
          <p:nvPr/>
        </p:nvSpPr>
        <p:spPr>
          <a:xfrm>
            <a:off x="1005840" y="2174240"/>
            <a:ext cx="489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 42 – 13         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2B7B7-146D-8EE8-38E4-582E0DC0F659}"/>
              </a:ext>
            </a:extLst>
          </p:cNvPr>
          <p:cNvSpPr txBox="1"/>
          <p:nvPr/>
        </p:nvSpPr>
        <p:spPr>
          <a:xfrm>
            <a:off x="1524000" y="3606800"/>
            <a:ext cx="427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70 – 25         45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A9D235-EE1C-67DF-4F0C-497D28988F32}"/>
              </a:ext>
            </a:extLst>
          </p:cNvPr>
          <p:cNvSpPr txBox="1"/>
          <p:nvPr/>
        </p:nvSpPr>
        <p:spPr>
          <a:xfrm>
            <a:off x="6654800" y="2133600"/>
            <a:ext cx="489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 52 – 15        60 - 15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A68D28-5AD3-D430-8A42-B128C7A03EDB}"/>
              </a:ext>
            </a:extLst>
          </p:cNvPr>
          <p:cNvSpPr txBox="1"/>
          <p:nvPr/>
        </p:nvSpPr>
        <p:spPr>
          <a:xfrm>
            <a:off x="7172960" y="3566160"/>
            <a:ext cx="427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54 – 17        45 - 17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6A3A65-86BE-5BA4-D9E9-9D8877FA1E47}"/>
              </a:ext>
            </a:extLst>
          </p:cNvPr>
          <p:cNvSpPr/>
          <p:nvPr/>
        </p:nvSpPr>
        <p:spPr>
          <a:xfrm>
            <a:off x="3362960" y="216408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81FB76-C8C2-3386-159E-C4E072502E64}"/>
              </a:ext>
            </a:extLst>
          </p:cNvPr>
          <p:cNvSpPr/>
          <p:nvPr/>
        </p:nvSpPr>
        <p:spPr>
          <a:xfrm>
            <a:off x="334264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D4A849C-D0B5-82F2-89AD-4A42BFC6DF8B}"/>
              </a:ext>
            </a:extLst>
          </p:cNvPr>
          <p:cNvSpPr/>
          <p:nvPr/>
        </p:nvSpPr>
        <p:spPr>
          <a:xfrm>
            <a:off x="8910320" y="210312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01A7251-9888-FD34-10C5-2552E6662921}"/>
              </a:ext>
            </a:extLst>
          </p:cNvPr>
          <p:cNvSpPr/>
          <p:nvPr/>
        </p:nvSpPr>
        <p:spPr>
          <a:xfrm>
            <a:off x="896112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BDAB9-6D7F-2F8B-2344-56549C574EC5}"/>
              </a:ext>
            </a:extLst>
          </p:cNvPr>
          <p:cNvSpPr txBox="1"/>
          <p:nvPr/>
        </p:nvSpPr>
        <p:spPr>
          <a:xfrm>
            <a:off x="2062480" y="277368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7B3B40B-1F03-B7F1-D63A-B3DC9652548B}"/>
              </a:ext>
            </a:extLst>
          </p:cNvPr>
          <p:cNvSpPr/>
          <p:nvPr/>
        </p:nvSpPr>
        <p:spPr>
          <a:xfrm>
            <a:off x="3352800" y="215392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8721D2-EB66-5A88-D1A8-42659D4AD92F}"/>
              </a:ext>
            </a:extLst>
          </p:cNvPr>
          <p:cNvSpPr txBox="1"/>
          <p:nvPr/>
        </p:nvSpPr>
        <p:spPr>
          <a:xfrm>
            <a:off x="2103120" y="413512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CF963F2-0D6C-D984-63A4-3C4F2D040623}"/>
              </a:ext>
            </a:extLst>
          </p:cNvPr>
          <p:cNvSpPr/>
          <p:nvPr/>
        </p:nvSpPr>
        <p:spPr>
          <a:xfrm>
            <a:off x="334264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85DC13-4C1B-C31D-1D63-667785461489}"/>
              </a:ext>
            </a:extLst>
          </p:cNvPr>
          <p:cNvSpPr txBox="1"/>
          <p:nvPr/>
        </p:nvSpPr>
        <p:spPr>
          <a:xfrm>
            <a:off x="7802880" y="268224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187473-FBFD-9DB8-050D-DF2D2A1A7C8D}"/>
              </a:ext>
            </a:extLst>
          </p:cNvPr>
          <p:cNvSpPr txBox="1"/>
          <p:nvPr/>
        </p:nvSpPr>
        <p:spPr>
          <a:xfrm>
            <a:off x="10302240" y="265176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97D745F-77ED-6FB6-116E-5A8ECF4C371F}"/>
              </a:ext>
            </a:extLst>
          </p:cNvPr>
          <p:cNvSpPr/>
          <p:nvPr/>
        </p:nvSpPr>
        <p:spPr>
          <a:xfrm>
            <a:off x="8920480" y="212344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53641F-E747-0272-2F24-F7AEE83789EF}"/>
              </a:ext>
            </a:extLst>
          </p:cNvPr>
          <p:cNvSpPr txBox="1"/>
          <p:nvPr/>
        </p:nvSpPr>
        <p:spPr>
          <a:xfrm>
            <a:off x="7833360" y="408432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2EF883-9A8F-A7CB-DA43-FFA8B3D7CD24}"/>
              </a:ext>
            </a:extLst>
          </p:cNvPr>
          <p:cNvSpPr txBox="1"/>
          <p:nvPr/>
        </p:nvSpPr>
        <p:spPr>
          <a:xfrm>
            <a:off x="10200640" y="4043680"/>
            <a:ext cx="136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62B237B-80F0-0FA3-343C-0BA2FAD70C66}"/>
              </a:ext>
            </a:extLst>
          </p:cNvPr>
          <p:cNvSpPr/>
          <p:nvPr/>
        </p:nvSpPr>
        <p:spPr>
          <a:xfrm>
            <a:off x="8971280" y="3515360"/>
            <a:ext cx="751840" cy="6502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28" grpId="0"/>
      <p:bldP spid="29" grpId="0" animBg="1"/>
      <p:bldP spid="30" grpId="0"/>
      <p:bldP spid="31" grpId="0" animBg="1"/>
      <p:bldP spid="32" grpId="0"/>
      <p:bldP spid="33" grpId="0"/>
      <p:bldP spid="34" grpId="0" animBg="1"/>
      <p:bldP spid="35" grpId="0"/>
      <p:bldP spid="36" grpId="0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AED37-03E3-4157-9DA9-683BB810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0504" y="1877680"/>
            <a:ext cx="7656676" cy="421802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E6C2DDD1-2631-41DE-8B88-367F26CA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405" y="405930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8C05299-2E2F-4FD4-9177-4668D94A162D}"/>
              </a:ext>
            </a:extLst>
          </p:cNvPr>
          <p:cNvSpPr/>
          <p:nvPr/>
        </p:nvSpPr>
        <p:spPr>
          <a:xfrm>
            <a:off x="3133189" y="6773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CBF14-0045-4DAD-88E7-35D5C6B40E0E}"/>
              </a:ext>
            </a:extLst>
          </p:cNvPr>
          <p:cNvSpPr txBox="1"/>
          <p:nvPr/>
        </p:nvSpPr>
        <p:spPr>
          <a:xfrm>
            <a:off x="3570511" y="677351"/>
            <a:ext cx="7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Tại mỗi ngã rẽ, bạn nhím sẽ đi theo con đường ghi phép tính có kết quả lớn hơn. Bạn nhím sẽ đến chỗ món ăn nào?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E470E0-FFAF-4FF0-A4BB-2E3FD9767CEB}"/>
              </a:ext>
            </a:extLst>
          </p:cNvPr>
          <p:cNvSpPr/>
          <p:nvPr/>
        </p:nvSpPr>
        <p:spPr>
          <a:xfrm>
            <a:off x="1222665" y="170561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5 =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22F33-3FF6-4957-BEAE-EE83ADC52F2C}"/>
              </a:ext>
            </a:extLst>
          </p:cNvPr>
          <p:cNvSpPr txBox="1"/>
          <p:nvPr/>
        </p:nvSpPr>
        <p:spPr>
          <a:xfrm>
            <a:off x="2685754" y="1783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7E74B-99D5-4738-B3BA-7320973982E8}"/>
              </a:ext>
            </a:extLst>
          </p:cNvPr>
          <p:cNvSpPr/>
          <p:nvPr/>
        </p:nvSpPr>
        <p:spPr>
          <a:xfrm>
            <a:off x="1222665" y="2468649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41 – 17=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E25B82-05D7-4F5E-B3B7-A6E2DA9E5DAA}"/>
              </a:ext>
            </a:extLst>
          </p:cNvPr>
          <p:cNvSpPr txBox="1"/>
          <p:nvPr/>
        </p:nvSpPr>
        <p:spPr>
          <a:xfrm>
            <a:off x="2842640" y="257616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3BA052-7C5C-41BB-9ACB-2035F27BA7D7}"/>
              </a:ext>
            </a:extLst>
          </p:cNvPr>
          <p:cNvSpPr/>
          <p:nvPr/>
        </p:nvSpPr>
        <p:spPr>
          <a:xfrm>
            <a:off x="1222665" y="31982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– 17 =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2B3B7-F776-4AF8-8972-0685860D67E1}"/>
              </a:ext>
            </a:extLst>
          </p:cNvPr>
          <p:cNvSpPr txBox="1"/>
          <p:nvPr/>
        </p:nvSpPr>
        <p:spPr>
          <a:xfrm>
            <a:off x="2819816" y="330227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4BCE4F-6345-4EB5-8B7C-B7693FE84EE8}"/>
              </a:ext>
            </a:extLst>
          </p:cNvPr>
          <p:cNvSpPr/>
          <p:nvPr/>
        </p:nvSpPr>
        <p:spPr>
          <a:xfrm>
            <a:off x="1222665" y="3927813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9 =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16BD6-E82E-4FB1-B911-AE94B8C10E4F}"/>
              </a:ext>
            </a:extLst>
          </p:cNvPr>
          <p:cNvSpPr txBox="1"/>
          <p:nvPr/>
        </p:nvSpPr>
        <p:spPr>
          <a:xfrm>
            <a:off x="2717371" y="403533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6C3D8-A8BD-452B-80D9-51CEFCC09FDC}"/>
              </a:ext>
            </a:extLst>
          </p:cNvPr>
          <p:cNvSpPr/>
          <p:nvPr/>
        </p:nvSpPr>
        <p:spPr>
          <a:xfrm>
            <a:off x="1222665" y="46738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35 =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4EF57-E756-4257-850C-DBB98DC8901B}"/>
              </a:ext>
            </a:extLst>
          </p:cNvPr>
          <p:cNvSpPr txBox="1"/>
          <p:nvPr/>
        </p:nvSpPr>
        <p:spPr>
          <a:xfrm>
            <a:off x="2819816" y="478326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87372-DDD4-48C5-921D-E6AD8747A6A0}"/>
              </a:ext>
            </a:extLst>
          </p:cNvPr>
          <p:cNvSpPr/>
          <p:nvPr/>
        </p:nvSpPr>
        <p:spPr>
          <a:xfrm>
            <a:off x="1222665" y="54034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– 35 =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05F38-7EEF-4B7A-8608-6430A16A3D9F}"/>
              </a:ext>
            </a:extLst>
          </p:cNvPr>
          <p:cNvSpPr txBox="1"/>
          <p:nvPr/>
        </p:nvSpPr>
        <p:spPr>
          <a:xfrm>
            <a:off x="2790684" y="54959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58B1E9-4D0C-4636-9236-3BB513868A04}"/>
              </a:ext>
            </a:extLst>
          </p:cNvPr>
          <p:cNvGrpSpPr/>
          <p:nvPr/>
        </p:nvGrpSpPr>
        <p:grpSpPr>
          <a:xfrm>
            <a:off x="5607231" y="3609912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1F6631-3A38-4C11-B3DB-67232237167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DCC268-EC59-4252-A121-1B8691B0E49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F71EA5-0736-4806-B406-F7C0B30B218E}"/>
              </a:ext>
            </a:extLst>
          </p:cNvPr>
          <p:cNvGrpSpPr/>
          <p:nvPr/>
        </p:nvGrpSpPr>
        <p:grpSpPr>
          <a:xfrm>
            <a:off x="6914987" y="2454420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C2905D2-673B-4CB6-A833-CF45FF0D9D9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244E71-E008-4749-9B33-AC930079C0F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089974-2B60-4B90-82E6-718ED448BF0B}"/>
              </a:ext>
            </a:extLst>
          </p:cNvPr>
          <p:cNvGrpSpPr/>
          <p:nvPr/>
        </p:nvGrpSpPr>
        <p:grpSpPr>
          <a:xfrm>
            <a:off x="5866483" y="5661844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1F6ED37-4A1A-4A01-9375-BB4C9D0A45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7A3F0C-6E14-496C-A7EB-D0EE38AFDF5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30FE40-E080-4C31-BD80-17E72BE57FD0}"/>
              </a:ext>
            </a:extLst>
          </p:cNvPr>
          <p:cNvGrpSpPr/>
          <p:nvPr/>
        </p:nvGrpSpPr>
        <p:grpSpPr>
          <a:xfrm>
            <a:off x="7547665" y="3740264"/>
            <a:ext cx="807151" cy="662828"/>
            <a:chOff x="1750173" y="2926500"/>
            <a:chExt cx="807151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4CAF3D-8432-4AD9-9A59-3D3248CBF08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92C488-E6FD-4F83-8CB6-A24D899FB53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BDE383-2466-4434-8A71-3DEFB8725490}"/>
              </a:ext>
            </a:extLst>
          </p:cNvPr>
          <p:cNvGrpSpPr/>
          <p:nvPr/>
        </p:nvGrpSpPr>
        <p:grpSpPr>
          <a:xfrm>
            <a:off x="9193845" y="4263848"/>
            <a:ext cx="807151" cy="662828"/>
            <a:chOff x="1750173" y="2926500"/>
            <a:chExt cx="807151" cy="66282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2E16FE8-99AF-432A-B65A-CE45094C34B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783276-4A59-4558-923C-011C1D6DB01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0D0EBF-7576-4762-B0E0-5654CD529D05}"/>
              </a:ext>
            </a:extLst>
          </p:cNvPr>
          <p:cNvGrpSpPr/>
          <p:nvPr/>
        </p:nvGrpSpPr>
        <p:grpSpPr>
          <a:xfrm>
            <a:off x="10017022" y="5432877"/>
            <a:ext cx="807151" cy="662828"/>
            <a:chOff x="1750173" y="2926500"/>
            <a:chExt cx="807151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6B9A83-E5D0-4449-B109-D6B024FB1B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9322553-71E7-4E4D-AF7A-8B12AB242C4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6E095923-5A6F-4F39-A02C-AB484AB0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939">
            <a:off x="5341063" y="4547773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C9304B11-E755-41B7-B9EA-70C2B377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21">
            <a:off x="6465338" y="4272077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5205E258-89CD-4A59-A419-6385ACFD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480">
            <a:off x="6756832" y="4057711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6EAB454-D043-4F2C-84E3-FD68E77A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37">
            <a:off x="6985041" y="378517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22961D1-28AC-4061-BFAC-C59AB539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72">
            <a:off x="7153642" y="345495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F29131F5-09B8-48F3-A9E7-00B63680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101">
            <a:off x="6312895" y="267081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0FE513E2-91C7-4136-A9BB-E930800614D4}"/>
              </a:ext>
            </a:extLst>
          </p:cNvPr>
          <p:cNvSpPr/>
          <p:nvPr/>
        </p:nvSpPr>
        <p:spPr>
          <a:xfrm>
            <a:off x="5757269" y="1852938"/>
            <a:ext cx="1265984" cy="930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Káº¿t quáº£ hÃ¬nh áº£nh cho PLAY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862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26C143-4444-4C34-8B32-8344B2D1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094" y="998679"/>
            <a:ext cx="946181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 | Дети, Школа, Библейские уроки">
            <a:extLst>
              <a:ext uri="{FF2B5EF4-FFF2-40B4-BE49-F238E27FC236}">
                <a16:creationId xmlns:a16="http://schemas.microsoft.com/office/drawing/2014/main" id="{BA52B487-4EC7-43E2-8BC4-4583133E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0" y="2625023"/>
            <a:ext cx="1746597" cy="369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ễ Thương Trẻ Em Trẻ Em Cô Gái Suy Nghĩ Với Dấu Chấm Hỏi Hình minh họa Sẵn  có - Tải xuống Hình ảnh Ngay bây giờ - iStock">
            <a:extLst>
              <a:ext uri="{FF2B5EF4-FFF2-40B4-BE49-F238E27FC236}">
                <a16:creationId xmlns:a16="http://schemas.microsoft.com/office/drawing/2014/main" id="{A62E0168-77E9-4765-9666-A985154F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50" y="2457473"/>
            <a:ext cx="2651391" cy="32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Teacher Teaching in Classroom 1128665 Vector Art at Vecteezy">
            <a:extLst>
              <a:ext uri="{FF2B5EF4-FFF2-40B4-BE49-F238E27FC236}">
                <a16:creationId xmlns:a16="http://schemas.microsoft.com/office/drawing/2014/main" id="{9D132C88-16C1-4B84-BD22-C5122F503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b="1202"/>
          <a:stretch/>
        </p:blipFill>
        <p:spPr bwMode="auto">
          <a:xfrm>
            <a:off x="-105103" y="-3564"/>
            <a:ext cx="12192000" cy="68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9CC14-590A-4C63-4404-721C46FF0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801" y="1357826"/>
            <a:ext cx="553564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53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40 – 9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31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32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33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53 – 26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27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40 - 24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1619251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NK PowerSkills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 NK PowerSkills"/>
          <p:cNvPicPr>
            <a:picLocks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624072" y="414337"/>
            <a:ext cx="8567928" cy="6029325"/>
          </a:xfrm>
          <a:prstGeom prst="rect">
            <a:avLst/>
          </a:prstGeom>
        </p:spPr>
      </p:pic>
      <p:pic>
        <p:nvPicPr>
          <p:cNvPr id="7" name="10 NK PowerSkills"/>
          <p:cNvPicPr>
            <a:picLocks/>
          </p:cNvPicPr>
          <p:nvPr/>
        </p:nvPicPr>
        <p:blipFill rotWithShape="1"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r="12485"/>
          <a:stretch/>
        </p:blipFill>
        <p:spPr>
          <a:xfrm flipH="1">
            <a:off x="174170" y="1156549"/>
            <a:ext cx="4273297" cy="5287113"/>
          </a:xfrm>
          <a:prstGeom prst="rect">
            <a:avLst/>
          </a:prstGeom>
        </p:spPr>
      </p:pic>
      <p:pic>
        <p:nvPicPr>
          <p:cNvPr id="1026" name="09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36" y="3173886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08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01" y="23426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7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88" y="33535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6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04" y="626750"/>
            <a:ext cx="1719754" cy="675276"/>
          </a:xfrm>
          <a:prstGeom prst="rect">
            <a:avLst/>
          </a:prstGeom>
        </p:spPr>
      </p:pic>
      <p:pic>
        <p:nvPicPr>
          <p:cNvPr id="12" name="05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872" y="626750"/>
            <a:ext cx="1719754" cy="675276"/>
          </a:xfrm>
          <a:prstGeom prst="rect">
            <a:avLst/>
          </a:prstGeom>
        </p:spPr>
      </p:pic>
      <p:pic>
        <p:nvPicPr>
          <p:cNvPr id="13" name="04 NK 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9841" y="626750"/>
            <a:ext cx="1719754" cy="675276"/>
          </a:xfrm>
          <a:prstGeom prst="rect">
            <a:avLst/>
          </a:prstGeom>
        </p:spPr>
      </p:pic>
      <p:pic>
        <p:nvPicPr>
          <p:cNvPr id="11" name="03 NK 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0417" y="1242392"/>
            <a:ext cx="4714038" cy="4151339"/>
          </a:xfrm>
          <a:prstGeom prst="rect">
            <a:avLst/>
          </a:prstGeom>
        </p:spPr>
      </p:pic>
      <p:pic>
        <p:nvPicPr>
          <p:cNvPr id="14" name="02 NK 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5888" y="626750"/>
            <a:ext cx="1719754" cy="675276"/>
          </a:xfrm>
          <a:prstGeom prst="rect">
            <a:avLst/>
          </a:prstGeom>
        </p:spPr>
      </p:pic>
      <p:pic>
        <p:nvPicPr>
          <p:cNvPr id="15" name="01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856" y="626750"/>
            <a:ext cx="1719754" cy="675276"/>
          </a:xfrm>
          <a:prstGeom prst="rect">
            <a:avLst/>
          </a:prstGeom>
        </p:spPr>
      </p:pic>
      <p:pic>
        <p:nvPicPr>
          <p:cNvPr id="2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86" y="-169043"/>
            <a:ext cx="558971" cy="941425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65" y="-169043"/>
            <a:ext cx="558971" cy="941425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2" y="-169043"/>
            <a:ext cx="558971" cy="941425"/>
          </a:xfrm>
          <a:prstGeom prst="rect">
            <a:avLst/>
          </a:prstGeom>
        </p:spPr>
      </p:pic>
      <p:pic>
        <p:nvPicPr>
          <p:cNvPr id="19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13" y="-140897"/>
            <a:ext cx="558971" cy="941425"/>
          </a:xfrm>
          <a:prstGeom prst="rect">
            <a:avLst/>
          </a:prstGeom>
        </p:spPr>
      </p:pic>
      <p:pic>
        <p:nvPicPr>
          <p:cNvPr id="20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66" y="-140897"/>
            <a:ext cx="558971" cy="9414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12B132-D577-43EE-9E31-8AA25DA89F89}"/>
              </a:ext>
            </a:extLst>
          </p:cNvPr>
          <p:cNvSpPr txBox="1"/>
          <p:nvPr/>
        </p:nvSpPr>
        <p:spPr>
          <a:xfrm>
            <a:off x="1750438" y="2814060"/>
            <a:ext cx="856792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Win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734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6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042" y="561058"/>
            <a:ext cx="10972800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– 19 = 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37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35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47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119008" y="82079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1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467696"/>
            <a:ext cx="10972800" cy="71508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47 – 28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543" y="443666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443666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319559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3221995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A.18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3326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311963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07910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31848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119008" y="984190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8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18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16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119008" y="82079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2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71508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 – 29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6040" y="3226464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38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897" y="3180041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28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175" y="4445867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6040" y="4405882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97" y="312248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446" y="430351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20" y="421657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20" y="306186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125113" y="966951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88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– 14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15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3814209" y="1022199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1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C5277-CA3B-4717-9AC2-7019326D7DDF}"/>
              </a:ext>
            </a:extLst>
          </p:cNvPr>
          <p:cNvSpPr txBox="1"/>
          <p:nvPr/>
        </p:nvSpPr>
        <p:spPr>
          <a:xfrm>
            <a:off x="2706583" y="2065877"/>
            <a:ext cx="73362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23: PHÉP TRỪ (CÓ NHỚ) SỐ CÓ HAI CHỮ SỐ </a:t>
            </a:r>
            <a:r>
              <a:rPr kumimoji="0" lang="en-US" sz="4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71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HAI CHỮ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" y="3429000"/>
            <a:ext cx="3671394" cy="36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7EB73C"/>
      </a:accent1>
      <a:accent2>
        <a:srgbClr val="7EB73C"/>
      </a:accent2>
      <a:accent3>
        <a:srgbClr val="7EB73C"/>
      </a:accent3>
      <a:accent4>
        <a:srgbClr val="7EB73C"/>
      </a:accent4>
      <a:accent5>
        <a:srgbClr val="7EB73C"/>
      </a:accent5>
      <a:accent6>
        <a:srgbClr val="7EB73C"/>
      </a:accent6>
      <a:hlink>
        <a:srgbClr val="686355"/>
      </a:hlink>
      <a:folHlink>
        <a:srgbClr val="BFBFBF"/>
      </a:folHlink>
    </a:clrScheme>
    <a:fontScheme name="j0gvy2kl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530</Words>
  <Application>Microsoft Office PowerPoint</Application>
  <PresentationFormat>Widescreen</PresentationFormat>
  <Paragraphs>158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27</vt:i4>
      </vt:variant>
    </vt:vector>
  </HeadingPairs>
  <TitlesOfParts>
    <vt:vector size="59" baseType="lpstr">
      <vt:lpstr>等线</vt:lpstr>
      <vt:lpstr>等线 Light</vt:lpstr>
      <vt:lpstr>微软雅黑</vt:lpstr>
      <vt:lpstr>#9Slide03 Arima Madurai Black</vt:lpstr>
      <vt:lpstr>Arial</vt:lpstr>
      <vt:lpstr>Arial-Rounded</vt:lpstr>
      <vt:lpstr>Calibri</vt:lpstr>
      <vt:lpstr>Calibri Light</vt:lpstr>
      <vt:lpstr>Century Schoolbook</vt:lpstr>
      <vt:lpstr>ITC Avant Garde Std Bk</vt:lpstr>
      <vt:lpstr>SVN-Hole Hearted</vt:lpstr>
      <vt:lpstr>Times New Roman</vt:lpstr>
      <vt:lpstr>UVN Banh Mi</vt:lpstr>
      <vt:lpstr>印品黑体</vt:lpstr>
      <vt:lpstr>字魂59号-创粗黑</vt:lpstr>
      <vt:lpstr>方正卡通简体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Theme</vt:lpstr>
      <vt:lpstr>1_Office 主题​​</vt:lpstr>
      <vt:lpstr>5_Office Theme</vt:lpstr>
      <vt:lpstr>FLOWERS 16X9</vt:lpstr>
      <vt:lpstr>2_Office Theme</vt:lpstr>
      <vt:lpstr>2_Office 主题​​</vt:lpstr>
      <vt:lpstr>3_Office 主题​​</vt:lpstr>
      <vt:lpstr>第一PPT，www.1ppt.com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72</cp:revision>
  <dcterms:created xsi:type="dcterms:W3CDTF">2021-07-20T01:55:21Z</dcterms:created>
  <dcterms:modified xsi:type="dcterms:W3CDTF">2025-12-17T03:31:33Z</dcterms:modified>
</cp:coreProperties>
</file>