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  <p:sldId id="290" r:id="rId9"/>
    <p:sldId id="299" r:id="rId10"/>
    <p:sldId id="300" r:id="rId11"/>
    <p:sldId id="30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-9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12/02/2025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8234631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8234631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92308" r="-100230" b="-9351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190217" r="-100230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290217" r="-100230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390217" r="-100230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495604" r="-100230" b="-531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589130" r="-100230" b="-4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689130" r="-100230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789130" r="-100230" b="-2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898901" r="-10023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0" t="-988043" r="-100230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498</Words>
  <Application>Microsoft Office PowerPoint</Application>
  <PresentationFormat>Custom</PresentationFormat>
  <Paragraphs>113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Tran Van</cp:lastModifiedBy>
  <cp:revision>179</cp:revision>
  <dcterms:created xsi:type="dcterms:W3CDTF">2021-06-02T01:34:28Z</dcterms:created>
  <dcterms:modified xsi:type="dcterms:W3CDTF">2025-02-12T07:47:39Z</dcterms:modified>
</cp:coreProperties>
</file>