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4" r:id="rId2"/>
    <p:sldId id="305" r:id="rId3"/>
    <p:sldId id="306" r:id="rId4"/>
    <p:sldId id="307" r:id="rId5"/>
    <p:sldId id="308" r:id="rId6"/>
    <p:sldId id="309" r:id="rId7"/>
    <p:sldId id="310" r:id="rId8"/>
    <p:sldId id="316" r:id="rId9"/>
    <p:sldId id="311" r:id="rId10"/>
    <p:sldId id="317" r:id="rId11"/>
    <p:sldId id="312" r:id="rId12"/>
    <p:sldId id="313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325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5441"/>
    <a:srgbClr val="0974BC"/>
    <a:srgbClr val="EC6E19"/>
    <a:srgbClr val="F58B1E"/>
    <a:srgbClr val="D7EFF7"/>
    <a:srgbClr val="F06858"/>
    <a:srgbClr val="FFF685"/>
    <a:srgbClr val="CCECFB"/>
    <a:srgbClr val="82D2E9"/>
    <a:srgbClr val="FFD6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53" autoAdjust="0"/>
    <p:restoredTop sz="94660"/>
  </p:normalViewPr>
  <p:slideViewPr>
    <p:cSldViewPr snapToGrid="0">
      <p:cViewPr varScale="1">
        <p:scale>
          <a:sx n="86" d="100"/>
          <a:sy n="86" d="100"/>
        </p:scale>
        <p:origin x="-108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xmlns="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0085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25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4527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xmlns="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99" r:id="rId5"/>
    <p:sldLayoutId id="2147483675" r:id="rId6"/>
    <p:sldLayoutId id="2147483692" r:id="rId7"/>
    <p:sldLayoutId id="2147483694" r:id="rId8"/>
    <p:sldLayoutId id="2147483693" r:id="rId9"/>
    <p:sldLayoutId id="2147483691" r:id="rId10"/>
    <p:sldLayoutId id="2147483676" r:id="rId11"/>
    <p:sldLayoutId id="2147483677" r:id="rId12"/>
    <p:sldLayoutId id="2147483678" r:id="rId13"/>
    <p:sldLayoutId id="2147483679" r:id="rId14"/>
    <p:sldLayoutId id="2147483700" r:id="rId15"/>
    <p:sldLayoutId id="2147483680" r:id="rId16"/>
    <p:sldLayoutId id="2147483695" r:id="rId17"/>
    <p:sldLayoutId id="2147483696" r:id="rId18"/>
    <p:sldLayoutId id="2147483697" r:id="rId19"/>
    <p:sldLayoutId id="2147483698" r:id="rId20"/>
    <p:sldLayoutId id="214748370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5044254-DE52-4029-B43E-ACD26C567FBA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5" name="Rectangle: Top Corners Rounded 1">
                <a:extLst>
                  <a:ext uri="{FF2B5EF4-FFF2-40B4-BE49-F238E27FC236}">
                    <a16:creationId xmlns:a16="http://schemas.microsoft.com/office/drawing/2014/main" xmlns="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6" name="Rectangle: Top Corners Rounded 2">
                <a:extLst>
                  <a:ext uri="{FF2B5EF4-FFF2-40B4-BE49-F238E27FC236}">
                    <a16:creationId xmlns:a16="http://schemas.microsoft.com/office/drawing/2014/main" xmlns="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50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46C80A5A-72BA-45B9-A254-2A8D09624ECF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3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3">
                      <a:lumMod val="75000"/>
                    </a:schemeClr>
                  </a:solidFill>
                  <a:latin typeface="+mj-lt"/>
                </a:rPr>
                <a:t>12</a:t>
              </a:r>
              <a:endParaRPr lang="vi-VN" sz="3200" dirty="0">
                <a:solidFill>
                  <a:schemeClr val="accent3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>
                <a:solidFill>
                  <a:schemeClr val="accent3">
                    <a:lumMod val="50000"/>
                  </a:schemeClr>
                </a:solidFill>
                <a:latin typeface="+mj-lt"/>
              </a:rPr>
              <a:t>PHÉP CỘNG, PHÉP TRỪ TRONG PHẠM VI 1000</a:t>
            </a:r>
            <a:endParaRPr lang="vi-VN" sz="360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74640" y="2129251"/>
            <a:ext cx="69494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60:</a:t>
            </a:r>
          </a:p>
          <a:p>
            <a:pPr algn="ctr"/>
            <a:r>
              <a:rPr lang="en-US" sz="44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PHÉP CÔNG (CÓ NHỚ) TRONG PHẠM VI 1000</a:t>
            </a:r>
          </a:p>
        </p:txBody>
      </p:sp>
    </p:spTree>
    <p:extLst>
      <p:ext uri="{BB962C8B-B14F-4D97-AF65-F5344CB8AC3E}">
        <p14:creationId xmlns:p14="http://schemas.microsoft.com/office/powerpoint/2010/main" val="375007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0728" y="1021002"/>
            <a:ext cx="10266071" cy="1592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56182" y="639570"/>
            <a:ext cx="3614218" cy="570588"/>
            <a:chOff x="1296327" y="1647588"/>
            <a:chExt cx="3614218" cy="570588"/>
          </a:xfrm>
        </p:grpSpPr>
        <p:sp>
          <p:nvSpPr>
            <p:cNvPr id="4" name="TextBox 3"/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Đặt</a:t>
              </a:r>
              <a:r>
                <a:rPr lang="en-US" sz="2800" dirty="0"/>
                <a:t> </a:t>
              </a:r>
              <a:r>
                <a:rPr lang="en-US" sz="2800" dirty="0" err="1"/>
                <a:t>tính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tính</a:t>
              </a:r>
              <a:r>
                <a:rPr lang="en-US" sz="2800" dirty="0"/>
                <a:t> ?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26770" y="2265464"/>
            <a:ext cx="1147790" cy="1384995"/>
            <a:chOff x="1566470" y="2095726"/>
            <a:chExt cx="1147790" cy="1384995"/>
          </a:xfrm>
        </p:grpSpPr>
        <p:grpSp>
          <p:nvGrpSpPr>
            <p:cNvPr id="7" name="Group 6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457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452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697011" y="2418890"/>
                <a:ext cx="23776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3937987" y="2265464"/>
            <a:ext cx="1147790" cy="1384995"/>
            <a:chOff x="1566470" y="2095726"/>
            <a:chExt cx="1147790" cy="1384995"/>
          </a:xfrm>
        </p:grpSpPr>
        <p:grpSp>
          <p:nvGrpSpPr>
            <p:cNvPr id="12" name="Group 11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326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  29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13" name="Straight Connector 12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6665105" y="2265464"/>
            <a:ext cx="1147790" cy="1384995"/>
            <a:chOff x="1566470" y="2095726"/>
            <a:chExt cx="1147790" cy="1384995"/>
          </a:xfrm>
        </p:grpSpPr>
        <p:grpSp>
          <p:nvGrpSpPr>
            <p:cNvPr id="17" name="Group 16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762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184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18" name="Straight Connector 17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9110270" y="2265464"/>
            <a:ext cx="1147790" cy="1384995"/>
            <a:chOff x="1566470" y="2095726"/>
            <a:chExt cx="1147790" cy="1384995"/>
          </a:xfrm>
        </p:grpSpPr>
        <p:grpSp>
          <p:nvGrpSpPr>
            <p:cNvPr id="22" name="Group 21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546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172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23" name="Straight Connector 22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1647250" y="3421148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909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165759" y="3421148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355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96099" y="34211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946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357386" y="34211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718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41476" y="1558169"/>
            <a:ext cx="988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457 + 452          326 + 29             762 + 184           546 + 172 </a:t>
            </a:r>
          </a:p>
        </p:txBody>
      </p:sp>
    </p:spTree>
    <p:extLst>
      <p:ext uri="{BB962C8B-B14F-4D97-AF65-F5344CB8AC3E}">
        <p14:creationId xmlns:p14="http://schemas.microsoft.com/office/powerpoint/2010/main" val="311980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83182" y="614170"/>
            <a:ext cx="6039918" cy="570588"/>
            <a:chOff x="1296327" y="1647588"/>
            <a:chExt cx="6039918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694956"/>
              <a:ext cx="54693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Tính</a:t>
              </a:r>
              <a:r>
                <a:rPr lang="en-US" sz="2800" dirty="0"/>
                <a:t> </a:t>
              </a:r>
              <a:r>
                <a:rPr lang="en-US" sz="2800" dirty="0" err="1"/>
                <a:t>nhẩm</a:t>
              </a:r>
              <a:r>
                <a:rPr lang="en-US" sz="2800" dirty="0"/>
                <a:t> (</a:t>
              </a:r>
              <a:r>
                <a:rPr lang="en-US" sz="2800" dirty="0" err="1"/>
                <a:t>theo</a:t>
              </a:r>
              <a:r>
                <a:rPr lang="en-US" sz="2800" dirty="0"/>
                <a:t> </a:t>
              </a:r>
              <a:r>
                <a:rPr lang="en-US" sz="2800" dirty="0" err="1"/>
                <a:t>mẫu</a:t>
              </a:r>
              <a:r>
                <a:rPr lang="en-US" sz="2800" dirty="0"/>
                <a:t>).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605640" y="1232126"/>
            <a:ext cx="5469330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Mẫu</a:t>
            </a:r>
            <a:r>
              <a:rPr lang="en-US" sz="2800" dirty="0"/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400 + 200 = ?</a:t>
            </a:r>
          </a:p>
          <a:p>
            <a:pPr>
              <a:lnSpc>
                <a:spcPct val="150000"/>
              </a:lnSpc>
            </a:pPr>
            <a:r>
              <a:rPr lang="en-US" sz="2800" dirty="0" err="1"/>
              <a:t>Nhẩm</a:t>
            </a:r>
            <a:r>
              <a:rPr lang="en-US" sz="2800" dirty="0"/>
              <a:t>: 4 </a:t>
            </a:r>
            <a:r>
              <a:rPr lang="en-US" sz="2800" dirty="0" err="1"/>
              <a:t>trăm</a:t>
            </a:r>
            <a:r>
              <a:rPr lang="en-US" sz="2800" dirty="0"/>
              <a:t> + 2 </a:t>
            </a:r>
            <a:r>
              <a:rPr lang="en-US" sz="2800" dirty="0" err="1"/>
              <a:t>trăm</a:t>
            </a:r>
            <a:r>
              <a:rPr lang="en-US" sz="2800" dirty="0"/>
              <a:t> = 6 </a:t>
            </a:r>
            <a:r>
              <a:rPr lang="en-US" sz="2800" dirty="0" err="1"/>
              <a:t>trăm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    400   +   200  =  600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036870" y="1232126"/>
            <a:ext cx="5469330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/>
              <a:t>300 + 700 = ?</a:t>
            </a:r>
          </a:p>
          <a:p>
            <a:pPr>
              <a:lnSpc>
                <a:spcPct val="150000"/>
              </a:lnSpc>
            </a:pPr>
            <a:r>
              <a:rPr lang="en-US" sz="2800" dirty="0" err="1"/>
              <a:t>Nhẩm</a:t>
            </a:r>
            <a:r>
              <a:rPr lang="en-US" sz="2800" dirty="0"/>
              <a:t>: 3 </a:t>
            </a:r>
            <a:r>
              <a:rPr lang="en-US" sz="2800" dirty="0" err="1"/>
              <a:t>trăm</a:t>
            </a:r>
            <a:r>
              <a:rPr lang="en-US" sz="2800" dirty="0"/>
              <a:t> + 7 </a:t>
            </a:r>
            <a:r>
              <a:rPr lang="en-US" sz="2800" dirty="0" err="1"/>
              <a:t>trăm</a:t>
            </a:r>
            <a:r>
              <a:rPr lang="en-US" sz="2800" dirty="0"/>
              <a:t> = 10 </a:t>
            </a:r>
            <a:r>
              <a:rPr lang="en-US" sz="2800" dirty="0" err="1"/>
              <a:t>trăm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    300   +   700  =  1000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83182" y="4076926"/>
            <a:ext cx="30817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200 + 600 = 800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83182" y="4877026"/>
            <a:ext cx="30817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500 + 400 = 900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164782" y="4076926"/>
            <a:ext cx="30817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400 + 600 = 1000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164782" y="4877026"/>
            <a:ext cx="30817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100 + 900 = 1000</a:t>
            </a:r>
          </a:p>
        </p:txBody>
      </p:sp>
      <p:sp>
        <p:nvSpPr>
          <p:cNvPr id="6" name="Rectangle 5"/>
          <p:cNvSpPr/>
          <p:nvPr/>
        </p:nvSpPr>
        <p:spPr>
          <a:xfrm>
            <a:off x="2997200" y="4216400"/>
            <a:ext cx="812800" cy="519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2972256" y="4875235"/>
            <a:ext cx="812800" cy="519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8280400" y="4216400"/>
            <a:ext cx="812800" cy="519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8255456" y="4875235"/>
            <a:ext cx="812800" cy="519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93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8" grpId="0"/>
      <p:bldP spid="49" grpId="0"/>
      <p:bldP spid="50" grpId="0"/>
      <p:bldP spid="51" grpId="0"/>
      <p:bldP spid="6" grpId="0" animBg="1"/>
      <p:bldP spid="52" grpId="0" animBg="1"/>
      <p:bldP spid="53" grpId="0" animBg="1"/>
      <p:bldP spid="5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91742" y="508412"/>
            <a:ext cx="10172498" cy="2097690"/>
            <a:chOff x="1296327" y="1567956"/>
            <a:chExt cx="10172498" cy="2097690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567956"/>
              <a:ext cx="9601910" cy="2097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đàn</a:t>
              </a:r>
              <a:r>
                <a:rPr lang="en-US" sz="2800" dirty="0"/>
                <a:t> </a:t>
              </a:r>
              <a:r>
                <a:rPr lang="en-US" sz="2800" dirty="0" err="1"/>
                <a:t>sếu</a:t>
              </a:r>
              <a:r>
                <a:rPr lang="en-US" sz="2800" dirty="0"/>
                <a:t> bay </a:t>
              </a:r>
              <a:r>
                <a:rPr lang="en-US" sz="2800" dirty="0" err="1"/>
                <a:t>về</a:t>
              </a:r>
              <a:r>
                <a:rPr lang="en-US" sz="2800" dirty="0"/>
                <a:t> </a:t>
              </a:r>
              <a:r>
                <a:rPr lang="en-US" sz="2800" dirty="0" err="1"/>
                <a:t>phương</a:t>
              </a:r>
              <a:r>
                <a:rPr lang="en-US" sz="2800" dirty="0"/>
                <a:t> </a:t>
              </a:r>
              <a:r>
                <a:rPr lang="en-US" sz="2800" dirty="0" err="1"/>
                <a:t>nam</a:t>
              </a:r>
              <a:r>
                <a:rPr lang="en-US" sz="2800" dirty="0"/>
                <a:t> </a:t>
              </a:r>
              <a:r>
                <a:rPr lang="en-US" sz="2800" dirty="0" err="1"/>
                <a:t>tránh</a:t>
              </a:r>
              <a:r>
                <a:rPr lang="en-US" sz="2800" dirty="0"/>
                <a:t> </a:t>
              </a:r>
              <a:r>
                <a:rPr lang="en-US" sz="2800" dirty="0" err="1"/>
                <a:t>rét</a:t>
              </a:r>
              <a:r>
                <a:rPr lang="en-US" sz="2800" dirty="0"/>
                <a:t>. </a:t>
              </a:r>
              <a:r>
                <a:rPr lang="en-US" sz="2800" dirty="0" err="1"/>
                <a:t>Ngày</a:t>
              </a:r>
              <a:r>
                <a:rPr lang="en-US" sz="2800" dirty="0"/>
                <a:t> </a:t>
              </a:r>
              <a:r>
                <a:rPr lang="en-US" sz="2800" dirty="0" err="1"/>
                <a:t>thứ</a:t>
              </a:r>
              <a:r>
                <a:rPr lang="en-US" sz="2800" dirty="0"/>
                <a:t> </a:t>
              </a:r>
              <a:r>
                <a:rPr lang="en-US" sz="2800" dirty="0" err="1"/>
                <a:t>nhất</a:t>
              </a:r>
              <a:r>
                <a:rPr lang="en-US" sz="2800" dirty="0"/>
                <a:t>, </a:t>
              </a:r>
              <a:r>
                <a:rPr lang="en-US" sz="2800" dirty="0" err="1"/>
                <a:t>đàn</a:t>
              </a:r>
              <a:r>
                <a:rPr lang="en-US" sz="2800" dirty="0"/>
                <a:t> </a:t>
              </a:r>
              <a:r>
                <a:rPr lang="en-US" sz="2800" dirty="0" err="1"/>
                <a:t>sếu</a:t>
              </a:r>
              <a:r>
                <a:rPr lang="en-US" sz="2800" dirty="0"/>
                <a:t> bay </a:t>
              </a:r>
              <a:r>
                <a:rPr lang="en-US" sz="2800" dirty="0" err="1"/>
                <a:t>được</a:t>
              </a:r>
              <a:r>
                <a:rPr lang="en-US" sz="2800" dirty="0"/>
                <a:t> 248 km. </a:t>
              </a:r>
              <a:r>
                <a:rPr lang="en-US" sz="2800" dirty="0" err="1"/>
                <a:t>Ngày</a:t>
              </a:r>
              <a:r>
                <a:rPr lang="en-US" sz="2800" dirty="0"/>
                <a:t> </a:t>
              </a:r>
              <a:r>
                <a:rPr lang="en-US" sz="2800" dirty="0" err="1"/>
                <a:t>thứ</a:t>
              </a:r>
              <a:r>
                <a:rPr lang="en-US" sz="2800" dirty="0"/>
                <a:t> </a:t>
              </a:r>
              <a:r>
                <a:rPr lang="en-US" sz="2800" dirty="0" err="1"/>
                <a:t>hai</a:t>
              </a:r>
              <a:r>
                <a:rPr lang="en-US" sz="2800" dirty="0"/>
                <a:t>, </a:t>
              </a:r>
              <a:r>
                <a:rPr lang="en-US" sz="2800" dirty="0" err="1"/>
                <a:t>đàn</a:t>
              </a:r>
              <a:r>
                <a:rPr lang="en-US" sz="2800" dirty="0"/>
                <a:t> </a:t>
              </a:r>
              <a:r>
                <a:rPr lang="en-US" sz="2800" dirty="0" err="1"/>
                <a:t>sếu</a:t>
              </a:r>
              <a:r>
                <a:rPr lang="en-US" sz="2800" dirty="0"/>
                <a:t> bay </a:t>
              </a:r>
              <a:r>
                <a:rPr lang="en-US" sz="2800" dirty="0" err="1"/>
                <a:t>được</a:t>
              </a:r>
              <a:r>
                <a:rPr lang="en-US" sz="2800" dirty="0"/>
                <a:t> </a:t>
              </a:r>
              <a:r>
                <a:rPr lang="en-US" sz="2800" dirty="0" err="1"/>
                <a:t>nhiều</a:t>
              </a:r>
              <a:r>
                <a:rPr lang="en-US" sz="2800" dirty="0"/>
                <a:t> </a:t>
              </a:r>
              <a:r>
                <a:rPr lang="en-US" sz="2800" dirty="0" err="1"/>
                <a:t>hơn</a:t>
              </a:r>
              <a:r>
                <a:rPr lang="en-US" sz="2800" dirty="0"/>
                <a:t> </a:t>
              </a:r>
              <a:r>
                <a:rPr lang="en-US" sz="2800" dirty="0" err="1"/>
                <a:t>ngày</a:t>
              </a:r>
              <a:r>
                <a:rPr lang="en-US" sz="2800" dirty="0"/>
                <a:t> </a:t>
              </a:r>
              <a:r>
                <a:rPr lang="en-US" sz="2800" dirty="0" err="1"/>
                <a:t>thứ</a:t>
              </a:r>
              <a:r>
                <a:rPr lang="en-US" sz="2800" dirty="0"/>
                <a:t> </a:t>
              </a:r>
              <a:r>
                <a:rPr lang="en-US" sz="2800" dirty="0" err="1"/>
                <a:t>nhất</a:t>
              </a:r>
              <a:r>
                <a:rPr lang="en-US" sz="2800" dirty="0"/>
                <a:t> 70 km. </a:t>
              </a:r>
              <a:r>
                <a:rPr lang="en-US" sz="2800" dirty="0" err="1"/>
                <a:t>Hỏi</a:t>
              </a:r>
              <a:r>
                <a:rPr lang="en-US" sz="2800" dirty="0"/>
                <a:t> </a:t>
              </a:r>
              <a:r>
                <a:rPr lang="en-US" sz="2800" dirty="0" err="1"/>
                <a:t>ngày</a:t>
              </a:r>
              <a:r>
                <a:rPr lang="en-US" sz="2800" dirty="0"/>
                <a:t> </a:t>
              </a:r>
              <a:r>
                <a:rPr lang="en-US" sz="2800" dirty="0" err="1"/>
                <a:t>thứ</a:t>
              </a:r>
              <a:r>
                <a:rPr lang="en-US" sz="2800" dirty="0"/>
                <a:t> </a:t>
              </a:r>
              <a:r>
                <a:rPr lang="en-US" sz="2800" dirty="0" err="1"/>
                <a:t>hai</a:t>
              </a:r>
              <a:r>
                <a:rPr lang="en-US" sz="2800" dirty="0"/>
                <a:t> </a:t>
              </a:r>
              <a:r>
                <a:rPr lang="en-US" sz="2800" dirty="0" err="1"/>
                <a:t>đàn</a:t>
              </a:r>
              <a:r>
                <a:rPr lang="en-US" sz="2800" dirty="0"/>
                <a:t> </a:t>
              </a:r>
              <a:r>
                <a:rPr lang="en-US" sz="2800" dirty="0" err="1"/>
                <a:t>sếu</a:t>
              </a:r>
              <a:r>
                <a:rPr lang="en-US" sz="2800" dirty="0"/>
                <a:t> bay </a:t>
              </a:r>
              <a:r>
                <a:rPr lang="en-US" sz="2800" dirty="0" err="1"/>
                <a:t>được</a:t>
              </a:r>
              <a:r>
                <a:rPr lang="en-US" sz="2800" dirty="0"/>
                <a:t> </a:t>
              </a:r>
              <a:r>
                <a:rPr lang="en-US" sz="2800" dirty="0" err="1"/>
                <a:t>bao</a:t>
              </a:r>
              <a:r>
                <a:rPr lang="en-US" sz="2800" dirty="0"/>
                <a:t> </a:t>
              </a:r>
              <a:r>
                <a:rPr lang="en-US" sz="2800" dirty="0" err="1"/>
                <a:t>nhiêu</a:t>
              </a:r>
              <a:r>
                <a:rPr lang="en-US" sz="2800" dirty="0"/>
                <a:t> </a:t>
              </a:r>
              <a:r>
                <a:rPr lang="en-US" sz="2800" dirty="0" err="1"/>
                <a:t>ki-lô-mét</a:t>
              </a:r>
              <a:r>
                <a:rPr lang="en-US" sz="2800" dirty="0"/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031442" y="2606102"/>
            <a:ext cx="8417358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dirty="0" err="1"/>
              <a:t>Tóm</a:t>
            </a:r>
            <a:r>
              <a:rPr lang="en-US" sz="2800" dirty="0"/>
              <a:t> </a:t>
            </a:r>
            <a:r>
              <a:rPr lang="en-US" sz="2800" dirty="0" err="1"/>
              <a:t>tắt</a:t>
            </a:r>
            <a:r>
              <a:rPr lang="en-US" sz="2800" dirty="0"/>
              <a:t>:</a:t>
            </a:r>
          </a:p>
          <a:p>
            <a:pPr>
              <a:lnSpc>
                <a:spcPts val="4000"/>
              </a:lnSpc>
            </a:pP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thứ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: 248km</a:t>
            </a:r>
          </a:p>
          <a:p>
            <a:pPr>
              <a:lnSpc>
                <a:spcPts val="4000"/>
              </a:lnSpc>
            </a:pP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thứ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bay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: 70km</a:t>
            </a:r>
          </a:p>
          <a:p>
            <a:pPr>
              <a:lnSpc>
                <a:spcPts val="4000"/>
              </a:lnSpc>
            </a:pP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thứ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: … km?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03600" y="4289762"/>
            <a:ext cx="7835899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Bài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giải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lnSpc>
                <a:spcPts val="4000"/>
              </a:lnSpc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Ngày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thứ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hai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đàn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sếu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bay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được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ki-lô-mét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 algn="ctr">
              <a:lnSpc>
                <a:spcPts val="4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248 + 70 = 318 (km)</a:t>
            </a:r>
          </a:p>
          <a:p>
            <a:pPr algn="ctr">
              <a:lnSpc>
                <a:spcPts val="4000"/>
              </a:lnSpc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Đáp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: 318 km</a:t>
            </a:r>
          </a:p>
        </p:txBody>
      </p:sp>
    </p:spTree>
    <p:extLst>
      <p:ext uri="{BB962C8B-B14F-4D97-AF65-F5344CB8AC3E}">
        <p14:creationId xmlns:p14="http://schemas.microsoft.com/office/powerpoint/2010/main" val="132055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6849110" y="4512945"/>
            <a:ext cx="1968500" cy="5245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264 + 375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260340" y="5060951"/>
            <a:ext cx="1968500" cy="5245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153 + 450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083050" y="5704208"/>
            <a:ext cx="1968500" cy="5245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246 + 347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914130" y="4500245"/>
            <a:ext cx="111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15441"/>
                </a:solidFill>
              </a:rP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302500" y="5069850"/>
            <a:ext cx="58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15441"/>
                </a:solidFill>
              </a:rPr>
              <a:t>B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108700" y="5704853"/>
            <a:ext cx="58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15441"/>
                </a:solidFill>
              </a:rPr>
              <a:t>C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2613660" y="1369060"/>
            <a:ext cx="4904740" cy="4795520"/>
            <a:chOff x="3197860" y="822960"/>
            <a:chExt cx="4904740" cy="4795520"/>
          </a:xfrm>
        </p:grpSpPr>
        <p:grpSp>
          <p:nvGrpSpPr>
            <p:cNvPr id="20" name="Group 19"/>
            <p:cNvGrpSpPr/>
            <p:nvPr/>
          </p:nvGrpSpPr>
          <p:grpSpPr>
            <a:xfrm>
              <a:off x="3197860" y="822960"/>
              <a:ext cx="4904740" cy="4795520"/>
              <a:chOff x="4277360" y="1013460"/>
              <a:chExt cx="4904740" cy="4795520"/>
            </a:xfrm>
          </p:grpSpPr>
          <p:pic>
            <p:nvPicPr>
              <p:cNvPr id="2" name="Picture 1" descr="Screen Clippi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277" t="5251" r="29708" b="78365"/>
              <a:stretch/>
            </p:blipFill>
            <p:spPr>
              <a:xfrm>
                <a:off x="6870700" y="1138941"/>
                <a:ext cx="2311400" cy="863849"/>
              </a:xfrm>
              <a:prstGeom prst="rect">
                <a:avLst/>
              </a:prstGeom>
            </p:spPr>
          </p:pic>
          <p:grpSp>
            <p:nvGrpSpPr>
              <p:cNvPr id="7" name="Group 6"/>
              <p:cNvGrpSpPr/>
              <p:nvPr/>
            </p:nvGrpSpPr>
            <p:grpSpPr>
              <a:xfrm>
                <a:off x="4338320" y="1013460"/>
                <a:ext cx="3931920" cy="4564380"/>
                <a:chOff x="4541520" y="1013460"/>
                <a:chExt cx="3931920" cy="4564380"/>
              </a:xfrm>
            </p:grpSpPr>
            <p:sp>
              <p:nvSpPr>
                <p:cNvPr id="4" name="Freeform 3"/>
                <p:cNvSpPr/>
                <p:nvPr/>
              </p:nvSpPr>
              <p:spPr>
                <a:xfrm>
                  <a:off x="4602480" y="1013460"/>
                  <a:ext cx="3870960" cy="3406140"/>
                </a:xfrm>
                <a:custGeom>
                  <a:avLst/>
                  <a:gdLst>
                    <a:gd name="connsiteX0" fmla="*/ 3870960 w 3870960"/>
                    <a:gd name="connsiteY0" fmla="*/ 129540 h 3406140"/>
                    <a:gd name="connsiteX1" fmla="*/ 3794760 w 3870960"/>
                    <a:gd name="connsiteY1" fmla="*/ 0 h 3406140"/>
                    <a:gd name="connsiteX2" fmla="*/ 1699260 w 3870960"/>
                    <a:gd name="connsiteY2" fmla="*/ 0 h 3406140"/>
                    <a:gd name="connsiteX3" fmla="*/ 1531620 w 3870960"/>
                    <a:gd name="connsiteY3" fmla="*/ 304800 h 3406140"/>
                    <a:gd name="connsiteX4" fmla="*/ 1188720 w 3870960"/>
                    <a:gd name="connsiteY4" fmla="*/ 304800 h 3406140"/>
                    <a:gd name="connsiteX5" fmla="*/ 1028700 w 3870960"/>
                    <a:gd name="connsiteY5" fmla="*/ 609600 h 3406140"/>
                    <a:gd name="connsiteX6" fmla="*/ 1181100 w 3870960"/>
                    <a:gd name="connsiteY6" fmla="*/ 899160 h 3406140"/>
                    <a:gd name="connsiteX7" fmla="*/ 1554480 w 3870960"/>
                    <a:gd name="connsiteY7" fmla="*/ 899160 h 3406140"/>
                    <a:gd name="connsiteX8" fmla="*/ 1706880 w 3870960"/>
                    <a:gd name="connsiteY8" fmla="*/ 594360 h 3406140"/>
                    <a:gd name="connsiteX9" fmla="*/ 2034540 w 3870960"/>
                    <a:gd name="connsiteY9" fmla="*/ 594360 h 3406140"/>
                    <a:gd name="connsiteX10" fmla="*/ 2217420 w 3870960"/>
                    <a:gd name="connsiteY10" fmla="*/ 777240 h 3406140"/>
                    <a:gd name="connsiteX11" fmla="*/ 2042160 w 3870960"/>
                    <a:gd name="connsiteY11" fmla="*/ 1226820 h 3406140"/>
                    <a:gd name="connsiteX12" fmla="*/ 1706880 w 3870960"/>
                    <a:gd name="connsiteY12" fmla="*/ 1226820 h 3406140"/>
                    <a:gd name="connsiteX13" fmla="*/ 1531620 w 3870960"/>
                    <a:gd name="connsiteY13" fmla="*/ 1524000 h 3406140"/>
                    <a:gd name="connsiteX14" fmla="*/ 1706880 w 3870960"/>
                    <a:gd name="connsiteY14" fmla="*/ 1821180 h 3406140"/>
                    <a:gd name="connsiteX15" fmla="*/ 1531620 w 3870960"/>
                    <a:gd name="connsiteY15" fmla="*/ 2118360 h 3406140"/>
                    <a:gd name="connsiteX16" fmla="*/ 1203960 w 3870960"/>
                    <a:gd name="connsiteY16" fmla="*/ 2118360 h 3406140"/>
                    <a:gd name="connsiteX17" fmla="*/ 1028700 w 3870960"/>
                    <a:gd name="connsiteY17" fmla="*/ 1828800 h 3406140"/>
                    <a:gd name="connsiteX18" fmla="*/ 1196340 w 3870960"/>
                    <a:gd name="connsiteY18" fmla="*/ 1524000 h 3406140"/>
                    <a:gd name="connsiteX19" fmla="*/ 1021080 w 3870960"/>
                    <a:gd name="connsiteY19" fmla="*/ 1211580 h 3406140"/>
                    <a:gd name="connsiteX20" fmla="*/ 670560 w 3870960"/>
                    <a:gd name="connsiteY20" fmla="*/ 1211580 h 3406140"/>
                    <a:gd name="connsiteX21" fmla="*/ 502920 w 3870960"/>
                    <a:gd name="connsiteY21" fmla="*/ 1516380 h 3406140"/>
                    <a:gd name="connsiteX22" fmla="*/ 670560 w 3870960"/>
                    <a:gd name="connsiteY22" fmla="*/ 1813560 h 3406140"/>
                    <a:gd name="connsiteX23" fmla="*/ 502920 w 3870960"/>
                    <a:gd name="connsiteY23" fmla="*/ 2125980 h 3406140"/>
                    <a:gd name="connsiteX24" fmla="*/ 167640 w 3870960"/>
                    <a:gd name="connsiteY24" fmla="*/ 2125980 h 3406140"/>
                    <a:gd name="connsiteX25" fmla="*/ 0 w 3870960"/>
                    <a:gd name="connsiteY25" fmla="*/ 2446020 h 3406140"/>
                    <a:gd name="connsiteX26" fmla="*/ 160020 w 3870960"/>
                    <a:gd name="connsiteY26" fmla="*/ 2743200 h 3406140"/>
                    <a:gd name="connsiteX27" fmla="*/ 533400 w 3870960"/>
                    <a:gd name="connsiteY27" fmla="*/ 2743200 h 3406140"/>
                    <a:gd name="connsiteX28" fmla="*/ 685800 w 3870960"/>
                    <a:gd name="connsiteY28" fmla="*/ 2430780 h 3406140"/>
                    <a:gd name="connsiteX29" fmla="*/ 1028700 w 3870960"/>
                    <a:gd name="connsiteY29" fmla="*/ 2438400 h 3406140"/>
                    <a:gd name="connsiteX30" fmla="*/ 1203960 w 3870960"/>
                    <a:gd name="connsiteY30" fmla="*/ 2735580 h 3406140"/>
                    <a:gd name="connsiteX31" fmla="*/ 1562100 w 3870960"/>
                    <a:gd name="connsiteY31" fmla="*/ 2735580 h 3406140"/>
                    <a:gd name="connsiteX32" fmla="*/ 1714500 w 3870960"/>
                    <a:gd name="connsiteY32" fmla="*/ 2438400 h 3406140"/>
                    <a:gd name="connsiteX33" fmla="*/ 2042160 w 3870960"/>
                    <a:gd name="connsiteY33" fmla="*/ 2438400 h 3406140"/>
                    <a:gd name="connsiteX34" fmla="*/ 2209800 w 3870960"/>
                    <a:gd name="connsiteY34" fmla="*/ 2750820 h 3406140"/>
                    <a:gd name="connsiteX35" fmla="*/ 2560320 w 3870960"/>
                    <a:gd name="connsiteY35" fmla="*/ 2743200 h 3406140"/>
                    <a:gd name="connsiteX36" fmla="*/ 2735580 w 3870960"/>
                    <a:gd name="connsiteY36" fmla="*/ 2438400 h 3406140"/>
                    <a:gd name="connsiteX37" fmla="*/ 2552700 w 3870960"/>
                    <a:gd name="connsiteY37" fmla="*/ 2118360 h 3406140"/>
                    <a:gd name="connsiteX38" fmla="*/ 2217420 w 3870960"/>
                    <a:gd name="connsiteY38" fmla="*/ 2118360 h 3406140"/>
                    <a:gd name="connsiteX39" fmla="*/ 2042160 w 3870960"/>
                    <a:gd name="connsiteY39" fmla="*/ 1828800 h 3406140"/>
                    <a:gd name="connsiteX40" fmla="*/ 2209800 w 3870960"/>
                    <a:gd name="connsiteY40" fmla="*/ 1531620 h 3406140"/>
                    <a:gd name="connsiteX41" fmla="*/ 2560320 w 3870960"/>
                    <a:gd name="connsiteY41" fmla="*/ 1524000 h 3406140"/>
                    <a:gd name="connsiteX42" fmla="*/ 3215640 w 3870960"/>
                    <a:gd name="connsiteY42" fmla="*/ 2727960 h 3406140"/>
                    <a:gd name="connsiteX43" fmla="*/ 3055620 w 3870960"/>
                    <a:gd name="connsiteY43" fmla="*/ 3040380 h 3406140"/>
                    <a:gd name="connsiteX44" fmla="*/ 2827020 w 3870960"/>
                    <a:gd name="connsiteY44" fmla="*/ 3040380 h 3406140"/>
                    <a:gd name="connsiteX45" fmla="*/ 2827020 w 3870960"/>
                    <a:gd name="connsiteY45" fmla="*/ 3406140 h 3406140"/>
                    <a:gd name="connsiteX46" fmla="*/ 3802380 w 3870960"/>
                    <a:gd name="connsiteY46" fmla="*/ 3406140 h 3406140"/>
                    <a:gd name="connsiteX0" fmla="*/ 3870960 w 3870960"/>
                    <a:gd name="connsiteY0" fmla="*/ 129540 h 3406140"/>
                    <a:gd name="connsiteX1" fmla="*/ 3794760 w 3870960"/>
                    <a:gd name="connsiteY1" fmla="*/ 0 h 3406140"/>
                    <a:gd name="connsiteX2" fmla="*/ 1699260 w 3870960"/>
                    <a:gd name="connsiteY2" fmla="*/ 0 h 3406140"/>
                    <a:gd name="connsiteX3" fmla="*/ 1531620 w 3870960"/>
                    <a:gd name="connsiteY3" fmla="*/ 304800 h 3406140"/>
                    <a:gd name="connsiteX4" fmla="*/ 1188720 w 3870960"/>
                    <a:gd name="connsiteY4" fmla="*/ 304800 h 3406140"/>
                    <a:gd name="connsiteX5" fmla="*/ 1028700 w 3870960"/>
                    <a:gd name="connsiteY5" fmla="*/ 609600 h 3406140"/>
                    <a:gd name="connsiteX6" fmla="*/ 1181100 w 3870960"/>
                    <a:gd name="connsiteY6" fmla="*/ 899160 h 3406140"/>
                    <a:gd name="connsiteX7" fmla="*/ 1554480 w 3870960"/>
                    <a:gd name="connsiteY7" fmla="*/ 899160 h 3406140"/>
                    <a:gd name="connsiteX8" fmla="*/ 1706880 w 3870960"/>
                    <a:gd name="connsiteY8" fmla="*/ 594360 h 3406140"/>
                    <a:gd name="connsiteX9" fmla="*/ 2034540 w 3870960"/>
                    <a:gd name="connsiteY9" fmla="*/ 594360 h 3406140"/>
                    <a:gd name="connsiteX10" fmla="*/ 2217420 w 3870960"/>
                    <a:gd name="connsiteY10" fmla="*/ 906780 h 3406140"/>
                    <a:gd name="connsiteX11" fmla="*/ 2042160 w 3870960"/>
                    <a:gd name="connsiteY11" fmla="*/ 1226820 h 3406140"/>
                    <a:gd name="connsiteX12" fmla="*/ 1706880 w 3870960"/>
                    <a:gd name="connsiteY12" fmla="*/ 1226820 h 3406140"/>
                    <a:gd name="connsiteX13" fmla="*/ 1531620 w 3870960"/>
                    <a:gd name="connsiteY13" fmla="*/ 1524000 h 3406140"/>
                    <a:gd name="connsiteX14" fmla="*/ 1706880 w 3870960"/>
                    <a:gd name="connsiteY14" fmla="*/ 1821180 h 3406140"/>
                    <a:gd name="connsiteX15" fmla="*/ 1531620 w 3870960"/>
                    <a:gd name="connsiteY15" fmla="*/ 2118360 h 3406140"/>
                    <a:gd name="connsiteX16" fmla="*/ 1203960 w 3870960"/>
                    <a:gd name="connsiteY16" fmla="*/ 2118360 h 3406140"/>
                    <a:gd name="connsiteX17" fmla="*/ 1028700 w 3870960"/>
                    <a:gd name="connsiteY17" fmla="*/ 1828800 h 3406140"/>
                    <a:gd name="connsiteX18" fmla="*/ 1196340 w 3870960"/>
                    <a:gd name="connsiteY18" fmla="*/ 1524000 h 3406140"/>
                    <a:gd name="connsiteX19" fmla="*/ 1021080 w 3870960"/>
                    <a:gd name="connsiteY19" fmla="*/ 1211580 h 3406140"/>
                    <a:gd name="connsiteX20" fmla="*/ 670560 w 3870960"/>
                    <a:gd name="connsiteY20" fmla="*/ 1211580 h 3406140"/>
                    <a:gd name="connsiteX21" fmla="*/ 502920 w 3870960"/>
                    <a:gd name="connsiteY21" fmla="*/ 1516380 h 3406140"/>
                    <a:gd name="connsiteX22" fmla="*/ 670560 w 3870960"/>
                    <a:gd name="connsiteY22" fmla="*/ 1813560 h 3406140"/>
                    <a:gd name="connsiteX23" fmla="*/ 502920 w 3870960"/>
                    <a:gd name="connsiteY23" fmla="*/ 2125980 h 3406140"/>
                    <a:gd name="connsiteX24" fmla="*/ 167640 w 3870960"/>
                    <a:gd name="connsiteY24" fmla="*/ 2125980 h 3406140"/>
                    <a:gd name="connsiteX25" fmla="*/ 0 w 3870960"/>
                    <a:gd name="connsiteY25" fmla="*/ 2446020 h 3406140"/>
                    <a:gd name="connsiteX26" fmla="*/ 160020 w 3870960"/>
                    <a:gd name="connsiteY26" fmla="*/ 2743200 h 3406140"/>
                    <a:gd name="connsiteX27" fmla="*/ 533400 w 3870960"/>
                    <a:gd name="connsiteY27" fmla="*/ 2743200 h 3406140"/>
                    <a:gd name="connsiteX28" fmla="*/ 685800 w 3870960"/>
                    <a:gd name="connsiteY28" fmla="*/ 2430780 h 3406140"/>
                    <a:gd name="connsiteX29" fmla="*/ 1028700 w 3870960"/>
                    <a:gd name="connsiteY29" fmla="*/ 2438400 h 3406140"/>
                    <a:gd name="connsiteX30" fmla="*/ 1203960 w 3870960"/>
                    <a:gd name="connsiteY30" fmla="*/ 2735580 h 3406140"/>
                    <a:gd name="connsiteX31" fmla="*/ 1562100 w 3870960"/>
                    <a:gd name="connsiteY31" fmla="*/ 2735580 h 3406140"/>
                    <a:gd name="connsiteX32" fmla="*/ 1714500 w 3870960"/>
                    <a:gd name="connsiteY32" fmla="*/ 2438400 h 3406140"/>
                    <a:gd name="connsiteX33" fmla="*/ 2042160 w 3870960"/>
                    <a:gd name="connsiteY33" fmla="*/ 2438400 h 3406140"/>
                    <a:gd name="connsiteX34" fmla="*/ 2209800 w 3870960"/>
                    <a:gd name="connsiteY34" fmla="*/ 2750820 h 3406140"/>
                    <a:gd name="connsiteX35" fmla="*/ 2560320 w 3870960"/>
                    <a:gd name="connsiteY35" fmla="*/ 2743200 h 3406140"/>
                    <a:gd name="connsiteX36" fmla="*/ 2735580 w 3870960"/>
                    <a:gd name="connsiteY36" fmla="*/ 2438400 h 3406140"/>
                    <a:gd name="connsiteX37" fmla="*/ 2552700 w 3870960"/>
                    <a:gd name="connsiteY37" fmla="*/ 2118360 h 3406140"/>
                    <a:gd name="connsiteX38" fmla="*/ 2217420 w 3870960"/>
                    <a:gd name="connsiteY38" fmla="*/ 2118360 h 3406140"/>
                    <a:gd name="connsiteX39" fmla="*/ 2042160 w 3870960"/>
                    <a:gd name="connsiteY39" fmla="*/ 1828800 h 3406140"/>
                    <a:gd name="connsiteX40" fmla="*/ 2209800 w 3870960"/>
                    <a:gd name="connsiteY40" fmla="*/ 1531620 h 3406140"/>
                    <a:gd name="connsiteX41" fmla="*/ 2560320 w 3870960"/>
                    <a:gd name="connsiteY41" fmla="*/ 1524000 h 3406140"/>
                    <a:gd name="connsiteX42" fmla="*/ 3215640 w 3870960"/>
                    <a:gd name="connsiteY42" fmla="*/ 2727960 h 3406140"/>
                    <a:gd name="connsiteX43" fmla="*/ 3055620 w 3870960"/>
                    <a:gd name="connsiteY43" fmla="*/ 3040380 h 3406140"/>
                    <a:gd name="connsiteX44" fmla="*/ 2827020 w 3870960"/>
                    <a:gd name="connsiteY44" fmla="*/ 3040380 h 3406140"/>
                    <a:gd name="connsiteX45" fmla="*/ 2827020 w 3870960"/>
                    <a:gd name="connsiteY45" fmla="*/ 3406140 h 3406140"/>
                    <a:gd name="connsiteX46" fmla="*/ 3802380 w 3870960"/>
                    <a:gd name="connsiteY46" fmla="*/ 3406140 h 3406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3870960" h="3406140">
                      <a:moveTo>
                        <a:pt x="3870960" y="129540"/>
                      </a:moveTo>
                      <a:lnTo>
                        <a:pt x="3794760" y="0"/>
                      </a:lnTo>
                      <a:lnTo>
                        <a:pt x="1699260" y="0"/>
                      </a:lnTo>
                      <a:lnTo>
                        <a:pt x="1531620" y="304800"/>
                      </a:lnTo>
                      <a:lnTo>
                        <a:pt x="1188720" y="304800"/>
                      </a:lnTo>
                      <a:lnTo>
                        <a:pt x="1028700" y="609600"/>
                      </a:lnTo>
                      <a:lnTo>
                        <a:pt x="1181100" y="899160"/>
                      </a:lnTo>
                      <a:lnTo>
                        <a:pt x="1554480" y="899160"/>
                      </a:lnTo>
                      <a:lnTo>
                        <a:pt x="1706880" y="594360"/>
                      </a:lnTo>
                      <a:lnTo>
                        <a:pt x="2034540" y="594360"/>
                      </a:lnTo>
                      <a:lnTo>
                        <a:pt x="2217420" y="906780"/>
                      </a:lnTo>
                      <a:lnTo>
                        <a:pt x="2042160" y="1226820"/>
                      </a:lnTo>
                      <a:lnTo>
                        <a:pt x="1706880" y="1226820"/>
                      </a:lnTo>
                      <a:lnTo>
                        <a:pt x="1531620" y="1524000"/>
                      </a:lnTo>
                      <a:lnTo>
                        <a:pt x="1706880" y="1821180"/>
                      </a:lnTo>
                      <a:lnTo>
                        <a:pt x="1531620" y="2118360"/>
                      </a:lnTo>
                      <a:lnTo>
                        <a:pt x="1203960" y="2118360"/>
                      </a:lnTo>
                      <a:lnTo>
                        <a:pt x="1028700" y="1828800"/>
                      </a:lnTo>
                      <a:lnTo>
                        <a:pt x="1196340" y="1524000"/>
                      </a:lnTo>
                      <a:lnTo>
                        <a:pt x="1021080" y="1211580"/>
                      </a:lnTo>
                      <a:lnTo>
                        <a:pt x="670560" y="1211580"/>
                      </a:lnTo>
                      <a:lnTo>
                        <a:pt x="502920" y="1516380"/>
                      </a:lnTo>
                      <a:lnTo>
                        <a:pt x="670560" y="1813560"/>
                      </a:lnTo>
                      <a:lnTo>
                        <a:pt x="502920" y="2125980"/>
                      </a:lnTo>
                      <a:lnTo>
                        <a:pt x="167640" y="2125980"/>
                      </a:lnTo>
                      <a:lnTo>
                        <a:pt x="0" y="2446020"/>
                      </a:lnTo>
                      <a:lnTo>
                        <a:pt x="160020" y="2743200"/>
                      </a:lnTo>
                      <a:lnTo>
                        <a:pt x="533400" y="2743200"/>
                      </a:lnTo>
                      <a:lnTo>
                        <a:pt x="685800" y="2430780"/>
                      </a:lnTo>
                      <a:lnTo>
                        <a:pt x="1028700" y="2438400"/>
                      </a:lnTo>
                      <a:lnTo>
                        <a:pt x="1203960" y="2735580"/>
                      </a:lnTo>
                      <a:lnTo>
                        <a:pt x="1562100" y="2735580"/>
                      </a:lnTo>
                      <a:lnTo>
                        <a:pt x="1714500" y="2438400"/>
                      </a:lnTo>
                      <a:lnTo>
                        <a:pt x="2042160" y="2438400"/>
                      </a:lnTo>
                      <a:lnTo>
                        <a:pt x="2209800" y="2750820"/>
                      </a:lnTo>
                      <a:lnTo>
                        <a:pt x="2560320" y="2743200"/>
                      </a:lnTo>
                      <a:lnTo>
                        <a:pt x="2735580" y="2438400"/>
                      </a:lnTo>
                      <a:lnTo>
                        <a:pt x="2552700" y="2118360"/>
                      </a:lnTo>
                      <a:lnTo>
                        <a:pt x="2217420" y="2118360"/>
                      </a:lnTo>
                      <a:lnTo>
                        <a:pt x="2042160" y="1828800"/>
                      </a:lnTo>
                      <a:lnTo>
                        <a:pt x="2209800" y="1531620"/>
                      </a:lnTo>
                      <a:lnTo>
                        <a:pt x="2560320" y="1524000"/>
                      </a:lnTo>
                      <a:lnTo>
                        <a:pt x="3215640" y="2727960"/>
                      </a:lnTo>
                      <a:lnTo>
                        <a:pt x="3055620" y="3040380"/>
                      </a:lnTo>
                      <a:lnTo>
                        <a:pt x="2827020" y="3040380"/>
                      </a:lnTo>
                      <a:lnTo>
                        <a:pt x="2827020" y="3406140"/>
                      </a:lnTo>
                      <a:lnTo>
                        <a:pt x="3802380" y="3406140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" name="Freeform 4"/>
                <p:cNvSpPr/>
                <p:nvPr/>
              </p:nvSpPr>
              <p:spPr>
                <a:xfrm>
                  <a:off x="5943600" y="4053840"/>
                  <a:ext cx="1485900" cy="922020"/>
                </a:xfrm>
                <a:custGeom>
                  <a:avLst/>
                  <a:gdLst>
                    <a:gd name="connsiteX0" fmla="*/ 1485900 w 1485900"/>
                    <a:gd name="connsiteY0" fmla="*/ 0 h 922020"/>
                    <a:gd name="connsiteX1" fmla="*/ 1485900 w 1485900"/>
                    <a:gd name="connsiteY1" fmla="*/ 0 h 922020"/>
                    <a:gd name="connsiteX2" fmla="*/ 1386840 w 1485900"/>
                    <a:gd name="connsiteY2" fmla="*/ 7620 h 922020"/>
                    <a:gd name="connsiteX3" fmla="*/ 0 w 1485900"/>
                    <a:gd name="connsiteY3" fmla="*/ 0 h 922020"/>
                    <a:gd name="connsiteX4" fmla="*/ 0 w 1485900"/>
                    <a:gd name="connsiteY4" fmla="*/ 891540 h 922020"/>
                    <a:gd name="connsiteX5" fmla="*/ 815340 w 1485900"/>
                    <a:gd name="connsiteY5" fmla="*/ 891540 h 922020"/>
                    <a:gd name="connsiteX6" fmla="*/ 815340 w 1485900"/>
                    <a:gd name="connsiteY6" fmla="*/ 922020 h 922020"/>
                    <a:gd name="connsiteX7" fmla="*/ 838200 w 1485900"/>
                    <a:gd name="connsiteY7" fmla="*/ 922020 h 922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85900" h="922020">
                      <a:moveTo>
                        <a:pt x="1485900" y="0"/>
                      </a:moveTo>
                      <a:lnTo>
                        <a:pt x="1485900" y="0"/>
                      </a:lnTo>
                      <a:cubicBezTo>
                        <a:pt x="1452880" y="2540"/>
                        <a:pt x="1419958" y="7620"/>
                        <a:pt x="1386840" y="7620"/>
                      </a:cubicBezTo>
                      <a:lnTo>
                        <a:pt x="0" y="0"/>
                      </a:lnTo>
                      <a:lnTo>
                        <a:pt x="0" y="891540"/>
                      </a:lnTo>
                      <a:lnTo>
                        <a:pt x="815340" y="891540"/>
                      </a:lnTo>
                      <a:lnTo>
                        <a:pt x="815340" y="922020"/>
                      </a:lnTo>
                      <a:lnTo>
                        <a:pt x="838200" y="922020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" name="Freeform 5"/>
                <p:cNvSpPr/>
                <p:nvPr/>
              </p:nvSpPr>
              <p:spPr>
                <a:xfrm>
                  <a:off x="4541520" y="4053840"/>
                  <a:ext cx="1394460" cy="1524000"/>
                </a:xfrm>
                <a:custGeom>
                  <a:avLst/>
                  <a:gdLst>
                    <a:gd name="connsiteX0" fmla="*/ 1394460 w 1394460"/>
                    <a:gd name="connsiteY0" fmla="*/ 0 h 1524000"/>
                    <a:gd name="connsiteX1" fmla="*/ 1394460 w 1394460"/>
                    <a:gd name="connsiteY1" fmla="*/ 0 h 1524000"/>
                    <a:gd name="connsiteX2" fmla="*/ 0 w 1394460"/>
                    <a:gd name="connsiteY2" fmla="*/ 7620 h 1524000"/>
                    <a:gd name="connsiteX3" fmla="*/ 0 w 1394460"/>
                    <a:gd name="connsiteY3" fmla="*/ 7620 h 1524000"/>
                    <a:gd name="connsiteX4" fmla="*/ 0 w 1394460"/>
                    <a:gd name="connsiteY4" fmla="*/ 1524000 h 1524000"/>
                    <a:gd name="connsiteX5" fmla="*/ 1097280 w 1394460"/>
                    <a:gd name="connsiteY5" fmla="*/ 1524000 h 1524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94460" h="1524000">
                      <a:moveTo>
                        <a:pt x="1394460" y="0"/>
                      </a:moveTo>
                      <a:lnTo>
                        <a:pt x="1394460" y="0"/>
                      </a:lnTo>
                      <a:lnTo>
                        <a:pt x="0" y="7620"/>
                      </a:lnTo>
                      <a:lnTo>
                        <a:pt x="0" y="7620"/>
                      </a:lnTo>
                      <a:lnTo>
                        <a:pt x="0" y="1524000"/>
                      </a:lnTo>
                      <a:lnTo>
                        <a:pt x="1097280" y="1524000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12"/>
              <p:cNvGrpSpPr/>
              <p:nvPr/>
            </p:nvGrpSpPr>
            <p:grpSpPr>
              <a:xfrm>
                <a:off x="4277360" y="1043940"/>
                <a:ext cx="3924300" cy="4597717"/>
                <a:chOff x="4480560" y="1043940"/>
                <a:chExt cx="3924300" cy="4597717"/>
              </a:xfrm>
            </p:grpSpPr>
            <p:sp>
              <p:nvSpPr>
                <p:cNvPr id="8" name="Freeform 7"/>
                <p:cNvSpPr/>
                <p:nvPr/>
              </p:nvSpPr>
              <p:spPr>
                <a:xfrm>
                  <a:off x="4632960" y="1043940"/>
                  <a:ext cx="3771900" cy="3429000"/>
                </a:xfrm>
                <a:custGeom>
                  <a:avLst/>
                  <a:gdLst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71500 w 3771900"/>
                    <a:gd name="connsiteY28" fmla="*/ 2065020 h 3429000"/>
                    <a:gd name="connsiteX29" fmla="*/ 541020 w 3771900"/>
                    <a:gd name="connsiteY29" fmla="*/ 2110740 h 3429000"/>
                    <a:gd name="connsiteX30" fmla="*/ 502920 w 3771900"/>
                    <a:gd name="connsiteY30" fmla="*/ 21107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24840 w 3771900"/>
                    <a:gd name="connsiteY36" fmla="*/ 252984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71500 w 3771900"/>
                    <a:gd name="connsiteY28" fmla="*/ 2065020 h 3429000"/>
                    <a:gd name="connsiteX29" fmla="*/ 541020 w 3771900"/>
                    <a:gd name="connsiteY29" fmla="*/ 2110740 h 3429000"/>
                    <a:gd name="connsiteX30" fmla="*/ 502920 w 3771900"/>
                    <a:gd name="connsiteY30" fmla="*/ 21107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71500 w 3771900"/>
                    <a:gd name="connsiteY28" fmla="*/ 2065020 h 3429000"/>
                    <a:gd name="connsiteX29" fmla="*/ 524351 w 3771900"/>
                    <a:gd name="connsiteY29" fmla="*/ 2055971 h 3429000"/>
                    <a:gd name="connsiteX30" fmla="*/ 502920 w 3771900"/>
                    <a:gd name="connsiteY30" fmla="*/ 21107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71500 w 3771900"/>
                    <a:gd name="connsiteY28" fmla="*/ 2065020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15315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41033 w 3771900"/>
                    <a:gd name="connsiteY23" fmla="*/ 1820703 h 3429000"/>
                    <a:gd name="connsiteX24" fmla="*/ 632460 w 3771900"/>
                    <a:gd name="connsiteY24" fmla="*/ 1859280 h 3429000"/>
                    <a:gd name="connsiteX25" fmla="*/ 615315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41033 w 3771900"/>
                    <a:gd name="connsiteY23" fmla="*/ 1820703 h 3429000"/>
                    <a:gd name="connsiteX24" fmla="*/ 632460 w 3771900"/>
                    <a:gd name="connsiteY24" fmla="*/ 1859280 h 3429000"/>
                    <a:gd name="connsiteX25" fmla="*/ 605790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05790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05790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05790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80072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80072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4498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4498 w 3771900"/>
                    <a:gd name="connsiteY14" fmla="*/ 1806893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50620 w 3771900"/>
                    <a:gd name="connsiteY16" fmla="*/ 2112645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50620 w 3771900"/>
                    <a:gd name="connsiteY16" fmla="*/ 2112645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15427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5985 w 3771900"/>
                    <a:gd name="connsiteY48" fmla="*/ 1467803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80273 w 3771900"/>
                    <a:gd name="connsiteY48" fmla="*/ 1477328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70748 w 3771900"/>
                    <a:gd name="connsiteY48" fmla="*/ 1467803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3174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25028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59067 w 3771900"/>
                    <a:gd name="connsiteY32" fmla="*/ 2101215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7265 w 3771900"/>
                    <a:gd name="connsiteY17" fmla="*/ 178593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45795 w 3771900"/>
                    <a:gd name="connsiteY20" fmla="*/ 119824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193482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60082 w 3771900"/>
                    <a:gd name="connsiteY20" fmla="*/ 1203007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75361 w 3771900"/>
                    <a:gd name="connsiteY19" fmla="*/ 1203008 h 3429000"/>
                    <a:gd name="connsiteX20" fmla="*/ 660082 w 3771900"/>
                    <a:gd name="connsiteY20" fmla="*/ 1203007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75361 w 3771900"/>
                    <a:gd name="connsiteY19" fmla="*/ 1203008 h 3429000"/>
                    <a:gd name="connsiteX20" fmla="*/ 660082 w 3771900"/>
                    <a:gd name="connsiteY20" fmla="*/ 1203007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59067 w 3771900"/>
                    <a:gd name="connsiteY32" fmla="*/ 2101215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75361 w 3771900"/>
                    <a:gd name="connsiteY19" fmla="*/ 1203008 h 3429000"/>
                    <a:gd name="connsiteX20" fmla="*/ 660082 w 3771900"/>
                    <a:gd name="connsiteY20" fmla="*/ 1203007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59067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3771900" h="3429000">
                      <a:moveTo>
                        <a:pt x="3169920" y="99060"/>
                      </a:moveTo>
                      <a:lnTo>
                        <a:pt x="3124200" y="0"/>
                      </a:lnTo>
                      <a:lnTo>
                        <a:pt x="1699260" y="0"/>
                      </a:lnTo>
                      <a:lnTo>
                        <a:pt x="1531620" y="297180"/>
                      </a:lnTo>
                      <a:lnTo>
                        <a:pt x="1181100" y="297180"/>
                      </a:lnTo>
                      <a:lnTo>
                        <a:pt x="1028700" y="579120"/>
                      </a:lnTo>
                      <a:lnTo>
                        <a:pt x="1173480" y="838200"/>
                      </a:lnTo>
                      <a:lnTo>
                        <a:pt x="1514475" y="838200"/>
                      </a:lnTo>
                      <a:lnTo>
                        <a:pt x="1653540" y="541020"/>
                      </a:lnTo>
                      <a:lnTo>
                        <a:pt x="2020252" y="541020"/>
                      </a:lnTo>
                      <a:lnTo>
                        <a:pt x="2219325" y="875348"/>
                      </a:lnTo>
                      <a:lnTo>
                        <a:pt x="2029778" y="1218248"/>
                      </a:lnTo>
                      <a:lnTo>
                        <a:pt x="1690688" y="1213485"/>
                      </a:lnTo>
                      <a:lnTo>
                        <a:pt x="1524000" y="1493520"/>
                      </a:lnTo>
                      <a:lnTo>
                        <a:pt x="1708786" y="1797368"/>
                      </a:lnTo>
                      <a:lnTo>
                        <a:pt x="1521143" y="2112645"/>
                      </a:lnTo>
                      <a:lnTo>
                        <a:pt x="1164908" y="2107882"/>
                      </a:lnTo>
                      <a:lnTo>
                        <a:pt x="972503" y="1804987"/>
                      </a:lnTo>
                      <a:lnTo>
                        <a:pt x="1146810" y="1493520"/>
                      </a:lnTo>
                      <a:lnTo>
                        <a:pt x="975361" y="1203008"/>
                      </a:lnTo>
                      <a:lnTo>
                        <a:pt x="660082" y="1203007"/>
                      </a:lnTo>
                      <a:lnTo>
                        <a:pt x="495300" y="1485900"/>
                      </a:lnTo>
                      <a:lnTo>
                        <a:pt x="658654" y="1780699"/>
                      </a:lnTo>
                      <a:cubicBezTo>
                        <a:pt x="653574" y="1803559"/>
                        <a:pt x="646192" y="1811178"/>
                        <a:pt x="641033" y="1820703"/>
                      </a:cubicBezTo>
                      <a:cubicBezTo>
                        <a:pt x="635874" y="1830228"/>
                        <a:pt x="632381" y="1830229"/>
                        <a:pt x="627698" y="1837849"/>
                      </a:cubicBezTo>
                      <a:cubicBezTo>
                        <a:pt x="623015" y="1845469"/>
                        <a:pt x="618410" y="1856264"/>
                        <a:pt x="612933" y="1866424"/>
                      </a:cubicBezTo>
                      <a:cubicBezTo>
                        <a:pt x="607456" y="1876584"/>
                        <a:pt x="602298" y="1886268"/>
                        <a:pt x="594837" y="1898809"/>
                      </a:cubicBezTo>
                      <a:cubicBezTo>
                        <a:pt x="587376" y="1911350"/>
                        <a:pt x="577214" y="1925083"/>
                        <a:pt x="568165" y="1941672"/>
                      </a:cubicBezTo>
                      <a:cubicBezTo>
                        <a:pt x="559116" y="1958261"/>
                        <a:pt x="548640" y="1982073"/>
                        <a:pt x="540544" y="1998345"/>
                      </a:cubicBezTo>
                      <a:cubicBezTo>
                        <a:pt x="532448" y="2014617"/>
                        <a:pt x="525463" y="2026920"/>
                        <a:pt x="519589" y="2039302"/>
                      </a:cubicBezTo>
                      <a:cubicBezTo>
                        <a:pt x="513715" y="2051684"/>
                        <a:pt x="510620" y="2060734"/>
                        <a:pt x="505302" y="2072640"/>
                      </a:cubicBezTo>
                      <a:cubicBezTo>
                        <a:pt x="499984" y="2084546"/>
                        <a:pt x="545386" y="2104390"/>
                        <a:pt x="487680" y="2110740"/>
                      </a:cubicBezTo>
                      <a:cubicBezTo>
                        <a:pt x="429974" y="2117090"/>
                        <a:pt x="273367" y="2110740"/>
                        <a:pt x="159067" y="2110740"/>
                      </a:cubicBezTo>
                      <a:lnTo>
                        <a:pt x="0" y="2415540"/>
                      </a:lnTo>
                      <a:lnTo>
                        <a:pt x="147638" y="2696527"/>
                      </a:lnTo>
                      <a:lnTo>
                        <a:pt x="491489" y="2687003"/>
                      </a:lnTo>
                      <a:lnTo>
                        <a:pt x="643890" y="2383790"/>
                      </a:lnTo>
                      <a:lnTo>
                        <a:pt x="1005840" y="2385060"/>
                      </a:lnTo>
                      <a:lnTo>
                        <a:pt x="1188720" y="2682240"/>
                      </a:lnTo>
                      <a:lnTo>
                        <a:pt x="1520190" y="2682240"/>
                      </a:lnTo>
                      <a:lnTo>
                        <a:pt x="1667828" y="2392680"/>
                      </a:lnTo>
                      <a:lnTo>
                        <a:pt x="2024063" y="2386965"/>
                      </a:lnTo>
                      <a:lnTo>
                        <a:pt x="2194560" y="2705100"/>
                      </a:lnTo>
                      <a:lnTo>
                        <a:pt x="2529840" y="2689860"/>
                      </a:lnTo>
                      <a:lnTo>
                        <a:pt x="2674620" y="2415540"/>
                      </a:lnTo>
                      <a:lnTo>
                        <a:pt x="2506980" y="2118360"/>
                      </a:lnTo>
                      <a:lnTo>
                        <a:pt x="2176463" y="2116455"/>
                      </a:lnTo>
                      <a:lnTo>
                        <a:pt x="1981200" y="1798320"/>
                      </a:lnTo>
                      <a:lnTo>
                        <a:pt x="2161223" y="1477328"/>
                      </a:lnTo>
                      <a:lnTo>
                        <a:pt x="2550795" y="1472565"/>
                      </a:lnTo>
                      <a:lnTo>
                        <a:pt x="3215640" y="2689860"/>
                      </a:lnTo>
                      <a:lnTo>
                        <a:pt x="3055620" y="3017520"/>
                      </a:lnTo>
                      <a:lnTo>
                        <a:pt x="2735580" y="3025140"/>
                      </a:lnTo>
                      <a:lnTo>
                        <a:pt x="2735580" y="3429000"/>
                      </a:lnTo>
                      <a:lnTo>
                        <a:pt x="3771900" y="3429000"/>
                      </a:lnTo>
                      <a:lnTo>
                        <a:pt x="3771900" y="3429000"/>
                      </a:lnTo>
                    </a:path>
                  </a:pathLst>
                </a:custGeom>
                <a:noFill/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Freeform 10"/>
                <p:cNvSpPr/>
                <p:nvPr/>
              </p:nvSpPr>
              <p:spPr>
                <a:xfrm>
                  <a:off x="5890260" y="4068129"/>
                  <a:ext cx="1478280" cy="975360"/>
                </a:xfrm>
                <a:custGeom>
                  <a:avLst/>
                  <a:gdLst>
                    <a:gd name="connsiteX0" fmla="*/ 1478280 w 1478280"/>
                    <a:gd name="connsiteY0" fmla="*/ 0 h 975360"/>
                    <a:gd name="connsiteX1" fmla="*/ 0 w 1478280"/>
                    <a:gd name="connsiteY1" fmla="*/ 0 h 975360"/>
                    <a:gd name="connsiteX2" fmla="*/ 0 w 1478280"/>
                    <a:gd name="connsiteY2" fmla="*/ 944880 h 975360"/>
                    <a:gd name="connsiteX3" fmla="*/ 883920 w 1478280"/>
                    <a:gd name="connsiteY3" fmla="*/ 944880 h 975360"/>
                    <a:gd name="connsiteX4" fmla="*/ 883920 w 1478280"/>
                    <a:gd name="connsiteY4" fmla="*/ 975360 h 975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8280" h="975360">
                      <a:moveTo>
                        <a:pt x="1478280" y="0"/>
                      </a:moveTo>
                      <a:lnTo>
                        <a:pt x="0" y="0"/>
                      </a:lnTo>
                      <a:lnTo>
                        <a:pt x="0" y="944880"/>
                      </a:lnTo>
                      <a:lnTo>
                        <a:pt x="883920" y="944880"/>
                      </a:lnTo>
                      <a:lnTo>
                        <a:pt x="883920" y="975360"/>
                      </a:lnTo>
                    </a:path>
                  </a:pathLst>
                </a:custGeom>
                <a:noFill/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Freeform 11"/>
                <p:cNvSpPr/>
                <p:nvPr/>
              </p:nvSpPr>
              <p:spPr>
                <a:xfrm>
                  <a:off x="4480560" y="4056697"/>
                  <a:ext cx="1402080" cy="1584960"/>
                </a:xfrm>
                <a:custGeom>
                  <a:avLst/>
                  <a:gdLst>
                    <a:gd name="connsiteX0" fmla="*/ 1143000 w 1402080"/>
                    <a:gd name="connsiteY0" fmla="*/ 1584960 h 1584960"/>
                    <a:gd name="connsiteX1" fmla="*/ 0 w 1402080"/>
                    <a:gd name="connsiteY1" fmla="*/ 1584960 h 1584960"/>
                    <a:gd name="connsiteX2" fmla="*/ 0 w 1402080"/>
                    <a:gd name="connsiteY2" fmla="*/ 7620 h 1584960"/>
                    <a:gd name="connsiteX3" fmla="*/ 1402080 w 1402080"/>
                    <a:gd name="connsiteY3" fmla="*/ 7620 h 1584960"/>
                    <a:gd name="connsiteX4" fmla="*/ 1402080 w 1402080"/>
                    <a:gd name="connsiteY4" fmla="*/ 0 h 1584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2080" h="1584960">
                      <a:moveTo>
                        <a:pt x="1143000" y="1584960"/>
                      </a:moveTo>
                      <a:lnTo>
                        <a:pt x="0" y="1584960"/>
                      </a:lnTo>
                      <a:lnTo>
                        <a:pt x="0" y="7620"/>
                      </a:lnTo>
                      <a:lnTo>
                        <a:pt x="1402080" y="7620"/>
                      </a:lnTo>
                      <a:lnTo>
                        <a:pt x="1402080" y="0"/>
                      </a:lnTo>
                    </a:path>
                  </a:pathLst>
                </a:custGeom>
                <a:noFill/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5" name="Picture 14" descr="Screen Clippi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37" t="86738" r="69267" b="5795"/>
              <a:stretch/>
            </p:blipFill>
            <p:spPr>
              <a:xfrm>
                <a:off x="8126730" y="4222750"/>
                <a:ext cx="469900" cy="393700"/>
              </a:xfrm>
              <a:prstGeom prst="rect">
                <a:avLst/>
              </a:prstGeom>
            </p:spPr>
          </p:pic>
          <p:pic>
            <p:nvPicPr>
              <p:cNvPr id="14" name="Picture 13" descr="Screen Clippi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37" t="86738" r="69267" b="5795"/>
              <a:stretch/>
            </p:blipFill>
            <p:spPr>
              <a:xfrm>
                <a:off x="6539230" y="4771391"/>
                <a:ext cx="469900" cy="393700"/>
              </a:xfrm>
              <a:prstGeom prst="rect">
                <a:avLst/>
              </a:prstGeom>
            </p:spPr>
          </p:pic>
          <p:pic>
            <p:nvPicPr>
              <p:cNvPr id="16" name="Picture 15" descr="Screen Clippi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37" t="86738" r="69267" b="5795"/>
              <a:stretch/>
            </p:blipFill>
            <p:spPr>
              <a:xfrm>
                <a:off x="5377815" y="5415280"/>
                <a:ext cx="469900" cy="393700"/>
              </a:xfrm>
              <a:prstGeom prst="rect">
                <a:avLst/>
              </a:prstGeom>
            </p:spPr>
          </p:pic>
        </p:grpSp>
        <p:sp>
          <p:nvSpPr>
            <p:cNvPr id="24" name="Rectangle 23"/>
            <p:cNvSpPr/>
            <p:nvPr/>
          </p:nvSpPr>
          <p:spPr>
            <a:xfrm>
              <a:off x="5880735" y="1211264"/>
              <a:ext cx="1819910" cy="512444"/>
            </a:xfrm>
            <a:prstGeom prst="rect">
              <a:avLst/>
            </a:prstGeom>
            <a:solidFill>
              <a:srgbClr val="D7EFF7"/>
            </a:solidFill>
            <a:ln>
              <a:solidFill>
                <a:srgbClr val="D7E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</a:rPr>
                <a:t>Sáu</a:t>
              </a:r>
              <a:r>
                <a:rPr lang="en-US" dirty="0">
                  <a:solidFill>
                    <a:schemeClr val="tx1"/>
                  </a:solidFill>
                </a:rPr>
                <a:t> </a:t>
              </a:r>
              <a:r>
                <a:rPr lang="en-US" dirty="0" err="1">
                  <a:solidFill>
                    <a:schemeClr val="tx1"/>
                  </a:solidFill>
                </a:rPr>
                <a:t>trăm</a:t>
              </a:r>
              <a:r>
                <a:rPr lang="en-US" dirty="0">
                  <a:solidFill>
                    <a:schemeClr val="tx1"/>
                  </a:solidFill>
                </a:rPr>
                <a:t> </a:t>
              </a:r>
              <a:r>
                <a:rPr lang="en-US" dirty="0" err="1">
                  <a:solidFill>
                    <a:schemeClr val="tx1"/>
                  </a:solidFill>
                </a:rPr>
                <a:t>linh</a:t>
              </a:r>
              <a:r>
                <a:rPr lang="en-US" dirty="0">
                  <a:solidFill>
                    <a:schemeClr val="tx1"/>
                  </a:solidFill>
                </a:rPr>
                <a:t> </a:t>
              </a:r>
              <a:r>
                <a:rPr lang="en-US" dirty="0" err="1">
                  <a:solidFill>
                    <a:schemeClr val="tx1"/>
                  </a:solidFill>
                </a:rPr>
                <a:t>ba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9372600" y="4500245"/>
            <a:ext cx="78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639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790180" y="5069850"/>
            <a:ext cx="78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603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606540" y="5704853"/>
            <a:ext cx="78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593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859357" y="590549"/>
            <a:ext cx="4099358" cy="605294"/>
            <a:chOff x="1296327" y="1618756"/>
            <a:chExt cx="4099358" cy="605294"/>
          </a:xfrm>
        </p:grpSpPr>
        <p:sp>
          <p:nvSpPr>
            <p:cNvPr id="30" name="TextBox 29"/>
            <p:cNvSpPr txBox="1"/>
            <p:nvPr/>
          </p:nvSpPr>
          <p:spPr>
            <a:xfrm>
              <a:off x="1866915" y="1618756"/>
              <a:ext cx="3528770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sz="2800" dirty="0" err="1"/>
                <a:t>Bóng</a:t>
              </a:r>
              <a:r>
                <a:rPr lang="en-US" sz="2800" dirty="0"/>
                <a:t> </a:t>
              </a:r>
              <a:r>
                <a:rPr lang="en-US" sz="2800" dirty="0" err="1"/>
                <a:t>đèn</a:t>
              </a:r>
              <a:r>
                <a:rPr lang="en-US" sz="2800" dirty="0"/>
                <a:t> </a:t>
              </a:r>
              <a:r>
                <a:rPr lang="en-US" sz="2800" dirty="0" err="1"/>
                <a:t>nào</a:t>
              </a:r>
              <a:r>
                <a:rPr lang="en-US" sz="2800" dirty="0"/>
                <a:t> </a:t>
              </a:r>
              <a:r>
                <a:rPr lang="en-US" sz="2800" dirty="0" err="1"/>
                <a:t>sáng</a:t>
              </a:r>
              <a:r>
                <a:rPr lang="en-US" sz="2800" dirty="0"/>
                <a:t>?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5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886700" y="1034478"/>
            <a:ext cx="2851285" cy="3013337"/>
            <a:chOff x="7597998" y="653478"/>
            <a:chExt cx="2851285" cy="3013337"/>
          </a:xfrm>
        </p:grpSpPr>
        <p:pic>
          <p:nvPicPr>
            <p:cNvPr id="33" name="Picture 32" descr="Screen Clippi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6700" y="1189969"/>
              <a:ext cx="2562583" cy="2476846"/>
            </a:xfrm>
            <a:prstGeom prst="roundRect">
              <a:avLst>
                <a:gd name="adj" fmla="val 32049"/>
              </a:avLst>
            </a:prstGeom>
          </p:spPr>
        </p:pic>
        <p:sp>
          <p:nvSpPr>
            <p:cNvPr id="35" name="Oval 34"/>
            <p:cNvSpPr/>
            <p:nvPr/>
          </p:nvSpPr>
          <p:spPr>
            <a:xfrm rot="586468">
              <a:off x="7597998" y="653478"/>
              <a:ext cx="1134110" cy="143116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5778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3EE20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1" grpId="0"/>
      <p:bldP spid="22" grpId="0"/>
      <p:bldP spid="23" grpId="0"/>
      <p:bldP spid="26" grpId="0"/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ại sao Đom Đóm có thể phát sáng_ _ Kiến Thức Thú Vị _ Hoạt Hình Giáo Dục _ Khám Phá Thế Giớ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1885" y="217715"/>
            <a:ext cx="10987315" cy="6255656"/>
          </a:xfrm>
          <a:prstGeom prst="roundRect">
            <a:avLst>
              <a:gd name="adj" fmla="val 4743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sp>
        <p:nvSpPr>
          <p:cNvPr id="3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51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3293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0728" y="1021002"/>
            <a:ext cx="10266071" cy="1592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56182" y="639570"/>
            <a:ext cx="3614218" cy="570588"/>
            <a:chOff x="1296327" y="1647588"/>
            <a:chExt cx="3614218" cy="570588"/>
          </a:xfrm>
        </p:grpSpPr>
        <p:sp>
          <p:nvSpPr>
            <p:cNvPr id="4" name="TextBox 3"/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Đặt</a:t>
              </a:r>
              <a:r>
                <a:rPr lang="en-US" sz="2800" dirty="0"/>
                <a:t> </a:t>
              </a:r>
              <a:r>
                <a:rPr lang="en-US" sz="2800" dirty="0" err="1"/>
                <a:t>tính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tính</a:t>
              </a:r>
              <a:r>
                <a:rPr lang="en-US" sz="2800" dirty="0"/>
                <a:t> ?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26770" y="2265464"/>
            <a:ext cx="1147790" cy="1384995"/>
            <a:chOff x="1566470" y="2095726"/>
            <a:chExt cx="1147790" cy="1384995"/>
          </a:xfrm>
        </p:grpSpPr>
        <p:grpSp>
          <p:nvGrpSpPr>
            <p:cNvPr id="7" name="Group 6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548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312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697011" y="2418890"/>
                <a:ext cx="23776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3937987" y="2265464"/>
            <a:ext cx="1147790" cy="1384995"/>
            <a:chOff x="1566470" y="2095726"/>
            <a:chExt cx="1147790" cy="1384995"/>
          </a:xfrm>
        </p:grpSpPr>
        <p:grpSp>
          <p:nvGrpSpPr>
            <p:cNvPr id="12" name="Group 11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592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234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13" name="Straight Connector 12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6665105" y="2265464"/>
            <a:ext cx="1147790" cy="1384995"/>
            <a:chOff x="1566470" y="2095726"/>
            <a:chExt cx="1147790" cy="1384995"/>
          </a:xfrm>
        </p:grpSpPr>
        <p:grpSp>
          <p:nvGrpSpPr>
            <p:cNvPr id="17" name="Group 16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690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  89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18" name="Straight Connector 17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9110270" y="2265464"/>
            <a:ext cx="1147790" cy="1384995"/>
            <a:chOff x="1566470" y="2095726"/>
            <a:chExt cx="1147790" cy="1384995"/>
          </a:xfrm>
        </p:grpSpPr>
        <p:grpSp>
          <p:nvGrpSpPr>
            <p:cNvPr id="22" name="Group 21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427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125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23" name="Straight Connector 22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1647250" y="3421148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860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165759" y="3421148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826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96099" y="34211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779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357386" y="34211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552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41476" y="1558169"/>
            <a:ext cx="988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548 + 312          592 +234             690 + 89           427 + 125 </a:t>
            </a:r>
          </a:p>
        </p:txBody>
      </p:sp>
    </p:spTree>
    <p:extLst>
      <p:ext uri="{BB962C8B-B14F-4D97-AF65-F5344CB8AC3E}">
        <p14:creationId xmlns:p14="http://schemas.microsoft.com/office/powerpoint/2010/main" val="139113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56182" y="639570"/>
            <a:ext cx="9724732" cy="1001475"/>
            <a:chOff x="1296327" y="1647588"/>
            <a:chExt cx="9724732" cy="1001475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694956"/>
              <a:ext cx="915414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Toàn</a:t>
              </a:r>
              <a:r>
                <a:rPr lang="en-US" sz="2800" dirty="0"/>
                <a:t> </a:t>
              </a:r>
              <a:r>
                <a:rPr lang="en-US" sz="2800" dirty="0" err="1"/>
                <a:t>nhà</a:t>
              </a:r>
              <a:r>
                <a:rPr lang="en-US" sz="2800" dirty="0"/>
                <a:t> A </a:t>
              </a:r>
              <a:r>
                <a:rPr lang="en-US" sz="2800" dirty="0" err="1"/>
                <a:t>cao</a:t>
              </a:r>
              <a:r>
                <a:rPr lang="en-US" sz="2800" dirty="0"/>
                <a:t> 336 m. </a:t>
              </a:r>
              <a:r>
                <a:rPr lang="en-US" sz="2800" dirty="0" err="1"/>
                <a:t>Tòa</a:t>
              </a:r>
              <a:r>
                <a:rPr lang="en-US" sz="2800" dirty="0"/>
                <a:t> </a:t>
              </a:r>
              <a:r>
                <a:rPr lang="en-US" sz="2800" dirty="0" err="1"/>
                <a:t>nhà</a:t>
              </a:r>
              <a:r>
                <a:rPr lang="en-US" sz="2800" dirty="0"/>
                <a:t> B </a:t>
              </a:r>
              <a:r>
                <a:rPr lang="en-US" sz="2800" dirty="0" err="1"/>
                <a:t>cao</a:t>
              </a:r>
              <a:r>
                <a:rPr lang="en-US" sz="2800" dirty="0"/>
                <a:t> </a:t>
              </a:r>
              <a:r>
                <a:rPr lang="en-US" sz="2800" dirty="0" err="1"/>
                <a:t>hơn</a:t>
              </a:r>
              <a:r>
                <a:rPr lang="en-US" sz="2800" dirty="0"/>
                <a:t> </a:t>
              </a:r>
              <a:r>
                <a:rPr lang="en-US" sz="2800" dirty="0" err="1"/>
                <a:t>tòa</a:t>
              </a:r>
              <a:r>
                <a:rPr lang="en-US" sz="2800" dirty="0"/>
                <a:t> </a:t>
              </a:r>
              <a:r>
                <a:rPr lang="en-US" sz="2800" dirty="0" err="1"/>
                <a:t>nhà</a:t>
              </a:r>
              <a:r>
                <a:rPr lang="en-US" sz="2800" dirty="0"/>
                <a:t> A </a:t>
              </a:r>
              <a:r>
                <a:rPr lang="en-US" sz="2800" dirty="0" err="1"/>
                <a:t>là</a:t>
              </a:r>
              <a:r>
                <a:rPr lang="en-US" sz="2800" dirty="0"/>
                <a:t> 129 m. </a:t>
              </a:r>
              <a:r>
                <a:rPr lang="en-US" sz="2800" dirty="0" err="1"/>
                <a:t>Hỏi</a:t>
              </a:r>
              <a:r>
                <a:rPr lang="en-US" sz="2800" dirty="0"/>
                <a:t> </a:t>
              </a:r>
              <a:r>
                <a:rPr lang="en-US" sz="2800" dirty="0" err="1"/>
                <a:t>tòa</a:t>
              </a:r>
              <a:r>
                <a:rPr lang="en-US" sz="2800" dirty="0"/>
                <a:t> </a:t>
              </a:r>
              <a:r>
                <a:rPr lang="en-US" sz="2800" dirty="0" err="1"/>
                <a:t>nhà</a:t>
              </a:r>
              <a:r>
                <a:rPr lang="en-US" sz="2800" dirty="0"/>
                <a:t> B </a:t>
              </a:r>
              <a:r>
                <a:rPr lang="en-US" sz="2800" dirty="0" err="1"/>
                <a:t>cao</a:t>
              </a:r>
              <a:r>
                <a:rPr lang="en-US" sz="2800" dirty="0"/>
                <a:t> </a:t>
              </a:r>
              <a:r>
                <a:rPr lang="en-US" sz="2800" dirty="0" err="1"/>
                <a:t>bao</a:t>
              </a:r>
              <a:r>
                <a:rPr lang="en-US" sz="2800" dirty="0"/>
                <a:t> </a:t>
              </a:r>
              <a:r>
                <a:rPr lang="en-US" sz="2800" dirty="0" err="1"/>
                <a:t>nhiêu</a:t>
              </a:r>
              <a:r>
                <a:rPr lang="en-US" sz="2800" dirty="0"/>
                <a:t> </a:t>
              </a:r>
              <a:r>
                <a:rPr lang="en-US" sz="2800" dirty="0" err="1"/>
                <a:t>mét</a:t>
              </a:r>
              <a:r>
                <a:rPr lang="en-US" sz="2800" dirty="0"/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053792" y="1805979"/>
            <a:ext cx="2635780" cy="3994217"/>
            <a:chOff x="5428342" y="2693987"/>
            <a:chExt cx="1886859" cy="2859315"/>
          </a:xfrm>
        </p:grpSpPr>
        <p:pic>
          <p:nvPicPr>
            <p:cNvPr id="1026" name="Picture 2" descr="Colored Buildings Representing Demographics - Buildings Cartoon Transparent  Background PNG Image | Transparent PNG Free Download on Seek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9480" b="88180" l="53902" r="66585">
                          <a14:foregroundMark x1="55976" y1="41608" x2="55976" y2="41608"/>
                          <a14:foregroundMark x1="59024" y1="41844" x2="59634" y2="41844"/>
                          <a14:foregroundMark x1="61463" y1="41844" x2="61463" y2="41844"/>
                          <a14:foregroundMark x1="64024" y1="42080" x2="64024" y2="42080"/>
                          <a14:foregroundMark x1="55000" y1="86761" x2="64634" y2="86761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75" t="36305" r="33499" b="11461"/>
            <a:stretch/>
          </p:blipFill>
          <p:spPr bwMode="auto">
            <a:xfrm>
              <a:off x="5428342" y="3448730"/>
              <a:ext cx="957944" cy="2104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Colored Buildings Representing Demographics - Buildings Cartoon Transparent  Background PNG Image | Transparent PNG Free Download on SeekPN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7F5F6"/>
                </a:clrFrom>
                <a:clrTo>
                  <a:srgbClr val="F7F5F6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72" t="17629" r="55534" b="11404"/>
            <a:stretch/>
          </p:blipFill>
          <p:spPr bwMode="auto">
            <a:xfrm>
              <a:off x="6386286" y="2693987"/>
              <a:ext cx="928915" cy="2859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2432599" y="5800196"/>
            <a:ext cx="2087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C6E19"/>
                </a:solidFill>
              </a:rPr>
              <a:t>A</a:t>
            </a:r>
            <a:r>
              <a:rPr lang="en-US" sz="2800" b="1" dirty="0"/>
              <a:t>           </a:t>
            </a:r>
            <a:r>
              <a:rPr lang="en-US" sz="2800" b="1" dirty="0">
                <a:solidFill>
                  <a:srgbClr val="0974BC"/>
                </a:solidFill>
              </a:rPr>
              <a:t>B</a:t>
            </a:r>
          </a:p>
        </p:txBody>
      </p:sp>
      <p:sp>
        <p:nvSpPr>
          <p:cNvPr id="8" name="Left Brace 7"/>
          <p:cNvSpPr/>
          <p:nvPr/>
        </p:nvSpPr>
        <p:spPr>
          <a:xfrm>
            <a:off x="1773769" y="3154587"/>
            <a:ext cx="332275" cy="2508068"/>
          </a:xfrm>
          <a:prstGeom prst="leftBrace">
            <a:avLst>
              <a:gd name="adj1" fmla="val 38042"/>
              <a:gd name="adj2" fmla="val 50000"/>
            </a:avLst>
          </a:prstGeom>
          <a:ln w="28575">
            <a:solidFill>
              <a:srgbClr val="EC6E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0536" y="4068633"/>
            <a:ext cx="1337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EC6E19"/>
                </a:solidFill>
              </a:rPr>
              <a:t>336 m</a:t>
            </a:r>
            <a:endParaRPr lang="en-US" sz="2800" dirty="0">
              <a:solidFill>
                <a:srgbClr val="0974BC"/>
              </a:solidFill>
            </a:endParaRPr>
          </a:p>
        </p:txBody>
      </p:sp>
      <p:sp>
        <p:nvSpPr>
          <p:cNvPr id="12" name="Left Brace 11"/>
          <p:cNvSpPr/>
          <p:nvPr/>
        </p:nvSpPr>
        <p:spPr>
          <a:xfrm>
            <a:off x="3065403" y="1955627"/>
            <a:ext cx="332275" cy="1198960"/>
          </a:xfrm>
          <a:prstGeom prst="leftBrace">
            <a:avLst>
              <a:gd name="adj1" fmla="val 38042"/>
              <a:gd name="adj2" fmla="val 50000"/>
            </a:avLst>
          </a:prstGeom>
          <a:ln w="28575">
            <a:solidFill>
              <a:srgbClr val="0974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824970" y="2262246"/>
            <a:ext cx="1337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974BC"/>
                </a:solidFill>
              </a:rPr>
              <a:t>129 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75610" y="2523856"/>
            <a:ext cx="57886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Bài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giải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Tòa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nhà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B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cao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mét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       336 + 129 = 465 (m)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                       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Đáp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: 465 m</a:t>
            </a:r>
          </a:p>
        </p:txBody>
      </p:sp>
    </p:spTree>
    <p:extLst>
      <p:ext uri="{BB962C8B-B14F-4D97-AF65-F5344CB8AC3E}">
        <p14:creationId xmlns:p14="http://schemas.microsoft.com/office/powerpoint/2010/main" val="180867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 animBg="1"/>
      <p:bldP spid="11" grpId="0"/>
      <p:bldP spid="12" grpId="0" animBg="1"/>
      <p:bldP spid="13" grpId="0"/>
      <p:bldP spid="1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43237" y="771649"/>
            <a:ext cx="1696945" cy="570588"/>
            <a:chOff x="1296327" y="1647588"/>
            <a:chExt cx="1696945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694956"/>
              <a:ext cx="11263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Tính</a:t>
              </a:r>
              <a:r>
                <a:rPr lang="en-US" sz="2800" dirty="0"/>
                <a:t> 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249520" y="1764121"/>
            <a:ext cx="31813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   468 + 22 + 200</a:t>
            </a:r>
          </a:p>
          <a:p>
            <a:r>
              <a:rPr lang="en-US" sz="2800" dirty="0"/>
              <a:t>=      490     + 200</a:t>
            </a:r>
          </a:p>
          <a:p>
            <a:r>
              <a:rPr lang="en-US" sz="2800" dirty="0"/>
              <a:t>=         690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82484" y="1764120"/>
            <a:ext cx="31813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   75 – 25 + 550</a:t>
            </a:r>
          </a:p>
          <a:p>
            <a:r>
              <a:rPr lang="en-US" sz="2800" dirty="0"/>
              <a:t>=      50     + 550</a:t>
            </a:r>
          </a:p>
          <a:p>
            <a:r>
              <a:rPr lang="en-US" sz="2800" dirty="0"/>
              <a:t>=         600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19951" y="1764119"/>
            <a:ext cx="31813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   747 + 123 - 100</a:t>
            </a:r>
          </a:p>
          <a:p>
            <a:r>
              <a:rPr lang="en-US" sz="2800" dirty="0"/>
              <a:t>=      870     - 100</a:t>
            </a:r>
          </a:p>
          <a:p>
            <a:r>
              <a:rPr lang="en-US" sz="2800" dirty="0"/>
              <a:t>=         770</a:t>
            </a:r>
          </a:p>
        </p:txBody>
      </p:sp>
    </p:spTree>
    <p:extLst>
      <p:ext uri="{BB962C8B-B14F-4D97-AF65-F5344CB8AC3E}">
        <p14:creationId xmlns:p14="http://schemas.microsoft.com/office/powerpoint/2010/main" val="349945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uiExpand="1" build="p"/>
      <p:bldP spid="7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45529" y="718397"/>
            <a:ext cx="9928418" cy="954107"/>
            <a:chOff x="1296327" y="1571386"/>
            <a:chExt cx="9928418" cy="954107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571386"/>
              <a:ext cx="935783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Trong</a:t>
              </a:r>
              <a:r>
                <a:rPr lang="en-US" sz="2800" dirty="0"/>
                <a:t> </a:t>
              </a:r>
              <a:r>
                <a:rPr lang="en-US" sz="2800" dirty="0" err="1"/>
                <a:t>bức</a:t>
              </a:r>
              <a:r>
                <a:rPr lang="en-US" sz="2800" dirty="0"/>
                <a:t> </a:t>
              </a:r>
              <a:r>
                <a:rPr lang="en-US" sz="2800" dirty="0" err="1"/>
                <a:t>tranh</a:t>
              </a:r>
              <a:r>
                <a:rPr lang="en-US" sz="2800" dirty="0"/>
                <a:t>, </a:t>
              </a:r>
              <a:r>
                <a:rPr lang="en-US" sz="2800" dirty="0" err="1"/>
                <a:t>bác</a:t>
              </a:r>
              <a:r>
                <a:rPr lang="en-US" sz="2800" dirty="0"/>
                <a:t> </a:t>
              </a:r>
              <a:r>
                <a:rPr lang="en-US" sz="2800" dirty="0" err="1"/>
                <a:t>cá</a:t>
              </a:r>
              <a:r>
                <a:rPr lang="en-US" sz="2800" dirty="0"/>
                <a:t> </a:t>
              </a:r>
              <a:r>
                <a:rPr lang="en-US" sz="2800" dirty="0" err="1"/>
                <a:t>sấu</a:t>
              </a:r>
              <a:r>
                <a:rPr lang="en-US" sz="2800" dirty="0"/>
                <a:t> </a:t>
              </a:r>
              <a:r>
                <a:rPr lang="en-US" sz="2800" dirty="0" err="1"/>
                <a:t>đang</a:t>
              </a:r>
              <a:r>
                <a:rPr lang="en-US" sz="2800" dirty="0"/>
                <a:t> </a:t>
              </a:r>
              <a:r>
                <a:rPr lang="en-US" sz="2800" dirty="0" err="1"/>
                <a:t>mở</a:t>
              </a:r>
              <a:r>
                <a:rPr lang="en-US" sz="2800" dirty="0"/>
                <a:t> </a:t>
              </a:r>
              <a:r>
                <a:rPr lang="en-US" sz="2800" dirty="0" err="1"/>
                <a:t>nước</a:t>
              </a:r>
              <a:r>
                <a:rPr lang="en-US" sz="2800" dirty="0"/>
                <a:t> </a:t>
              </a:r>
              <a:r>
                <a:rPr lang="en-US" sz="2800" dirty="0" err="1"/>
                <a:t>chảy</a:t>
              </a:r>
              <a:r>
                <a:rPr lang="en-US" sz="2800" dirty="0"/>
                <a:t> </a:t>
              </a:r>
              <a:r>
                <a:rPr lang="en-US" sz="2800" dirty="0" err="1"/>
                <a:t>đầy</a:t>
              </a:r>
              <a:r>
                <a:rPr lang="en-US" sz="2800" dirty="0"/>
                <a:t> </a:t>
              </a:r>
              <a:r>
                <a:rPr lang="en-US" sz="2800" dirty="0" err="1"/>
                <a:t>vào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bể</a:t>
              </a:r>
              <a:r>
                <a:rPr lang="en-US" sz="2800" dirty="0"/>
                <a:t>. 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</a:t>
              </a: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888" y="1365187"/>
            <a:ext cx="4363059" cy="4248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929520" y="1866517"/>
            <a:ext cx="558136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Bài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giải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Sau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khi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cả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hai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bể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đầy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nước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tổng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lượng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nước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trong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hai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bể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240 + 320 = 660 (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Đáp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: 660 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81624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68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46106" y="650907"/>
            <a:ext cx="2098120" cy="570588"/>
            <a:chOff x="945529" y="794599"/>
            <a:chExt cx="2098120" cy="570588"/>
          </a:xfrm>
        </p:grpSpPr>
        <p:grpSp>
          <p:nvGrpSpPr>
            <p:cNvPr id="4" name="Group 3"/>
            <p:cNvGrpSpPr/>
            <p:nvPr/>
          </p:nvGrpSpPr>
          <p:grpSpPr>
            <a:xfrm>
              <a:off x="1647393" y="841967"/>
              <a:ext cx="1396256" cy="523220"/>
              <a:chOff x="1216318" y="2040382"/>
              <a:chExt cx="1396256" cy="523220"/>
            </a:xfrm>
          </p:grpSpPr>
          <p:sp>
            <p:nvSpPr>
              <p:cNvPr id="2" name="Rounded Rectangle 1"/>
              <p:cNvSpPr/>
              <p:nvPr/>
            </p:nvSpPr>
            <p:spPr>
              <a:xfrm>
                <a:off x="1216318" y="2048359"/>
                <a:ext cx="705394" cy="483326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1237388" y="2040382"/>
                <a:ext cx="13751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/>
                  <a:t>Số</a:t>
                </a:r>
                <a:r>
                  <a:rPr lang="en-US" sz="2800" dirty="0"/>
                  <a:t>  ?</a:t>
                </a:r>
              </a:p>
            </p:txBody>
          </p:sp>
        </p:grpSp>
        <p:sp>
          <p:nvSpPr>
            <p:cNvPr id="5" name="Oval 4"/>
            <p:cNvSpPr/>
            <p:nvPr/>
          </p:nvSpPr>
          <p:spPr>
            <a:xfrm>
              <a:off x="945529" y="794599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5</a:t>
              </a:r>
            </a:p>
          </p:txBody>
        </p:sp>
      </p:grpSp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9"/>
          <a:stretch/>
        </p:blipFill>
        <p:spPr>
          <a:xfrm>
            <a:off x="1023906" y="1545033"/>
            <a:ext cx="4709633" cy="47345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33539" y="1967081"/>
            <a:ext cx="513287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b) </a:t>
            </a:r>
            <a:r>
              <a:rPr lang="en-US" sz="2800" dirty="0" err="1"/>
              <a:t>Nếu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lệnh</a:t>
            </a:r>
            <a:r>
              <a:rPr lang="en-US" sz="2800" dirty="0"/>
              <a:t> “       ” </a:t>
            </a:r>
            <a:r>
              <a:rPr lang="en-US" sz="2800" dirty="0" err="1"/>
              <a:t>thì</a:t>
            </a:r>
            <a:r>
              <a:rPr lang="en-US" sz="2800" dirty="0"/>
              <a:t> </a:t>
            </a:r>
            <a:r>
              <a:rPr lang="en-US" sz="2800" dirty="0" err="1"/>
              <a:t>Tíc-tốc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ô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        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</a:t>
            </a:r>
            <a:r>
              <a:rPr lang="en-US" sz="2800" dirty="0" err="1"/>
              <a:t>Nếu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lệnh</a:t>
            </a:r>
            <a:r>
              <a:rPr lang="en-US" sz="2800" dirty="0"/>
              <a:t> “        ” </a:t>
            </a:r>
            <a:r>
              <a:rPr lang="en-US" sz="2800" dirty="0" err="1"/>
              <a:t>thì</a:t>
            </a:r>
            <a:r>
              <a:rPr lang="en-US" sz="2800" dirty="0"/>
              <a:t> </a:t>
            </a:r>
            <a:r>
              <a:rPr lang="en-US" sz="2800" dirty="0" err="1"/>
              <a:t>Tíc-tốc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ô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        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c) </a:t>
            </a:r>
            <a:r>
              <a:rPr lang="en-US" sz="2800" dirty="0" err="1"/>
              <a:t>Tổng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thu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ở </a:t>
            </a:r>
            <a:r>
              <a:rPr lang="en-US" sz="2800" dirty="0" err="1"/>
              <a:t>câu</a:t>
            </a:r>
            <a:r>
              <a:rPr lang="en-US" sz="2800" dirty="0"/>
              <a:t> b </a:t>
            </a:r>
            <a:r>
              <a:rPr lang="en-US" sz="2800" dirty="0" err="1"/>
              <a:t>bằng</a:t>
            </a:r>
            <a:r>
              <a:rPr lang="en-US" sz="2800" dirty="0"/>
              <a:t>          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311525" y="3067050"/>
            <a:ext cx="894715" cy="90805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4314825" y="3067050"/>
            <a:ext cx="894715" cy="90805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9118600" y="2298700"/>
            <a:ext cx="4064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9632950" y="2114889"/>
            <a:ext cx="1588" cy="3676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9499600" y="2695349"/>
            <a:ext cx="753109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525000" y="3975100"/>
            <a:ext cx="753109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9080500" y="3400764"/>
            <a:ext cx="1588" cy="3676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9188450" y="3609974"/>
            <a:ext cx="3937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9686924" y="3400764"/>
            <a:ext cx="0" cy="42204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7736841" y="5300427"/>
            <a:ext cx="753109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303511" y="4068263"/>
            <a:ext cx="894715" cy="908050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2310448" y="3067050"/>
            <a:ext cx="894715" cy="908050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583157" y="2726194"/>
            <a:ext cx="602243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322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314825" y="4068263"/>
            <a:ext cx="894715" cy="90805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9595857" y="4007850"/>
            <a:ext cx="602243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rgbClr val="0974BC"/>
                </a:solidFill>
              </a:rPr>
              <a:t>368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812273" y="5333177"/>
            <a:ext cx="602243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690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2542949" y="703119"/>
            <a:ext cx="8169159" cy="523220"/>
            <a:chOff x="2720749" y="703119"/>
            <a:chExt cx="8169159" cy="523220"/>
          </a:xfrm>
        </p:grpSpPr>
        <p:sp>
          <p:nvSpPr>
            <p:cNvPr id="35" name="Rectangle 34"/>
            <p:cNvSpPr/>
            <p:nvPr/>
          </p:nvSpPr>
          <p:spPr>
            <a:xfrm>
              <a:off x="2720749" y="703119"/>
              <a:ext cx="816915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err="1"/>
                <a:t>Nếu</a:t>
              </a:r>
              <a:r>
                <a:rPr lang="en-US" sz="2800" dirty="0"/>
                <a:t> </a:t>
              </a:r>
              <a:r>
                <a:rPr lang="en-US" sz="2800" dirty="0" err="1"/>
                <a:t>đi</a:t>
              </a:r>
              <a:r>
                <a:rPr lang="en-US" sz="2800" dirty="0"/>
                <a:t> </a:t>
              </a:r>
              <a:r>
                <a:rPr lang="en-US" sz="2800" dirty="0" err="1"/>
                <a:t>theo</a:t>
              </a:r>
              <a:r>
                <a:rPr lang="en-US" sz="2800" dirty="0"/>
                <a:t> </a:t>
              </a:r>
              <a:r>
                <a:rPr lang="en-US" sz="2800" dirty="0" err="1"/>
                <a:t>lệnh</a:t>
              </a:r>
              <a:r>
                <a:rPr lang="en-US" sz="2800" dirty="0"/>
                <a:t> “       ” </a:t>
              </a:r>
              <a:r>
                <a:rPr lang="en-US" sz="2800" dirty="0" err="1"/>
                <a:t>thì</a:t>
              </a:r>
              <a:r>
                <a:rPr lang="en-US" sz="2800" dirty="0"/>
                <a:t> </a:t>
              </a:r>
              <a:r>
                <a:rPr lang="en-US" sz="2800" dirty="0" err="1"/>
                <a:t>Tíc-tốc</a:t>
              </a:r>
              <a:r>
                <a:rPr lang="en-US" sz="2800" dirty="0"/>
                <a:t> </a:t>
              </a:r>
              <a:r>
                <a:rPr lang="en-US" sz="2800" dirty="0" err="1"/>
                <a:t>sẽ</a:t>
              </a:r>
              <a:r>
                <a:rPr lang="en-US" sz="2800" dirty="0"/>
                <a:t> </a:t>
              </a:r>
              <a:r>
                <a:rPr lang="en-US" sz="2800" dirty="0" err="1"/>
                <a:t>đến</a:t>
              </a:r>
              <a:r>
                <a:rPr lang="en-US" sz="2800" dirty="0"/>
                <a:t> ô </a:t>
              </a:r>
              <a:r>
                <a:rPr lang="en-US" sz="2800" dirty="0" err="1"/>
                <a:t>ghi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V="1">
              <a:off x="5730111" y="799559"/>
              <a:ext cx="1588" cy="36762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5838061" y="1008769"/>
              <a:ext cx="3937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/>
          <p:nvPr/>
        </p:nvSpPr>
        <p:spPr>
          <a:xfrm>
            <a:off x="10517348" y="744441"/>
            <a:ext cx="602243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rgbClr val="F15441"/>
                </a:solidFill>
              </a:rPr>
              <a:t>522</a:t>
            </a:r>
          </a:p>
        </p:txBody>
      </p:sp>
    </p:spTree>
    <p:extLst>
      <p:ext uri="{BB962C8B-B14F-4D97-AF65-F5344CB8AC3E}">
        <p14:creationId xmlns:p14="http://schemas.microsoft.com/office/powerpoint/2010/main" val="416387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9" grpId="0" animBg="1"/>
      <p:bldP spid="9" grpId="1" animBg="1"/>
      <p:bldP spid="9" grpId="2" animBg="1"/>
      <p:bldP spid="9" grpId="3" animBg="1"/>
      <p:bldP spid="10" grpId="0" animBg="1"/>
      <p:bldP spid="10" grpId="1" animBg="1"/>
      <p:bldP spid="10" grpId="2" animBg="1"/>
      <p:bldP spid="10" grpId="3" animBg="1"/>
      <p:bldP spid="17" grpId="0" animBg="1"/>
      <p:bldP spid="19" grpId="0" animBg="1"/>
      <p:bldP spid="26" grpId="0" animBg="1"/>
      <p:bldP spid="27" grpId="0" animBg="1"/>
      <p:bldP spid="27" grpId="1" animBg="1"/>
      <p:bldP spid="30" grpId="0" animBg="1"/>
      <p:bldP spid="31" grpId="0" animBg="1"/>
      <p:bldP spid="32" grpId="0" animBg="1"/>
      <p:bldP spid="33" grpId="0" animBg="1"/>
      <p:bldP spid="34" grpId="0" animBg="1"/>
      <p:bldP spid="3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822959" y="1789608"/>
            <a:ext cx="2677887" cy="1090748"/>
          </a:xfrm>
          <a:prstGeom prst="wedgeEllipseCallout">
            <a:avLst>
              <a:gd name="adj1" fmla="val 63444"/>
              <a:gd name="adj2" fmla="val 6839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Bố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nhặt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được</a:t>
            </a:r>
            <a:r>
              <a:rPr lang="en-US" sz="2400" dirty="0">
                <a:solidFill>
                  <a:schemeClr val="tx1"/>
                </a:solidFill>
              </a:rPr>
              <a:t> 346 </a:t>
            </a:r>
            <a:r>
              <a:rPr lang="en-US" sz="2400" dirty="0" err="1">
                <a:solidFill>
                  <a:schemeClr val="tx1"/>
                </a:solidFill>
              </a:rPr>
              <a:t>hạt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thông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2978331" y="1140838"/>
            <a:ext cx="3631475" cy="989867"/>
          </a:xfrm>
          <a:prstGeom prst="wedgeEllipseCallout">
            <a:avLst>
              <a:gd name="adj1" fmla="val 12779"/>
              <a:gd name="adj2" fmla="val 10643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Còn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mẹ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nhặt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được</a:t>
            </a:r>
            <a:r>
              <a:rPr lang="en-US" sz="2400" dirty="0">
                <a:solidFill>
                  <a:schemeClr val="tx1"/>
                </a:solidFill>
              </a:rPr>
              <a:t> 229 </a:t>
            </a:r>
            <a:r>
              <a:rPr lang="en-US" sz="2400" dirty="0" err="1">
                <a:solidFill>
                  <a:schemeClr val="tx1"/>
                </a:solidFill>
              </a:rPr>
              <a:t>hạt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thông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6276704" y="1523282"/>
            <a:ext cx="3043645" cy="1214846"/>
          </a:xfrm>
          <a:prstGeom prst="wedgeEllipseCallout">
            <a:avLst>
              <a:gd name="adj1" fmla="val -44019"/>
              <a:gd name="adj2" fmla="val 7862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Bố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mẹ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nhặt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được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tất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cả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bao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nhiêu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hạt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thông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2" y="5041629"/>
            <a:ext cx="2886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346 + 229 = ?</a:t>
            </a: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06" b="91388" l="5618" r="96629">
                        <a14:foregroundMark x1="35581" y1="23445" x2="39513" y2="22967"/>
                        <a14:foregroundMark x1="57678" y1="28230" x2="59738" y2="56938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79" y="2880356"/>
            <a:ext cx="5905765" cy="2311433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7798527" y="2572682"/>
            <a:ext cx="3735976" cy="1496043"/>
          </a:xfrm>
          <a:prstGeom prst="wedgeEllipseCallout">
            <a:avLst>
              <a:gd name="adj1" fmla="val -49790"/>
              <a:gd name="adj2" fmla="val 353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Nhà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mình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đã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đủ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thức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ăn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mùa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đông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chưa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nhỉ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20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6" name="Table 1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0110188"/>
              </p:ext>
            </p:extLst>
          </p:nvPr>
        </p:nvGraphicFramePr>
        <p:xfrm>
          <a:off x="945242" y="457200"/>
          <a:ext cx="4671786" cy="59572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7262">
                  <a:extLst>
                    <a:ext uri="{9D8B030D-6E8A-4147-A177-3AD203B41FA5}">
                      <a16:colId xmlns:a16="http://schemas.microsoft.com/office/drawing/2014/main" xmlns="" val="633779265"/>
                    </a:ext>
                  </a:extLst>
                </a:gridCol>
                <a:gridCol w="1557262">
                  <a:extLst>
                    <a:ext uri="{9D8B030D-6E8A-4147-A177-3AD203B41FA5}">
                      <a16:colId xmlns:a16="http://schemas.microsoft.com/office/drawing/2014/main" xmlns="" val="2559691057"/>
                    </a:ext>
                  </a:extLst>
                </a:gridCol>
                <a:gridCol w="1557262">
                  <a:extLst>
                    <a:ext uri="{9D8B030D-6E8A-4147-A177-3AD203B41FA5}">
                      <a16:colId xmlns:a16="http://schemas.microsoft.com/office/drawing/2014/main" xmlns="" val="4179061976"/>
                    </a:ext>
                  </a:extLst>
                </a:gridCol>
              </a:tblGrid>
              <a:tr h="39130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Trăm</a:t>
                      </a:r>
                      <a:r>
                        <a:rPr lang="en-US" sz="2400" baseline="0" dirty="0"/>
                        <a:t> 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Chục</a:t>
                      </a:r>
                      <a:r>
                        <a:rPr lang="en-US" sz="2400" dirty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Đơn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vị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485631716"/>
                  </a:ext>
                </a:extLst>
              </a:tr>
              <a:tr h="32422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63109958"/>
                  </a:ext>
                </a:extLst>
              </a:tr>
              <a:tr h="22578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50634898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351679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</a:p>
        </p:txBody>
      </p:sp>
      <p:grpSp>
        <p:nvGrpSpPr>
          <p:cNvPr id="114" name="Group 113"/>
          <p:cNvGrpSpPr/>
          <p:nvPr/>
        </p:nvGrpSpPr>
        <p:grpSpPr>
          <a:xfrm>
            <a:off x="1293029" y="1043146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" name="Rectangle 2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1293029" y="2075112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18" name="Rectangle 117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Rectangle 195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Rectangle 196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ectangle 197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Rectangle 198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Rectangle 199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Rectangle 200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ectangle 201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Rectangle 202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ectangle 208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209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210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ectangle 211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ectangle 212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ectangle 215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Rectangle 216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9" name="Group 318"/>
          <p:cNvGrpSpPr/>
          <p:nvPr/>
        </p:nvGrpSpPr>
        <p:grpSpPr>
          <a:xfrm>
            <a:off x="1293029" y="4334987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0" name="Rectangle 319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Rectangle 320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Rectangle 321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Rectangle 322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Rectangle 323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Rectangle 324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Rectangle 325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Rectangle 326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Rectangle 327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Rectangle 328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Rectangle 329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Rectangle 330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Rectangle 331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Rectangle 332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Rectangle 333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Rectangle 334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Rectangle 335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Rectangle 336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Rectangle 337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Rectangle 338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Rectangle 339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Rectangle 340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Rectangle 341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Rectangle 342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Rectangle 343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Rectangle 344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Rectangle 345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Rectangle 346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Rectangle 347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Rectangle 348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Rectangle 349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Rectangle 350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Rectangle 351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Rectangle 352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Rectangle 353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Rectangle 354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Rectangle 355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Rectangle 356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Rectangle 357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Rectangle 358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Rectangle 359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Rectangle 360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Rectangle 361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Rectangle 362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Rectangle 363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Rectangle 364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Rectangle 365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Rectangle 366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Rectangle 367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Rectangle 368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Rectangle 369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Rectangle 370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Rectangle 371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Rectangle 372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Rectangle 373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Rectangle 374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Rectangle 375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Rectangle 376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Rectangle 377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Rectangle 378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Rectangle 379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Rectangle 380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Rectangle 381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Rectangle 382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Rectangle 383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Rectangle 384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Rectangle 385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Rectangle 386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Rectangle 387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Rectangle 388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Rectangle 389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Rectangle 390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Rectangle 391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Rectangle 392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Rectangle 393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Rectangle 394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Rectangle 395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Rectangle 396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Rectangle 397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Rectangle 398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Rectangle 399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Rectangle 400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Rectangle 401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Rectangle 402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Rectangle 403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Rectangle 404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Rectangle 405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Rectangle 406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Rectangle 407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Rectangle 408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Rectangle 409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Rectangle 410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Rectangle 411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Rectangle 412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Rectangle 413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Rectangle 414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Rectangle 415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Rectangle 416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Rectangle 417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" name="Rectangle 418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0" name="Group 419"/>
          <p:cNvGrpSpPr/>
          <p:nvPr/>
        </p:nvGrpSpPr>
        <p:grpSpPr>
          <a:xfrm>
            <a:off x="1293029" y="5355559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21" name="Rectangle 420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Rectangle 421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Rectangle 422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Rectangle 423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Rectangle 424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Rectangle 425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Rectangle 426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Rectangle 427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Rectangle 428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Rectangle 429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" name="Rectangle 430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Rectangle 431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Rectangle 432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Rectangle 433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Rectangle 434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Rectangle 435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" name="Rectangle 436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" name="Rectangle 437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Rectangle 438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" name="Rectangle 439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" name="Rectangle 440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" name="Rectangle 441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Rectangle 442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Rectangle 443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5" name="Rectangle 444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6" name="Rectangle 445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7" name="Rectangle 446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Rectangle 447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Rectangle 448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0" name="Rectangle 449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1" name="Rectangle 450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2" name="Rectangle 451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Rectangle 452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4" name="Rectangle 453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5" name="Rectangle 454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6" name="Rectangle 455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7" name="Rectangle 456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Rectangle 457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Rectangle 458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Rectangle 459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Rectangle 460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2" name="Rectangle 461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3" name="Rectangle 462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4" name="Rectangle 463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5" name="Rectangle 464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6" name="Rectangle 465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7" name="Rectangle 466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Rectangle 467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Rectangle 468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Rectangle 469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1" name="Rectangle 470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2" name="Rectangle 471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3" name="Rectangle 472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4" name="Rectangle 473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5" name="Rectangle 474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6" name="Rectangle 475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7" name="Rectangle 476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8" name="Rectangle 477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9" name="Rectangle 478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0" name="Rectangle 479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1" name="Rectangle 480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2" name="Rectangle 481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3" name="Rectangle 482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4" name="Rectangle 483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5" name="Rectangle 484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6" name="Rectangle 485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7" name="Rectangle 486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8" name="Rectangle 487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9" name="Rectangle 488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0" name="Rectangle 489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1" name="Rectangle 490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2" name="Rectangle 491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3" name="Rectangle 492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4" name="Rectangle 493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5" name="Rectangle 494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6" name="Rectangle 495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7" name="Rectangle 496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8" name="Rectangle 497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9" name="Rectangle 498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0" name="Rectangle 499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1" name="Rectangle 500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2" name="Rectangle 501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3" name="Rectangle 502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4" name="Rectangle 503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5" name="Rectangle 504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6" name="Rectangle 505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7" name="Rectangle 506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8" name="Rectangle 507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9" name="Rectangle 508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0" name="Rectangle 509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1" name="Rectangle 510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2" name="Rectangle 511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3" name="Rectangle 512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4" name="Rectangle 513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5" name="Rectangle 514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6" name="Rectangle 515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7" name="Rectangle 516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8" name="Rectangle 517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9" name="Rectangle 518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0" name="Rectangle 519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2" name="TextBox 521"/>
          <p:cNvSpPr txBox="1"/>
          <p:nvPr/>
        </p:nvSpPr>
        <p:spPr>
          <a:xfrm>
            <a:off x="7741750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523" name="TextBox 522"/>
          <p:cNvSpPr txBox="1"/>
          <p:nvPr/>
        </p:nvSpPr>
        <p:spPr>
          <a:xfrm>
            <a:off x="8118395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</a:p>
        </p:txBody>
      </p:sp>
      <p:sp>
        <p:nvSpPr>
          <p:cNvPr id="524" name="TextBox 523"/>
          <p:cNvSpPr txBox="1"/>
          <p:nvPr/>
        </p:nvSpPr>
        <p:spPr>
          <a:xfrm>
            <a:off x="8532328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+</a:t>
            </a:r>
          </a:p>
        </p:txBody>
      </p:sp>
      <p:sp>
        <p:nvSpPr>
          <p:cNvPr id="525" name="TextBox 524"/>
          <p:cNvSpPr txBox="1"/>
          <p:nvPr/>
        </p:nvSpPr>
        <p:spPr>
          <a:xfrm>
            <a:off x="8945449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526" name="TextBox 525"/>
          <p:cNvSpPr txBox="1"/>
          <p:nvPr/>
        </p:nvSpPr>
        <p:spPr>
          <a:xfrm>
            <a:off x="9323546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527" name="TextBox 526"/>
          <p:cNvSpPr txBox="1"/>
          <p:nvPr/>
        </p:nvSpPr>
        <p:spPr>
          <a:xfrm>
            <a:off x="9675154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</a:p>
        </p:txBody>
      </p:sp>
      <p:grpSp>
        <p:nvGrpSpPr>
          <p:cNvPr id="695" name="Group 694"/>
          <p:cNvGrpSpPr/>
          <p:nvPr/>
        </p:nvGrpSpPr>
        <p:grpSpPr>
          <a:xfrm>
            <a:off x="2971189" y="1604312"/>
            <a:ext cx="555107" cy="901548"/>
            <a:chOff x="2846886" y="1604312"/>
            <a:chExt cx="555107" cy="901548"/>
          </a:xfrm>
        </p:grpSpPr>
        <p:grpSp>
          <p:nvGrpSpPr>
            <p:cNvPr id="640" name="Group 639"/>
            <p:cNvGrpSpPr/>
            <p:nvPr/>
          </p:nvGrpSpPr>
          <p:grpSpPr>
            <a:xfrm>
              <a:off x="2846886" y="1604312"/>
              <a:ext cx="90155" cy="901548"/>
              <a:chOff x="7152671" y="1595686"/>
              <a:chExt cx="90155" cy="901548"/>
            </a:xfrm>
          </p:grpSpPr>
          <p:sp>
            <p:nvSpPr>
              <p:cNvPr id="641" name="Rectangle 640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2" name="Rectangle 641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3" name="Rectangle 642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4" name="Rectangle 643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5" name="Rectangle 644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6" name="Rectangle 645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7" name="Rectangle 646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8" name="Rectangle 647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9" name="Rectangle 648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0" name="Rectangle 649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51" name="Group 650"/>
            <p:cNvGrpSpPr/>
            <p:nvPr/>
          </p:nvGrpSpPr>
          <p:grpSpPr>
            <a:xfrm>
              <a:off x="3004442" y="1604312"/>
              <a:ext cx="90155" cy="901548"/>
              <a:chOff x="7152671" y="1595686"/>
              <a:chExt cx="90155" cy="901548"/>
            </a:xfrm>
          </p:grpSpPr>
          <p:sp>
            <p:nvSpPr>
              <p:cNvPr id="652" name="Rectangle 651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3" name="Rectangle 652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4" name="Rectangle 653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5" name="Rectangle 654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6" name="Rectangle 655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7" name="Rectangle 656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8" name="Rectangle 657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9" name="Rectangle 658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0" name="Rectangle 659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1" name="Rectangle 660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62" name="Group 661"/>
            <p:cNvGrpSpPr/>
            <p:nvPr/>
          </p:nvGrpSpPr>
          <p:grpSpPr>
            <a:xfrm>
              <a:off x="3152797" y="1604312"/>
              <a:ext cx="90155" cy="901548"/>
              <a:chOff x="7152671" y="1595686"/>
              <a:chExt cx="90155" cy="901548"/>
            </a:xfrm>
          </p:grpSpPr>
          <p:sp>
            <p:nvSpPr>
              <p:cNvPr id="663" name="Rectangle 662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4" name="Rectangle 663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5" name="Rectangle 664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6" name="Rectangle 665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7" name="Rectangle 666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8" name="Rectangle 667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9" name="Rectangle 668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0" name="Rectangle 669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1" name="Rectangle 670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2" name="Rectangle 671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73" name="Group 672"/>
            <p:cNvGrpSpPr/>
            <p:nvPr/>
          </p:nvGrpSpPr>
          <p:grpSpPr>
            <a:xfrm>
              <a:off x="3311838" y="1604312"/>
              <a:ext cx="90155" cy="901548"/>
              <a:chOff x="7152671" y="1595686"/>
              <a:chExt cx="90155" cy="901548"/>
            </a:xfrm>
          </p:grpSpPr>
          <p:sp>
            <p:nvSpPr>
              <p:cNvPr id="674" name="Rectangle 673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5" name="Rectangle 674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6" name="Rectangle 675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7" name="Rectangle 676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8" name="Rectangle 677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9" name="Rectangle 678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0" name="Rectangle 679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1" name="Rectangle 680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2" name="Rectangle 681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3" name="Rectangle 682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04" name="Group 703"/>
          <p:cNvGrpSpPr/>
          <p:nvPr/>
        </p:nvGrpSpPr>
        <p:grpSpPr>
          <a:xfrm>
            <a:off x="4646333" y="1628140"/>
            <a:ext cx="90155" cy="537127"/>
            <a:chOff x="4824133" y="1628140"/>
            <a:chExt cx="90155" cy="537127"/>
          </a:xfrm>
        </p:grpSpPr>
        <p:sp>
          <p:nvSpPr>
            <p:cNvPr id="700" name="Rectangle 699"/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1" name="Rectangle 700"/>
            <p:cNvSpPr/>
            <p:nvPr/>
          </p:nvSpPr>
          <p:spPr>
            <a:xfrm>
              <a:off x="4824133" y="171930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2" name="Rectangle 701"/>
            <p:cNvSpPr/>
            <p:nvPr/>
          </p:nvSpPr>
          <p:spPr>
            <a:xfrm>
              <a:off x="4824133" y="180946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3" name="Rectangle 702"/>
            <p:cNvSpPr/>
            <p:nvPr/>
          </p:nvSpPr>
          <p:spPr>
            <a:xfrm>
              <a:off x="4824133" y="189961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8" name="Rectangle 807"/>
            <p:cNvSpPr/>
            <p:nvPr/>
          </p:nvSpPr>
          <p:spPr>
            <a:xfrm>
              <a:off x="4824133" y="198739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9" name="Rectangle 808"/>
            <p:cNvSpPr/>
            <p:nvPr/>
          </p:nvSpPr>
          <p:spPr>
            <a:xfrm>
              <a:off x="4824133" y="2075112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9" name="Group 708"/>
          <p:cNvGrpSpPr/>
          <p:nvPr/>
        </p:nvGrpSpPr>
        <p:grpSpPr>
          <a:xfrm>
            <a:off x="3226300" y="4334987"/>
            <a:ext cx="90155" cy="901548"/>
            <a:chOff x="7152671" y="1595686"/>
            <a:chExt cx="90155" cy="901548"/>
          </a:xfrm>
        </p:grpSpPr>
        <p:sp>
          <p:nvSpPr>
            <p:cNvPr id="732" name="Rectangle 731"/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3" name="Rectangle 732"/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4" name="Rectangle 733"/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5" name="Rectangle 734"/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6" name="Rectangle 735"/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7" name="Rectangle 736"/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8" name="Rectangle 737"/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9" name="Rectangle 738"/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0" name="Rectangle 739"/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1" name="Rectangle 740"/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7" name="Group 776"/>
          <p:cNvGrpSpPr/>
          <p:nvPr/>
        </p:nvGrpSpPr>
        <p:grpSpPr>
          <a:xfrm>
            <a:off x="5014633" y="4334987"/>
            <a:ext cx="90155" cy="360619"/>
            <a:chOff x="4824133" y="1628140"/>
            <a:chExt cx="90155" cy="360619"/>
          </a:xfrm>
        </p:grpSpPr>
        <p:sp>
          <p:nvSpPr>
            <p:cNvPr id="778" name="Rectangle 777"/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9" name="Rectangle 778"/>
            <p:cNvSpPr/>
            <p:nvPr/>
          </p:nvSpPr>
          <p:spPr>
            <a:xfrm>
              <a:off x="4824133" y="17182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0" name="Rectangle 809"/>
            <p:cNvSpPr/>
            <p:nvPr/>
          </p:nvSpPr>
          <p:spPr>
            <a:xfrm>
              <a:off x="4824133" y="18084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1" name="Rectangle 810"/>
            <p:cNvSpPr/>
            <p:nvPr/>
          </p:nvSpPr>
          <p:spPr>
            <a:xfrm>
              <a:off x="4824133" y="189860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2" name="TextBox 781"/>
          <p:cNvSpPr txBox="1"/>
          <p:nvPr/>
        </p:nvSpPr>
        <p:spPr>
          <a:xfrm>
            <a:off x="5936236" y="1378925"/>
            <a:ext cx="1323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346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229</a:t>
            </a:r>
          </a:p>
        </p:txBody>
      </p:sp>
      <p:sp>
        <p:nvSpPr>
          <p:cNvPr id="783" name="TextBox 782"/>
          <p:cNvSpPr txBox="1"/>
          <p:nvPr/>
        </p:nvSpPr>
        <p:spPr>
          <a:xfrm>
            <a:off x="5634254" y="1978321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+</a:t>
            </a:r>
          </a:p>
        </p:txBody>
      </p:sp>
      <p:cxnSp>
        <p:nvCxnSpPr>
          <p:cNvPr id="785" name="Straight Connector 784"/>
          <p:cNvCxnSpPr/>
          <p:nvPr/>
        </p:nvCxnSpPr>
        <p:spPr>
          <a:xfrm>
            <a:off x="5745480" y="3002786"/>
            <a:ext cx="12755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6" name="TextBox 785"/>
          <p:cNvSpPr txBox="1"/>
          <p:nvPr/>
        </p:nvSpPr>
        <p:spPr>
          <a:xfrm>
            <a:off x="5915905" y="3086316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787" name="TextBox 786"/>
          <p:cNvSpPr txBox="1"/>
          <p:nvPr/>
        </p:nvSpPr>
        <p:spPr>
          <a:xfrm>
            <a:off x="6180698" y="3086316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7</a:t>
            </a:r>
          </a:p>
        </p:txBody>
      </p:sp>
      <p:sp>
        <p:nvSpPr>
          <p:cNvPr id="788" name="TextBox 787"/>
          <p:cNvSpPr txBox="1"/>
          <p:nvPr/>
        </p:nvSpPr>
        <p:spPr>
          <a:xfrm>
            <a:off x="6434160" y="3088149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789" name="TextBox 788"/>
          <p:cNvSpPr txBox="1"/>
          <p:nvPr/>
        </p:nvSpPr>
        <p:spPr>
          <a:xfrm>
            <a:off x="6927885" y="1575766"/>
            <a:ext cx="442357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6 </a:t>
            </a:r>
            <a:r>
              <a:rPr lang="en-US" sz="2800" dirty="0" err="1"/>
              <a:t>cộng</a:t>
            </a:r>
            <a:r>
              <a:rPr lang="en-US" sz="2800" dirty="0"/>
              <a:t> 9 </a:t>
            </a:r>
            <a:r>
              <a:rPr lang="en-US" sz="2800" dirty="0" err="1"/>
              <a:t>bằng</a:t>
            </a:r>
            <a:r>
              <a:rPr lang="en-US" sz="2800" dirty="0"/>
              <a:t> 15, </a:t>
            </a:r>
            <a:r>
              <a:rPr lang="en-US" sz="2800" dirty="0" err="1"/>
              <a:t>viết</a:t>
            </a:r>
            <a:r>
              <a:rPr lang="en-US" sz="2800" dirty="0"/>
              <a:t> 5 </a:t>
            </a:r>
            <a:r>
              <a:rPr lang="en-US" sz="2800" dirty="0" err="1"/>
              <a:t>nhớ</a:t>
            </a:r>
            <a:r>
              <a:rPr lang="en-US" sz="2800" dirty="0"/>
              <a:t> 1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4 </a:t>
            </a:r>
            <a:r>
              <a:rPr lang="en-US" sz="2800" dirty="0" err="1"/>
              <a:t>thêm</a:t>
            </a:r>
            <a:r>
              <a:rPr lang="en-US" sz="2800" dirty="0"/>
              <a:t> 1 </a:t>
            </a:r>
            <a:r>
              <a:rPr lang="en-US" sz="2800" dirty="0" err="1"/>
              <a:t>bằng</a:t>
            </a:r>
            <a:r>
              <a:rPr lang="en-US" sz="2800" dirty="0"/>
              <a:t> 5, 5 </a:t>
            </a:r>
            <a:r>
              <a:rPr lang="en-US" sz="2800" dirty="0" err="1"/>
              <a:t>cộng</a:t>
            </a:r>
            <a:r>
              <a:rPr lang="en-US" sz="2800" dirty="0"/>
              <a:t> 2 </a:t>
            </a:r>
            <a:r>
              <a:rPr lang="en-US" sz="2800" dirty="0" err="1"/>
              <a:t>bằng</a:t>
            </a:r>
            <a:r>
              <a:rPr lang="en-US" sz="2800" dirty="0"/>
              <a:t> 7, </a:t>
            </a:r>
            <a:r>
              <a:rPr lang="en-US" sz="2800" dirty="0" err="1"/>
              <a:t>viết</a:t>
            </a:r>
            <a:r>
              <a:rPr lang="en-US" sz="2800" dirty="0"/>
              <a:t> 7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3 </a:t>
            </a:r>
            <a:r>
              <a:rPr lang="en-US" sz="2800" dirty="0" err="1"/>
              <a:t>cộng</a:t>
            </a:r>
            <a:r>
              <a:rPr lang="en-US" sz="2800" dirty="0"/>
              <a:t> 2 </a:t>
            </a:r>
            <a:r>
              <a:rPr lang="en-US" sz="2800" dirty="0" err="1"/>
              <a:t>bằng</a:t>
            </a:r>
            <a:r>
              <a:rPr lang="en-US" sz="2800" dirty="0"/>
              <a:t> 5, </a:t>
            </a:r>
            <a:r>
              <a:rPr lang="en-US" sz="2800" dirty="0" err="1"/>
              <a:t>viết</a:t>
            </a:r>
            <a:r>
              <a:rPr lang="en-US" sz="2800" dirty="0"/>
              <a:t> 5</a:t>
            </a:r>
          </a:p>
        </p:txBody>
      </p:sp>
      <p:grpSp>
        <p:nvGrpSpPr>
          <p:cNvPr id="792" name="Group 791"/>
          <p:cNvGrpSpPr/>
          <p:nvPr/>
        </p:nvGrpSpPr>
        <p:grpSpPr>
          <a:xfrm>
            <a:off x="6798430" y="5278878"/>
            <a:ext cx="3900930" cy="936030"/>
            <a:chOff x="6881370" y="4098709"/>
            <a:chExt cx="3900930" cy="936030"/>
          </a:xfrm>
        </p:grpSpPr>
        <p:sp>
          <p:nvSpPr>
            <p:cNvPr id="790" name="TextBox 789"/>
            <p:cNvSpPr txBox="1"/>
            <p:nvPr/>
          </p:nvSpPr>
          <p:spPr>
            <a:xfrm>
              <a:off x="7021028" y="4098709"/>
              <a:ext cx="37485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</a:rPr>
                <a:t>346 + 229 = 575</a:t>
              </a:r>
            </a:p>
          </p:txBody>
        </p:sp>
        <p:sp>
          <p:nvSpPr>
            <p:cNvPr id="791" name="Rounded Rectangle 790"/>
            <p:cNvSpPr/>
            <p:nvPr/>
          </p:nvSpPr>
          <p:spPr>
            <a:xfrm>
              <a:off x="6881370" y="4140177"/>
              <a:ext cx="3900930" cy="894562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1" name="Group 610"/>
          <p:cNvGrpSpPr/>
          <p:nvPr/>
        </p:nvGrpSpPr>
        <p:grpSpPr>
          <a:xfrm>
            <a:off x="1293029" y="3121518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612" name="Rectangle 611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3" name="Rectangle 612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4" name="Rectangle 613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" name="Rectangle 614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6" name="Rectangle 615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7" name="Rectangle 616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8" name="Rectangle 617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9" name="Rectangle 618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0" name="Rectangle 619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1" name="Rectangle 620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2" name="Rectangle 621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3" name="Rectangle 622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4" name="Rectangle 623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5" name="Rectangle 624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6" name="Rectangle 625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7" name="Rectangle 626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8" name="Rectangle 627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6" name="Rectangle 695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7" name="Rectangle 696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8" name="Rectangle 697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9" name="Rectangle 698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5" name="Rectangle 704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6" name="Rectangle 705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7" name="Rectangle 706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8" name="Rectangle 707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0" name="Rectangle 709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1" name="Rectangle 710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2" name="Rectangle 711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3" name="Rectangle 712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4" name="Rectangle 713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5" name="Rectangle 714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6" name="Rectangle 715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7" name="Rectangle 716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8" name="Rectangle 717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9" name="Rectangle 718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0" name="Rectangle 719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1" name="Rectangle 720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2" name="Rectangle 721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3" name="Rectangle 722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4" name="Rectangle 723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5" name="Rectangle 724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6" name="Rectangle 725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7" name="Rectangle 726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8" name="Rectangle 727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9" name="Rectangle 728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0" name="Rectangle 729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1" name="Rectangle 730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2" name="Rectangle 741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3" name="Rectangle 742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4" name="Rectangle 743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5" name="Rectangle 744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6" name="Rectangle 745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7" name="Rectangle 746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8" name="Rectangle 747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9" name="Rectangle 748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0" name="Rectangle 749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1" name="Rectangle 750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2" name="Rectangle 751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3" name="Rectangle 752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4" name="Rectangle 753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5" name="Rectangle 754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6" name="Rectangle 755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7" name="Rectangle 756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8" name="Rectangle 757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9" name="Rectangle 758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0" name="Rectangle 759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1" name="Rectangle 760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2" name="Rectangle 761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3" name="Rectangle 762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4" name="Rectangle 763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5" name="Rectangle 764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6" name="Rectangle 765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7" name="Rectangle 766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8" name="Rectangle 767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9" name="Rectangle 768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0" name="Rectangle 769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1" name="Rectangle 770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2" name="Rectangle 771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3" name="Rectangle 772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4" name="Rectangle 773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5" name="Rectangle 774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6" name="Rectangle 775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0" name="Rectangle 779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1" name="Rectangle 780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4" name="Rectangle 783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3" name="Rectangle 792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4" name="Rectangle 793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5" name="Rectangle 794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6" name="Rectangle 795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7" name="Rectangle 796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8" name="Rectangle 797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9" name="Rectangle 798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0" name="Rectangle 799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1" name="Rectangle 800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2" name="Rectangle 801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3" name="Rectangle 802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4" name="Rectangle 803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5" name="Rectangle 804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6" name="Rectangle 805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7" name="Rectangle 806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2" name="Group 811"/>
          <p:cNvGrpSpPr/>
          <p:nvPr/>
        </p:nvGrpSpPr>
        <p:grpSpPr>
          <a:xfrm>
            <a:off x="5014633" y="4695606"/>
            <a:ext cx="90155" cy="450773"/>
            <a:chOff x="4824133" y="1628140"/>
            <a:chExt cx="90155" cy="450773"/>
          </a:xfrm>
        </p:grpSpPr>
        <p:sp>
          <p:nvSpPr>
            <p:cNvPr id="813" name="Rectangle 812"/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4" name="Rectangle 813"/>
            <p:cNvSpPr/>
            <p:nvPr/>
          </p:nvSpPr>
          <p:spPr>
            <a:xfrm>
              <a:off x="4824133" y="17182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5" name="Rectangle 814"/>
            <p:cNvSpPr/>
            <p:nvPr/>
          </p:nvSpPr>
          <p:spPr>
            <a:xfrm>
              <a:off x="4824133" y="18084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6" name="Rectangle 815"/>
            <p:cNvSpPr/>
            <p:nvPr/>
          </p:nvSpPr>
          <p:spPr>
            <a:xfrm>
              <a:off x="4824133" y="189860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7" name="Rectangle 816"/>
            <p:cNvSpPr/>
            <p:nvPr/>
          </p:nvSpPr>
          <p:spPr>
            <a:xfrm>
              <a:off x="4824133" y="1988758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" name="Rounded Rectangle 102"/>
          <p:cNvSpPr/>
          <p:nvPr/>
        </p:nvSpPr>
        <p:spPr>
          <a:xfrm>
            <a:off x="4470400" y="1313610"/>
            <a:ext cx="469900" cy="4041949"/>
          </a:xfrm>
          <a:prstGeom prst="roundRect">
            <a:avLst/>
          </a:prstGeom>
          <a:noFill/>
          <a:ln w="19050">
            <a:solidFill>
              <a:srgbClr val="F154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18" name="Group 817"/>
          <p:cNvGrpSpPr/>
          <p:nvPr/>
        </p:nvGrpSpPr>
        <p:grpSpPr>
          <a:xfrm>
            <a:off x="3213289" y="2834417"/>
            <a:ext cx="90155" cy="901548"/>
            <a:chOff x="7152671" y="1595686"/>
            <a:chExt cx="90155" cy="901548"/>
          </a:xfrm>
          <a:solidFill>
            <a:srgbClr val="FFF685"/>
          </a:solidFill>
        </p:grpSpPr>
        <p:sp>
          <p:nvSpPr>
            <p:cNvPr id="819" name="Rectangle 818"/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0" name="Rectangle 819"/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1" name="Rectangle 820"/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2" name="Rectangle 821"/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3" name="Rectangle 822"/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4" name="Rectangle 823"/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5" name="Rectangle 824"/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6" name="Rectangle 825"/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7" name="Rectangle 826"/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8" name="Rectangle 827"/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5" name="Straight Arrow Connector 104"/>
          <p:cNvCxnSpPr>
            <a:stCxn id="103" idx="1"/>
          </p:cNvCxnSpPr>
          <p:nvPr/>
        </p:nvCxnSpPr>
        <p:spPr>
          <a:xfrm flipH="1" flipV="1">
            <a:off x="3551984" y="3301828"/>
            <a:ext cx="918416" cy="32757"/>
          </a:xfrm>
          <a:prstGeom prst="straightConnector1">
            <a:avLst/>
          </a:prstGeom>
          <a:ln w="19050">
            <a:solidFill>
              <a:srgbClr val="F1544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9" name="Group 828"/>
          <p:cNvGrpSpPr/>
          <p:nvPr/>
        </p:nvGrpSpPr>
        <p:grpSpPr>
          <a:xfrm>
            <a:off x="3391063" y="4334987"/>
            <a:ext cx="90155" cy="901548"/>
            <a:chOff x="7152671" y="1595686"/>
            <a:chExt cx="90155" cy="901548"/>
          </a:xfrm>
        </p:grpSpPr>
        <p:sp>
          <p:nvSpPr>
            <p:cNvPr id="830" name="Rectangle 829"/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1" name="Rectangle 830"/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2" name="Rectangle 831"/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3" name="Rectangle 832"/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4" name="Rectangle 833"/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5" name="Rectangle 834"/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6" name="Rectangle 835"/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7" name="Rectangle 836"/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8" name="Rectangle 837"/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9" name="Rectangle 838"/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4011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20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20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20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2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200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02812 0.06574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7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7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7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22" grpId="0"/>
      <p:bldP spid="523" grpId="0"/>
      <p:bldP spid="525" grpId="0"/>
      <p:bldP spid="526" grpId="0"/>
      <p:bldP spid="527" grpId="0"/>
      <p:bldP spid="782" grpId="0"/>
      <p:bldP spid="783" grpId="0"/>
      <p:bldP spid="786" grpId="0"/>
      <p:bldP spid="787" grpId="0"/>
      <p:bldP spid="788" grpId="0"/>
      <p:bldP spid="789" grpId="0" uiExpand="1" build="p"/>
      <p:bldP spid="103" grpId="0" animBg="1"/>
      <p:bldP spid="10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135582" y="1905000"/>
            <a:ext cx="9443518" cy="27305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995882" y="1477770"/>
            <a:ext cx="2025471" cy="570588"/>
            <a:chOff x="1296327" y="1647588"/>
            <a:chExt cx="2025471" cy="570588"/>
          </a:xfrm>
        </p:grpSpPr>
        <p:sp>
          <p:nvSpPr>
            <p:cNvPr id="6" name="TextBox 5"/>
            <p:cNvSpPr txBox="1"/>
            <p:nvPr/>
          </p:nvSpPr>
          <p:spPr>
            <a:xfrm>
              <a:off x="1866915" y="1694956"/>
              <a:ext cx="14548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Tính</a:t>
              </a:r>
              <a:r>
                <a:rPr lang="en-US" sz="2800" dirty="0"/>
                <a:t>  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66470" y="2184626"/>
            <a:ext cx="1147790" cy="1384995"/>
            <a:chOff x="1566470" y="2095726"/>
            <a:chExt cx="1147790" cy="1384995"/>
          </a:xfrm>
        </p:grpSpPr>
        <p:grpSp>
          <p:nvGrpSpPr>
            <p:cNvPr id="10" name="Group 9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247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343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697011" y="2418890"/>
                <a:ext cx="9100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12" name="Straight Connector 11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4077687" y="2184626"/>
            <a:ext cx="1147790" cy="1384995"/>
            <a:chOff x="1566470" y="2095726"/>
            <a:chExt cx="1147790" cy="1384995"/>
          </a:xfrm>
        </p:grpSpPr>
        <p:grpSp>
          <p:nvGrpSpPr>
            <p:cNvPr id="15" name="Group 1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639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142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6588905" y="2184626"/>
            <a:ext cx="1147790" cy="1384995"/>
            <a:chOff x="1566470" y="2095726"/>
            <a:chExt cx="1147790" cy="1384995"/>
          </a:xfrm>
        </p:grpSpPr>
        <p:grpSp>
          <p:nvGrpSpPr>
            <p:cNvPr id="20" name="Group 19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524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  18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21" name="Straight Connector 20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8932470" y="2184626"/>
            <a:ext cx="1147790" cy="1384995"/>
            <a:chOff x="1566470" y="2095726"/>
            <a:chExt cx="1147790" cy="1384995"/>
          </a:xfrm>
        </p:grpSpPr>
        <p:grpSp>
          <p:nvGrpSpPr>
            <p:cNvPr id="25" name="Group 2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845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106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26" name="Straight Connector 2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1786950" y="3340310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590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05459" y="3340310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781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819899" y="3340310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542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179586" y="3340310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951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0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100429" y="1859202"/>
            <a:ext cx="9964218" cy="1592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995882" y="1477770"/>
            <a:ext cx="3614218" cy="570588"/>
            <a:chOff x="1296327" y="1647588"/>
            <a:chExt cx="3614218" cy="570588"/>
          </a:xfrm>
        </p:grpSpPr>
        <p:sp>
          <p:nvSpPr>
            <p:cNvPr id="6" name="TextBox 5"/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Đặt</a:t>
              </a:r>
              <a:r>
                <a:rPr lang="en-US" sz="2800" dirty="0"/>
                <a:t> </a:t>
              </a:r>
              <a:r>
                <a:rPr lang="en-US" sz="2800" dirty="0" err="1"/>
                <a:t>tính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tính</a:t>
              </a:r>
              <a:r>
                <a:rPr lang="en-US" sz="2800" dirty="0"/>
                <a:t> 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66470" y="3103664"/>
            <a:ext cx="1147790" cy="1384995"/>
            <a:chOff x="1566470" y="2095726"/>
            <a:chExt cx="1147790" cy="1384995"/>
          </a:xfrm>
        </p:grpSpPr>
        <p:grpSp>
          <p:nvGrpSpPr>
            <p:cNvPr id="10" name="Group 9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427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246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697011" y="2418890"/>
                <a:ext cx="23776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12" name="Straight Connector 11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4077687" y="3103664"/>
            <a:ext cx="1147790" cy="1384995"/>
            <a:chOff x="1566470" y="2095726"/>
            <a:chExt cx="1147790" cy="1384995"/>
          </a:xfrm>
        </p:grpSpPr>
        <p:grpSp>
          <p:nvGrpSpPr>
            <p:cNvPr id="15" name="Group 1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607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143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6804805" y="3103664"/>
            <a:ext cx="1147790" cy="1384995"/>
            <a:chOff x="1566470" y="2095726"/>
            <a:chExt cx="1147790" cy="1384995"/>
          </a:xfrm>
        </p:grpSpPr>
        <p:grpSp>
          <p:nvGrpSpPr>
            <p:cNvPr id="20" name="Group 19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729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  32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21" name="Straight Connector 20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9249970" y="3103664"/>
            <a:ext cx="1147790" cy="1384995"/>
            <a:chOff x="1566470" y="2095726"/>
            <a:chExt cx="1147790" cy="1384995"/>
          </a:xfrm>
        </p:grpSpPr>
        <p:grpSp>
          <p:nvGrpSpPr>
            <p:cNvPr id="25" name="Group 2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246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  44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26" name="Straight Connector 2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1786950" y="4259348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673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05459" y="4259348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750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035799" y="42593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761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497086" y="42593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290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281176" y="2396369"/>
            <a:ext cx="9602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427 + 246          607 + 143             729 + 32           246 + 44 </a:t>
            </a:r>
          </a:p>
        </p:txBody>
      </p:sp>
    </p:spTree>
    <p:extLst>
      <p:ext uri="{BB962C8B-B14F-4D97-AF65-F5344CB8AC3E}">
        <p14:creationId xmlns:p14="http://schemas.microsoft.com/office/powerpoint/2010/main" val="136352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129482" y="509138"/>
            <a:ext cx="8237018" cy="1384995"/>
            <a:chOff x="1296327" y="1631456"/>
            <a:chExt cx="8237018" cy="1384995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631456"/>
              <a:ext cx="766643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Rô-bốt</a:t>
              </a:r>
              <a:r>
                <a:rPr lang="en-US" sz="2800" dirty="0"/>
                <a:t> </a:t>
              </a:r>
              <a:r>
                <a:rPr lang="en-US" sz="2800" dirty="0" err="1"/>
                <a:t>vẽ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bản</a:t>
              </a:r>
              <a:r>
                <a:rPr lang="en-US" sz="2800" dirty="0"/>
                <a:t> </a:t>
              </a:r>
              <a:r>
                <a:rPr lang="en-US" sz="2800" dirty="0" err="1"/>
                <a:t>đồ</a:t>
              </a:r>
              <a:r>
                <a:rPr lang="en-US" sz="2800" dirty="0"/>
                <a:t> </a:t>
              </a:r>
              <a:r>
                <a:rPr lang="en-US" sz="2800" dirty="0" err="1"/>
                <a:t>bằng</a:t>
              </a:r>
              <a:r>
                <a:rPr lang="en-US" sz="2800" dirty="0"/>
                <a:t> 709 </a:t>
              </a:r>
              <a:r>
                <a:rPr lang="en-US" sz="2800" dirty="0" err="1"/>
                <a:t>chấm</a:t>
              </a:r>
              <a:r>
                <a:rPr lang="en-US" sz="2800" dirty="0"/>
                <a:t> </a:t>
              </a:r>
              <a:r>
                <a:rPr lang="en-US" sz="2800" dirty="0" err="1"/>
                <a:t>xanh</a:t>
              </a:r>
              <a:r>
                <a:rPr lang="en-US" sz="2800" dirty="0"/>
                <a:t> </a:t>
              </a:r>
              <a:r>
                <a:rPr lang="en-US" sz="2800" dirty="0" err="1"/>
                <a:t>và</a:t>
              </a:r>
              <a:r>
                <a:rPr lang="en-US" sz="2800" dirty="0"/>
                <a:t> 289 </a:t>
              </a:r>
              <a:r>
                <a:rPr lang="en-US" sz="2800" dirty="0" err="1"/>
                <a:t>chấm</a:t>
              </a:r>
              <a:r>
                <a:rPr lang="en-US" sz="2800" dirty="0"/>
                <a:t> </a:t>
              </a:r>
              <a:r>
                <a:rPr lang="en-US" sz="2800" dirty="0" err="1"/>
                <a:t>đỏ</a:t>
              </a:r>
              <a:r>
                <a:rPr lang="en-US" sz="2800" dirty="0"/>
                <a:t>. </a:t>
              </a:r>
              <a:r>
                <a:rPr lang="en-US" sz="2800" dirty="0" err="1"/>
                <a:t>Hỏi</a:t>
              </a:r>
              <a:r>
                <a:rPr lang="en-US" sz="2800" dirty="0"/>
                <a:t> </a:t>
              </a:r>
              <a:r>
                <a:rPr lang="en-US" sz="2800" dirty="0" err="1"/>
                <a:t>Rô-bốt</a:t>
              </a:r>
              <a:r>
                <a:rPr lang="en-US" sz="2800" dirty="0"/>
                <a:t> </a:t>
              </a:r>
              <a:r>
                <a:rPr lang="en-US" sz="2800" dirty="0" err="1"/>
                <a:t>vẽ</a:t>
              </a:r>
              <a:r>
                <a:rPr lang="en-US" sz="2800" dirty="0"/>
                <a:t> </a:t>
              </a:r>
              <a:r>
                <a:rPr lang="en-US" sz="2800" dirty="0" err="1"/>
                <a:t>tất</a:t>
              </a:r>
              <a:r>
                <a:rPr lang="en-US" sz="2800" dirty="0"/>
                <a:t> </a:t>
              </a:r>
              <a:r>
                <a:rPr lang="en-US" sz="2800" dirty="0" err="1"/>
                <a:t>cả</a:t>
              </a:r>
              <a:r>
                <a:rPr lang="en-US" sz="2800" dirty="0"/>
                <a:t> </a:t>
              </a:r>
              <a:r>
                <a:rPr lang="en-US" sz="2800" dirty="0" err="1"/>
                <a:t>bao</a:t>
              </a:r>
              <a:r>
                <a:rPr lang="en-US" sz="2800" dirty="0"/>
                <a:t> </a:t>
              </a:r>
              <a:r>
                <a:rPr lang="en-US" sz="2800" dirty="0" err="1"/>
                <a:t>nhiêu</a:t>
              </a:r>
              <a:r>
                <a:rPr lang="en-US" sz="2800" dirty="0"/>
                <a:t> </a:t>
              </a:r>
              <a:r>
                <a:rPr lang="en-US" sz="2800" dirty="0" err="1"/>
                <a:t>chấm</a:t>
              </a:r>
              <a:r>
                <a:rPr lang="en-US" sz="2800" dirty="0"/>
                <a:t> </a:t>
              </a:r>
              <a:r>
                <a:rPr lang="en-US" sz="2800" dirty="0" err="1"/>
                <a:t>màu</a:t>
              </a:r>
              <a:r>
                <a:rPr lang="en-US" sz="2800" dirty="0"/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6449989" y="1456034"/>
            <a:ext cx="40021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/>
              <a:t>Tóm</a:t>
            </a:r>
            <a:r>
              <a:rPr lang="en-US" sz="2800" dirty="0"/>
              <a:t> </a:t>
            </a:r>
            <a:r>
              <a:rPr lang="en-US" sz="2800" dirty="0" err="1"/>
              <a:t>tắt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 err="1"/>
              <a:t>Chấm</a:t>
            </a:r>
            <a:r>
              <a:rPr lang="en-US" sz="2800" dirty="0"/>
              <a:t> </a:t>
            </a:r>
            <a:r>
              <a:rPr lang="en-US" sz="2800" dirty="0" err="1"/>
              <a:t>xanh</a:t>
            </a:r>
            <a:r>
              <a:rPr lang="en-US" sz="2800" dirty="0"/>
              <a:t>: 709 </a:t>
            </a:r>
            <a:r>
              <a:rPr lang="en-US" sz="2800" dirty="0" err="1"/>
              <a:t>chấm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 err="1"/>
              <a:t>Chấm</a:t>
            </a:r>
            <a:r>
              <a:rPr lang="en-US" sz="2800" dirty="0"/>
              <a:t> </a:t>
            </a:r>
            <a:r>
              <a:rPr lang="en-US" sz="2800" dirty="0" err="1"/>
              <a:t>đỏ</a:t>
            </a:r>
            <a:r>
              <a:rPr lang="en-US" sz="2800" dirty="0"/>
              <a:t>    : 289 </a:t>
            </a:r>
            <a:r>
              <a:rPr lang="en-US" sz="2800" dirty="0" err="1"/>
              <a:t>chấm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 err="1"/>
              <a:t>Tất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        : … </a:t>
            </a:r>
            <a:r>
              <a:rPr lang="en-US" sz="2800" dirty="0" err="1"/>
              <a:t>chấm</a:t>
            </a:r>
            <a:r>
              <a:rPr lang="en-US" sz="2800" dirty="0"/>
              <a:t>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37488" y="2024565"/>
            <a:ext cx="4734612" cy="4223835"/>
            <a:chOff x="927100" y="1894133"/>
            <a:chExt cx="5384956" cy="4366967"/>
          </a:xfrm>
        </p:grpSpPr>
        <p:pic>
          <p:nvPicPr>
            <p:cNvPr id="6" name="Picture 5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734" y="1894133"/>
              <a:ext cx="5370322" cy="436119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927100" y="5702300"/>
              <a:ext cx="3017813" cy="558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5283200" y="3831859"/>
            <a:ext cx="67389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Bài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giải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Rô-bốt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vẽ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tất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cả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chấm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màu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709 + 289 = 998 (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chấm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Đáp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: 998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chấm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màu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91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92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096728" y="660813"/>
            <a:ext cx="3614218" cy="570588"/>
            <a:chOff x="1296327" y="1647588"/>
            <a:chExt cx="3614218" cy="570588"/>
          </a:xfrm>
        </p:grpSpPr>
        <p:sp>
          <p:nvSpPr>
            <p:cNvPr id="4" name="TextBox 3"/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Tính</a:t>
              </a:r>
              <a:r>
                <a:rPr lang="en-US" sz="2800" dirty="0"/>
                <a:t> (</a:t>
              </a:r>
              <a:r>
                <a:rPr lang="en-US" sz="2800" dirty="0" err="1"/>
                <a:t>theo</a:t>
              </a:r>
              <a:r>
                <a:rPr lang="en-US" sz="2800" dirty="0"/>
                <a:t> </a:t>
              </a:r>
              <a:r>
                <a:rPr lang="en-US" sz="2800" dirty="0" err="1"/>
                <a:t>mẫu</a:t>
              </a:r>
              <a:r>
                <a:rPr lang="en-US" sz="2800" dirty="0"/>
                <a:t>)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2011936" y="1271364"/>
            <a:ext cx="1323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452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273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09954" y="1870760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+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1821180" y="2895225"/>
            <a:ext cx="12755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991605" y="2978755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7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256398" y="2978755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509860" y="2980588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003585" y="1468205"/>
            <a:ext cx="752471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2 </a:t>
            </a:r>
            <a:r>
              <a:rPr lang="en-US" sz="2800" dirty="0" err="1"/>
              <a:t>cộng</a:t>
            </a:r>
            <a:r>
              <a:rPr lang="en-US" sz="2800" dirty="0"/>
              <a:t> 3 </a:t>
            </a:r>
            <a:r>
              <a:rPr lang="en-US" sz="2800" dirty="0" err="1"/>
              <a:t>bằng</a:t>
            </a:r>
            <a:r>
              <a:rPr lang="en-US" sz="2800" dirty="0"/>
              <a:t> 5, </a:t>
            </a:r>
            <a:r>
              <a:rPr lang="en-US" sz="2800" dirty="0" err="1"/>
              <a:t>viết</a:t>
            </a:r>
            <a:r>
              <a:rPr lang="en-US" sz="2800" dirty="0"/>
              <a:t> 5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5 </a:t>
            </a:r>
            <a:r>
              <a:rPr lang="en-US" sz="2800" dirty="0" err="1"/>
              <a:t>cộng</a:t>
            </a:r>
            <a:r>
              <a:rPr lang="en-US" sz="2800" dirty="0"/>
              <a:t> 7 </a:t>
            </a:r>
            <a:r>
              <a:rPr lang="en-US" sz="2800" dirty="0" err="1"/>
              <a:t>bằng</a:t>
            </a:r>
            <a:r>
              <a:rPr lang="en-US" sz="2800" dirty="0"/>
              <a:t> 12, </a:t>
            </a:r>
            <a:r>
              <a:rPr lang="en-US" sz="2800" dirty="0" err="1"/>
              <a:t>viết</a:t>
            </a:r>
            <a:r>
              <a:rPr lang="en-US" sz="2800" dirty="0"/>
              <a:t> 2 </a:t>
            </a:r>
            <a:r>
              <a:rPr lang="en-US" sz="2800" dirty="0" err="1"/>
              <a:t>nhớ</a:t>
            </a:r>
            <a:r>
              <a:rPr lang="en-US" sz="2800" dirty="0"/>
              <a:t> 1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4 </a:t>
            </a:r>
            <a:r>
              <a:rPr lang="en-US" sz="2800" dirty="0" err="1"/>
              <a:t>thêm</a:t>
            </a:r>
            <a:r>
              <a:rPr lang="en-US" sz="2800" dirty="0"/>
              <a:t> 1 </a:t>
            </a:r>
            <a:r>
              <a:rPr lang="en-US" sz="2800" dirty="0" err="1"/>
              <a:t>bằng</a:t>
            </a:r>
            <a:r>
              <a:rPr lang="en-US" sz="2800" dirty="0"/>
              <a:t> 5, 5 </a:t>
            </a:r>
            <a:r>
              <a:rPr lang="en-US" sz="2800" dirty="0" err="1"/>
              <a:t>thêm</a:t>
            </a:r>
            <a:r>
              <a:rPr lang="en-US" sz="2800" dirty="0"/>
              <a:t> 2 </a:t>
            </a:r>
            <a:r>
              <a:rPr lang="en-US" sz="2800" dirty="0" err="1"/>
              <a:t>bằng</a:t>
            </a:r>
            <a:r>
              <a:rPr lang="en-US" sz="2800" dirty="0"/>
              <a:t> 7, </a:t>
            </a:r>
            <a:r>
              <a:rPr lang="en-US" sz="2800" dirty="0" err="1"/>
              <a:t>viết</a:t>
            </a:r>
            <a:r>
              <a:rPr lang="en-US" sz="2800" dirty="0"/>
              <a:t> 7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3541464" y="3760212"/>
            <a:ext cx="1147790" cy="1569660"/>
            <a:chOff x="1566470" y="2095726"/>
            <a:chExt cx="1147790" cy="1569660"/>
          </a:xfrm>
        </p:grpSpPr>
        <p:grpSp>
          <p:nvGrpSpPr>
            <p:cNvPr id="39" name="Group 38"/>
            <p:cNvGrpSpPr/>
            <p:nvPr/>
          </p:nvGrpSpPr>
          <p:grpSpPr>
            <a:xfrm>
              <a:off x="1566470" y="2095726"/>
              <a:ext cx="1147790" cy="1569660"/>
              <a:chOff x="1697011" y="2095726"/>
              <a:chExt cx="1147790" cy="1569660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1934771" y="2095726"/>
                <a:ext cx="91003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/>
                  <a:t>381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/>
                  <a:t>342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697011" y="2418890"/>
                <a:ext cx="2377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/>
                  <a:t>+</a:t>
                </a:r>
              </a:p>
            </p:txBody>
          </p:sp>
        </p:grpSp>
        <p:cxnSp>
          <p:nvCxnSpPr>
            <p:cNvPr id="40" name="Straight Connector 39"/>
            <p:cNvCxnSpPr/>
            <p:nvPr/>
          </p:nvCxnSpPr>
          <p:spPr>
            <a:xfrm>
              <a:off x="1768475" y="3521075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3775828" y="5158751"/>
            <a:ext cx="91003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</a:rPr>
              <a:t>723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6640264" y="3760212"/>
            <a:ext cx="1147790" cy="1569660"/>
            <a:chOff x="1566470" y="2095726"/>
            <a:chExt cx="1147790" cy="1569660"/>
          </a:xfrm>
        </p:grpSpPr>
        <p:grpSp>
          <p:nvGrpSpPr>
            <p:cNvPr id="45" name="Group 44"/>
            <p:cNvGrpSpPr/>
            <p:nvPr/>
          </p:nvGrpSpPr>
          <p:grpSpPr>
            <a:xfrm>
              <a:off x="1566470" y="2095726"/>
              <a:ext cx="1147790" cy="1569660"/>
              <a:chOff x="1697011" y="2095726"/>
              <a:chExt cx="1147790" cy="1569660"/>
            </a:xfrm>
          </p:grpSpPr>
          <p:sp>
            <p:nvSpPr>
              <p:cNvPr id="47" name="TextBox 46"/>
              <p:cNvSpPr txBox="1"/>
              <p:nvPr/>
            </p:nvSpPr>
            <p:spPr>
              <a:xfrm>
                <a:off x="1934771" y="2095726"/>
                <a:ext cx="91003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/>
                  <a:t>550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/>
                  <a:t>193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1697011" y="2418890"/>
                <a:ext cx="2377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/>
                  <a:t>+</a:t>
                </a:r>
              </a:p>
            </p:txBody>
          </p:sp>
        </p:grpSp>
        <p:cxnSp>
          <p:nvCxnSpPr>
            <p:cNvPr id="46" name="Straight Connector 45"/>
            <p:cNvCxnSpPr/>
            <p:nvPr/>
          </p:nvCxnSpPr>
          <p:spPr>
            <a:xfrm>
              <a:off x="1768475" y="3521075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/>
          <p:cNvSpPr txBox="1"/>
          <p:nvPr/>
        </p:nvSpPr>
        <p:spPr>
          <a:xfrm>
            <a:off x="6874628" y="5158751"/>
            <a:ext cx="91003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</a:rPr>
              <a:t>743</a:t>
            </a:r>
          </a:p>
        </p:txBody>
      </p:sp>
    </p:spTree>
    <p:extLst>
      <p:ext uri="{BB962C8B-B14F-4D97-AF65-F5344CB8AC3E}">
        <p14:creationId xmlns:p14="http://schemas.microsoft.com/office/powerpoint/2010/main" val="365720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4" grpId="0"/>
      <p:bldP spid="35" grpId="0"/>
      <p:bldP spid="36" grpId="0"/>
      <p:bldP spid="37" grpId="0" uiExpand="1" build="p"/>
      <p:bldP spid="43" grpId="0"/>
      <p:bldP spid="49" grpId="0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1627</TotalTime>
  <Words>780</Words>
  <Application>Microsoft Office PowerPoint</Application>
  <PresentationFormat>Custom</PresentationFormat>
  <Paragraphs>209</Paragraphs>
  <Slides>20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Tran Van</cp:lastModifiedBy>
  <cp:revision>153</cp:revision>
  <dcterms:created xsi:type="dcterms:W3CDTF">2021-06-02T01:34:28Z</dcterms:created>
  <dcterms:modified xsi:type="dcterms:W3CDTF">2025-04-08T09:43:02Z</dcterms:modified>
</cp:coreProperties>
</file>