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79" name="Google Shape;33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dirty="0">
                <a:solidFill>
                  <a:srgbClr val="4F6128"/>
                </a:solidFill>
                <a:latin typeface="Times New Roman" panose="02020603050405020304" pitchFamily="18" charset="0"/>
                <a:ea typeface="Cookie"/>
                <a:cs typeface="Times New Roman" panose="02020603050405020304" pitchFamily="18" charset="0"/>
                <a:sym typeface="Cookie"/>
              </a:rPr>
              <a:t>PHÉP CỘNG, PHÉP TRỪ TRONG PHẠM VI 1000</a:t>
            </a:r>
            <a:endParaRPr sz="3600" b="0" i="0" u="none" strike="noStrike" cap="none" dirty="0">
              <a:solidFill>
                <a:srgbClr val="4F6128"/>
              </a:solidFill>
              <a:latin typeface="Times New Roman" panose="02020603050405020304" pitchFamily="18" charset="0"/>
              <a:ea typeface="Cookie"/>
              <a:cs typeface="Times New Roman" panose="02020603050405020304" pitchFamily="18" charset="0"/>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tx1"/>
                </a:solidFill>
                <a:latin typeface="Times New Roman" panose="02020603050405020304" pitchFamily="18" charset="0"/>
                <a:ea typeface="Cookie"/>
                <a:cs typeface="Times New Roman" panose="02020603050405020304" pitchFamily="18" charset="0"/>
                <a:sym typeface="Cookie"/>
              </a:rPr>
              <a:t>BÀI 61:</a:t>
            </a:r>
            <a:endParaRPr dirty="0">
              <a:solidFill>
                <a:schemeClr val="tx1"/>
              </a:solidFill>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en-US" sz="4400" b="0" i="0" u="none" strike="noStrike" cap="none" dirty="0">
                <a:solidFill>
                  <a:schemeClr val="tx1"/>
                </a:solidFill>
                <a:latin typeface="Times New Roman" panose="02020603050405020304" pitchFamily="18" charset="0"/>
                <a:ea typeface="Cookie"/>
                <a:cs typeface="Times New Roman" panose="02020603050405020304" pitchFamily="18" charset="0"/>
                <a:sym typeface="Cookie"/>
              </a:rPr>
              <a:t>PHÉP TRỪ (KHÔNG NHỚ) TRONG PHẠM VI 1000</a:t>
            </a:r>
            <a:endParaRPr sz="4400" b="0" i="0" u="none" strike="noStrike" cap="none" dirty="0">
              <a:solidFill>
                <a:schemeClr val="tx1"/>
              </a:solidFill>
              <a:latin typeface="Times New Roman" panose="02020603050405020304" pitchFamily="18" charset="0"/>
              <a:ea typeface="Cookie"/>
              <a:cs typeface="Times New Roman" panose="02020603050405020304" pitchFamily="18" charset="0"/>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474 - 374</a:t>
                </a:r>
                <a:endParaRPr sz="3600" b="1" dirty="0">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835 - 30</a:t>
                </a:r>
                <a:endParaRPr sz="3600" b="1" dirty="0">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cxnSp>
        <p:nvCxnSpPr>
          <p:cNvPr id="3" name="Straight Connector 2">
            <a:extLst>
              <a:ext uri="{FF2B5EF4-FFF2-40B4-BE49-F238E27FC236}">
                <a16:creationId xmlns:a16="http://schemas.microsoft.com/office/drawing/2014/main" id="{883E1EB3-0CC7-4A42-A34A-EF8C723AC30D}"/>
              </a:ext>
            </a:extLst>
          </p:cNvPr>
          <p:cNvCxnSpPr/>
          <p:nvPr/>
        </p:nvCxnSpPr>
        <p:spPr>
          <a:xfrm>
            <a:off x="2947770" y="2341984"/>
            <a:ext cx="6543612" cy="1853547"/>
          </a:xfrm>
          <a:prstGeom prst="line">
            <a:avLst/>
          </a:prstGeom>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id="{99EEB88E-B7CB-4A07-BB63-943A5109B17D}"/>
              </a:ext>
            </a:extLst>
          </p:cNvPr>
          <p:cNvCxnSpPr/>
          <p:nvPr/>
        </p:nvCxnSpPr>
        <p:spPr>
          <a:xfrm>
            <a:off x="2947770" y="2341984"/>
            <a:ext cx="6543612" cy="1853547"/>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467</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240</a:t>
                </a:r>
                <a:endParaRPr dirty="0"/>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991</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530</a:t>
                </a:r>
                <a:endParaRPr dirty="0"/>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227</a:t>
            </a:r>
            <a:endParaRPr dirty="0"/>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Mẫu</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600 – 200 = </a:t>
            </a:r>
            <a:r>
              <a:rPr lang="en-US" sz="2800" dirty="0">
                <a:solidFill>
                  <a:schemeClr val="dk1"/>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Nhẩm: 6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 - 2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 = 4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600   -   200  =  400</a:t>
            </a:r>
            <a:endParaRPr dirty="0"/>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800</Words>
  <Application>Microsoft Office PowerPoint</Application>
  <PresentationFormat>Widescreen</PresentationFormat>
  <Paragraphs>220</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7</cp:revision>
  <dcterms:created xsi:type="dcterms:W3CDTF">2021-06-02T01:34:28Z</dcterms:created>
  <dcterms:modified xsi:type="dcterms:W3CDTF">2024-04-02T22:58:59Z</dcterms:modified>
</cp:coreProperties>
</file>