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34"/>
  </p:notesMasterIdLst>
  <p:sldIdLst>
    <p:sldId id="257" r:id="rId6"/>
    <p:sldId id="258" r:id="rId7"/>
    <p:sldId id="264" r:id="rId8"/>
    <p:sldId id="260" r:id="rId9"/>
    <p:sldId id="261" r:id="rId10"/>
    <p:sldId id="263" r:id="rId11"/>
    <p:sldId id="262" r:id="rId12"/>
    <p:sldId id="266" r:id="rId13"/>
    <p:sldId id="267" r:id="rId14"/>
    <p:sldId id="265" r:id="rId15"/>
    <p:sldId id="523" r:id="rId16"/>
    <p:sldId id="2007577153" r:id="rId17"/>
    <p:sldId id="2007577126" r:id="rId18"/>
    <p:sldId id="2007577130" r:id="rId19"/>
    <p:sldId id="524" r:id="rId20"/>
    <p:sldId id="2007577154" r:id="rId21"/>
    <p:sldId id="2007577155" r:id="rId22"/>
    <p:sldId id="306" r:id="rId23"/>
    <p:sldId id="269" r:id="rId24"/>
    <p:sldId id="2007577131" r:id="rId25"/>
    <p:sldId id="2007577132" r:id="rId26"/>
    <p:sldId id="2007577134" r:id="rId27"/>
    <p:sldId id="2007577133" r:id="rId28"/>
    <p:sldId id="2007577135" r:id="rId29"/>
    <p:sldId id="2007577138" r:id="rId30"/>
    <p:sldId id="2007577136" r:id="rId31"/>
    <p:sldId id="2007577137" r:id="rId32"/>
    <p:sldId id="29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CACA57-1CC9-4B95-94B9-EE1E91658903}"/>
              </a:ext>
            </a:extLst>
          </p:cNvPr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17.wdp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6.GIF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43" y="773834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85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1149140" y="115982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4634838" y="121582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8148570" y="114174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4412936" y="111488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8030113" y="106766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3DA31403-A519-442B-AE74-16B2EFE3EF34}"/>
              </a:ext>
            </a:extLst>
          </p:cNvPr>
          <p:cNvSpPr/>
          <p:nvPr/>
        </p:nvSpPr>
        <p:spPr>
          <a:xfrm>
            <a:off x="8315009" y="118602"/>
            <a:ext cx="3575490" cy="115079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BA8075-BC17-4710-8672-A9D324FF2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39194"/>
            <a:ext cx="1753077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FA7270-B251-41C4-859E-9DFF7128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16723"/>
            <a:ext cx="1753077" cy="1219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8FB3DD-44BB-4353-9F19-ECF961FD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98" y="5021692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2.96296E-6 L 4.16667E-7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7.40741E-7 L -8.33333E-7 -0.07222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44444E-6 L 2.91667E-6 -0.07222 " pathEditMode="relative" rAng="0" ptsTypes="AA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6296E-6 L -2.5E-6 -0.07223 " pathEditMode="relative" rAng="0" ptsTypes="AA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556E-17 -7.40741E-7 L 2.77556E-17 -0.07222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4.44444E-6 L 3.75E-6 -0.07222 " pathEditMode="relative" rAng="0" ptsTypes="AA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3.7037E-7 L -2.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33333E-6 L 2.5E-6 -0.07222 " pathEditMode="relative" rAng="0" ptsTypes="AA">
                                      <p:cBhvr>
                                        <p:cTn id="6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2.96296E-6 L -4.16667E-7 -0.07223 " pathEditMode="relative" rAng="0" ptsTypes="AA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700"/>
                            </p:stCondLst>
                            <p:childTnLst>
                              <p:par>
                                <p:cTn id="8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8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800"/>
                            </p:stCondLst>
                            <p:childTnLst>
                              <p:par>
                                <p:cTn id="8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700"/>
                            </p:stCondLst>
                            <p:childTnLst>
                              <p:par>
                                <p:cTn id="9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300"/>
                            </p:stCondLst>
                            <p:childTnLst>
                              <p:par>
                                <p:cTn id="1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900"/>
                            </p:stCondLst>
                            <p:childTnLst>
                              <p:par>
                                <p:cTn id="1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300"/>
                            </p:stCondLst>
                            <p:childTnLst>
                              <p:par>
                                <p:cTn id="1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900"/>
                            </p:stCondLst>
                            <p:childTnLst>
                              <p:par>
                                <p:cTn id="1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800"/>
                            </p:stCondLst>
                            <p:childTnLst>
                              <p:par>
                                <p:cTn id="14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5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100"/>
                            </p:stCondLst>
                            <p:childTnLst>
                              <p:par>
                                <p:cTn id="15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900"/>
                            </p:stCondLst>
                            <p:childTnLst>
                              <p:par>
                                <p:cTn id="16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600"/>
                            </p:stCondLst>
                            <p:childTnLst>
                              <p:par>
                                <p:cTn id="18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700"/>
                            </p:stCondLst>
                            <p:childTnLst>
                              <p:par>
                                <p:cTn id="19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9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800"/>
                            </p:stCondLst>
                            <p:childTnLst>
                              <p:par>
                                <p:cTn id="20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3300"/>
                            </p:stCondLst>
                            <p:childTnLst>
                              <p:par>
                                <p:cTn id="20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4600"/>
                            </p:stCondLst>
                            <p:childTnLst>
                              <p:par>
                                <p:cTn id="2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2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7900"/>
                            </p:stCondLst>
                            <p:childTnLst>
                              <p:par>
                                <p:cTn id="22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rất biết ơn chị vì chị đã làm cho đuờng 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DEBF87-B85D-40E5-9CC9-FEAADE901A3E}"/>
              </a:ext>
            </a:extLst>
          </p:cNvPr>
          <p:cNvSpPr txBox="1"/>
          <p:nvPr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1134</Words>
  <Application>Microsoft Office PowerPoint</Application>
  <PresentationFormat>Widescreen</PresentationFormat>
  <Paragraphs>297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微软雅黑</vt:lpstr>
      <vt:lpstr>微软雅黑</vt:lpstr>
      <vt:lpstr>字魂59号-创粗黑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9_Office Theme</vt:lpstr>
      <vt:lpstr>2_Office 主题​​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2021-08-02T05:04:21Z</dcterms:created>
  <dcterms:modified xsi:type="dcterms:W3CDTF">2021-08-02T05:11:49Z</dcterms:modified>
</cp:coreProperties>
</file>