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324" r:id="rId2"/>
    <p:sldId id="309" r:id="rId3"/>
    <p:sldId id="310" r:id="rId4"/>
    <p:sldId id="311" r:id="rId5"/>
    <p:sldId id="318" r:id="rId6"/>
    <p:sldId id="317" r:id="rId7"/>
    <p:sldId id="316" r:id="rId8"/>
    <p:sldId id="321" r:id="rId9"/>
    <p:sldId id="322" r:id="rId10"/>
    <p:sldId id="319" r:id="rId11"/>
    <p:sldId id="323" r:id="rId12"/>
  </p:sldIdLst>
  <p:sldSz cx="9144000" cy="5143500" type="screen16x9"/>
  <p:notesSz cx="6858000" cy="9144000"/>
  <p:embeddedFontLst>
    <p:embeddedFont>
      <p:font typeface="Fira Sans Extra Condensed" panose="020B0503050000020004" pitchFamily="34" charset="0"/>
      <p:regular r:id="rId14"/>
      <p:bold r:id="rId15"/>
    </p:embeddedFont>
    <p:embeddedFont>
      <p:font typeface="Fira Sans Extra Condensed Medium" panose="020B0604020202020204" charset="0"/>
      <p:regular r:id="rId16"/>
      <p:bold r:id="rId17"/>
      <p:italic r:id="rId18"/>
      <p:boldItalic r:id="rId19"/>
    </p:embeddedFont>
    <p:embeddedFont>
      <p:font typeface="Fredoka One" panose="02000000000000000000" pitchFamily="2" charset="0"/>
      <p:regular r:id="rId20"/>
    </p:embeddedFont>
    <p:embeddedFont>
      <p:font typeface="Karla Medium" pitchFamily="2" charset="0"/>
      <p:regular r:id="rId21"/>
      <p:bold r:id="rId22"/>
      <p:italic r:id="rId23"/>
      <p:boldItalic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8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BD44F8-406B-466D-976F-02079F58017C}">
  <a:tblStyle styleId="{92BD44F8-406B-466D-976F-02079F58017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1" y="62"/>
      </p:cViewPr>
      <p:guideLst>
        <p:guide orient="horz" pos="5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532444effc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532444effc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97e2c5d167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97e2c5d167_0_3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10" name="Google Shape;10;p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846925" y="1448375"/>
            <a:ext cx="7453500" cy="166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442375" y="3510482"/>
            <a:ext cx="4381800" cy="46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/>
          <p:nvPr/>
        </p:nvSpPr>
        <p:spPr>
          <a:xfrm rot="-5400000">
            <a:off x="7696103" y="-653001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6"/>
          <p:cNvGrpSpPr/>
          <p:nvPr/>
        </p:nvGrpSpPr>
        <p:grpSpPr>
          <a:xfrm>
            <a:off x="110181" y="-49483"/>
            <a:ext cx="1206195" cy="1177623"/>
            <a:chOff x="2180272" y="-464800"/>
            <a:chExt cx="1256977" cy="1227202"/>
          </a:xfrm>
        </p:grpSpPr>
        <p:sp>
          <p:nvSpPr>
            <p:cNvPr id="48" name="Google Shape;48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6"/>
          <p:cNvGrpSpPr/>
          <p:nvPr/>
        </p:nvGrpSpPr>
        <p:grpSpPr>
          <a:xfrm flipH="1">
            <a:off x="7990631" y="4225504"/>
            <a:ext cx="1206195" cy="1177623"/>
            <a:chOff x="2180272" y="-464800"/>
            <a:chExt cx="1256977" cy="1227202"/>
          </a:xfrm>
        </p:grpSpPr>
        <p:sp>
          <p:nvSpPr>
            <p:cNvPr id="51" name="Google Shape;51;p6"/>
            <p:cNvSpPr/>
            <p:nvPr/>
          </p:nvSpPr>
          <p:spPr>
            <a:xfrm rot="1305289">
              <a:off x="2317483" y="-315805"/>
              <a:ext cx="982555" cy="929213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lt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1305284">
              <a:off x="2487572" y="-154950"/>
              <a:ext cx="642378" cy="607502"/>
            </a:xfrm>
            <a:custGeom>
              <a:avLst/>
              <a:gdLst/>
              <a:ahLst/>
              <a:cxnLst/>
              <a:rect l="l" t="t" r="r" b="b"/>
              <a:pathLst>
                <a:path w="2358" h="2230" extrusionOk="0">
                  <a:moveTo>
                    <a:pt x="1231" y="0"/>
                  </a:moveTo>
                  <a:cubicBezTo>
                    <a:pt x="1192" y="0"/>
                    <a:pt x="1154" y="21"/>
                    <a:pt x="1131" y="66"/>
                  </a:cubicBezTo>
                  <a:lnTo>
                    <a:pt x="822" y="566"/>
                  </a:lnTo>
                  <a:cubicBezTo>
                    <a:pt x="810" y="602"/>
                    <a:pt x="774" y="626"/>
                    <a:pt x="726" y="626"/>
                  </a:cubicBezTo>
                  <a:lnTo>
                    <a:pt x="131" y="661"/>
                  </a:lnTo>
                  <a:cubicBezTo>
                    <a:pt x="48" y="673"/>
                    <a:pt x="0" y="780"/>
                    <a:pt x="60" y="852"/>
                  </a:cubicBezTo>
                  <a:lnTo>
                    <a:pt x="453" y="1292"/>
                  </a:lnTo>
                  <a:cubicBezTo>
                    <a:pt x="476" y="1328"/>
                    <a:pt x="488" y="1376"/>
                    <a:pt x="476" y="1399"/>
                  </a:cubicBezTo>
                  <a:lnTo>
                    <a:pt x="334" y="1983"/>
                  </a:lnTo>
                  <a:cubicBezTo>
                    <a:pt x="314" y="2051"/>
                    <a:pt x="374" y="2127"/>
                    <a:pt x="442" y="2127"/>
                  </a:cubicBezTo>
                  <a:cubicBezTo>
                    <a:pt x="457" y="2127"/>
                    <a:pt x="473" y="2123"/>
                    <a:pt x="488" y="2114"/>
                  </a:cubicBezTo>
                  <a:lnTo>
                    <a:pt x="1048" y="1876"/>
                  </a:lnTo>
                  <a:cubicBezTo>
                    <a:pt x="1055" y="1872"/>
                    <a:pt x="1064" y="1871"/>
                    <a:pt x="1074" y="1871"/>
                  </a:cubicBezTo>
                  <a:cubicBezTo>
                    <a:pt x="1098" y="1871"/>
                    <a:pt x="1126" y="1879"/>
                    <a:pt x="1143" y="1888"/>
                  </a:cubicBezTo>
                  <a:lnTo>
                    <a:pt x="1655" y="2209"/>
                  </a:lnTo>
                  <a:cubicBezTo>
                    <a:pt x="1672" y="2223"/>
                    <a:pt x="1691" y="2229"/>
                    <a:pt x="1710" y="2229"/>
                  </a:cubicBezTo>
                  <a:cubicBezTo>
                    <a:pt x="1770" y="2229"/>
                    <a:pt x="1828" y="2168"/>
                    <a:pt x="1810" y="2114"/>
                  </a:cubicBezTo>
                  <a:lnTo>
                    <a:pt x="1774" y="1519"/>
                  </a:lnTo>
                  <a:cubicBezTo>
                    <a:pt x="1774" y="1471"/>
                    <a:pt x="1786" y="1447"/>
                    <a:pt x="1810" y="1411"/>
                  </a:cubicBezTo>
                  <a:lnTo>
                    <a:pt x="2274" y="1042"/>
                  </a:lnTo>
                  <a:cubicBezTo>
                    <a:pt x="2358" y="971"/>
                    <a:pt x="2322" y="852"/>
                    <a:pt x="2239" y="840"/>
                  </a:cubicBezTo>
                  <a:lnTo>
                    <a:pt x="1643" y="697"/>
                  </a:lnTo>
                  <a:cubicBezTo>
                    <a:pt x="1608" y="685"/>
                    <a:pt x="1584" y="661"/>
                    <a:pt x="1560" y="626"/>
                  </a:cubicBezTo>
                  <a:lnTo>
                    <a:pt x="1346" y="78"/>
                  </a:lnTo>
                  <a:cubicBezTo>
                    <a:pt x="1320" y="27"/>
                    <a:pt x="1275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6"/>
          <p:cNvSpPr/>
          <p:nvPr/>
        </p:nvSpPr>
        <p:spPr>
          <a:xfrm rot="5400000">
            <a:off x="652978" y="3695649"/>
            <a:ext cx="794896" cy="2100898"/>
          </a:xfrm>
          <a:custGeom>
            <a:avLst/>
            <a:gdLst/>
            <a:ahLst/>
            <a:cxnLst/>
            <a:rect l="l" t="t" r="r" b="b"/>
            <a:pathLst>
              <a:path w="74761" h="78796" extrusionOk="0">
                <a:moveTo>
                  <a:pt x="74760" y="0"/>
                </a:moveTo>
                <a:cubicBezTo>
                  <a:pt x="63711" y="2465"/>
                  <a:pt x="53615" y="9263"/>
                  <a:pt x="47400" y="18752"/>
                </a:cubicBezTo>
                <a:cubicBezTo>
                  <a:pt x="40113" y="29897"/>
                  <a:pt x="38113" y="44017"/>
                  <a:pt x="29981" y="54554"/>
                </a:cubicBezTo>
                <a:cubicBezTo>
                  <a:pt x="23551" y="62853"/>
                  <a:pt x="14015" y="68020"/>
                  <a:pt x="5561" y="74247"/>
                </a:cubicBezTo>
                <a:cubicBezTo>
                  <a:pt x="3656" y="75652"/>
                  <a:pt x="1775" y="77176"/>
                  <a:pt x="1" y="78795"/>
                </a:cubicBezTo>
                <a:lnTo>
                  <a:pt x="74760" y="78795"/>
                </a:lnTo>
                <a:lnTo>
                  <a:pt x="7476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CUSTOM_6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8"/>
          <p:cNvSpPr txBox="1">
            <a:spLocks noGrp="1"/>
          </p:cNvSpPr>
          <p:nvPr>
            <p:ph type="title" hasCustomPrompt="1"/>
          </p:nvPr>
        </p:nvSpPr>
        <p:spPr>
          <a:xfrm>
            <a:off x="4922488" y="1091465"/>
            <a:ext cx="21489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376" name="Google Shape;376;p28"/>
          <p:cNvSpPr txBox="1">
            <a:spLocks noGrp="1"/>
          </p:cNvSpPr>
          <p:nvPr>
            <p:ph type="subTitle" idx="1"/>
          </p:nvPr>
        </p:nvSpPr>
        <p:spPr>
          <a:xfrm>
            <a:off x="4927888" y="1583380"/>
            <a:ext cx="21381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7" name="Google Shape;377;p28"/>
          <p:cNvSpPr txBox="1">
            <a:spLocks noGrp="1"/>
          </p:cNvSpPr>
          <p:nvPr>
            <p:ph type="title" idx="2" hasCustomPrompt="1"/>
          </p:nvPr>
        </p:nvSpPr>
        <p:spPr>
          <a:xfrm>
            <a:off x="2074563" y="1091465"/>
            <a:ext cx="21450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378" name="Google Shape;378;p28"/>
          <p:cNvSpPr txBox="1">
            <a:spLocks noGrp="1"/>
          </p:cNvSpPr>
          <p:nvPr>
            <p:ph type="subTitle" idx="3"/>
          </p:nvPr>
        </p:nvSpPr>
        <p:spPr>
          <a:xfrm>
            <a:off x="2076964" y="1583380"/>
            <a:ext cx="21414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9" name="Google Shape;379;p28"/>
          <p:cNvSpPr txBox="1">
            <a:spLocks noGrp="1"/>
          </p:cNvSpPr>
          <p:nvPr>
            <p:ph type="title" idx="4" hasCustomPrompt="1"/>
          </p:nvPr>
        </p:nvSpPr>
        <p:spPr>
          <a:xfrm>
            <a:off x="3499488" y="3183113"/>
            <a:ext cx="2145000" cy="4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t>xx%</a:t>
            </a:r>
          </a:p>
        </p:txBody>
      </p:sp>
      <p:sp>
        <p:nvSpPr>
          <p:cNvPr id="380" name="Google Shape;380;p28"/>
          <p:cNvSpPr txBox="1">
            <a:spLocks noGrp="1"/>
          </p:cNvSpPr>
          <p:nvPr>
            <p:ph type="subTitle" idx="5"/>
          </p:nvPr>
        </p:nvSpPr>
        <p:spPr>
          <a:xfrm>
            <a:off x="3502788" y="3675036"/>
            <a:ext cx="2141700" cy="6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81" name="Google Shape;381;p28"/>
          <p:cNvGrpSpPr/>
          <p:nvPr/>
        </p:nvGrpSpPr>
        <p:grpSpPr>
          <a:xfrm flipH="1">
            <a:off x="347" y="1425498"/>
            <a:ext cx="3582176" cy="3718089"/>
            <a:chOff x="4707900" y="539325"/>
            <a:chExt cx="4436131" cy="4604444"/>
          </a:xfrm>
        </p:grpSpPr>
        <p:sp>
          <p:nvSpPr>
            <p:cNvPr id="382" name="Google Shape;382;p28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8"/>
          <p:cNvGrpSpPr/>
          <p:nvPr/>
        </p:nvGrpSpPr>
        <p:grpSpPr>
          <a:xfrm rot="10800000" flipH="1">
            <a:off x="5561822" y="-2"/>
            <a:ext cx="3582176" cy="3718089"/>
            <a:chOff x="4707900" y="539325"/>
            <a:chExt cx="4436131" cy="4604444"/>
          </a:xfrm>
        </p:grpSpPr>
        <p:sp>
          <p:nvSpPr>
            <p:cNvPr id="385" name="Google Shape;385;p28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32"/>
          <p:cNvGrpSpPr/>
          <p:nvPr/>
        </p:nvGrpSpPr>
        <p:grpSpPr>
          <a:xfrm>
            <a:off x="4707900" y="539325"/>
            <a:ext cx="4436131" cy="4604444"/>
            <a:chOff x="4707900" y="539325"/>
            <a:chExt cx="4436131" cy="4604444"/>
          </a:xfrm>
        </p:grpSpPr>
        <p:sp>
          <p:nvSpPr>
            <p:cNvPr id="429" name="Google Shape;429;p32"/>
            <p:cNvSpPr/>
            <p:nvPr/>
          </p:nvSpPr>
          <p:spPr>
            <a:xfrm>
              <a:off x="4707900" y="539325"/>
              <a:ext cx="4436131" cy="4604444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4905576" y="676300"/>
              <a:ext cx="4238388" cy="4467339"/>
            </a:xfrm>
            <a:custGeom>
              <a:avLst/>
              <a:gdLst/>
              <a:ahLst/>
              <a:cxnLst/>
              <a:rect l="l" t="t" r="r" b="b"/>
              <a:pathLst>
                <a:path w="74761" h="78796" extrusionOk="0">
                  <a:moveTo>
                    <a:pt x="74760" y="0"/>
                  </a:moveTo>
                  <a:cubicBezTo>
                    <a:pt x="63711" y="2465"/>
                    <a:pt x="53615" y="9263"/>
                    <a:pt x="47400" y="18752"/>
                  </a:cubicBezTo>
                  <a:cubicBezTo>
                    <a:pt x="40113" y="29897"/>
                    <a:pt x="38113" y="44017"/>
                    <a:pt x="29981" y="54554"/>
                  </a:cubicBezTo>
                  <a:cubicBezTo>
                    <a:pt x="23551" y="62853"/>
                    <a:pt x="14015" y="68020"/>
                    <a:pt x="5561" y="74247"/>
                  </a:cubicBezTo>
                  <a:cubicBezTo>
                    <a:pt x="3656" y="75652"/>
                    <a:pt x="1775" y="77176"/>
                    <a:pt x="1" y="78795"/>
                  </a:cubicBezTo>
                  <a:lnTo>
                    <a:pt x="74760" y="78795"/>
                  </a:lnTo>
                  <a:lnTo>
                    <a:pt x="74760" y="0"/>
                  </a:ln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2"/>
          <p:cNvSpPr/>
          <p:nvPr/>
        </p:nvSpPr>
        <p:spPr>
          <a:xfrm>
            <a:off x="187950" y="2083554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2"/>
          <p:cNvSpPr/>
          <p:nvPr/>
        </p:nvSpPr>
        <p:spPr>
          <a:xfrm>
            <a:off x="3909050" y="47079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2"/>
          <p:cNvSpPr/>
          <p:nvPr/>
        </p:nvSpPr>
        <p:spPr>
          <a:xfrm>
            <a:off x="8607275" y="3110679"/>
            <a:ext cx="350229" cy="391938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"/>
          <p:cNvSpPr/>
          <p:nvPr/>
        </p:nvSpPr>
        <p:spPr>
          <a:xfrm>
            <a:off x="4788425" y="157372"/>
            <a:ext cx="235579" cy="263646"/>
          </a:xfrm>
          <a:custGeom>
            <a:avLst/>
            <a:gdLst/>
            <a:ahLst/>
            <a:cxnLst/>
            <a:rect l="l" t="t" r="r" b="b"/>
            <a:pathLst>
              <a:path w="3871" h="4332" extrusionOk="0">
                <a:moveTo>
                  <a:pt x="1942" y="1"/>
                </a:moveTo>
                <a:cubicBezTo>
                  <a:pt x="1894" y="1"/>
                  <a:pt x="1846" y="24"/>
                  <a:pt x="1823" y="72"/>
                </a:cubicBezTo>
                <a:cubicBezTo>
                  <a:pt x="1596" y="572"/>
                  <a:pt x="1513" y="1167"/>
                  <a:pt x="1465" y="1703"/>
                </a:cubicBezTo>
                <a:cubicBezTo>
                  <a:pt x="1001" y="1739"/>
                  <a:pt x="513" y="1834"/>
                  <a:pt x="108" y="2037"/>
                </a:cubicBezTo>
                <a:cubicBezTo>
                  <a:pt x="1" y="2084"/>
                  <a:pt x="1" y="2239"/>
                  <a:pt x="108" y="2299"/>
                </a:cubicBezTo>
                <a:cubicBezTo>
                  <a:pt x="513" y="2501"/>
                  <a:pt x="1001" y="2596"/>
                  <a:pt x="1465" y="2632"/>
                </a:cubicBezTo>
                <a:cubicBezTo>
                  <a:pt x="1513" y="3215"/>
                  <a:pt x="1704" y="4239"/>
                  <a:pt x="1882" y="4323"/>
                </a:cubicBezTo>
                <a:cubicBezTo>
                  <a:pt x="1899" y="4328"/>
                  <a:pt x="1917" y="4331"/>
                  <a:pt x="1934" y="4331"/>
                </a:cubicBezTo>
                <a:cubicBezTo>
                  <a:pt x="1986" y="4331"/>
                  <a:pt x="2034" y="4302"/>
                  <a:pt x="2061" y="4239"/>
                </a:cubicBezTo>
                <a:cubicBezTo>
                  <a:pt x="2287" y="3751"/>
                  <a:pt x="2370" y="3156"/>
                  <a:pt x="2406" y="2620"/>
                </a:cubicBezTo>
                <a:cubicBezTo>
                  <a:pt x="2858" y="2572"/>
                  <a:pt x="3347" y="2477"/>
                  <a:pt x="3751" y="2275"/>
                </a:cubicBezTo>
                <a:cubicBezTo>
                  <a:pt x="3787" y="2263"/>
                  <a:pt x="3799" y="2251"/>
                  <a:pt x="3811" y="2215"/>
                </a:cubicBezTo>
                <a:cubicBezTo>
                  <a:pt x="3870" y="2144"/>
                  <a:pt x="3847" y="2072"/>
                  <a:pt x="3787" y="2037"/>
                </a:cubicBezTo>
                <a:cubicBezTo>
                  <a:pt x="3382" y="1834"/>
                  <a:pt x="2882" y="1727"/>
                  <a:pt x="2418" y="1703"/>
                </a:cubicBezTo>
                <a:cubicBezTo>
                  <a:pt x="2382" y="1167"/>
                  <a:pt x="2287" y="572"/>
                  <a:pt x="2061" y="72"/>
                </a:cubicBezTo>
                <a:cubicBezTo>
                  <a:pt x="2037" y="24"/>
                  <a:pt x="1989" y="1"/>
                  <a:pt x="1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7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●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○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 Medium"/>
              <a:buChar char="■"/>
              <a:defRPr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4" r:id="rId4"/>
    <p:sldLayoutId id="214748367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658378-A8A1-EA36-8DAF-ED4F80BFC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600" y="1713318"/>
            <a:ext cx="7374104" cy="20312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n-lt"/>
              </a:rPr>
              <a:t>HOẠT ĐỘNG GIÁO DỤC TĂNG CƯỜNG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KỸ NĂNG CÔNG DÂN SỐ LỚP 2</a:t>
            </a:r>
            <a:br>
              <a:rPr lang="en-US" b="1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 err="1">
                <a:latin typeface="+mn-lt"/>
              </a:rPr>
              <a:t>Bài</a:t>
            </a:r>
            <a:r>
              <a:rPr lang="en-US" dirty="0">
                <a:latin typeface="+mn-lt"/>
              </a:rPr>
              <a:t> 1: </a:t>
            </a:r>
            <a:r>
              <a:rPr lang="en-US" dirty="0" err="1">
                <a:latin typeface="+mn-lt"/>
              </a:rPr>
              <a:t>Điện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thoại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thông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minh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8D9D5-E1EC-4D98-B843-9072BE9A8294}"/>
              </a:ext>
            </a:extLst>
          </p:cNvPr>
          <p:cNvSpPr txBox="1"/>
          <p:nvPr/>
        </p:nvSpPr>
        <p:spPr>
          <a:xfrm>
            <a:off x="1247553" y="531627"/>
            <a:ext cx="6691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UBND QUẬN HẢI AN</a:t>
            </a:r>
            <a:br>
              <a:rPr 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TRƯỜNG TIỀU HỌC ĐẰNG HẢI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85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F22214-0A6C-2DFF-2188-1B80D607A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84" y="256101"/>
            <a:ext cx="3522948" cy="47749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F23CA2-4381-FA73-188D-11DD222C11B4}"/>
              </a:ext>
            </a:extLst>
          </p:cNvPr>
          <p:cNvSpPr/>
          <p:nvPr/>
        </p:nvSpPr>
        <p:spPr>
          <a:xfrm>
            <a:off x="8523575" y="673394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554503-4748-5D2E-5E3E-ED93816E55D0}"/>
              </a:ext>
            </a:extLst>
          </p:cNvPr>
          <p:cNvSpPr/>
          <p:nvPr/>
        </p:nvSpPr>
        <p:spPr>
          <a:xfrm>
            <a:off x="545806" y="248092"/>
            <a:ext cx="3338622" cy="7088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nguồn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bật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(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nếu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tắt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8" name="AutoShape 2" descr="Phone PNG">
            <a:extLst>
              <a:ext uri="{FF2B5EF4-FFF2-40B4-BE49-F238E27FC236}">
                <a16:creationId xmlns:a16="http://schemas.microsoft.com/office/drawing/2014/main" id="{C7D721DF-EFB1-B791-9E31-A2137884FE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40540" y="1740290"/>
            <a:ext cx="848928" cy="8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556F08-E38F-9E19-CE21-0506449C8C51}"/>
              </a:ext>
            </a:extLst>
          </p:cNvPr>
          <p:cNvSpPr/>
          <p:nvPr/>
        </p:nvSpPr>
        <p:spPr>
          <a:xfrm>
            <a:off x="363770" y="121830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06AA33F-D6F4-F9D8-EFCE-04949720BA5A}"/>
              </a:ext>
            </a:extLst>
          </p:cNvPr>
          <p:cNvSpPr/>
          <p:nvPr/>
        </p:nvSpPr>
        <p:spPr>
          <a:xfrm>
            <a:off x="550774" y="1187303"/>
            <a:ext cx="3333654" cy="606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E1D279-8BAD-56E3-CC58-D3AD75F6584D}"/>
              </a:ext>
            </a:extLst>
          </p:cNvPr>
          <p:cNvSpPr/>
          <p:nvPr/>
        </p:nvSpPr>
        <p:spPr>
          <a:xfrm>
            <a:off x="370642" y="1045534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2</a:t>
            </a:r>
          </a:p>
        </p:txBody>
      </p:sp>
      <p:pic>
        <p:nvPicPr>
          <p:cNvPr id="12" name="Picture 4" descr="ExDialer - Phone Call Dialer - Apps on Google Play">
            <a:extLst>
              <a:ext uri="{FF2B5EF4-FFF2-40B4-BE49-F238E27FC236}">
                <a16:creationId xmlns:a16="http://schemas.microsoft.com/office/drawing/2014/main" id="{392ED18B-F265-87F5-BA31-28D18F07F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242" y="1304814"/>
            <a:ext cx="371034" cy="3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AAF1BB-4029-21F2-EF8A-11B87B6A2313}"/>
              </a:ext>
            </a:extLst>
          </p:cNvPr>
          <p:cNvSpPr/>
          <p:nvPr/>
        </p:nvSpPr>
        <p:spPr>
          <a:xfrm>
            <a:off x="555629" y="2006547"/>
            <a:ext cx="3333654" cy="606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biểu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tượng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bàn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phím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AD38E1-847D-134F-8096-B5DDD4CE6078}"/>
              </a:ext>
            </a:extLst>
          </p:cNvPr>
          <p:cNvSpPr/>
          <p:nvPr/>
        </p:nvSpPr>
        <p:spPr>
          <a:xfrm>
            <a:off x="326496" y="1852961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EC8FC3-A794-5114-AC04-A3E728AAAE02}"/>
              </a:ext>
            </a:extLst>
          </p:cNvPr>
          <p:cNvSpPr/>
          <p:nvPr/>
        </p:nvSpPr>
        <p:spPr>
          <a:xfrm>
            <a:off x="3553699" y="2766523"/>
            <a:ext cx="2691350" cy="606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Bấm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số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cần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gọi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pPr algn="ctr"/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VD: 12345678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900A68-2809-0427-85D3-EB17024EF93D}"/>
              </a:ext>
            </a:extLst>
          </p:cNvPr>
          <p:cNvSpPr/>
          <p:nvPr/>
        </p:nvSpPr>
        <p:spPr>
          <a:xfrm>
            <a:off x="3324566" y="2795287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4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AC0FA3-F4B9-8925-3FA3-CA99DD12EA26}"/>
              </a:ext>
            </a:extLst>
          </p:cNvPr>
          <p:cNvCxnSpPr>
            <a:cxnSpLocks/>
          </p:cNvCxnSpPr>
          <p:nvPr/>
        </p:nvCxnSpPr>
        <p:spPr>
          <a:xfrm flipV="1">
            <a:off x="6235218" y="2510803"/>
            <a:ext cx="401001" cy="357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AF8103-0F36-35A4-6EF1-CC8A8D9D6DC9}"/>
              </a:ext>
            </a:extLst>
          </p:cNvPr>
          <p:cNvSpPr/>
          <p:nvPr/>
        </p:nvSpPr>
        <p:spPr>
          <a:xfrm>
            <a:off x="3603851" y="3573460"/>
            <a:ext cx="2217236" cy="606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10351E-B760-0D7C-D44D-38BE0DF7D2B7}"/>
              </a:ext>
            </a:extLst>
          </p:cNvPr>
          <p:cNvSpPr/>
          <p:nvPr/>
        </p:nvSpPr>
        <p:spPr>
          <a:xfrm>
            <a:off x="3359276" y="3658771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5</a:t>
            </a:r>
          </a:p>
        </p:txBody>
      </p:sp>
      <p:pic>
        <p:nvPicPr>
          <p:cNvPr id="20" name="Picture 4" descr="ExDialer - Phone Call Dialer - Apps on Google Play">
            <a:extLst>
              <a:ext uri="{FF2B5EF4-FFF2-40B4-BE49-F238E27FC236}">
                <a16:creationId xmlns:a16="http://schemas.microsoft.com/office/drawing/2014/main" id="{E0A89BC5-5742-1D98-D71E-F50596331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036" y="3665449"/>
            <a:ext cx="371034" cy="3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41BBEE2-55EC-9231-DDAB-3B78031489B4}"/>
              </a:ext>
            </a:extLst>
          </p:cNvPr>
          <p:cNvCxnSpPr>
            <a:cxnSpLocks/>
          </p:cNvCxnSpPr>
          <p:nvPr/>
        </p:nvCxnSpPr>
        <p:spPr>
          <a:xfrm>
            <a:off x="5871087" y="3968127"/>
            <a:ext cx="1224373" cy="509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C05D82-04CA-0FB2-EE7B-B6D0E47EE8CB}"/>
              </a:ext>
            </a:extLst>
          </p:cNvPr>
          <p:cNvSpPr/>
          <p:nvPr/>
        </p:nvSpPr>
        <p:spPr>
          <a:xfrm>
            <a:off x="621389" y="4362230"/>
            <a:ext cx="3746021" cy="60605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Cầm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điện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áp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tai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nghe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17946DE-C3CC-E09C-DA9D-03AC8549629E}"/>
              </a:ext>
            </a:extLst>
          </p:cNvPr>
          <p:cNvSpPr/>
          <p:nvPr/>
        </p:nvSpPr>
        <p:spPr>
          <a:xfrm>
            <a:off x="326496" y="4161349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232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2066;p42">
            <a:extLst>
              <a:ext uri="{FF2B5EF4-FFF2-40B4-BE49-F238E27FC236}">
                <a16:creationId xmlns:a16="http://schemas.microsoft.com/office/drawing/2014/main" id="{8E76F7ED-B858-1A3B-42C6-16CC27931336}"/>
              </a:ext>
            </a:extLst>
          </p:cNvPr>
          <p:cNvGrpSpPr/>
          <p:nvPr/>
        </p:nvGrpSpPr>
        <p:grpSpPr>
          <a:xfrm>
            <a:off x="616688" y="1583380"/>
            <a:ext cx="7802178" cy="3377647"/>
            <a:chOff x="457875" y="1158000"/>
            <a:chExt cx="8229473" cy="3560575"/>
          </a:xfrm>
        </p:grpSpPr>
        <p:grpSp>
          <p:nvGrpSpPr>
            <p:cNvPr id="9" name="Google Shape;2067;p42">
              <a:extLst>
                <a:ext uri="{FF2B5EF4-FFF2-40B4-BE49-F238E27FC236}">
                  <a16:creationId xmlns:a16="http://schemas.microsoft.com/office/drawing/2014/main" id="{64E09F4B-8A11-2979-02FB-7BD4BC62CA39}"/>
                </a:ext>
              </a:extLst>
            </p:cNvPr>
            <p:cNvGrpSpPr/>
            <p:nvPr/>
          </p:nvGrpSpPr>
          <p:grpSpPr>
            <a:xfrm>
              <a:off x="457875" y="1158000"/>
              <a:ext cx="3903792" cy="3560575"/>
              <a:chOff x="457875" y="1158000"/>
              <a:chExt cx="3903792" cy="3560575"/>
            </a:xfrm>
          </p:grpSpPr>
          <p:grpSp>
            <p:nvGrpSpPr>
              <p:cNvPr id="49" name="Google Shape;2068;p42">
                <a:extLst>
                  <a:ext uri="{FF2B5EF4-FFF2-40B4-BE49-F238E27FC236}">
                    <a16:creationId xmlns:a16="http://schemas.microsoft.com/office/drawing/2014/main" id="{D0DA9F91-83DF-C1CF-29EC-9FDC805220D9}"/>
                  </a:ext>
                </a:extLst>
              </p:cNvPr>
              <p:cNvGrpSpPr/>
              <p:nvPr/>
            </p:nvGrpSpPr>
            <p:grpSpPr>
              <a:xfrm>
                <a:off x="2812825" y="1158000"/>
                <a:ext cx="1548842" cy="3560575"/>
                <a:chOff x="2812825" y="1158000"/>
                <a:chExt cx="1548842" cy="3560575"/>
              </a:xfrm>
            </p:grpSpPr>
            <p:sp>
              <p:nvSpPr>
                <p:cNvPr id="53" name="Google Shape;2069;p42">
                  <a:extLst>
                    <a:ext uri="{FF2B5EF4-FFF2-40B4-BE49-F238E27FC236}">
                      <a16:creationId xmlns:a16="http://schemas.microsoft.com/office/drawing/2014/main" id="{AF4CBD3A-A2F3-1D14-F7BF-54B48B55FCD9}"/>
                    </a:ext>
                  </a:extLst>
                </p:cNvPr>
                <p:cNvSpPr/>
                <p:nvPr/>
              </p:nvSpPr>
              <p:spPr>
                <a:xfrm>
                  <a:off x="2921335" y="3818236"/>
                  <a:ext cx="1208429" cy="67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1" h="10246" extrusionOk="0">
                      <a:moveTo>
                        <a:pt x="4191" y="0"/>
                      </a:moveTo>
                      <a:cubicBezTo>
                        <a:pt x="3932" y="0"/>
                        <a:pt x="3673" y="57"/>
                        <a:pt x="3477" y="170"/>
                      </a:cubicBezTo>
                      <a:lnTo>
                        <a:pt x="393" y="1611"/>
                      </a:lnTo>
                      <a:cubicBezTo>
                        <a:pt x="0" y="1837"/>
                        <a:pt x="0" y="2206"/>
                        <a:pt x="393" y="2444"/>
                      </a:cubicBezTo>
                      <a:lnTo>
                        <a:pt x="13526" y="10076"/>
                      </a:lnTo>
                      <a:cubicBezTo>
                        <a:pt x="13722" y="10189"/>
                        <a:pt x="13981" y="10246"/>
                        <a:pt x="14240" y="10246"/>
                      </a:cubicBezTo>
                      <a:cubicBezTo>
                        <a:pt x="14499" y="10246"/>
                        <a:pt x="14758" y="10189"/>
                        <a:pt x="14954" y="10076"/>
                      </a:cubicBezTo>
                      <a:lnTo>
                        <a:pt x="18026" y="8635"/>
                      </a:lnTo>
                      <a:cubicBezTo>
                        <a:pt x="18431" y="8397"/>
                        <a:pt x="18431" y="8028"/>
                        <a:pt x="18038" y="7802"/>
                      </a:cubicBezTo>
                      <a:lnTo>
                        <a:pt x="4905" y="170"/>
                      </a:lnTo>
                      <a:cubicBezTo>
                        <a:pt x="4709" y="57"/>
                        <a:pt x="4450" y="0"/>
                        <a:pt x="4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2070;p42">
                  <a:extLst>
                    <a:ext uri="{FF2B5EF4-FFF2-40B4-BE49-F238E27FC236}">
                      <a16:creationId xmlns:a16="http://schemas.microsoft.com/office/drawing/2014/main" id="{A11B5731-DF6C-8059-FFBB-F4B41DD775E0}"/>
                    </a:ext>
                  </a:extLst>
                </p:cNvPr>
                <p:cNvSpPr/>
                <p:nvPr/>
              </p:nvSpPr>
              <p:spPr>
                <a:xfrm>
                  <a:off x="3086034" y="1158000"/>
                  <a:ext cx="1275633" cy="307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6" h="46864" extrusionOk="0">
                      <a:moveTo>
                        <a:pt x="26" y="986"/>
                      </a:moveTo>
                      <a:cubicBezTo>
                        <a:pt x="17" y="991"/>
                        <a:pt x="9" y="996"/>
                        <a:pt x="0" y="1001"/>
                      </a:cubicBezTo>
                      <a:lnTo>
                        <a:pt x="26" y="986"/>
                      </a:lnTo>
                      <a:close/>
                      <a:moveTo>
                        <a:pt x="2143" y="1"/>
                      </a:moveTo>
                      <a:cubicBezTo>
                        <a:pt x="2120" y="1"/>
                        <a:pt x="2096" y="13"/>
                        <a:pt x="2072" y="13"/>
                      </a:cubicBezTo>
                      <a:lnTo>
                        <a:pt x="1977" y="13"/>
                      </a:lnTo>
                      <a:cubicBezTo>
                        <a:pt x="1917" y="25"/>
                        <a:pt x="1858" y="25"/>
                        <a:pt x="1810" y="37"/>
                      </a:cubicBezTo>
                      <a:lnTo>
                        <a:pt x="1798" y="37"/>
                      </a:lnTo>
                      <a:cubicBezTo>
                        <a:pt x="1786" y="49"/>
                        <a:pt x="1774" y="49"/>
                        <a:pt x="1762" y="49"/>
                      </a:cubicBezTo>
                      <a:cubicBezTo>
                        <a:pt x="1703" y="60"/>
                        <a:pt x="1655" y="72"/>
                        <a:pt x="1596" y="96"/>
                      </a:cubicBezTo>
                      <a:cubicBezTo>
                        <a:pt x="1584" y="96"/>
                        <a:pt x="1584" y="108"/>
                        <a:pt x="1572" y="108"/>
                      </a:cubicBezTo>
                      <a:cubicBezTo>
                        <a:pt x="1572" y="108"/>
                        <a:pt x="1560" y="108"/>
                        <a:pt x="1548" y="120"/>
                      </a:cubicBezTo>
                      <a:cubicBezTo>
                        <a:pt x="1477" y="144"/>
                        <a:pt x="1417" y="180"/>
                        <a:pt x="1346" y="215"/>
                      </a:cubicBezTo>
                      <a:lnTo>
                        <a:pt x="26" y="986"/>
                      </a:lnTo>
                      <a:lnTo>
                        <a:pt x="26" y="986"/>
                      </a:lnTo>
                      <a:cubicBezTo>
                        <a:pt x="79" y="956"/>
                        <a:pt x="139" y="926"/>
                        <a:pt x="191" y="906"/>
                      </a:cubicBezTo>
                      <a:cubicBezTo>
                        <a:pt x="203" y="894"/>
                        <a:pt x="215" y="894"/>
                        <a:pt x="227" y="894"/>
                      </a:cubicBezTo>
                      <a:cubicBezTo>
                        <a:pt x="286" y="870"/>
                        <a:pt x="346" y="846"/>
                        <a:pt x="417" y="834"/>
                      </a:cubicBezTo>
                      <a:cubicBezTo>
                        <a:pt x="429" y="834"/>
                        <a:pt x="441" y="834"/>
                        <a:pt x="453" y="822"/>
                      </a:cubicBezTo>
                      <a:cubicBezTo>
                        <a:pt x="524" y="811"/>
                        <a:pt x="596" y="799"/>
                        <a:pt x="679" y="799"/>
                      </a:cubicBezTo>
                      <a:lnTo>
                        <a:pt x="977" y="799"/>
                      </a:lnTo>
                      <a:cubicBezTo>
                        <a:pt x="1060" y="811"/>
                        <a:pt x="1143" y="822"/>
                        <a:pt x="1227" y="846"/>
                      </a:cubicBezTo>
                      <a:lnTo>
                        <a:pt x="1262" y="846"/>
                      </a:lnTo>
                      <a:cubicBezTo>
                        <a:pt x="1346" y="870"/>
                        <a:pt x="1429" y="894"/>
                        <a:pt x="1524" y="918"/>
                      </a:cubicBezTo>
                      <a:cubicBezTo>
                        <a:pt x="1536" y="930"/>
                        <a:pt x="1536" y="930"/>
                        <a:pt x="1548" y="930"/>
                      </a:cubicBezTo>
                      <a:cubicBezTo>
                        <a:pt x="1643" y="965"/>
                        <a:pt x="1739" y="1001"/>
                        <a:pt x="1834" y="1049"/>
                      </a:cubicBezTo>
                      <a:lnTo>
                        <a:pt x="1846" y="1049"/>
                      </a:lnTo>
                      <a:cubicBezTo>
                        <a:pt x="1953" y="1096"/>
                        <a:pt x="2048" y="1156"/>
                        <a:pt x="2155" y="1203"/>
                      </a:cubicBezTo>
                      <a:lnTo>
                        <a:pt x="15074" y="8669"/>
                      </a:lnTo>
                      <a:cubicBezTo>
                        <a:pt x="15181" y="8728"/>
                        <a:pt x="15288" y="8800"/>
                        <a:pt x="15383" y="8871"/>
                      </a:cubicBezTo>
                      <a:cubicBezTo>
                        <a:pt x="15383" y="8871"/>
                        <a:pt x="15395" y="8871"/>
                        <a:pt x="15395" y="8883"/>
                      </a:cubicBezTo>
                      <a:cubicBezTo>
                        <a:pt x="15490" y="8942"/>
                        <a:pt x="15586" y="9014"/>
                        <a:pt x="15669" y="9085"/>
                      </a:cubicBezTo>
                      <a:cubicBezTo>
                        <a:pt x="15681" y="9097"/>
                        <a:pt x="15693" y="9097"/>
                        <a:pt x="15705" y="9109"/>
                      </a:cubicBezTo>
                      <a:cubicBezTo>
                        <a:pt x="15788" y="9181"/>
                        <a:pt x="15883" y="9252"/>
                        <a:pt x="15967" y="9335"/>
                      </a:cubicBezTo>
                      <a:cubicBezTo>
                        <a:pt x="15967" y="9347"/>
                        <a:pt x="15978" y="9347"/>
                        <a:pt x="15990" y="9359"/>
                      </a:cubicBezTo>
                      <a:cubicBezTo>
                        <a:pt x="16074" y="9443"/>
                        <a:pt x="16157" y="9526"/>
                        <a:pt x="16240" y="9609"/>
                      </a:cubicBezTo>
                      <a:lnTo>
                        <a:pt x="16264" y="9633"/>
                      </a:lnTo>
                      <a:cubicBezTo>
                        <a:pt x="16348" y="9728"/>
                        <a:pt x="16443" y="9824"/>
                        <a:pt x="16514" y="9931"/>
                      </a:cubicBezTo>
                      <a:lnTo>
                        <a:pt x="16526" y="9931"/>
                      </a:lnTo>
                      <a:cubicBezTo>
                        <a:pt x="16610" y="10026"/>
                        <a:pt x="16693" y="10133"/>
                        <a:pt x="16764" y="10240"/>
                      </a:cubicBezTo>
                      <a:cubicBezTo>
                        <a:pt x="16848" y="10347"/>
                        <a:pt x="16907" y="10443"/>
                        <a:pt x="16979" y="10550"/>
                      </a:cubicBezTo>
                      <a:cubicBezTo>
                        <a:pt x="17026" y="10609"/>
                        <a:pt x="17062" y="10681"/>
                        <a:pt x="17098" y="10740"/>
                      </a:cubicBezTo>
                      <a:cubicBezTo>
                        <a:pt x="17133" y="10800"/>
                        <a:pt x="17169" y="10847"/>
                        <a:pt x="17205" y="10907"/>
                      </a:cubicBezTo>
                      <a:cubicBezTo>
                        <a:pt x="17217" y="10931"/>
                        <a:pt x="17229" y="10955"/>
                        <a:pt x="17252" y="10990"/>
                      </a:cubicBezTo>
                      <a:cubicBezTo>
                        <a:pt x="17300" y="11074"/>
                        <a:pt x="17348" y="11169"/>
                        <a:pt x="17395" y="11264"/>
                      </a:cubicBezTo>
                      <a:cubicBezTo>
                        <a:pt x="17407" y="11276"/>
                        <a:pt x="17407" y="11288"/>
                        <a:pt x="17419" y="11300"/>
                      </a:cubicBezTo>
                      <a:cubicBezTo>
                        <a:pt x="17479" y="11419"/>
                        <a:pt x="17526" y="11526"/>
                        <a:pt x="17586" y="11645"/>
                      </a:cubicBezTo>
                      <a:cubicBezTo>
                        <a:pt x="17586" y="11657"/>
                        <a:pt x="17586" y="11657"/>
                        <a:pt x="17586" y="11669"/>
                      </a:cubicBezTo>
                      <a:cubicBezTo>
                        <a:pt x="17705" y="11943"/>
                        <a:pt x="17812" y="12229"/>
                        <a:pt x="17895" y="12502"/>
                      </a:cubicBezTo>
                      <a:cubicBezTo>
                        <a:pt x="17895" y="12502"/>
                        <a:pt x="17895" y="12514"/>
                        <a:pt x="17895" y="12514"/>
                      </a:cubicBezTo>
                      <a:cubicBezTo>
                        <a:pt x="17919" y="12598"/>
                        <a:pt x="17943" y="12693"/>
                        <a:pt x="17967" y="12776"/>
                      </a:cubicBezTo>
                      <a:cubicBezTo>
                        <a:pt x="17967" y="12788"/>
                        <a:pt x="17967" y="12800"/>
                        <a:pt x="17967" y="12812"/>
                      </a:cubicBezTo>
                      <a:cubicBezTo>
                        <a:pt x="17991" y="12895"/>
                        <a:pt x="18003" y="12979"/>
                        <a:pt x="18014" y="13062"/>
                      </a:cubicBezTo>
                      <a:cubicBezTo>
                        <a:pt x="18026" y="13074"/>
                        <a:pt x="18026" y="13086"/>
                        <a:pt x="18026" y="13098"/>
                      </a:cubicBezTo>
                      <a:cubicBezTo>
                        <a:pt x="18038" y="13181"/>
                        <a:pt x="18050" y="13264"/>
                        <a:pt x="18062" y="13348"/>
                      </a:cubicBezTo>
                      <a:cubicBezTo>
                        <a:pt x="18062" y="13360"/>
                        <a:pt x="18062" y="13360"/>
                        <a:pt x="18062" y="13372"/>
                      </a:cubicBezTo>
                      <a:cubicBezTo>
                        <a:pt x="18074" y="13455"/>
                        <a:pt x="18086" y="13538"/>
                        <a:pt x="18086" y="13622"/>
                      </a:cubicBezTo>
                      <a:cubicBezTo>
                        <a:pt x="18086" y="13634"/>
                        <a:pt x="18086" y="13634"/>
                        <a:pt x="18086" y="13645"/>
                      </a:cubicBezTo>
                      <a:cubicBezTo>
                        <a:pt x="18098" y="13729"/>
                        <a:pt x="18098" y="13812"/>
                        <a:pt x="18098" y="13895"/>
                      </a:cubicBezTo>
                      <a:lnTo>
                        <a:pt x="18014" y="44923"/>
                      </a:lnTo>
                      <a:cubicBezTo>
                        <a:pt x="18014" y="45042"/>
                        <a:pt x="18003" y="45149"/>
                        <a:pt x="17991" y="45256"/>
                      </a:cubicBezTo>
                      <a:cubicBezTo>
                        <a:pt x="17991" y="45268"/>
                        <a:pt x="17991" y="45268"/>
                        <a:pt x="17991" y="45280"/>
                      </a:cubicBezTo>
                      <a:cubicBezTo>
                        <a:pt x="17979" y="45376"/>
                        <a:pt x="17967" y="45471"/>
                        <a:pt x="17955" y="45566"/>
                      </a:cubicBezTo>
                      <a:cubicBezTo>
                        <a:pt x="17943" y="45578"/>
                        <a:pt x="17943" y="45590"/>
                        <a:pt x="17943" y="45602"/>
                      </a:cubicBezTo>
                      <a:cubicBezTo>
                        <a:pt x="17919" y="45685"/>
                        <a:pt x="17907" y="45768"/>
                        <a:pt x="17872" y="45852"/>
                      </a:cubicBezTo>
                      <a:cubicBezTo>
                        <a:pt x="17872" y="45864"/>
                        <a:pt x="17872" y="45876"/>
                        <a:pt x="17860" y="45899"/>
                      </a:cubicBezTo>
                      <a:cubicBezTo>
                        <a:pt x="17836" y="45971"/>
                        <a:pt x="17812" y="46042"/>
                        <a:pt x="17776" y="46114"/>
                      </a:cubicBezTo>
                      <a:cubicBezTo>
                        <a:pt x="17776" y="46126"/>
                        <a:pt x="17776" y="46126"/>
                        <a:pt x="17764" y="46138"/>
                      </a:cubicBezTo>
                      <a:cubicBezTo>
                        <a:pt x="17729" y="46209"/>
                        <a:pt x="17693" y="46292"/>
                        <a:pt x="17645" y="46352"/>
                      </a:cubicBezTo>
                      <a:cubicBezTo>
                        <a:pt x="17645" y="46364"/>
                        <a:pt x="17633" y="46376"/>
                        <a:pt x="17622" y="46388"/>
                      </a:cubicBezTo>
                      <a:cubicBezTo>
                        <a:pt x="17586" y="46435"/>
                        <a:pt x="17550" y="46495"/>
                        <a:pt x="17514" y="46542"/>
                      </a:cubicBezTo>
                      <a:cubicBezTo>
                        <a:pt x="17491" y="46554"/>
                        <a:pt x="17479" y="46578"/>
                        <a:pt x="17467" y="46590"/>
                      </a:cubicBezTo>
                      <a:cubicBezTo>
                        <a:pt x="17431" y="46626"/>
                        <a:pt x="17395" y="46661"/>
                        <a:pt x="17348" y="46697"/>
                      </a:cubicBezTo>
                      <a:cubicBezTo>
                        <a:pt x="17336" y="46709"/>
                        <a:pt x="17312" y="46733"/>
                        <a:pt x="17300" y="46745"/>
                      </a:cubicBezTo>
                      <a:cubicBezTo>
                        <a:pt x="17256" y="46771"/>
                        <a:pt x="17218" y="46804"/>
                        <a:pt x="17173" y="46834"/>
                      </a:cubicBezTo>
                      <a:lnTo>
                        <a:pt x="17173" y="46834"/>
                      </a:lnTo>
                      <a:lnTo>
                        <a:pt x="18479" y="46078"/>
                      </a:lnTo>
                      <a:cubicBezTo>
                        <a:pt x="18538" y="46042"/>
                        <a:pt x="18598" y="45995"/>
                        <a:pt x="18657" y="45959"/>
                      </a:cubicBezTo>
                      <a:cubicBezTo>
                        <a:pt x="18669" y="45935"/>
                        <a:pt x="18693" y="45923"/>
                        <a:pt x="18705" y="45911"/>
                      </a:cubicBezTo>
                      <a:cubicBezTo>
                        <a:pt x="18741" y="45876"/>
                        <a:pt x="18776" y="45840"/>
                        <a:pt x="18812" y="45804"/>
                      </a:cubicBezTo>
                      <a:cubicBezTo>
                        <a:pt x="18836" y="45780"/>
                        <a:pt x="18848" y="45768"/>
                        <a:pt x="18860" y="45757"/>
                      </a:cubicBezTo>
                      <a:cubicBezTo>
                        <a:pt x="18907" y="45697"/>
                        <a:pt x="18943" y="45649"/>
                        <a:pt x="18979" y="45602"/>
                      </a:cubicBezTo>
                      <a:cubicBezTo>
                        <a:pt x="18991" y="45590"/>
                        <a:pt x="18991" y="45578"/>
                        <a:pt x="19003" y="45566"/>
                      </a:cubicBezTo>
                      <a:cubicBezTo>
                        <a:pt x="19050" y="45495"/>
                        <a:pt x="19086" y="45435"/>
                        <a:pt x="19122" y="45352"/>
                      </a:cubicBezTo>
                      <a:cubicBezTo>
                        <a:pt x="19122" y="45340"/>
                        <a:pt x="19134" y="45328"/>
                        <a:pt x="19134" y="45328"/>
                      </a:cubicBezTo>
                      <a:cubicBezTo>
                        <a:pt x="19157" y="45280"/>
                        <a:pt x="19169" y="45233"/>
                        <a:pt x="19193" y="45185"/>
                      </a:cubicBezTo>
                      <a:cubicBezTo>
                        <a:pt x="19205" y="45161"/>
                        <a:pt x="19205" y="45137"/>
                        <a:pt x="19217" y="45114"/>
                      </a:cubicBezTo>
                      <a:cubicBezTo>
                        <a:pt x="19217" y="45090"/>
                        <a:pt x="19229" y="45078"/>
                        <a:pt x="19229" y="45066"/>
                      </a:cubicBezTo>
                      <a:cubicBezTo>
                        <a:pt x="19241" y="45054"/>
                        <a:pt x="19241" y="45042"/>
                        <a:pt x="19241" y="45030"/>
                      </a:cubicBezTo>
                      <a:cubicBezTo>
                        <a:pt x="19265" y="44971"/>
                        <a:pt x="19277" y="44923"/>
                        <a:pt x="19288" y="44875"/>
                      </a:cubicBezTo>
                      <a:cubicBezTo>
                        <a:pt x="19288" y="44852"/>
                        <a:pt x="19288" y="44828"/>
                        <a:pt x="19300" y="44816"/>
                      </a:cubicBezTo>
                      <a:cubicBezTo>
                        <a:pt x="19300" y="44804"/>
                        <a:pt x="19300" y="44792"/>
                        <a:pt x="19300" y="44780"/>
                      </a:cubicBezTo>
                      <a:cubicBezTo>
                        <a:pt x="19312" y="44756"/>
                        <a:pt x="19312" y="44745"/>
                        <a:pt x="19312" y="44721"/>
                      </a:cubicBezTo>
                      <a:cubicBezTo>
                        <a:pt x="19324" y="44673"/>
                        <a:pt x="19336" y="44625"/>
                        <a:pt x="19336" y="44578"/>
                      </a:cubicBezTo>
                      <a:cubicBezTo>
                        <a:pt x="19336" y="44554"/>
                        <a:pt x="19348" y="44518"/>
                        <a:pt x="19348" y="44494"/>
                      </a:cubicBezTo>
                      <a:cubicBezTo>
                        <a:pt x="19348" y="44483"/>
                        <a:pt x="19348" y="44471"/>
                        <a:pt x="19348" y="44471"/>
                      </a:cubicBezTo>
                      <a:cubicBezTo>
                        <a:pt x="19348" y="44459"/>
                        <a:pt x="19348" y="44447"/>
                        <a:pt x="19348" y="44435"/>
                      </a:cubicBezTo>
                      <a:cubicBezTo>
                        <a:pt x="19360" y="44387"/>
                        <a:pt x="19360" y="44340"/>
                        <a:pt x="19360" y="44292"/>
                      </a:cubicBezTo>
                      <a:cubicBezTo>
                        <a:pt x="19360" y="44244"/>
                        <a:pt x="19360" y="44197"/>
                        <a:pt x="19360" y="44137"/>
                      </a:cubicBezTo>
                      <a:lnTo>
                        <a:pt x="19455" y="13110"/>
                      </a:lnTo>
                      <a:cubicBezTo>
                        <a:pt x="19455" y="13074"/>
                        <a:pt x="19455" y="13026"/>
                        <a:pt x="19455" y="12979"/>
                      </a:cubicBezTo>
                      <a:cubicBezTo>
                        <a:pt x="19443" y="12955"/>
                        <a:pt x="19443" y="12919"/>
                        <a:pt x="19443" y="12895"/>
                      </a:cubicBezTo>
                      <a:cubicBezTo>
                        <a:pt x="19443" y="12883"/>
                        <a:pt x="19443" y="12872"/>
                        <a:pt x="19443" y="12860"/>
                      </a:cubicBezTo>
                      <a:cubicBezTo>
                        <a:pt x="19443" y="12848"/>
                        <a:pt x="19443" y="12848"/>
                        <a:pt x="19443" y="12836"/>
                      </a:cubicBezTo>
                      <a:cubicBezTo>
                        <a:pt x="19443" y="12788"/>
                        <a:pt x="19431" y="12729"/>
                        <a:pt x="19431" y="12681"/>
                      </a:cubicBezTo>
                      <a:cubicBezTo>
                        <a:pt x="19431" y="12669"/>
                        <a:pt x="19431" y="12657"/>
                        <a:pt x="19431" y="12633"/>
                      </a:cubicBezTo>
                      <a:cubicBezTo>
                        <a:pt x="19419" y="12633"/>
                        <a:pt x="19419" y="12633"/>
                        <a:pt x="19419" y="12622"/>
                      </a:cubicBezTo>
                      <a:cubicBezTo>
                        <a:pt x="19419" y="12598"/>
                        <a:pt x="19419" y="12562"/>
                        <a:pt x="19419" y="12538"/>
                      </a:cubicBezTo>
                      <a:cubicBezTo>
                        <a:pt x="19407" y="12491"/>
                        <a:pt x="19396" y="12431"/>
                        <a:pt x="19396" y="12383"/>
                      </a:cubicBezTo>
                      <a:cubicBezTo>
                        <a:pt x="19384" y="12336"/>
                        <a:pt x="19372" y="12276"/>
                        <a:pt x="19372" y="12229"/>
                      </a:cubicBezTo>
                      <a:cubicBezTo>
                        <a:pt x="19360" y="12181"/>
                        <a:pt x="19348" y="12121"/>
                        <a:pt x="19336" y="12074"/>
                      </a:cubicBezTo>
                      <a:cubicBezTo>
                        <a:pt x="19324" y="12014"/>
                        <a:pt x="19312" y="11967"/>
                        <a:pt x="19300" y="11919"/>
                      </a:cubicBezTo>
                      <a:cubicBezTo>
                        <a:pt x="19288" y="11860"/>
                        <a:pt x="19265" y="11812"/>
                        <a:pt x="19253" y="11752"/>
                      </a:cubicBezTo>
                      <a:cubicBezTo>
                        <a:pt x="19241" y="11705"/>
                        <a:pt x="19229" y="11645"/>
                        <a:pt x="19205" y="11598"/>
                      </a:cubicBezTo>
                      <a:cubicBezTo>
                        <a:pt x="19193" y="11538"/>
                        <a:pt x="19169" y="11490"/>
                        <a:pt x="19157" y="11431"/>
                      </a:cubicBezTo>
                      <a:cubicBezTo>
                        <a:pt x="19146" y="11383"/>
                        <a:pt x="19122" y="11336"/>
                        <a:pt x="19110" y="11288"/>
                      </a:cubicBezTo>
                      <a:cubicBezTo>
                        <a:pt x="19086" y="11228"/>
                        <a:pt x="19062" y="11181"/>
                        <a:pt x="19050" y="11133"/>
                      </a:cubicBezTo>
                      <a:cubicBezTo>
                        <a:pt x="19026" y="11086"/>
                        <a:pt x="19015" y="11038"/>
                        <a:pt x="18991" y="10990"/>
                      </a:cubicBezTo>
                      <a:cubicBezTo>
                        <a:pt x="18979" y="10955"/>
                        <a:pt x="18955" y="10919"/>
                        <a:pt x="18943" y="10883"/>
                      </a:cubicBezTo>
                      <a:cubicBezTo>
                        <a:pt x="18943" y="10871"/>
                        <a:pt x="18943" y="10871"/>
                        <a:pt x="18931" y="10859"/>
                      </a:cubicBezTo>
                      <a:cubicBezTo>
                        <a:pt x="18931" y="10859"/>
                        <a:pt x="18931" y="10847"/>
                        <a:pt x="18931" y="10847"/>
                      </a:cubicBezTo>
                      <a:cubicBezTo>
                        <a:pt x="18907" y="10788"/>
                        <a:pt x="18884" y="10740"/>
                        <a:pt x="18860" y="10693"/>
                      </a:cubicBezTo>
                      <a:cubicBezTo>
                        <a:pt x="18836" y="10645"/>
                        <a:pt x="18812" y="10586"/>
                        <a:pt x="18788" y="10538"/>
                      </a:cubicBezTo>
                      <a:cubicBezTo>
                        <a:pt x="18776" y="10526"/>
                        <a:pt x="18776" y="10526"/>
                        <a:pt x="18776" y="10514"/>
                      </a:cubicBezTo>
                      <a:cubicBezTo>
                        <a:pt x="18765" y="10502"/>
                        <a:pt x="18765" y="10490"/>
                        <a:pt x="18753" y="10478"/>
                      </a:cubicBezTo>
                      <a:cubicBezTo>
                        <a:pt x="18729" y="10443"/>
                        <a:pt x="18717" y="10395"/>
                        <a:pt x="18693" y="10359"/>
                      </a:cubicBezTo>
                      <a:cubicBezTo>
                        <a:pt x="18657" y="10300"/>
                        <a:pt x="18634" y="10252"/>
                        <a:pt x="18598" y="10193"/>
                      </a:cubicBezTo>
                      <a:cubicBezTo>
                        <a:pt x="18586" y="10169"/>
                        <a:pt x="18574" y="10145"/>
                        <a:pt x="18562" y="10121"/>
                      </a:cubicBezTo>
                      <a:cubicBezTo>
                        <a:pt x="18550" y="10109"/>
                        <a:pt x="18550" y="10097"/>
                        <a:pt x="18538" y="10085"/>
                      </a:cubicBezTo>
                      <a:cubicBezTo>
                        <a:pt x="18515" y="10038"/>
                        <a:pt x="18479" y="10002"/>
                        <a:pt x="18455" y="9955"/>
                      </a:cubicBezTo>
                      <a:cubicBezTo>
                        <a:pt x="18419" y="9895"/>
                        <a:pt x="18372" y="9824"/>
                        <a:pt x="18336" y="9764"/>
                      </a:cubicBezTo>
                      <a:cubicBezTo>
                        <a:pt x="18324" y="9752"/>
                        <a:pt x="18324" y="9740"/>
                        <a:pt x="18312" y="9728"/>
                      </a:cubicBezTo>
                      <a:cubicBezTo>
                        <a:pt x="18253" y="9633"/>
                        <a:pt x="18193" y="9550"/>
                        <a:pt x="18122" y="9454"/>
                      </a:cubicBezTo>
                      <a:cubicBezTo>
                        <a:pt x="18074" y="9395"/>
                        <a:pt x="18038" y="9335"/>
                        <a:pt x="17991" y="9276"/>
                      </a:cubicBezTo>
                      <a:cubicBezTo>
                        <a:pt x="17955" y="9228"/>
                        <a:pt x="17919" y="9193"/>
                        <a:pt x="17872" y="9145"/>
                      </a:cubicBezTo>
                      <a:cubicBezTo>
                        <a:pt x="17872" y="9145"/>
                        <a:pt x="17872" y="9145"/>
                        <a:pt x="17872" y="9133"/>
                      </a:cubicBezTo>
                      <a:cubicBezTo>
                        <a:pt x="17836" y="9085"/>
                        <a:pt x="17800" y="9050"/>
                        <a:pt x="17753" y="9002"/>
                      </a:cubicBezTo>
                      <a:cubicBezTo>
                        <a:pt x="17717" y="8954"/>
                        <a:pt x="17681" y="8907"/>
                        <a:pt x="17633" y="8871"/>
                      </a:cubicBezTo>
                      <a:cubicBezTo>
                        <a:pt x="17633" y="8859"/>
                        <a:pt x="17622" y="8859"/>
                        <a:pt x="17622" y="8847"/>
                      </a:cubicBezTo>
                      <a:cubicBezTo>
                        <a:pt x="17610" y="8835"/>
                        <a:pt x="17610" y="8835"/>
                        <a:pt x="17598" y="8823"/>
                      </a:cubicBezTo>
                      <a:cubicBezTo>
                        <a:pt x="17574" y="8800"/>
                        <a:pt x="17538" y="8764"/>
                        <a:pt x="17514" y="8740"/>
                      </a:cubicBezTo>
                      <a:cubicBezTo>
                        <a:pt x="17467" y="8692"/>
                        <a:pt x="17431" y="8657"/>
                        <a:pt x="17383" y="8609"/>
                      </a:cubicBezTo>
                      <a:cubicBezTo>
                        <a:pt x="17372" y="8597"/>
                        <a:pt x="17360" y="8585"/>
                        <a:pt x="17348" y="8573"/>
                      </a:cubicBezTo>
                      <a:cubicBezTo>
                        <a:pt x="17336" y="8561"/>
                        <a:pt x="17324" y="8561"/>
                        <a:pt x="17312" y="8550"/>
                      </a:cubicBezTo>
                      <a:cubicBezTo>
                        <a:pt x="17300" y="8526"/>
                        <a:pt x="17276" y="8514"/>
                        <a:pt x="17252" y="8490"/>
                      </a:cubicBezTo>
                      <a:cubicBezTo>
                        <a:pt x="17205" y="8454"/>
                        <a:pt x="17169" y="8407"/>
                        <a:pt x="17121" y="8371"/>
                      </a:cubicBezTo>
                      <a:cubicBezTo>
                        <a:pt x="17098" y="8359"/>
                        <a:pt x="17074" y="8335"/>
                        <a:pt x="17062" y="8323"/>
                      </a:cubicBezTo>
                      <a:cubicBezTo>
                        <a:pt x="17050" y="8311"/>
                        <a:pt x="17038" y="8311"/>
                        <a:pt x="17026" y="8300"/>
                      </a:cubicBezTo>
                      <a:cubicBezTo>
                        <a:pt x="17014" y="8288"/>
                        <a:pt x="17002" y="8276"/>
                        <a:pt x="16979" y="8264"/>
                      </a:cubicBezTo>
                      <a:cubicBezTo>
                        <a:pt x="16943" y="8228"/>
                        <a:pt x="16895" y="8192"/>
                        <a:pt x="16848" y="8157"/>
                      </a:cubicBezTo>
                      <a:cubicBezTo>
                        <a:pt x="16824" y="8133"/>
                        <a:pt x="16788" y="8109"/>
                        <a:pt x="16752" y="8097"/>
                      </a:cubicBezTo>
                      <a:cubicBezTo>
                        <a:pt x="16752" y="8085"/>
                        <a:pt x="16740" y="8085"/>
                        <a:pt x="16740" y="8073"/>
                      </a:cubicBezTo>
                      <a:cubicBezTo>
                        <a:pt x="16729" y="8073"/>
                        <a:pt x="16729" y="8073"/>
                        <a:pt x="16717" y="8061"/>
                      </a:cubicBezTo>
                      <a:cubicBezTo>
                        <a:pt x="16681" y="8038"/>
                        <a:pt x="16633" y="8014"/>
                        <a:pt x="16586" y="7978"/>
                      </a:cubicBezTo>
                      <a:cubicBezTo>
                        <a:pt x="16550" y="7954"/>
                        <a:pt x="16502" y="7930"/>
                        <a:pt x="16467" y="7907"/>
                      </a:cubicBezTo>
                      <a:cubicBezTo>
                        <a:pt x="16455" y="7895"/>
                        <a:pt x="16443" y="7895"/>
                        <a:pt x="16431" y="7883"/>
                      </a:cubicBezTo>
                      <a:lnTo>
                        <a:pt x="3501" y="418"/>
                      </a:lnTo>
                      <a:cubicBezTo>
                        <a:pt x="3477" y="406"/>
                        <a:pt x="3441" y="382"/>
                        <a:pt x="3405" y="370"/>
                      </a:cubicBezTo>
                      <a:cubicBezTo>
                        <a:pt x="3370" y="346"/>
                        <a:pt x="3322" y="322"/>
                        <a:pt x="3286" y="299"/>
                      </a:cubicBezTo>
                      <a:cubicBezTo>
                        <a:pt x="3263" y="287"/>
                        <a:pt x="3227" y="275"/>
                        <a:pt x="3203" y="263"/>
                      </a:cubicBezTo>
                      <a:lnTo>
                        <a:pt x="3179" y="263"/>
                      </a:lnTo>
                      <a:cubicBezTo>
                        <a:pt x="3179" y="251"/>
                        <a:pt x="3167" y="251"/>
                        <a:pt x="3167" y="251"/>
                      </a:cubicBezTo>
                      <a:cubicBezTo>
                        <a:pt x="3120" y="227"/>
                        <a:pt x="3084" y="215"/>
                        <a:pt x="3036" y="191"/>
                      </a:cubicBezTo>
                      <a:cubicBezTo>
                        <a:pt x="3001" y="180"/>
                        <a:pt x="2953" y="168"/>
                        <a:pt x="2917" y="144"/>
                      </a:cubicBezTo>
                      <a:lnTo>
                        <a:pt x="2894" y="144"/>
                      </a:lnTo>
                      <a:cubicBezTo>
                        <a:pt x="2894" y="144"/>
                        <a:pt x="2882" y="144"/>
                        <a:pt x="2882" y="132"/>
                      </a:cubicBezTo>
                      <a:cubicBezTo>
                        <a:pt x="2846" y="132"/>
                        <a:pt x="2822" y="120"/>
                        <a:pt x="2798" y="108"/>
                      </a:cubicBezTo>
                      <a:cubicBezTo>
                        <a:pt x="2751" y="96"/>
                        <a:pt x="2715" y="84"/>
                        <a:pt x="2667" y="72"/>
                      </a:cubicBezTo>
                      <a:cubicBezTo>
                        <a:pt x="2655" y="72"/>
                        <a:pt x="2632" y="60"/>
                        <a:pt x="2608" y="60"/>
                      </a:cubicBezTo>
                      <a:lnTo>
                        <a:pt x="2584" y="60"/>
                      </a:lnTo>
                      <a:cubicBezTo>
                        <a:pt x="2572" y="49"/>
                        <a:pt x="2560" y="49"/>
                        <a:pt x="2548" y="49"/>
                      </a:cubicBezTo>
                      <a:cubicBezTo>
                        <a:pt x="2501" y="37"/>
                        <a:pt x="2465" y="37"/>
                        <a:pt x="2417" y="25"/>
                      </a:cubicBezTo>
                      <a:cubicBezTo>
                        <a:pt x="2393" y="25"/>
                        <a:pt x="2358" y="25"/>
                        <a:pt x="2334" y="13"/>
                      </a:cubicBezTo>
                      <a:lnTo>
                        <a:pt x="2286" y="13"/>
                      </a:lnTo>
                      <a:cubicBezTo>
                        <a:pt x="2227" y="13"/>
                        <a:pt x="2179" y="1"/>
                        <a:pt x="2143" y="1"/>
                      </a:cubicBezTo>
                      <a:close/>
                      <a:moveTo>
                        <a:pt x="17173" y="46834"/>
                      </a:moveTo>
                      <a:lnTo>
                        <a:pt x="17121" y="46864"/>
                      </a:lnTo>
                      <a:cubicBezTo>
                        <a:pt x="17140" y="46855"/>
                        <a:pt x="17157" y="46845"/>
                        <a:pt x="17173" y="46834"/>
                      </a:cubicBezTo>
                      <a:close/>
                    </a:path>
                  </a:pathLst>
                </a:custGeom>
                <a:solidFill>
                  <a:srgbClr val="4756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2071;p42">
                  <a:extLst>
                    <a:ext uri="{FF2B5EF4-FFF2-40B4-BE49-F238E27FC236}">
                      <a16:creationId xmlns:a16="http://schemas.microsoft.com/office/drawing/2014/main" id="{6624432E-938C-A2B5-E78A-146BD34050B9}"/>
                    </a:ext>
                  </a:extLst>
                </p:cNvPr>
                <p:cNvSpPr/>
                <p:nvPr/>
              </p:nvSpPr>
              <p:spPr>
                <a:xfrm>
                  <a:off x="3021977" y="1209665"/>
                  <a:ext cx="1250652" cy="303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46277" extrusionOk="0">
                      <a:moveTo>
                        <a:pt x="1771" y="1"/>
                      </a:moveTo>
                      <a:cubicBezTo>
                        <a:pt x="776" y="1"/>
                        <a:pt x="93" y="788"/>
                        <a:pt x="84" y="2154"/>
                      </a:cubicBezTo>
                      <a:lnTo>
                        <a:pt x="1" y="33169"/>
                      </a:lnTo>
                      <a:cubicBezTo>
                        <a:pt x="1" y="35098"/>
                        <a:pt x="1346" y="37432"/>
                        <a:pt x="3025" y="38396"/>
                      </a:cubicBezTo>
                      <a:lnTo>
                        <a:pt x="15943" y="45862"/>
                      </a:lnTo>
                      <a:cubicBezTo>
                        <a:pt x="16434" y="46143"/>
                        <a:pt x="16896" y="46276"/>
                        <a:pt x="17306" y="46276"/>
                      </a:cubicBezTo>
                      <a:cubicBezTo>
                        <a:pt x="18300" y="46276"/>
                        <a:pt x="18983" y="45492"/>
                        <a:pt x="18991" y="44135"/>
                      </a:cubicBezTo>
                      <a:lnTo>
                        <a:pt x="19075" y="13107"/>
                      </a:lnTo>
                      <a:cubicBezTo>
                        <a:pt x="19075" y="11191"/>
                        <a:pt x="17729" y="8845"/>
                        <a:pt x="16051" y="7881"/>
                      </a:cubicBezTo>
                      <a:lnTo>
                        <a:pt x="3132" y="415"/>
                      </a:lnTo>
                      <a:cubicBezTo>
                        <a:pt x="2643" y="134"/>
                        <a:pt x="2180" y="1"/>
                        <a:pt x="17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6" name="Google Shape;2072;p42">
                  <a:extLst>
                    <a:ext uri="{FF2B5EF4-FFF2-40B4-BE49-F238E27FC236}">
                      <a16:creationId xmlns:a16="http://schemas.microsoft.com/office/drawing/2014/main" id="{9004E6A6-C4BF-6E89-F6E4-BF9CD6DA343B}"/>
                    </a:ext>
                  </a:extLst>
                </p:cNvPr>
                <p:cNvSpPr/>
                <p:nvPr/>
              </p:nvSpPr>
              <p:spPr>
                <a:xfrm>
                  <a:off x="3519288" y="1612103"/>
                  <a:ext cx="267046" cy="1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2873" extrusionOk="0">
                      <a:moveTo>
                        <a:pt x="204" y="1"/>
                      </a:moveTo>
                      <a:cubicBezTo>
                        <a:pt x="84" y="1"/>
                        <a:pt x="0" y="98"/>
                        <a:pt x="0" y="266"/>
                      </a:cubicBezTo>
                      <a:cubicBezTo>
                        <a:pt x="0" y="492"/>
                        <a:pt x="167" y="778"/>
                        <a:pt x="369" y="897"/>
                      </a:cubicBezTo>
                      <a:lnTo>
                        <a:pt x="3703" y="2826"/>
                      </a:lnTo>
                      <a:cubicBezTo>
                        <a:pt x="3762" y="2857"/>
                        <a:pt x="3817" y="2872"/>
                        <a:pt x="3867" y="2872"/>
                      </a:cubicBezTo>
                      <a:cubicBezTo>
                        <a:pt x="3988" y="2872"/>
                        <a:pt x="4072" y="2781"/>
                        <a:pt x="4072" y="2612"/>
                      </a:cubicBezTo>
                      <a:cubicBezTo>
                        <a:pt x="4072" y="2374"/>
                        <a:pt x="3906" y="2088"/>
                        <a:pt x="3703" y="1981"/>
                      </a:cubicBezTo>
                      <a:lnTo>
                        <a:pt x="369" y="52"/>
                      </a:lnTo>
                      <a:cubicBezTo>
                        <a:pt x="310" y="17"/>
                        <a:pt x="254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073;p42">
                  <a:extLst>
                    <a:ext uri="{FF2B5EF4-FFF2-40B4-BE49-F238E27FC236}">
                      <a16:creationId xmlns:a16="http://schemas.microsoft.com/office/drawing/2014/main" id="{EB0075EB-1F71-7D04-2774-3940E4E4F2AE}"/>
                    </a:ext>
                  </a:extLst>
                </p:cNvPr>
                <p:cNvSpPr/>
                <p:nvPr/>
              </p:nvSpPr>
              <p:spPr>
                <a:xfrm>
                  <a:off x="3581706" y="3670452"/>
                  <a:ext cx="130474" cy="1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545" extrusionOk="0">
                      <a:moveTo>
                        <a:pt x="556" y="0"/>
                      </a:moveTo>
                      <a:cubicBezTo>
                        <a:pt x="232" y="0"/>
                        <a:pt x="9" y="259"/>
                        <a:pt x="1" y="698"/>
                      </a:cubicBezTo>
                      <a:cubicBezTo>
                        <a:pt x="1" y="1329"/>
                        <a:pt x="441" y="2091"/>
                        <a:pt x="989" y="2412"/>
                      </a:cubicBezTo>
                      <a:cubicBezTo>
                        <a:pt x="1148" y="2502"/>
                        <a:pt x="1298" y="2545"/>
                        <a:pt x="1430" y="2545"/>
                      </a:cubicBezTo>
                      <a:cubicBezTo>
                        <a:pt x="1755" y="2545"/>
                        <a:pt x="1977" y="2289"/>
                        <a:pt x="1977" y="1841"/>
                      </a:cubicBezTo>
                      <a:cubicBezTo>
                        <a:pt x="1989" y="1210"/>
                        <a:pt x="1549" y="448"/>
                        <a:pt x="1001" y="138"/>
                      </a:cubicBezTo>
                      <a:cubicBezTo>
                        <a:pt x="841" y="44"/>
                        <a:pt x="690" y="0"/>
                        <a:pt x="5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074;p42">
                  <a:extLst>
                    <a:ext uri="{FF2B5EF4-FFF2-40B4-BE49-F238E27FC236}">
                      <a16:creationId xmlns:a16="http://schemas.microsoft.com/office/drawing/2014/main" id="{15409332-7BCD-D6AF-3543-5C3F38313008}"/>
                    </a:ext>
                  </a:extLst>
                </p:cNvPr>
                <p:cNvSpPr/>
                <p:nvPr/>
              </p:nvSpPr>
              <p:spPr>
                <a:xfrm>
                  <a:off x="3093836" y="1546801"/>
                  <a:ext cx="1111655" cy="236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5" h="36094" extrusionOk="0">
                      <a:moveTo>
                        <a:pt x="243" y="1"/>
                      </a:moveTo>
                      <a:cubicBezTo>
                        <a:pt x="148" y="1"/>
                        <a:pt x="84" y="81"/>
                        <a:pt x="84" y="215"/>
                      </a:cubicBezTo>
                      <a:lnTo>
                        <a:pt x="0" y="26134"/>
                      </a:lnTo>
                      <a:cubicBezTo>
                        <a:pt x="0" y="26325"/>
                        <a:pt x="143" y="26563"/>
                        <a:pt x="310" y="26658"/>
                      </a:cubicBezTo>
                      <a:lnTo>
                        <a:pt x="16574" y="36052"/>
                      </a:lnTo>
                      <a:cubicBezTo>
                        <a:pt x="16623" y="36080"/>
                        <a:pt x="16670" y="36094"/>
                        <a:pt x="16712" y="36094"/>
                      </a:cubicBezTo>
                      <a:cubicBezTo>
                        <a:pt x="16812" y="36094"/>
                        <a:pt x="16883" y="36016"/>
                        <a:pt x="16883" y="35874"/>
                      </a:cubicBezTo>
                      <a:lnTo>
                        <a:pt x="16955" y="9954"/>
                      </a:lnTo>
                      <a:cubicBezTo>
                        <a:pt x="16955" y="9763"/>
                        <a:pt x="16824" y="9525"/>
                        <a:pt x="16645" y="9430"/>
                      </a:cubicBezTo>
                      <a:lnTo>
                        <a:pt x="381" y="48"/>
                      </a:lnTo>
                      <a:cubicBezTo>
                        <a:pt x="331" y="16"/>
                        <a:pt x="284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9FB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2075;p42">
                  <a:extLst>
                    <a:ext uri="{FF2B5EF4-FFF2-40B4-BE49-F238E27FC236}">
                      <a16:creationId xmlns:a16="http://schemas.microsoft.com/office/drawing/2014/main" id="{02BF5C21-8AED-2B1C-F397-24B19B37DBB9}"/>
                    </a:ext>
                  </a:extLst>
                </p:cNvPr>
                <p:cNvSpPr/>
                <p:nvPr/>
              </p:nvSpPr>
              <p:spPr>
                <a:xfrm>
                  <a:off x="4306134" y="2351612"/>
                  <a:ext cx="25833" cy="40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6157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5954"/>
                      </a:lnTo>
                      <a:cubicBezTo>
                        <a:pt x="1" y="6061"/>
                        <a:pt x="96" y="6156"/>
                        <a:pt x="203" y="6156"/>
                      </a:cubicBezTo>
                      <a:cubicBezTo>
                        <a:pt x="298" y="6156"/>
                        <a:pt x="394" y="6061"/>
                        <a:pt x="394" y="5954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2076;p42">
                  <a:extLst>
                    <a:ext uri="{FF2B5EF4-FFF2-40B4-BE49-F238E27FC236}">
                      <a16:creationId xmlns:a16="http://schemas.microsoft.com/office/drawing/2014/main" id="{E1A694AF-9189-3D24-50F3-F6C322B521F6}"/>
                    </a:ext>
                  </a:extLst>
                </p:cNvPr>
                <p:cNvSpPr/>
                <p:nvPr/>
              </p:nvSpPr>
              <p:spPr>
                <a:xfrm>
                  <a:off x="4306134" y="2822303"/>
                  <a:ext cx="25833" cy="40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6145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5954"/>
                      </a:lnTo>
                      <a:cubicBezTo>
                        <a:pt x="1" y="6061"/>
                        <a:pt x="96" y="6145"/>
                        <a:pt x="203" y="6145"/>
                      </a:cubicBezTo>
                      <a:cubicBezTo>
                        <a:pt x="298" y="6145"/>
                        <a:pt x="394" y="6061"/>
                        <a:pt x="394" y="5954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2077;p42">
                  <a:extLst>
                    <a:ext uri="{FF2B5EF4-FFF2-40B4-BE49-F238E27FC236}">
                      <a16:creationId xmlns:a16="http://schemas.microsoft.com/office/drawing/2014/main" id="{34655E74-4304-4666-FD92-275FEE3B63C3}"/>
                    </a:ext>
                  </a:extLst>
                </p:cNvPr>
                <p:cNvSpPr/>
                <p:nvPr/>
              </p:nvSpPr>
              <p:spPr>
                <a:xfrm>
                  <a:off x="4306134" y="3581874"/>
                  <a:ext cx="25833" cy="22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371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3180"/>
                      </a:lnTo>
                      <a:cubicBezTo>
                        <a:pt x="1" y="3287"/>
                        <a:pt x="96" y="3370"/>
                        <a:pt x="203" y="3370"/>
                      </a:cubicBezTo>
                      <a:cubicBezTo>
                        <a:pt x="298" y="3370"/>
                        <a:pt x="394" y="3287"/>
                        <a:pt x="394" y="3180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2078;p42">
                  <a:extLst>
                    <a:ext uri="{FF2B5EF4-FFF2-40B4-BE49-F238E27FC236}">
                      <a16:creationId xmlns:a16="http://schemas.microsoft.com/office/drawing/2014/main" id="{506A3DD7-5697-AD36-D676-9CCB875490D4}"/>
                    </a:ext>
                  </a:extLst>
                </p:cNvPr>
                <p:cNvSpPr/>
                <p:nvPr/>
              </p:nvSpPr>
              <p:spPr>
                <a:xfrm>
                  <a:off x="3539547" y="2270704"/>
                  <a:ext cx="199908" cy="19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915" extrusionOk="0">
                      <a:moveTo>
                        <a:pt x="845" y="1"/>
                      </a:moveTo>
                      <a:cubicBezTo>
                        <a:pt x="347" y="1"/>
                        <a:pt x="1" y="397"/>
                        <a:pt x="1" y="1080"/>
                      </a:cubicBezTo>
                      <a:cubicBezTo>
                        <a:pt x="1" y="1080"/>
                        <a:pt x="25" y="1115"/>
                        <a:pt x="84" y="1199"/>
                      </a:cubicBezTo>
                      <a:cubicBezTo>
                        <a:pt x="275" y="1485"/>
                        <a:pt x="810" y="2247"/>
                        <a:pt x="1477" y="2628"/>
                      </a:cubicBezTo>
                      <a:cubicBezTo>
                        <a:pt x="1477" y="2628"/>
                        <a:pt x="1489" y="2628"/>
                        <a:pt x="1501" y="2639"/>
                      </a:cubicBezTo>
                      <a:cubicBezTo>
                        <a:pt x="1894" y="2855"/>
                        <a:pt x="2249" y="2914"/>
                        <a:pt x="2519" y="2914"/>
                      </a:cubicBezTo>
                      <a:cubicBezTo>
                        <a:pt x="2830" y="2914"/>
                        <a:pt x="3030" y="2836"/>
                        <a:pt x="3049" y="2830"/>
                      </a:cubicBezTo>
                      <a:cubicBezTo>
                        <a:pt x="3049" y="2818"/>
                        <a:pt x="3049" y="2818"/>
                        <a:pt x="3049" y="2806"/>
                      </a:cubicBezTo>
                      <a:cubicBezTo>
                        <a:pt x="3037" y="1842"/>
                        <a:pt x="2358" y="687"/>
                        <a:pt x="1525" y="211"/>
                      </a:cubicBezTo>
                      <a:cubicBezTo>
                        <a:pt x="1281" y="68"/>
                        <a:pt x="1050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2079;p42">
                  <a:extLst>
                    <a:ext uri="{FF2B5EF4-FFF2-40B4-BE49-F238E27FC236}">
                      <a16:creationId xmlns:a16="http://schemas.microsoft.com/office/drawing/2014/main" id="{46C0CD85-8B7F-3FAB-E69C-95A3C48C48E3}"/>
                    </a:ext>
                  </a:extLst>
                </p:cNvPr>
                <p:cNvSpPr/>
                <p:nvPr/>
              </p:nvSpPr>
              <p:spPr>
                <a:xfrm>
                  <a:off x="3189037" y="2323222"/>
                  <a:ext cx="922827" cy="6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5" h="10077" extrusionOk="0">
                      <a:moveTo>
                        <a:pt x="198" y="1"/>
                      </a:moveTo>
                      <a:cubicBezTo>
                        <a:pt x="83" y="1"/>
                        <a:pt x="1" y="92"/>
                        <a:pt x="1" y="243"/>
                      </a:cubicBezTo>
                      <a:lnTo>
                        <a:pt x="1" y="1707"/>
                      </a:lnTo>
                      <a:cubicBezTo>
                        <a:pt x="1" y="1934"/>
                        <a:pt x="156" y="2196"/>
                        <a:pt x="346" y="2315"/>
                      </a:cubicBezTo>
                      <a:lnTo>
                        <a:pt x="13717" y="10030"/>
                      </a:lnTo>
                      <a:cubicBezTo>
                        <a:pt x="13773" y="10061"/>
                        <a:pt x="13825" y="10076"/>
                        <a:pt x="13872" y="10076"/>
                      </a:cubicBezTo>
                      <a:cubicBezTo>
                        <a:pt x="13985" y="10076"/>
                        <a:pt x="14062" y="9988"/>
                        <a:pt x="14062" y="9828"/>
                      </a:cubicBezTo>
                      <a:lnTo>
                        <a:pt x="14074" y="8363"/>
                      </a:lnTo>
                      <a:cubicBezTo>
                        <a:pt x="14074" y="8149"/>
                        <a:pt x="13919" y="7875"/>
                        <a:pt x="13729" y="7768"/>
                      </a:cubicBezTo>
                      <a:lnTo>
                        <a:pt x="358" y="53"/>
                      </a:lnTo>
                      <a:cubicBezTo>
                        <a:pt x="301" y="17"/>
                        <a:pt x="247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080;p42">
                  <a:extLst>
                    <a:ext uri="{FF2B5EF4-FFF2-40B4-BE49-F238E27FC236}">
                      <a16:creationId xmlns:a16="http://schemas.microsoft.com/office/drawing/2014/main" id="{C337EAA2-249E-95A2-4B3B-71F78A85538E}"/>
                    </a:ext>
                  </a:extLst>
                </p:cNvPr>
                <p:cNvSpPr/>
                <p:nvPr/>
              </p:nvSpPr>
              <p:spPr>
                <a:xfrm>
                  <a:off x="3474769" y="2037948"/>
                  <a:ext cx="327956" cy="4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6357" extrusionOk="0">
                      <a:moveTo>
                        <a:pt x="2143" y="1239"/>
                      </a:moveTo>
                      <a:cubicBezTo>
                        <a:pt x="2269" y="1239"/>
                        <a:pt x="2410" y="1280"/>
                        <a:pt x="2560" y="1367"/>
                      </a:cubicBezTo>
                      <a:cubicBezTo>
                        <a:pt x="3072" y="1653"/>
                        <a:pt x="3489" y="2379"/>
                        <a:pt x="3477" y="2963"/>
                      </a:cubicBezTo>
                      <a:cubicBezTo>
                        <a:pt x="3477" y="3379"/>
                        <a:pt x="3265" y="3619"/>
                        <a:pt x="2958" y="3619"/>
                      </a:cubicBezTo>
                      <a:cubicBezTo>
                        <a:pt x="2834" y="3619"/>
                        <a:pt x="2695" y="3581"/>
                        <a:pt x="2549" y="3499"/>
                      </a:cubicBezTo>
                      <a:cubicBezTo>
                        <a:pt x="2037" y="3201"/>
                        <a:pt x="1632" y="2475"/>
                        <a:pt x="1632" y="1891"/>
                      </a:cubicBezTo>
                      <a:cubicBezTo>
                        <a:pt x="1632" y="1479"/>
                        <a:pt x="1840" y="1239"/>
                        <a:pt x="2143" y="1239"/>
                      </a:cubicBezTo>
                      <a:close/>
                      <a:moveTo>
                        <a:pt x="1017" y="4672"/>
                      </a:moveTo>
                      <a:cubicBezTo>
                        <a:pt x="1028" y="4688"/>
                        <a:pt x="1042" y="4710"/>
                        <a:pt x="1060" y="4737"/>
                      </a:cubicBezTo>
                      <a:cubicBezTo>
                        <a:pt x="1042" y="4710"/>
                        <a:pt x="1031" y="4690"/>
                        <a:pt x="1017" y="4672"/>
                      </a:cubicBezTo>
                      <a:close/>
                      <a:moveTo>
                        <a:pt x="1381" y="1"/>
                      </a:moveTo>
                      <a:cubicBezTo>
                        <a:pt x="890" y="1"/>
                        <a:pt x="491" y="234"/>
                        <a:pt x="251" y="665"/>
                      </a:cubicBezTo>
                      <a:cubicBezTo>
                        <a:pt x="239" y="701"/>
                        <a:pt x="215" y="736"/>
                        <a:pt x="203" y="760"/>
                      </a:cubicBezTo>
                      <a:cubicBezTo>
                        <a:pt x="120" y="939"/>
                        <a:pt x="60" y="1129"/>
                        <a:pt x="36" y="1344"/>
                      </a:cubicBezTo>
                      <a:cubicBezTo>
                        <a:pt x="13" y="1475"/>
                        <a:pt x="1" y="1617"/>
                        <a:pt x="1" y="1772"/>
                      </a:cubicBezTo>
                      <a:cubicBezTo>
                        <a:pt x="1" y="1808"/>
                        <a:pt x="1" y="1856"/>
                        <a:pt x="1" y="1903"/>
                      </a:cubicBezTo>
                      <a:cubicBezTo>
                        <a:pt x="1" y="1915"/>
                        <a:pt x="1" y="1915"/>
                        <a:pt x="1" y="1927"/>
                      </a:cubicBezTo>
                      <a:cubicBezTo>
                        <a:pt x="13" y="1975"/>
                        <a:pt x="13" y="2022"/>
                        <a:pt x="13" y="2058"/>
                      </a:cubicBezTo>
                      <a:cubicBezTo>
                        <a:pt x="13" y="2070"/>
                        <a:pt x="13" y="2082"/>
                        <a:pt x="13" y="2082"/>
                      </a:cubicBezTo>
                      <a:cubicBezTo>
                        <a:pt x="24" y="2129"/>
                        <a:pt x="24" y="2165"/>
                        <a:pt x="24" y="2225"/>
                      </a:cubicBezTo>
                      <a:cubicBezTo>
                        <a:pt x="36" y="2272"/>
                        <a:pt x="36" y="2320"/>
                        <a:pt x="48" y="2356"/>
                      </a:cubicBezTo>
                      <a:cubicBezTo>
                        <a:pt x="48" y="2368"/>
                        <a:pt x="48" y="2379"/>
                        <a:pt x="48" y="2391"/>
                      </a:cubicBezTo>
                      <a:cubicBezTo>
                        <a:pt x="60" y="2439"/>
                        <a:pt x="72" y="2487"/>
                        <a:pt x="84" y="2546"/>
                      </a:cubicBezTo>
                      <a:cubicBezTo>
                        <a:pt x="84" y="2582"/>
                        <a:pt x="96" y="2630"/>
                        <a:pt x="108" y="2665"/>
                      </a:cubicBezTo>
                      <a:cubicBezTo>
                        <a:pt x="108" y="2677"/>
                        <a:pt x="108" y="2689"/>
                        <a:pt x="120" y="2689"/>
                      </a:cubicBezTo>
                      <a:cubicBezTo>
                        <a:pt x="120" y="2737"/>
                        <a:pt x="132" y="2784"/>
                        <a:pt x="143" y="2832"/>
                      </a:cubicBezTo>
                      <a:cubicBezTo>
                        <a:pt x="155" y="2844"/>
                        <a:pt x="155" y="2844"/>
                        <a:pt x="155" y="2856"/>
                      </a:cubicBezTo>
                      <a:cubicBezTo>
                        <a:pt x="179" y="2951"/>
                        <a:pt x="203" y="3046"/>
                        <a:pt x="239" y="3141"/>
                      </a:cubicBezTo>
                      <a:cubicBezTo>
                        <a:pt x="239" y="3153"/>
                        <a:pt x="251" y="3153"/>
                        <a:pt x="251" y="3165"/>
                      </a:cubicBezTo>
                      <a:cubicBezTo>
                        <a:pt x="263" y="3213"/>
                        <a:pt x="274" y="3261"/>
                        <a:pt x="298" y="3308"/>
                      </a:cubicBezTo>
                      <a:cubicBezTo>
                        <a:pt x="298" y="3308"/>
                        <a:pt x="298" y="3320"/>
                        <a:pt x="310" y="3320"/>
                      </a:cubicBezTo>
                      <a:cubicBezTo>
                        <a:pt x="322" y="3368"/>
                        <a:pt x="334" y="3415"/>
                        <a:pt x="358" y="3475"/>
                      </a:cubicBezTo>
                      <a:cubicBezTo>
                        <a:pt x="382" y="3511"/>
                        <a:pt x="394" y="3558"/>
                        <a:pt x="417" y="3606"/>
                      </a:cubicBezTo>
                      <a:cubicBezTo>
                        <a:pt x="417" y="3618"/>
                        <a:pt x="429" y="3618"/>
                        <a:pt x="429" y="3630"/>
                      </a:cubicBezTo>
                      <a:cubicBezTo>
                        <a:pt x="453" y="3677"/>
                        <a:pt x="465" y="3725"/>
                        <a:pt x="501" y="3784"/>
                      </a:cubicBezTo>
                      <a:cubicBezTo>
                        <a:pt x="513" y="3820"/>
                        <a:pt x="536" y="3868"/>
                        <a:pt x="560" y="3903"/>
                      </a:cubicBezTo>
                      <a:cubicBezTo>
                        <a:pt x="560" y="3915"/>
                        <a:pt x="572" y="3927"/>
                        <a:pt x="572" y="3927"/>
                      </a:cubicBezTo>
                      <a:cubicBezTo>
                        <a:pt x="596" y="3975"/>
                        <a:pt x="620" y="4023"/>
                        <a:pt x="644" y="4058"/>
                      </a:cubicBezTo>
                      <a:cubicBezTo>
                        <a:pt x="644" y="4070"/>
                        <a:pt x="644" y="4082"/>
                        <a:pt x="655" y="4082"/>
                      </a:cubicBezTo>
                      <a:cubicBezTo>
                        <a:pt x="679" y="4130"/>
                        <a:pt x="703" y="4177"/>
                        <a:pt x="727" y="4225"/>
                      </a:cubicBezTo>
                      <a:cubicBezTo>
                        <a:pt x="751" y="4261"/>
                        <a:pt x="775" y="4308"/>
                        <a:pt x="810" y="4344"/>
                      </a:cubicBezTo>
                      <a:cubicBezTo>
                        <a:pt x="810" y="4356"/>
                        <a:pt x="810" y="4368"/>
                        <a:pt x="822" y="4380"/>
                      </a:cubicBezTo>
                      <a:cubicBezTo>
                        <a:pt x="846" y="4415"/>
                        <a:pt x="870" y="4463"/>
                        <a:pt x="905" y="4499"/>
                      </a:cubicBezTo>
                      <a:cubicBezTo>
                        <a:pt x="905" y="4511"/>
                        <a:pt x="905" y="4511"/>
                        <a:pt x="917" y="4523"/>
                      </a:cubicBezTo>
                      <a:cubicBezTo>
                        <a:pt x="941" y="4558"/>
                        <a:pt x="965" y="4594"/>
                        <a:pt x="1001" y="4654"/>
                      </a:cubicBezTo>
                      <a:cubicBezTo>
                        <a:pt x="1007" y="4660"/>
                        <a:pt x="1012" y="4665"/>
                        <a:pt x="1017" y="4672"/>
                      </a:cubicBezTo>
                      <a:lnTo>
                        <a:pt x="1017" y="4672"/>
                      </a:lnTo>
                      <a:cubicBezTo>
                        <a:pt x="998" y="4644"/>
                        <a:pt x="989" y="4630"/>
                        <a:pt x="989" y="4630"/>
                      </a:cubicBezTo>
                      <a:cubicBezTo>
                        <a:pt x="989" y="3947"/>
                        <a:pt x="1335" y="3551"/>
                        <a:pt x="1833" y="3551"/>
                      </a:cubicBezTo>
                      <a:cubicBezTo>
                        <a:pt x="2038" y="3551"/>
                        <a:pt x="2269" y="3618"/>
                        <a:pt x="2513" y="3761"/>
                      </a:cubicBezTo>
                      <a:cubicBezTo>
                        <a:pt x="3346" y="4237"/>
                        <a:pt x="4025" y="5392"/>
                        <a:pt x="4037" y="6356"/>
                      </a:cubicBezTo>
                      <a:cubicBezTo>
                        <a:pt x="4049" y="6356"/>
                        <a:pt x="4061" y="6344"/>
                        <a:pt x="4084" y="6344"/>
                      </a:cubicBezTo>
                      <a:cubicBezTo>
                        <a:pt x="4108" y="6332"/>
                        <a:pt x="4132" y="6320"/>
                        <a:pt x="4168" y="6309"/>
                      </a:cubicBezTo>
                      <a:lnTo>
                        <a:pt x="4180" y="6297"/>
                      </a:lnTo>
                      <a:cubicBezTo>
                        <a:pt x="4204" y="6285"/>
                        <a:pt x="4227" y="6273"/>
                        <a:pt x="4251" y="6261"/>
                      </a:cubicBezTo>
                      <a:cubicBezTo>
                        <a:pt x="4251" y="6261"/>
                        <a:pt x="4263" y="6261"/>
                        <a:pt x="4263" y="6249"/>
                      </a:cubicBezTo>
                      <a:cubicBezTo>
                        <a:pt x="4287" y="6237"/>
                        <a:pt x="4311" y="6225"/>
                        <a:pt x="4346" y="6201"/>
                      </a:cubicBezTo>
                      <a:cubicBezTo>
                        <a:pt x="4370" y="6189"/>
                        <a:pt x="4394" y="6166"/>
                        <a:pt x="4418" y="6154"/>
                      </a:cubicBezTo>
                      <a:cubicBezTo>
                        <a:pt x="4418" y="6154"/>
                        <a:pt x="4418" y="6142"/>
                        <a:pt x="4418" y="6142"/>
                      </a:cubicBezTo>
                      <a:cubicBezTo>
                        <a:pt x="4442" y="6130"/>
                        <a:pt x="4465" y="6106"/>
                        <a:pt x="4489" y="6082"/>
                      </a:cubicBezTo>
                      <a:cubicBezTo>
                        <a:pt x="4489" y="6082"/>
                        <a:pt x="4501" y="6082"/>
                        <a:pt x="4501" y="6070"/>
                      </a:cubicBezTo>
                      <a:cubicBezTo>
                        <a:pt x="4525" y="6058"/>
                        <a:pt x="4537" y="6035"/>
                        <a:pt x="4561" y="6011"/>
                      </a:cubicBezTo>
                      <a:cubicBezTo>
                        <a:pt x="4561" y="6011"/>
                        <a:pt x="4573" y="6011"/>
                        <a:pt x="4573" y="5999"/>
                      </a:cubicBezTo>
                      <a:cubicBezTo>
                        <a:pt x="4585" y="5975"/>
                        <a:pt x="4608" y="5951"/>
                        <a:pt x="4632" y="5928"/>
                      </a:cubicBezTo>
                      <a:cubicBezTo>
                        <a:pt x="4644" y="5904"/>
                        <a:pt x="4668" y="5880"/>
                        <a:pt x="4680" y="5856"/>
                      </a:cubicBezTo>
                      <a:cubicBezTo>
                        <a:pt x="4692" y="5844"/>
                        <a:pt x="4692" y="5844"/>
                        <a:pt x="4692" y="5844"/>
                      </a:cubicBezTo>
                      <a:cubicBezTo>
                        <a:pt x="4715" y="5808"/>
                        <a:pt x="4727" y="5785"/>
                        <a:pt x="4739" y="5761"/>
                      </a:cubicBezTo>
                      <a:cubicBezTo>
                        <a:pt x="4739" y="5749"/>
                        <a:pt x="4751" y="5749"/>
                        <a:pt x="4751" y="5749"/>
                      </a:cubicBezTo>
                      <a:cubicBezTo>
                        <a:pt x="4763" y="5713"/>
                        <a:pt x="4775" y="5689"/>
                        <a:pt x="4799" y="5642"/>
                      </a:cubicBezTo>
                      <a:cubicBezTo>
                        <a:pt x="4811" y="5618"/>
                        <a:pt x="4823" y="5582"/>
                        <a:pt x="4846" y="5547"/>
                      </a:cubicBezTo>
                      <a:cubicBezTo>
                        <a:pt x="4858" y="5511"/>
                        <a:pt x="4870" y="5487"/>
                        <a:pt x="4882" y="5451"/>
                      </a:cubicBezTo>
                      <a:cubicBezTo>
                        <a:pt x="4882" y="5439"/>
                        <a:pt x="4882" y="5439"/>
                        <a:pt x="4882" y="5427"/>
                      </a:cubicBezTo>
                      <a:cubicBezTo>
                        <a:pt x="4894" y="5404"/>
                        <a:pt x="4906" y="5368"/>
                        <a:pt x="4918" y="5332"/>
                      </a:cubicBezTo>
                      <a:cubicBezTo>
                        <a:pt x="4918" y="5320"/>
                        <a:pt x="4918" y="5320"/>
                        <a:pt x="4918" y="5308"/>
                      </a:cubicBezTo>
                      <a:cubicBezTo>
                        <a:pt x="4930" y="5273"/>
                        <a:pt x="4930" y="5237"/>
                        <a:pt x="4942" y="5189"/>
                      </a:cubicBezTo>
                      <a:cubicBezTo>
                        <a:pt x="4954" y="5154"/>
                        <a:pt x="4954" y="5118"/>
                        <a:pt x="4966" y="5070"/>
                      </a:cubicBezTo>
                      <a:cubicBezTo>
                        <a:pt x="4977" y="5023"/>
                        <a:pt x="4977" y="4987"/>
                        <a:pt x="4977" y="4951"/>
                      </a:cubicBezTo>
                      <a:cubicBezTo>
                        <a:pt x="4977" y="4939"/>
                        <a:pt x="4977" y="4939"/>
                        <a:pt x="4977" y="4927"/>
                      </a:cubicBezTo>
                      <a:cubicBezTo>
                        <a:pt x="4989" y="4892"/>
                        <a:pt x="4989" y="4844"/>
                        <a:pt x="4989" y="4808"/>
                      </a:cubicBezTo>
                      <a:cubicBezTo>
                        <a:pt x="4989" y="4796"/>
                        <a:pt x="4989" y="4796"/>
                        <a:pt x="4989" y="4785"/>
                      </a:cubicBezTo>
                      <a:cubicBezTo>
                        <a:pt x="4989" y="4737"/>
                        <a:pt x="5001" y="4701"/>
                        <a:pt x="5001" y="4654"/>
                      </a:cubicBezTo>
                      <a:cubicBezTo>
                        <a:pt x="5001" y="4499"/>
                        <a:pt x="4989" y="4356"/>
                        <a:pt x="4966" y="4201"/>
                      </a:cubicBezTo>
                      <a:cubicBezTo>
                        <a:pt x="4942" y="3939"/>
                        <a:pt x="4882" y="3677"/>
                        <a:pt x="4799" y="3415"/>
                      </a:cubicBezTo>
                      <a:cubicBezTo>
                        <a:pt x="4775" y="3320"/>
                        <a:pt x="4739" y="3213"/>
                        <a:pt x="4692" y="3106"/>
                      </a:cubicBezTo>
                      <a:cubicBezTo>
                        <a:pt x="4668" y="3034"/>
                        <a:pt x="4644" y="2975"/>
                        <a:pt x="4620" y="2903"/>
                      </a:cubicBezTo>
                      <a:cubicBezTo>
                        <a:pt x="4180" y="1844"/>
                        <a:pt x="3394" y="855"/>
                        <a:pt x="2501" y="344"/>
                      </a:cubicBezTo>
                      <a:cubicBezTo>
                        <a:pt x="2099" y="111"/>
                        <a:pt x="1718" y="1"/>
                        <a:pt x="13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081;p42">
                  <a:extLst>
                    <a:ext uri="{FF2B5EF4-FFF2-40B4-BE49-F238E27FC236}">
                      <a16:creationId xmlns:a16="http://schemas.microsoft.com/office/drawing/2014/main" id="{1D4D5C36-16ED-E258-C595-EBB64412EFBD}"/>
                    </a:ext>
                  </a:extLst>
                </p:cNvPr>
                <p:cNvSpPr/>
                <p:nvPr/>
              </p:nvSpPr>
              <p:spPr>
                <a:xfrm>
                  <a:off x="3581706" y="2119183"/>
                  <a:ext cx="121885" cy="15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2381" extrusionOk="0">
                      <a:moveTo>
                        <a:pt x="512" y="0"/>
                      </a:moveTo>
                      <a:cubicBezTo>
                        <a:pt x="209" y="0"/>
                        <a:pt x="1" y="240"/>
                        <a:pt x="1" y="652"/>
                      </a:cubicBezTo>
                      <a:cubicBezTo>
                        <a:pt x="1" y="1236"/>
                        <a:pt x="406" y="1962"/>
                        <a:pt x="918" y="2260"/>
                      </a:cubicBezTo>
                      <a:cubicBezTo>
                        <a:pt x="1064" y="2342"/>
                        <a:pt x="1203" y="2380"/>
                        <a:pt x="1327" y="2380"/>
                      </a:cubicBezTo>
                      <a:cubicBezTo>
                        <a:pt x="1634" y="2380"/>
                        <a:pt x="1846" y="2140"/>
                        <a:pt x="1846" y="1724"/>
                      </a:cubicBezTo>
                      <a:cubicBezTo>
                        <a:pt x="1858" y="1140"/>
                        <a:pt x="1441" y="414"/>
                        <a:pt x="929" y="128"/>
                      </a:cubicBezTo>
                      <a:cubicBezTo>
                        <a:pt x="779" y="41"/>
                        <a:pt x="638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082;p42">
                  <a:extLst>
                    <a:ext uri="{FF2B5EF4-FFF2-40B4-BE49-F238E27FC236}">
                      <a16:creationId xmlns:a16="http://schemas.microsoft.com/office/drawing/2014/main" id="{CCA27881-B4E4-2444-5F0E-B53C596D6A15}"/>
                    </a:ext>
                  </a:extLst>
                </p:cNvPr>
                <p:cNvSpPr/>
                <p:nvPr/>
              </p:nvSpPr>
              <p:spPr>
                <a:xfrm>
                  <a:off x="3188316" y="2532047"/>
                  <a:ext cx="922762" cy="66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1" extrusionOk="0">
                      <a:moveTo>
                        <a:pt x="202" y="0"/>
                      </a:moveTo>
                      <a:cubicBezTo>
                        <a:pt x="90" y="0"/>
                        <a:pt x="12" y="89"/>
                        <a:pt x="12" y="249"/>
                      </a:cubicBezTo>
                      <a:lnTo>
                        <a:pt x="0" y="1701"/>
                      </a:lnTo>
                      <a:cubicBezTo>
                        <a:pt x="0" y="1928"/>
                        <a:pt x="155" y="2190"/>
                        <a:pt x="345" y="2309"/>
                      </a:cubicBezTo>
                      <a:lnTo>
                        <a:pt x="13716" y="10024"/>
                      </a:lnTo>
                      <a:cubicBezTo>
                        <a:pt x="13772" y="10055"/>
                        <a:pt x="13825" y="10070"/>
                        <a:pt x="13873" y="10070"/>
                      </a:cubicBezTo>
                      <a:cubicBezTo>
                        <a:pt x="13990" y="10070"/>
                        <a:pt x="14073" y="9982"/>
                        <a:pt x="14073" y="9822"/>
                      </a:cubicBezTo>
                      <a:lnTo>
                        <a:pt x="14073" y="8369"/>
                      </a:lnTo>
                      <a:cubicBezTo>
                        <a:pt x="14073" y="8143"/>
                        <a:pt x="13918" y="7869"/>
                        <a:pt x="13728" y="7762"/>
                      </a:cubicBezTo>
                      <a:lnTo>
                        <a:pt x="357" y="46"/>
                      </a:lnTo>
                      <a:cubicBezTo>
                        <a:pt x="302" y="15"/>
                        <a:pt x="24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2083;p42">
                  <a:extLst>
                    <a:ext uri="{FF2B5EF4-FFF2-40B4-BE49-F238E27FC236}">
                      <a16:creationId xmlns:a16="http://schemas.microsoft.com/office/drawing/2014/main" id="{6AFC48E6-F352-B23D-6B4F-A1D3AA4EE6FA}"/>
                    </a:ext>
                  </a:extLst>
                </p:cNvPr>
                <p:cNvSpPr/>
                <p:nvPr/>
              </p:nvSpPr>
              <p:spPr>
                <a:xfrm>
                  <a:off x="3407631" y="3024964"/>
                  <a:ext cx="39273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4964" extrusionOk="0">
                      <a:moveTo>
                        <a:pt x="469" y="1"/>
                      </a:moveTo>
                      <a:cubicBezTo>
                        <a:pt x="199" y="1"/>
                        <a:pt x="13" y="217"/>
                        <a:pt x="13" y="589"/>
                      </a:cubicBezTo>
                      <a:lnTo>
                        <a:pt x="13" y="922"/>
                      </a:lnTo>
                      <a:cubicBezTo>
                        <a:pt x="1" y="1446"/>
                        <a:pt x="370" y="2089"/>
                        <a:pt x="834" y="2351"/>
                      </a:cubicBezTo>
                      <a:lnTo>
                        <a:pt x="5156" y="4851"/>
                      </a:lnTo>
                      <a:cubicBezTo>
                        <a:pt x="5287" y="4927"/>
                        <a:pt x="5411" y="4963"/>
                        <a:pt x="5522" y="4963"/>
                      </a:cubicBezTo>
                      <a:cubicBezTo>
                        <a:pt x="5792" y="4963"/>
                        <a:pt x="5981" y="4747"/>
                        <a:pt x="5990" y="4375"/>
                      </a:cubicBezTo>
                      <a:lnTo>
                        <a:pt x="5990" y="4042"/>
                      </a:lnTo>
                      <a:cubicBezTo>
                        <a:pt x="5990" y="3518"/>
                        <a:pt x="5620" y="2875"/>
                        <a:pt x="5156" y="2613"/>
                      </a:cubicBezTo>
                      <a:lnTo>
                        <a:pt x="834" y="113"/>
                      </a:lnTo>
                      <a:cubicBezTo>
                        <a:pt x="703" y="37"/>
                        <a:pt x="579" y="1"/>
                        <a:pt x="4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2084;p42">
                  <a:extLst>
                    <a:ext uri="{FF2B5EF4-FFF2-40B4-BE49-F238E27FC236}">
                      <a16:creationId xmlns:a16="http://schemas.microsoft.com/office/drawing/2014/main" id="{D429E4F4-188A-316C-38A9-CFC3312C65C5}"/>
                    </a:ext>
                  </a:extLst>
                </p:cNvPr>
                <p:cNvSpPr/>
                <p:nvPr/>
              </p:nvSpPr>
              <p:spPr>
                <a:xfrm>
                  <a:off x="2812825" y="4335216"/>
                  <a:ext cx="644045" cy="38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3" h="5847" extrusionOk="0">
                      <a:moveTo>
                        <a:pt x="4905" y="0"/>
                      </a:moveTo>
                      <a:cubicBezTo>
                        <a:pt x="2191" y="0"/>
                        <a:pt x="0" y="1310"/>
                        <a:pt x="0" y="2929"/>
                      </a:cubicBezTo>
                      <a:cubicBezTo>
                        <a:pt x="0" y="4537"/>
                        <a:pt x="2191" y="5846"/>
                        <a:pt x="4905" y="5846"/>
                      </a:cubicBezTo>
                      <a:cubicBezTo>
                        <a:pt x="7620" y="5846"/>
                        <a:pt x="9823" y="4537"/>
                        <a:pt x="9823" y="2929"/>
                      </a:cubicBezTo>
                      <a:cubicBezTo>
                        <a:pt x="9823" y="1310"/>
                        <a:pt x="7620" y="0"/>
                        <a:pt x="49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2085;p42">
                  <a:extLst>
                    <a:ext uri="{FF2B5EF4-FFF2-40B4-BE49-F238E27FC236}">
                      <a16:creationId xmlns:a16="http://schemas.microsoft.com/office/drawing/2014/main" id="{46A270BB-1819-1470-5770-A9C0119ADED4}"/>
                    </a:ext>
                  </a:extLst>
                </p:cNvPr>
                <p:cNvSpPr/>
                <p:nvPr/>
              </p:nvSpPr>
              <p:spPr>
                <a:xfrm>
                  <a:off x="3426382" y="3108232"/>
                  <a:ext cx="70286" cy="11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796" extrusionOk="0">
                      <a:moveTo>
                        <a:pt x="615" y="0"/>
                      </a:moveTo>
                      <a:cubicBezTo>
                        <a:pt x="465" y="0"/>
                        <a:pt x="141" y="616"/>
                        <a:pt x="119" y="724"/>
                      </a:cubicBezTo>
                      <a:cubicBezTo>
                        <a:pt x="96" y="843"/>
                        <a:pt x="0" y="1355"/>
                        <a:pt x="0" y="1355"/>
                      </a:cubicBezTo>
                      <a:cubicBezTo>
                        <a:pt x="0" y="1355"/>
                        <a:pt x="143" y="1796"/>
                        <a:pt x="536" y="1796"/>
                      </a:cubicBezTo>
                      <a:cubicBezTo>
                        <a:pt x="536" y="1796"/>
                        <a:pt x="834" y="1605"/>
                        <a:pt x="905" y="1510"/>
                      </a:cubicBezTo>
                      <a:cubicBezTo>
                        <a:pt x="977" y="1415"/>
                        <a:pt x="1072" y="843"/>
                        <a:pt x="977" y="819"/>
                      </a:cubicBezTo>
                      <a:cubicBezTo>
                        <a:pt x="974" y="818"/>
                        <a:pt x="971" y="818"/>
                        <a:pt x="968" y="818"/>
                      </a:cubicBezTo>
                      <a:cubicBezTo>
                        <a:pt x="877" y="818"/>
                        <a:pt x="810" y="1188"/>
                        <a:pt x="810" y="1188"/>
                      </a:cubicBezTo>
                      <a:cubicBezTo>
                        <a:pt x="810" y="1188"/>
                        <a:pt x="786" y="164"/>
                        <a:pt x="655" y="21"/>
                      </a:cubicBezTo>
                      <a:cubicBezTo>
                        <a:pt x="644" y="7"/>
                        <a:pt x="630" y="0"/>
                        <a:pt x="615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2086;p42">
                  <a:extLst>
                    <a:ext uri="{FF2B5EF4-FFF2-40B4-BE49-F238E27FC236}">
                      <a16:creationId xmlns:a16="http://schemas.microsoft.com/office/drawing/2014/main" id="{09AEE008-DDF6-F5A5-76D8-406057476DD8}"/>
                    </a:ext>
                  </a:extLst>
                </p:cNvPr>
                <p:cNvSpPr/>
                <p:nvPr/>
              </p:nvSpPr>
              <p:spPr>
                <a:xfrm>
                  <a:off x="2921335" y="3190451"/>
                  <a:ext cx="549631" cy="355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5417" extrusionOk="0">
                      <a:moveTo>
                        <a:pt x="7763" y="1"/>
                      </a:moveTo>
                      <a:cubicBezTo>
                        <a:pt x="7736" y="1"/>
                        <a:pt x="7708" y="2"/>
                        <a:pt x="7680" y="6"/>
                      </a:cubicBezTo>
                      <a:cubicBezTo>
                        <a:pt x="7287" y="53"/>
                        <a:pt x="5727" y="1720"/>
                        <a:pt x="4501" y="2506"/>
                      </a:cubicBezTo>
                      <a:cubicBezTo>
                        <a:pt x="4501" y="2506"/>
                        <a:pt x="1584" y="3173"/>
                        <a:pt x="762" y="3494"/>
                      </a:cubicBezTo>
                      <a:cubicBezTo>
                        <a:pt x="762" y="3494"/>
                        <a:pt x="0" y="4268"/>
                        <a:pt x="536" y="5197"/>
                      </a:cubicBezTo>
                      <a:cubicBezTo>
                        <a:pt x="625" y="5351"/>
                        <a:pt x="800" y="5416"/>
                        <a:pt x="1033" y="5416"/>
                      </a:cubicBezTo>
                      <a:cubicBezTo>
                        <a:pt x="2202" y="5416"/>
                        <a:pt x="4814" y="3770"/>
                        <a:pt x="5132" y="3482"/>
                      </a:cubicBezTo>
                      <a:cubicBezTo>
                        <a:pt x="5525" y="3137"/>
                        <a:pt x="8096" y="839"/>
                        <a:pt x="8239" y="542"/>
                      </a:cubicBezTo>
                      <a:cubicBezTo>
                        <a:pt x="8383" y="276"/>
                        <a:pt x="8116" y="1"/>
                        <a:pt x="77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2087;p42">
                  <a:extLst>
                    <a:ext uri="{FF2B5EF4-FFF2-40B4-BE49-F238E27FC236}">
                      <a16:creationId xmlns:a16="http://schemas.microsoft.com/office/drawing/2014/main" id="{16330407-B51E-EFFD-0297-6718ED37CA86}"/>
                    </a:ext>
                  </a:extLst>
                </p:cNvPr>
                <p:cNvSpPr/>
                <p:nvPr/>
              </p:nvSpPr>
              <p:spPr>
                <a:xfrm>
                  <a:off x="2996997" y="4441038"/>
                  <a:ext cx="141817" cy="10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" h="1539" extrusionOk="0">
                      <a:moveTo>
                        <a:pt x="1804" y="1"/>
                      </a:moveTo>
                      <a:cubicBezTo>
                        <a:pt x="1787" y="1"/>
                        <a:pt x="1769" y="2"/>
                        <a:pt x="1751" y="5"/>
                      </a:cubicBezTo>
                      <a:cubicBezTo>
                        <a:pt x="1561" y="53"/>
                        <a:pt x="1013" y="386"/>
                        <a:pt x="763" y="386"/>
                      </a:cubicBezTo>
                      <a:cubicBezTo>
                        <a:pt x="501" y="386"/>
                        <a:pt x="144" y="446"/>
                        <a:pt x="61" y="684"/>
                      </a:cubicBezTo>
                      <a:cubicBezTo>
                        <a:pt x="61" y="684"/>
                        <a:pt x="1" y="1148"/>
                        <a:pt x="84" y="1339"/>
                      </a:cubicBezTo>
                      <a:cubicBezTo>
                        <a:pt x="139" y="1449"/>
                        <a:pt x="303" y="1538"/>
                        <a:pt x="477" y="1538"/>
                      </a:cubicBezTo>
                      <a:cubicBezTo>
                        <a:pt x="566" y="1538"/>
                        <a:pt x="658" y="1515"/>
                        <a:pt x="739" y="1458"/>
                      </a:cubicBezTo>
                      <a:cubicBezTo>
                        <a:pt x="965" y="1291"/>
                        <a:pt x="1370" y="875"/>
                        <a:pt x="1370" y="875"/>
                      </a:cubicBezTo>
                      <a:cubicBezTo>
                        <a:pt x="1370" y="875"/>
                        <a:pt x="2037" y="517"/>
                        <a:pt x="2108" y="327"/>
                      </a:cubicBezTo>
                      <a:cubicBezTo>
                        <a:pt x="2162" y="154"/>
                        <a:pt x="1981" y="1"/>
                        <a:pt x="1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2088;p42">
                  <a:extLst>
                    <a:ext uri="{FF2B5EF4-FFF2-40B4-BE49-F238E27FC236}">
                      <a16:creationId xmlns:a16="http://schemas.microsoft.com/office/drawing/2014/main" id="{798ECC4E-3A77-64C1-3A05-8E14E47594C4}"/>
                    </a:ext>
                  </a:extLst>
                </p:cNvPr>
                <p:cNvSpPr/>
                <p:nvPr/>
              </p:nvSpPr>
              <p:spPr>
                <a:xfrm>
                  <a:off x="2955625" y="3839479"/>
                  <a:ext cx="128114" cy="67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10278" extrusionOk="0">
                      <a:moveTo>
                        <a:pt x="1" y="1"/>
                      </a:moveTo>
                      <a:cubicBezTo>
                        <a:pt x="1" y="1"/>
                        <a:pt x="584" y="9728"/>
                        <a:pt x="668" y="10002"/>
                      </a:cubicBezTo>
                      <a:cubicBezTo>
                        <a:pt x="707" y="10160"/>
                        <a:pt x="957" y="10277"/>
                        <a:pt x="1196" y="10277"/>
                      </a:cubicBezTo>
                      <a:cubicBezTo>
                        <a:pt x="1391" y="10277"/>
                        <a:pt x="1580" y="10200"/>
                        <a:pt x="1644" y="10002"/>
                      </a:cubicBezTo>
                      <a:cubicBezTo>
                        <a:pt x="1727" y="9716"/>
                        <a:pt x="1954" y="727"/>
                        <a:pt x="1954" y="727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2089;p42">
                  <a:extLst>
                    <a:ext uri="{FF2B5EF4-FFF2-40B4-BE49-F238E27FC236}">
                      <a16:creationId xmlns:a16="http://schemas.microsoft.com/office/drawing/2014/main" id="{28478762-F321-7D85-00C2-372BB3F406E6}"/>
                    </a:ext>
                  </a:extLst>
                </p:cNvPr>
                <p:cNvSpPr/>
                <p:nvPr/>
              </p:nvSpPr>
              <p:spPr>
                <a:xfrm>
                  <a:off x="3125045" y="4481230"/>
                  <a:ext cx="149947" cy="9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" h="1521" extrusionOk="0">
                      <a:moveTo>
                        <a:pt x="1827" y="1"/>
                      </a:moveTo>
                      <a:cubicBezTo>
                        <a:pt x="1778" y="1"/>
                        <a:pt x="1728" y="7"/>
                        <a:pt x="1679" y="24"/>
                      </a:cubicBezTo>
                      <a:cubicBezTo>
                        <a:pt x="1416" y="115"/>
                        <a:pt x="1075" y="406"/>
                        <a:pt x="709" y="406"/>
                      </a:cubicBezTo>
                      <a:cubicBezTo>
                        <a:pt x="695" y="406"/>
                        <a:pt x="681" y="405"/>
                        <a:pt x="667" y="405"/>
                      </a:cubicBezTo>
                      <a:cubicBezTo>
                        <a:pt x="658" y="404"/>
                        <a:pt x="649" y="404"/>
                        <a:pt x="639" y="404"/>
                      </a:cubicBezTo>
                      <a:cubicBezTo>
                        <a:pt x="377" y="404"/>
                        <a:pt x="152" y="562"/>
                        <a:pt x="60" y="643"/>
                      </a:cubicBezTo>
                      <a:cubicBezTo>
                        <a:pt x="24" y="678"/>
                        <a:pt x="1" y="714"/>
                        <a:pt x="1" y="762"/>
                      </a:cubicBezTo>
                      <a:cubicBezTo>
                        <a:pt x="1" y="893"/>
                        <a:pt x="13" y="1190"/>
                        <a:pt x="84" y="1309"/>
                      </a:cubicBezTo>
                      <a:cubicBezTo>
                        <a:pt x="157" y="1415"/>
                        <a:pt x="318" y="1520"/>
                        <a:pt x="519" y="1520"/>
                      </a:cubicBezTo>
                      <a:cubicBezTo>
                        <a:pt x="613" y="1520"/>
                        <a:pt x="716" y="1497"/>
                        <a:pt x="822" y="1440"/>
                      </a:cubicBezTo>
                      <a:cubicBezTo>
                        <a:pt x="1096" y="1297"/>
                        <a:pt x="1929" y="666"/>
                        <a:pt x="2096" y="535"/>
                      </a:cubicBezTo>
                      <a:cubicBezTo>
                        <a:pt x="2203" y="452"/>
                        <a:pt x="2251" y="345"/>
                        <a:pt x="2275" y="262"/>
                      </a:cubicBezTo>
                      <a:cubicBezTo>
                        <a:pt x="2287" y="190"/>
                        <a:pt x="2251" y="119"/>
                        <a:pt x="2179" y="83"/>
                      </a:cubicBezTo>
                      <a:cubicBezTo>
                        <a:pt x="2093" y="48"/>
                        <a:pt x="1961" y="1"/>
                        <a:pt x="18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2090;p42">
                  <a:extLst>
                    <a:ext uri="{FF2B5EF4-FFF2-40B4-BE49-F238E27FC236}">
                      <a16:creationId xmlns:a16="http://schemas.microsoft.com/office/drawing/2014/main" id="{8D4C41AF-C929-55C0-A69D-B18B4A8C817C}"/>
                    </a:ext>
                  </a:extLst>
                </p:cNvPr>
                <p:cNvSpPr/>
                <p:nvPr/>
              </p:nvSpPr>
              <p:spPr>
                <a:xfrm>
                  <a:off x="3000931" y="3817121"/>
                  <a:ext cx="213152" cy="732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1" h="11170" extrusionOk="0">
                      <a:moveTo>
                        <a:pt x="2626" y="0"/>
                      </a:moveTo>
                      <a:cubicBezTo>
                        <a:pt x="2512" y="0"/>
                        <a:pt x="2393" y="19"/>
                        <a:pt x="2275" y="56"/>
                      </a:cubicBezTo>
                      <a:cubicBezTo>
                        <a:pt x="2122" y="47"/>
                        <a:pt x="1954" y="42"/>
                        <a:pt x="1781" y="42"/>
                      </a:cubicBezTo>
                      <a:cubicBezTo>
                        <a:pt x="997" y="42"/>
                        <a:pt x="111" y="162"/>
                        <a:pt x="72" y="699"/>
                      </a:cubicBezTo>
                      <a:cubicBezTo>
                        <a:pt x="1" y="1675"/>
                        <a:pt x="453" y="2378"/>
                        <a:pt x="893" y="2842"/>
                      </a:cubicBezTo>
                      <a:cubicBezTo>
                        <a:pt x="1227" y="3199"/>
                        <a:pt x="1441" y="3866"/>
                        <a:pt x="1536" y="4199"/>
                      </a:cubicBezTo>
                      <a:cubicBezTo>
                        <a:pt x="1608" y="6771"/>
                        <a:pt x="1786" y="10403"/>
                        <a:pt x="1894" y="10760"/>
                      </a:cubicBezTo>
                      <a:cubicBezTo>
                        <a:pt x="1976" y="11035"/>
                        <a:pt x="2222" y="11169"/>
                        <a:pt x="2455" y="11169"/>
                      </a:cubicBezTo>
                      <a:cubicBezTo>
                        <a:pt x="2696" y="11169"/>
                        <a:pt x="2923" y="11026"/>
                        <a:pt x="2941" y="10748"/>
                      </a:cubicBezTo>
                      <a:cubicBezTo>
                        <a:pt x="3120" y="8902"/>
                        <a:pt x="3251" y="449"/>
                        <a:pt x="3251" y="449"/>
                      </a:cubicBezTo>
                      <a:cubicBezTo>
                        <a:pt x="3216" y="150"/>
                        <a:pt x="2946" y="0"/>
                        <a:pt x="26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2091;p42">
                  <a:extLst>
                    <a:ext uri="{FF2B5EF4-FFF2-40B4-BE49-F238E27FC236}">
                      <a16:creationId xmlns:a16="http://schemas.microsoft.com/office/drawing/2014/main" id="{87749BDD-0F19-B889-6906-C5CAE3C36B51}"/>
                    </a:ext>
                  </a:extLst>
                </p:cNvPr>
                <p:cNvSpPr/>
                <p:nvPr/>
              </p:nvSpPr>
              <p:spPr>
                <a:xfrm>
                  <a:off x="2940021" y="3398357"/>
                  <a:ext cx="296747" cy="5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7788" extrusionOk="0">
                      <a:moveTo>
                        <a:pt x="1571" y="1"/>
                      </a:moveTo>
                      <a:cubicBezTo>
                        <a:pt x="764" y="1"/>
                        <a:pt x="477" y="323"/>
                        <a:pt x="477" y="323"/>
                      </a:cubicBezTo>
                      <a:cubicBezTo>
                        <a:pt x="477" y="323"/>
                        <a:pt x="1" y="883"/>
                        <a:pt x="1" y="1645"/>
                      </a:cubicBezTo>
                      <a:cubicBezTo>
                        <a:pt x="1" y="2395"/>
                        <a:pt x="168" y="3121"/>
                        <a:pt x="227" y="3538"/>
                      </a:cubicBezTo>
                      <a:cubicBezTo>
                        <a:pt x="287" y="3943"/>
                        <a:pt x="132" y="6253"/>
                        <a:pt x="132" y="6253"/>
                      </a:cubicBezTo>
                      <a:cubicBezTo>
                        <a:pt x="108" y="7217"/>
                        <a:pt x="1001" y="7622"/>
                        <a:pt x="1834" y="7753"/>
                      </a:cubicBezTo>
                      <a:cubicBezTo>
                        <a:pt x="1980" y="7776"/>
                        <a:pt x="2146" y="7787"/>
                        <a:pt x="2319" y="7787"/>
                      </a:cubicBezTo>
                      <a:cubicBezTo>
                        <a:pt x="3122" y="7787"/>
                        <a:pt x="4102" y="7547"/>
                        <a:pt x="4180" y="7146"/>
                      </a:cubicBezTo>
                      <a:cubicBezTo>
                        <a:pt x="4180" y="7146"/>
                        <a:pt x="4275" y="6241"/>
                        <a:pt x="4406" y="4217"/>
                      </a:cubicBezTo>
                      <a:cubicBezTo>
                        <a:pt x="4525" y="2204"/>
                        <a:pt x="4156" y="1228"/>
                        <a:pt x="4156" y="1228"/>
                      </a:cubicBezTo>
                      <a:cubicBezTo>
                        <a:pt x="3608" y="347"/>
                        <a:pt x="2406" y="97"/>
                        <a:pt x="2406" y="97"/>
                      </a:cubicBezTo>
                      <a:cubicBezTo>
                        <a:pt x="2080" y="28"/>
                        <a:pt x="1804" y="1"/>
                        <a:pt x="15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2092;p42">
                  <a:extLst>
                    <a:ext uri="{FF2B5EF4-FFF2-40B4-BE49-F238E27FC236}">
                      <a16:creationId xmlns:a16="http://schemas.microsoft.com/office/drawing/2014/main" id="{F1A25446-6091-88CB-B584-682873CDCBA3}"/>
                    </a:ext>
                  </a:extLst>
                </p:cNvPr>
                <p:cNvSpPr/>
                <p:nvPr/>
              </p:nvSpPr>
              <p:spPr>
                <a:xfrm>
                  <a:off x="3022174" y="3329907"/>
                  <a:ext cx="115460" cy="114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" h="1751" extrusionOk="0">
                      <a:moveTo>
                        <a:pt x="652" y="0"/>
                      </a:moveTo>
                      <a:cubicBezTo>
                        <a:pt x="416" y="0"/>
                        <a:pt x="180" y="31"/>
                        <a:pt x="22" y="69"/>
                      </a:cubicBezTo>
                      <a:cubicBezTo>
                        <a:pt x="22" y="69"/>
                        <a:pt x="141" y="808"/>
                        <a:pt x="22" y="1141"/>
                      </a:cubicBezTo>
                      <a:cubicBezTo>
                        <a:pt x="1" y="1288"/>
                        <a:pt x="574" y="1751"/>
                        <a:pt x="1150" y="1751"/>
                      </a:cubicBezTo>
                      <a:cubicBezTo>
                        <a:pt x="1227" y="1751"/>
                        <a:pt x="1304" y="1743"/>
                        <a:pt x="1379" y="1724"/>
                      </a:cubicBezTo>
                      <a:cubicBezTo>
                        <a:pt x="1760" y="1641"/>
                        <a:pt x="1736" y="1451"/>
                        <a:pt x="1736" y="1451"/>
                      </a:cubicBezTo>
                      <a:cubicBezTo>
                        <a:pt x="1736" y="1451"/>
                        <a:pt x="1427" y="927"/>
                        <a:pt x="1462" y="427"/>
                      </a:cubicBezTo>
                      <a:cubicBezTo>
                        <a:pt x="1493" y="98"/>
                        <a:pt x="1073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F7C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2093;p42">
                  <a:extLst>
                    <a:ext uri="{FF2B5EF4-FFF2-40B4-BE49-F238E27FC236}">
                      <a16:creationId xmlns:a16="http://schemas.microsoft.com/office/drawing/2014/main" id="{DE3FCD75-729C-71E4-1DFA-CE566217F53D}"/>
                    </a:ext>
                  </a:extLst>
                </p:cNvPr>
                <p:cNvSpPr/>
                <p:nvPr/>
              </p:nvSpPr>
              <p:spPr>
                <a:xfrm>
                  <a:off x="2957199" y="3122853"/>
                  <a:ext cx="227248" cy="22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78" extrusionOk="0">
                      <a:moveTo>
                        <a:pt x="1727" y="1"/>
                      </a:moveTo>
                      <a:cubicBezTo>
                        <a:pt x="775" y="1"/>
                        <a:pt x="1" y="787"/>
                        <a:pt x="1" y="1739"/>
                      </a:cubicBezTo>
                      <a:cubicBezTo>
                        <a:pt x="1" y="2704"/>
                        <a:pt x="775" y="3477"/>
                        <a:pt x="1727" y="3477"/>
                      </a:cubicBezTo>
                      <a:cubicBezTo>
                        <a:pt x="2692" y="3477"/>
                        <a:pt x="3465" y="2704"/>
                        <a:pt x="3465" y="1739"/>
                      </a:cubicBezTo>
                      <a:cubicBezTo>
                        <a:pt x="3465" y="787"/>
                        <a:pt x="2692" y="1"/>
                        <a:pt x="1727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2094;p42">
                  <a:extLst>
                    <a:ext uri="{FF2B5EF4-FFF2-40B4-BE49-F238E27FC236}">
                      <a16:creationId xmlns:a16="http://schemas.microsoft.com/office/drawing/2014/main" id="{47F86624-60B4-7BD5-9851-AC478AE15F55}"/>
                    </a:ext>
                  </a:extLst>
                </p:cNvPr>
                <p:cNvSpPr/>
                <p:nvPr/>
              </p:nvSpPr>
              <p:spPr>
                <a:xfrm>
                  <a:off x="2975950" y="3211890"/>
                  <a:ext cx="210070" cy="17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686" extrusionOk="0">
                      <a:moveTo>
                        <a:pt x="1691" y="0"/>
                      </a:moveTo>
                      <a:cubicBezTo>
                        <a:pt x="1691" y="0"/>
                        <a:pt x="1" y="1798"/>
                        <a:pt x="941" y="2048"/>
                      </a:cubicBezTo>
                      <a:cubicBezTo>
                        <a:pt x="1682" y="2219"/>
                        <a:pt x="2196" y="2686"/>
                        <a:pt x="2567" y="2686"/>
                      </a:cubicBezTo>
                      <a:cubicBezTo>
                        <a:pt x="2661" y="2686"/>
                        <a:pt x="2745" y="2656"/>
                        <a:pt x="2822" y="2584"/>
                      </a:cubicBezTo>
                      <a:cubicBezTo>
                        <a:pt x="3203" y="2239"/>
                        <a:pt x="3179" y="500"/>
                        <a:pt x="3179" y="500"/>
                      </a:cubicBezTo>
                      <a:lnTo>
                        <a:pt x="1691" y="0"/>
                      </a:ln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095;p42">
                  <a:extLst>
                    <a:ext uri="{FF2B5EF4-FFF2-40B4-BE49-F238E27FC236}">
                      <a16:creationId xmlns:a16="http://schemas.microsoft.com/office/drawing/2014/main" id="{12DB7CEC-17F3-D380-3B9C-0D3E92D07579}"/>
                    </a:ext>
                  </a:extLst>
                </p:cNvPr>
                <p:cNvSpPr/>
                <p:nvPr/>
              </p:nvSpPr>
              <p:spPr>
                <a:xfrm>
                  <a:off x="3426382" y="3329121"/>
                  <a:ext cx="71859" cy="10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552" extrusionOk="0">
                      <a:moveTo>
                        <a:pt x="564" y="1"/>
                      </a:moveTo>
                      <a:cubicBezTo>
                        <a:pt x="553" y="1"/>
                        <a:pt x="543" y="4"/>
                        <a:pt x="536" y="10"/>
                      </a:cubicBezTo>
                      <a:cubicBezTo>
                        <a:pt x="441" y="93"/>
                        <a:pt x="334" y="784"/>
                        <a:pt x="334" y="784"/>
                      </a:cubicBezTo>
                      <a:cubicBezTo>
                        <a:pt x="334" y="784"/>
                        <a:pt x="147" y="538"/>
                        <a:pt x="77" y="538"/>
                      </a:cubicBezTo>
                      <a:cubicBezTo>
                        <a:pt x="70" y="538"/>
                        <a:pt x="64" y="540"/>
                        <a:pt x="60" y="546"/>
                      </a:cubicBezTo>
                      <a:cubicBezTo>
                        <a:pt x="0" y="605"/>
                        <a:pt x="167" y="1284"/>
                        <a:pt x="167" y="1284"/>
                      </a:cubicBezTo>
                      <a:cubicBezTo>
                        <a:pt x="208" y="1504"/>
                        <a:pt x="400" y="1551"/>
                        <a:pt x="551" y="1551"/>
                      </a:cubicBezTo>
                      <a:cubicBezTo>
                        <a:pt x="620" y="1551"/>
                        <a:pt x="681" y="1542"/>
                        <a:pt x="715" y="1534"/>
                      </a:cubicBezTo>
                      <a:cubicBezTo>
                        <a:pt x="822" y="1522"/>
                        <a:pt x="1096" y="712"/>
                        <a:pt x="1048" y="510"/>
                      </a:cubicBezTo>
                      <a:cubicBezTo>
                        <a:pt x="994" y="325"/>
                        <a:pt x="681" y="1"/>
                        <a:pt x="564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096;p42">
                  <a:extLst>
                    <a:ext uri="{FF2B5EF4-FFF2-40B4-BE49-F238E27FC236}">
                      <a16:creationId xmlns:a16="http://schemas.microsoft.com/office/drawing/2014/main" id="{25F02D86-54F8-6FAE-51E4-3B8D8E30F8B7}"/>
                    </a:ext>
                  </a:extLst>
                </p:cNvPr>
                <p:cNvSpPr/>
                <p:nvPr/>
              </p:nvSpPr>
              <p:spPr>
                <a:xfrm>
                  <a:off x="3128192" y="3407799"/>
                  <a:ext cx="351363" cy="2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3335" extrusionOk="0">
                      <a:moveTo>
                        <a:pt x="4892" y="0"/>
                      </a:moveTo>
                      <a:cubicBezTo>
                        <a:pt x="4814" y="0"/>
                        <a:pt x="4724" y="14"/>
                        <a:pt x="4620" y="48"/>
                      </a:cubicBezTo>
                      <a:cubicBezTo>
                        <a:pt x="4620" y="48"/>
                        <a:pt x="3227" y="1810"/>
                        <a:pt x="3013" y="1989"/>
                      </a:cubicBezTo>
                      <a:cubicBezTo>
                        <a:pt x="2999" y="2000"/>
                        <a:pt x="2979" y="2005"/>
                        <a:pt x="2955" y="2005"/>
                      </a:cubicBezTo>
                      <a:cubicBezTo>
                        <a:pt x="2600" y="2005"/>
                        <a:pt x="1213" y="890"/>
                        <a:pt x="811" y="890"/>
                      </a:cubicBezTo>
                      <a:cubicBezTo>
                        <a:pt x="797" y="890"/>
                        <a:pt x="785" y="891"/>
                        <a:pt x="774" y="894"/>
                      </a:cubicBezTo>
                      <a:cubicBezTo>
                        <a:pt x="774" y="894"/>
                        <a:pt x="0" y="1251"/>
                        <a:pt x="334" y="2203"/>
                      </a:cubicBezTo>
                      <a:cubicBezTo>
                        <a:pt x="583" y="2952"/>
                        <a:pt x="2125" y="3335"/>
                        <a:pt x="2941" y="3335"/>
                      </a:cubicBezTo>
                      <a:cubicBezTo>
                        <a:pt x="3176" y="3335"/>
                        <a:pt x="3351" y="3303"/>
                        <a:pt x="3417" y="3239"/>
                      </a:cubicBezTo>
                      <a:cubicBezTo>
                        <a:pt x="3703" y="2941"/>
                        <a:pt x="4989" y="1441"/>
                        <a:pt x="5358" y="298"/>
                      </a:cubicBezTo>
                      <a:cubicBezTo>
                        <a:pt x="5358" y="298"/>
                        <a:pt x="5253" y="0"/>
                        <a:pt x="48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2097;p42">
                  <a:extLst>
                    <a:ext uri="{FF2B5EF4-FFF2-40B4-BE49-F238E27FC236}">
                      <a16:creationId xmlns:a16="http://schemas.microsoft.com/office/drawing/2014/main" id="{C56F3C85-3F24-687F-9E15-84BC8FD4147B}"/>
                    </a:ext>
                  </a:extLst>
                </p:cNvPr>
                <p:cNvSpPr/>
                <p:nvPr/>
              </p:nvSpPr>
              <p:spPr>
                <a:xfrm>
                  <a:off x="2928350" y="3102659"/>
                  <a:ext cx="301074" cy="2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2" h="4514" extrusionOk="0">
                      <a:moveTo>
                        <a:pt x="2434" y="0"/>
                      </a:moveTo>
                      <a:cubicBezTo>
                        <a:pt x="2346" y="0"/>
                        <a:pt x="2253" y="4"/>
                        <a:pt x="2155" y="11"/>
                      </a:cubicBezTo>
                      <a:cubicBezTo>
                        <a:pt x="1227" y="71"/>
                        <a:pt x="691" y="726"/>
                        <a:pt x="691" y="726"/>
                      </a:cubicBezTo>
                      <a:cubicBezTo>
                        <a:pt x="691" y="726"/>
                        <a:pt x="0" y="1571"/>
                        <a:pt x="119" y="2500"/>
                      </a:cubicBezTo>
                      <a:cubicBezTo>
                        <a:pt x="238" y="3428"/>
                        <a:pt x="1441" y="4000"/>
                        <a:pt x="1441" y="4000"/>
                      </a:cubicBezTo>
                      <a:cubicBezTo>
                        <a:pt x="1441" y="4000"/>
                        <a:pt x="2111" y="4513"/>
                        <a:pt x="2359" y="4513"/>
                      </a:cubicBezTo>
                      <a:cubicBezTo>
                        <a:pt x="2367" y="4513"/>
                        <a:pt x="2374" y="4513"/>
                        <a:pt x="2381" y="4512"/>
                      </a:cubicBezTo>
                      <a:cubicBezTo>
                        <a:pt x="2596" y="4476"/>
                        <a:pt x="3001" y="3738"/>
                        <a:pt x="3001" y="3738"/>
                      </a:cubicBezTo>
                      <a:lnTo>
                        <a:pt x="2786" y="3607"/>
                      </a:lnTo>
                      <a:cubicBezTo>
                        <a:pt x="2584" y="3488"/>
                        <a:pt x="2584" y="2738"/>
                        <a:pt x="2822" y="2738"/>
                      </a:cubicBezTo>
                      <a:cubicBezTo>
                        <a:pt x="3060" y="2738"/>
                        <a:pt x="3179" y="3428"/>
                        <a:pt x="3179" y="3428"/>
                      </a:cubicBezTo>
                      <a:lnTo>
                        <a:pt x="3334" y="3428"/>
                      </a:lnTo>
                      <a:cubicBezTo>
                        <a:pt x="3334" y="3428"/>
                        <a:pt x="3334" y="2797"/>
                        <a:pt x="3274" y="2381"/>
                      </a:cubicBezTo>
                      <a:cubicBezTo>
                        <a:pt x="3219" y="1994"/>
                        <a:pt x="2796" y="1782"/>
                        <a:pt x="2734" y="1753"/>
                      </a:cubicBezTo>
                      <a:lnTo>
                        <a:pt x="2734" y="1753"/>
                      </a:lnTo>
                      <a:cubicBezTo>
                        <a:pt x="2771" y="1769"/>
                        <a:pt x="2955" y="1833"/>
                        <a:pt x="3477" y="1833"/>
                      </a:cubicBezTo>
                      <a:cubicBezTo>
                        <a:pt x="4084" y="1833"/>
                        <a:pt x="4358" y="1392"/>
                        <a:pt x="4477" y="940"/>
                      </a:cubicBezTo>
                      <a:cubicBezTo>
                        <a:pt x="4592" y="504"/>
                        <a:pt x="4287" y="212"/>
                        <a:pt x="3945" y="212"/>
                      </a:cubicBezTo>
                      <a:cubicBezTo>
                        <a:pt x="3932" y="212"/>
                        <a:pt x="3919" y="213"/>
                        <a:pt x="3905" y="214"/>
                      </a:cubicBezTo>
                      <a:cubicBezTo>
                        <a:pt x="3886" y="216"/>
                        <a:pt x="3866" y="217"/>
                        <a:pt x="3846" y="217"/>
                      </a:cubicBezTo>
                      <a:cubicBezTo>
                        <a:pt x="3536" y="217"/>
                        <a:pt x="3143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" name="Google Shape;2098;p42">
                <a:extLst>
                  <a:ext uri="{FF2B5EF4-FFF2-40B4-BE49-F238E27FC236}">
                    <a16:creationId xmlns:a16="http://schemas.microsoft.com/office/drawing/2014/main" id="{CA98509B-5BBB-8B8D-8475-318D5CC9442F}"/>
                  </a:ext>
                </a:extLst>
              </p:cNvPr>
              <p:cNvSpPr txBox="1"/>
              <p:nvPr/>
            </p:nvSpPr>
            <p:spPr>
              <a:xfrm>
                <a:off x="457875" y="2649637"/>
                <a:ext cx="22782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" name="Google Shape;2099;p42">
                <a:extLst>
                  <a:ext uri="{FF2B5EF4-FFF2-40B4-BE49-F238E27FC236}">
                    <a16:creationId xmlns:a16="http://schemas.microsoft.com/office/drawing/2014/main" id="{249B13EA-E463-2DB5-038F-8FFB8839E485}"/>
                  </a:ext>
                </a:extLst>
              </p:cNvPr>
              <p:cNvSpPr txBox="1"/>
              <p:nvPr/>
            </p:nvSpPr>
            <p:spPr>
              <a:xfrm>
                <a:off x="457875" y="2235649"/>
                <a:ext cx="2278075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2" name="Google Shape;2100;p42">
                <a:extLst>
                  <a:ext uri="{FF2B5EF4-FFF2-40B4-BE49-F238E27FC236}">
                    <a16:creationId xmlns:a16="http://schemas.microsoft.com/office/drawing/2014/main" id="{CED0B1D9-D787-EEEA-A41E-8240184F14CF}"/>
                  </a:ext>
                </a:extLst>
              </p:cNvPr>
              <p:cNvSpPr txBox="1"/>
              <p:nvPr/>
            </p:nvSpPr>
            <p:spPr>
              <a:xfrm>
                <a:off x="457875" y="1716275"/>
                <a:ext cx="2278200" cy="4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10" name="Google Shape;2101;p42">
              <a:extLst>
                <a:ext uri="{FF2B5EF4-FFF2-40B4-BE49-F238E27FC236}">
                  <a16:creationId xmlns:a16="http://schemas.microsoft.com/office/drawing/2014/main" id="{DF3930CF-59BF-7F7D-9B8E-54BD7BA89D0E}"/>
                </a:ext>
              </a:extLst>
            </p:cNvPr>
            <p:cNvGrpSpPr/>
            <p:nvPr/>
          </p:nvGrpSpPr>
          <p:grpSpPr>
            <a:xfrm>
              <a:off x="4765155" y="1158000"/>
              <a:ext cx="3922193" cy="3560575"/>
              <a:chOff x="4765155" y="1158000"/>
              <a:chExt cx="3922193" cy="3560575"/>
            </a:xfrm>
          </p:grpSpPr>
          <p:grpSp>
            <p:nvGrpSpPr>
              <p:cNvPr id="11" name="Google Shape;2102;p42">
                <a:extLst>
                  <a:ext uri="{FF2B5EF4-FFF2-40B4-BE49-F238E27FC236}">
                    <a16:creationId xmlns:a16="http://schemas.microsoft.com/office/drawing/2014/main" id="{E3A77677-1CA8-A946-0DE6-9CD3331991BB}"/>
                  </a:ext>
                </a:extLst>
              </p:cNvPr>
              <p:cNvGrpSpPr/>
              <p:nvPr/>
            </p:nvGrpSpPr>
            <p:grpSpPr>
              <a:xfrm>
                <a:off x="4765155" y="1158000"/>
                <a:ext cx="1566021" cy="3560575"/>
                <a:chOff x="4765155" y="1158000"/>
                <a:chExt cx="1566021" cy="3560575"/>
              </a:xfrm>
            </p:grpSpPr>
            <p:sp>
              <p:nvSpPr>
                <p:cNvPr id="15" name="Google Shape;2103;p42">
                  <a:extLst>
                    <a:ext uri="{FF2B5EF4-FFF2-40B4-BE49-F238E27FC236}">
                      <a16:creationId xmlns:a16="http://schemas.microsoft.com/office/drawing/2014/main" id="{DCACB303-79BC-90DE-892E-56E36B0CEB85}"/>
                    </a:ext>
                  </a:extLst>
                </p:cNvPr>
                <p:cNvSpPr/>
                <p:nvPr/>
              </p:nvSpPr>
              <p:spPr>
                <a:xfrm>
                  <a:off x="4996993" y="3818236"/>
                  <a:ext cx="1208494" cy="67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2" h="10246" extrusionOk="0">
                      <a:moveTo>
                        <a:pt x="14241" y="0"/>
                      </a:moveTo>
                      <a:cubicBezTo>
                        <a:pt x="13982" y="0"/>
                        <a:pt x="13723" y="57"/>
                        <a:pt x="13526" y="170"/>
                      </a:cubicBezTo>
                      <a:lnTo>
                        <a:pt x="394" y="7802"/>
                      </a:lnTo>
                      <a:cubicBezTo>
                        <a:pt x="1" y="8028"/>
                        <a:pt x="1" y="8397"/>
                        <a:pt x="394" y="8635"/>
                      </a:cubicBezTo>
                      <a:lnTo>
                        <a:pt x="3477" y="10076"/>
                      </a:lnTo>
                      <a:cubicBezTo>
                        <a:pt x="3674" y="10189"/>
                        <a:pt x="3933" y="10246"/>
                        <a:pt x="4192" y="10246"/>
                      </a:cubicBezTo>
                      <a:cubicBezTo>
                        <a:pt x="4451" y="10246"/>
                        <a:pt x="4710" y="10189"/>
                        <a:pt x="4906" y="10076"/>
                      </a:cubicBezTo>
                      <a:lnTo>
                        <a:pt x="18039" y="2444"/>
                      </a:lnTo>
                      <a:cubicBezTo>
                        <a:pt x="18432" y="2206"/>
                        <a:pt x="18432" y="1837"/>
                        <a:pt x="18027" y="1611"/>
                      </a:cubicBezTo>
                      <a:lnTo>
                        <a:pt x="14955" y="170"/>
                      </a:lnTo>
                      <a:cubicBezTo>
                        <a:pt x="14759" y="57"/>
                        <a:pt x="14500" y="0"/>
                        <a:pt x="142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104;p42">
                  <a:extLst>
                    <a:ext uri="{FF2B5EF4-FFF2-40B4-BE49-F238E27FC236}">
                      <a16:creationId xmlns:a16="http://schemas.microsoft.com/office/drawing/2014/main" id="{ED32A675-5F40-85DA-AAAD-71D9157C1CE6}"/>
                    </a:ext>
                  </a:extLst>
                </p:cNvPr>
                <p:cNvSpPr/>
                <p:nvPr/>
              </p:nvSpPr>
              <p:spPr>
                <a:xfrm>
                  <a:off x="4765155" y="1158000"/>
                  <a:ext cx="1275633" cy="307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6" h="46864" extrusionOk="0">
                      <a:moveTo>
                        <a:pt x="19421" y="981"/>
                      </a:moveTo>
                      <a:lnTo>
                        <a:pt x="19455" y="1001"/>
                      </a:lnTo>
                      <a:cubicBezTo>
                        <a:pt x="19444" y="994"/>
                        <a:pt x="19433" y="988"/>
                        <a:pt x="19421" y="981"/>
                      </a:cubicBezTo>
                      <a:close/>
                      <a:moveTo>
                        <a:pt x="17312" y="1"/>
                      </a:moveTo>
                      <a:cubicBezTo>
                        <a:pt x="17265" y="1"/>
                        <a:pt x="17217" y="13"/>
                        <a:pt x="17169" y="13"/>
                      </a:cubicBezTo>
                      <a:lnTo>
                        <a:pt x="17122" y="13"/>
                      </a:lnTo>
                      <a:cubicBezTo>
                        <a:pt x="17086" y="25"/>
                        <a:pt x="17062" y="25"/>
                        <a:pt x="17038" y="25"/>
                      </a:cubicBezTo>
                      <a:cubicBezTo>
                        <a:pt x="16991" y="37"/>
                        <a:pt x="16955" y="37"/>
                        <a:pt x="16908" y="49"/>
                      </a:cubicBezTo>
                      <a:cubicBezTo>
                        <a:pt x="16896" y="49"/>
                        <a:pt x="16884" y="49"/>
                        <a:pt x="16872" y="60"/>
                      </a:cubicBezTo>
                      <a:lnTo>
                        <a:pt x="16836" y="60"/>
                      </a:lnTo>
                      <a:cubicBezTo>
                        <a:pt x="16824" y="60"/>
                        <a:pt x="16800" y="72"/>
                        <a:pt x="16777" y="72"/>
                      </a:cubicBezTo>
                      <a:cubicBezTo>
                        <a:pt x="16741" y="84"/>
                        <a:pt x="16693" y="96"/>
                        <a:pt x="16657" y="108"/>
                      </a:cubicBezTo>
                      <a:cubicBezTo>
                        <a:pt x="16634" y="120"/>
                        <a:pt x="16598" y="132"/>
                        <a:pt x="16574" y="132"/>
                      </a:cubicBezTo>
                      <a:cubicBezTo>
                        <a:pt x="16574" y="144"/>
                        <a:pt x="16562" y="144"/>
                        <a:pt x="16550" y="144"/>
                      </a:cubicBezTo>
                      <a:lnTo>
                        <a:pt x="16538" y="144"/>
                      </a:lnTo>
                      <a:cubicBezTo>
                        <a:pt x="16491" y="168"/>
                        <a:pt x="16455" y="180"/>
                        <a:pt x="16407" y="191"/>
                      </a:cubicBezTo>
                      <a:cubicBezTo>
                        <a:pt x="16372" y="215"/>
                        <a:pt x="16336" y="227"/>
                        <a:pt x="16288" y="251"/>
                      </a:cubicBezTo>
                      <a:cubicBezTo>
                        <a:pt x="16288" y="251"/>
                        <a:pt x="16276" y="251"/>
                        <a:pt x="16265" y="263"/>
                      </a:cubicBezTo>
                      <a:lnTo>
                        <a:pt x="16253" y="263"/>
                      </a:lnTo>
                      <a:cubicBezTo>
                        <a:pt x="16217" y="275"/>
                        <a:pt x="16193" y="287"/>
                        <a:pt x="16169" y="299"/>
                      </a:cubicBezTo>
                      <a:cubicBezTo>
                        <a:pt x="16134" y="322"/>
                        <a:pt x="16086" y="346"/>
                        <a:pt x="16050" y="370"/>
                      </a:cubicBezTo>
                      <a:cubicBezTo>
                        <a:pt x="16015" y="382"/>
                        <a:pt x="15979" y="406"/>
                        <a:pt x="15955" y="418"/>
                      </a:cubicBezTo>
                      <a:lnTo>
                        <a:pt x="3025" y="7883"/>
                      </a:lnTo>
                      <a:cubicBezTo>
                        <a:pt x="3013" y="7895"/>
                        <a:pt x="3001" y="7895"/>
                        <a:pt x="2989" y="7907"/>
                      </a:cubicBezTo>
                      <a:cubicBezTo>
                        <a:pt x="2953" y="7930"/>
                        <a:pt x="2906" y="7954"/>
                        <a:pt x="2858" y="7978"/>
                      </a:cubicBezTo>
                      <a:cubicBezTo>
                        <a:pt x="2822" y="8014"/>
                        <a:pt x="2775" y="8038"/>
                        <a:pt x="2739" y="8061"/>
                      </a:cubicBezTo>
                      <a:cubicBezTo>
                        <a:pt x="2727" y="8073"/>
                        <a:pt x="2727" y="8073"/>
                        <a:pt x="2715" y="8073"/>
                      </a:cubicBezTo>
                      <a:cubicBezTo>
                        <a:pt x="2715" y="8085"/>
                        <a:pt x="2703" y="8085"/>
                        <a:pt x="2703" y="8097"/>
                      </a:cubicBezTo>
                      <a:cubicBezTo>
                        <a:pt x="2668" y="8109"/>
                        <a:pt x="2632" y="8133"/>
                        <a:pt x="2608" y="8157"/>
                      </a:cubicBezTo>
                      <a:cubicBezTo>
                        <a:pt x="2560" y="8192"/>
                        <a:pt x="2513" y="8228"/>
                        <a:pt x="2465" y="8264"/>
                      </a:cubicBezTo>
                      <a:cubicBezTo>
                        <a:pt x="2453" y="8276"/>
                        <a:pt x="2441" y="8288"/>
                        <a:pt x="2430" y="8300"/>
                      </a:cubicBezTo>
                      <a:cubicBezTo>
                        <a:pt x="2418" y="8311"/>
                        <a:pt x="2406" y="8311"/>
                        <a:pt x="2394" y="8323"/>
                      </a:cubicBezTo>
                      <a:cubicBezTo>
                        <a:pt x="2370" y="8335"/>
                        <a:pt x="2358" y="8359"/>
                        <a:pt x="2334" y="8371"/>
                      </a:cubicBezTo>
                      <a:cubicBezTo>
                        <a:pt x="2287" y="8407"/>
                        <a:pt x="2251" y="8454"/>
                        <a:pt x="2203" y="8490"/>
                      </a:cubicBezTo>
                      <a:cubicBezTo>
                        <a:pt x="2179" y="8514"/>
                        <a:pt x="2156" y="8526"/>
                        <a:pt x="2144" y="8550"/>
                      </a:cubicBezTo>
                      <a:cubicBezTo>
                        <a:pt x="2132" y="8561"/>
                        <a:pt x="2120" y="8561"/>
                        <a:pt x="2108" y="8573"/>
                      </a:cubicBezTo>
                      <a:cubicBezTo>
                        <a:pt x="2096" y="8585"/>
                        <a:pt x="2084" y="8597"/>
                        <a:pt x="2072" y="8609"/>
                      </a:cubicBezTo>
                      <a:cubicBezTo>
                        <a:pt x="2025" y="8657"/>
                        <a:pt x="1977" y="8692"/>
                        <a:pt x="1941" y="8740"/>
                      </a:cubicBezTo>
                      <a:cubicBezTo>
                        <a:pt x="1918" y="8764"/>
                        <a:pt x="1882" y="8800"/>
                        <a:pt x="1858" y="8823"/>
                      </a:cubicBezTo>
                      <a:cubicBezTo>
                        <a:pt x="1846" y="8835"/>
                        <a:pt x="1846" y="8847"/>
                        <a:pt x="1834" y="8847"/>
                      </a:cubicBezTo>
                      <a:cubicBezTo>
                        <a:pt x="1834" y="8859"/>
                        <a:pt x="1822" y="8859"/>
                        <a:pt x="1810" y="8871"/>
                      </a:cubicBezTo>
                      <a:cubicBezTo>
                        <a:pt x="1775" y="8907"/>
                        <a:pt x="1739" y="8954"/>
                        <a:pt x="1703" y="9002"/>
                      </a:cubicBezTo>
                      <a:cubicBezTo>
                        <a:pt x="1656" y="9050"/>
                        <a:pt x="1620" y="9085"/>
                        <a:pt x="1584" y="9133"/>
                      </a:cubicBezTo>
                      <a:cubicBezTo>
                        <a:pt x="1584" y="9145"/>
                        <a:pt x="1572" y="9145"/>
                        <a:pt x="1572" y="9145"/>
                      </a:cubicBezTo>
                      <a:cubicBezTo>
                        <a:pt x="1537" y="9193"/>
                        <a:pt x="1501" y="9228"/>
                        <a:pt x="1465" y="9276"/>
                      </a:cubicBezTo>
                      <a:cubicBezTo>
                        <a:pt x="1417" y="9335"/>
                        <a:pt x="1370" y="9395"/>
                        <a:pt x="1334" y="9454"/>
                      </a:cubicBezTo>
                      <a:cubicBezTo>
                        <a:pt x="1263" y="9550"/>
                        <a:pt x="1203" y="9633"/>
                        <a:pt x="1144" y="9728"/>
                      </a:cubicBezTo>
                      <a:cubicBezTo>
                        <a:pt x="1132" y="9740"/>
                        <a:pt x="1120" y="9752"/>
                        <a:pt x="1120" y="9764"/>
                      </a:cubicBezTo>
                      <a:cubicBezTo>
                        <a:pt x="1072" y="9824"/>
                        <a:pt x="1036" y="9895"/>
                        <a:pt x="1001" y="9955"/>
                      </a:cubicBezTo>
                      <a:cubicBezTo>
                        <a:pt x="965" y="10002"/>
                        <a:pt x="941" y="10050"/>
                        <a:pt x="917" y="10085"/>
                      </a:cubicBezTo>
                      <a:cubicBezTo>
                        <a:pt x="906" y="10097"/>
                        <a:pt x="906" y="10109"/>
                        <a:pt x="894" y="10121"/>
                      </a:cubicBezTo>
                      <a:cubicBezTo>
                        <a:pt x="882" y="10145"/>
                        <a:pt x="870" y="10169"/>
                        <a:pt x="846" y="10205"/>
                      </a:cubicBezTo>
                      <a:cubicBezTo>
                        <a:pt x="822" y="10252"/>
                        <a:pt x="786" y="10300"/>
                        <a:pt x="763" y="10359"/>
                      </a:cubicBezTo>
                      <a:cubicBezTo>
                        <a:pt x="739" y="10395"/>
                        <a:pt x="715" y="10443"/>
                        <a:pt x="703" y="10478"/>
                      </a:cubicBezTo>
                      <a:cubicBezTo>
                        <a:pt x="691" y="10490"/>
                        <a:pt x="691" y="10502"/>
                        <a:pt x="679" y="10514"/>
                      </a:cubicBezTo>
                      <a:cubicBezTo>
                        <a:pt x="679" y="10526"/>
                        <a:pt x="679" y="10526"/>
                        <a:pt x="667" y="10538"/>
                      </a:cubicBezTo>
                      <a:cubicBezTo>
                        <a:pt x="644" y="10586"/>
                        <a:pt x="620" y="10645"/>
                        <a:pt x="596" y="10693"/>
                      </a:cubicBezTo>
                      <a:cubicBezTo>
                        <a:pt x="572" y="10740"/>
                        <a:pt x="548" y="10788"/>
                        <a:pt x="525" y="10847"/>
                      </a:cubicBezTo>
                      <a:cubicBezTo>
                        <a:pt x="525" y="10847"/>
                        <a:pt x="525" y="10859"/>
                        <a:pt x="513" y="10859"/>
                      </a:cubicBezTo>
                      <a:cubicBezTo>
                        <a:pt x="513" y="10871"/>
                        <a:pt x="513" y="10871"/>
                        <a:pt x="513" y="10883"/>
                      </a:cubicBezTo>
                      <a:cubicBezTo>
                        <a:pt x="489" y="10919"/>
                        <a:pt x="477" y="10955"/>
                        <a:pt x="465" y="10990"/>
                      </a:cubicBezTo>
                      <a:cubicBezTo>
                        <a:pt x="441" y="11038"/>
                        <a:pt x="429" y="11086"/>
                        <a:pt x="405" y="11133"/>
                      </a:cubicBezTo>
                      <a:cubicBezTo>
                        <a:pt x="382" y="11181"/>
                        <a:pt x="370" y="11228"/>
                        <a:pt x="346" y="11288"/>
                      </a:cubicBezTo>
                      <a:cubicBezTo>
                        <a:pt x="334" y="11336"/>
                        <a:pt x="310" y="11383"/>
                        <a:pt x="298" y="11443"/>
                      </a:cubicBezTo>
                      <a:cubicBezTo>
                        <a:pt x="274" y="11490"/>
                        <a:pt x="263" y="11538"/>
                        <a:pt x="251" y="11598"/>
                      </a:cubicBezTo>
                      <a:cubicBezTo>
                        <a:pt x="227" y="11645"/>
                        <a:pt x="215" y="11705"/>
                        <a:pt x="203" y="11752"/>
                      </a:cubicBezTo>
                      <a:cubicBezTo>
                        <a:pt x="179" y="11812"/>
                        <a:pt x="167" y="11860"/>
                        <a:pt x="155" y="11919"/>
                      </a:cubicBezTo>
                      <a:cubicBezTo>
                        <a:pt x="144" y="11967"/>
                        <a:pt x="132" y="12014"/>
                        <a:pt x="120" y="12074"/>
                      </a:cubicBezTo>
                      <a:cubicBezTo>
                        <a:pt x="108" y="12121"/>
                        <a:pt x="96" y="12181"/>
                        <a:pt x="84" y="12229"/>
                      </a:cubicBezTo>
                      <a:cubicBezTo>
                        <a:pt x="84" y="12276"/>
                        <a:pt x="72" y="12336"/>
                        <a:pt x="60" y="12383"/>
                      </a:cubicBezTo>
                      <a:cubicBezTo>
                        <a:pt x="48" y="12431"/>
                        <a:pt x="48" y="12491"/>
                        <a:pt x="36" y="12538"/>
                      </a:cubicBezTo>
                      <a:cubicBezTo>
                        <a:pt x="36" y="12562"/>
                        <a:pt x="36" y="12598"/>
                        <a:pt x="24" y="12622"/>
                      </a:cubicBezTo>
                      <a:cubicBezTo>
                        <a:pt x="24" y="12633"/>
                        <a:pt x="24" y="12633"/>
                        <a:pt x="24" y="12633"/>
                      </a:cubicBezTo>
                      <a:cubicBezTo>
                        <a:pt x="24" y="12657"/>
                        <a:pt x="24" y="12669"/>
                        <a:pt x="24" y="12681"/>
                      </a:cubicBezTo>
                      <a:cubicBezTo>
                        <a:pt x="13" y="12729"/>
                        <a:pt x="13" y="12788"/>
                        <a:pt x="13" y="12836"/>
                      </a:cubicBezTo>
                      <a:cubicBezTo>
                        <a:pt x="13" y="12848"/>
                        <a:pt x="13" y="12848"/>
                        <a:pt x="13" y="12860"/>
                      </a:cubicBezTo>
                      <a:cubicBezTo>
                        <a:pt x="13" y="12872"/>
                        <a:pt x="13" y="12883"/>
                        <a:pt x="13" y="12895"/>
                      </a:cubicBezTo>
                      <a:cubicBezTo>
                        <a:pt x="13" y="12919"/>
                        <a:pt x="1" y="12955"/>
                        <a:pt x="1" y="12979"/>
                      </a:cubicBezTo>
                      <a:cubicBezTo>
                        <a:pt x="1" y="13026"/>
                        <a:pt x="1" y="13074"/>
                        <a:pt x="1" y="13110"/>
                      </a:cubicBezTo>
                      <a:lnTo>
                        <a:pt x="96" y="44137"/>
                      </a:lnTo>
                      <a:cubicBezTo>
                        <a:pt x="96" y="44197"/>
                        <a:pt x="96" y="44244"/>
                        <a:pt x="96" y="44292"/>
                      </a:cubicBezTo>
                      <a:cubicBezTo>
                        <a:pt x="96" y="44340"/>
                        <a:pt x="96" y="44387"/>
                        <a:pt x="108" y="44435"/>
                      </a:cubicBezTo>
                      <a:cubicBezTo>
                        <a:pt x="108" y="44447"/>
                        <a:pt x="108" y="44459"/>
                        <a:pt x="108" y="44471"/>
                      </a:cubicBezTo>
                      <a:cubicBezTo>
                        <a:pt x="108" y="44471"/>
                        <a:pt x="108" y="44483"/>
                        <a:pt x="108" y="44494"/>
                      </a:cubicBezTo>
                      <a:cubicBezTo>
                        <a:pt x="108" y="44518"/>
                        <a:pt x="120" y="44554"/>
                        <a:pt x="120" y="44578"/>
                      </a:cubicBezTo>
                      <a:cubicBezTo>
                        <a:pt x="120" y="44625"/>
                        <a:pt x="132" y="44673"/>
                        <a:pt x="144" y="44721"/>
                      </a:cubicBezTo>
                      <a:cubicBezTo>
                        <a:pt x="144" y="44745"/>
                        <a:pt x="144" y="44756"/>
                        <a:pt x="155" y="44780"/>
                      </a:cubicBezTo>
                      <a:cubicBezTo>
                        <a:pt x="155" y="44792"/>
                        <a:pt x="155" y="44804"/>
                        <a:pt x="155" y="44816"/>
                      </a:cubicBezTo>
                      <a:cubicBezTo>
                        <a:pt x="167" y="44828"/>
                        <a:pt x="167" y="44852"/>
                        <a:pt x="167" y="44875"/>
                      </a:cubicBezTo>
                      <a:cubicBezTo>
                        <a:pt x="179" y="44923"/>
                        <a:pt x="191" y="44971"/>
                        <a:pt x="215" y="45030"/>
                      </a:cubicBezTo>
                      <a:cubicBezTo>
                        <a:pt x="215" y="45042"/>
                        <a:pt x="215" y="45054"/>
                        <a:pt x="227" y="45066"/>
                      </a:cubicBezTo>
                      <a:cubicBezTo>
                        <a:pt x="227" y="45078"/>
                        <a:pt x="227" y="45090"/>
                        <a:pt x="239" y="45114"/>
                      </a:cubicBezTo>
                      <a:cubicBezTo>
                        <a:pt x="251" y="45137"/>
                        <a:pt x="251" y="45161"/>
                        <a:pt x="263" y="45185"/>
                      </a:cubicBezTo>
                      <a:cubicBezTo>
                        <a:pt x="286" y="45233"/>
                        <a:pt x="298" y="45280"/>
                        <a:pt x="322" y="45328"/>
                      </a:cubicBezTo>
                      <a:cubicBezTo>
                        <a:pt x="322" y="45328"/>
                        <a:pt x="334" y="45340"/>
                        <a:pt x="334" y="45352"/>
                      </a:cubicBezTo>
                      <a:cubicBezTo>
                        <a:pt x="370" y="45435"/>
                        <a:pt x="405" y="45495"/>
                        <a:pt x="453" y="45566"/>
                      </a:cubicBezTo>
                      <a:cubicBezTo>
                        <a:pt x="465" y="45578"/>
                        <a:pt x="465" y="45590"/>
                        <a:pt x="477" y="45602"/>
                      </a:cubicBezTo>
                      <a:cubicBezTo>
                        <a:pt x="513" y="45649"/>
                        <a:pt x="548" y="45697"/>
                        <a:pt x="584" y="45757"/>
                      </a:cubicBezTo>
                      <a:cubicBezTo>
                        <a:pt x="608" y="45768"/>
                        <a:pt x="620" y="45780"/>
                        <a:pt x="632" y="45804"/>
                      </a:cubicBezTo>
                      <a:cubicBezTo>
                        <a:pt x="667" y="45840"/>
                        <a:pt x="715" y="45876"/>
                        <a:pt x="751" y="45911"/>
                      </a:cubicBezTo>
                      <a:cubicBezTo>
                        <a:pt x="763" y="45923"/>
                        <a:pt x="786" y="45935"/>
                        <a:pt x="798" y="45959"/>
                      </a:cubicBezTo>
                      <a:cubicBezTo>
                        <a:pt x="858" y="45995"/>
                        <a:pt x="917" y="46042"/>
                        <a:pt x="977" y="46078"/>
                      </a:cubicBezTo>
                      <a:lnTo>
                        <a:pt x="2263" y="46823"/>
                      </a:lnTo>
                      <a:lnTo>
                        <a:pt x="2263" y="46823"/>
                      </a:lnTo>
                      <a:cubicBezTo>
                        <a:pt x="2222" y="46796"/>
                        <a:pt x="2187" y="46768"/>
                        <a:pt x="2156" y="46745"/>
                      </a:cubicBezTo>
                      <a:cubicBezTo>
                        <a:pt x="2132" y="46733"/>
                        <a:pt x="2120" y="46709"/>
                        <a:pt x="2108" y="46697"/>
                      </a:cubicBezTo>
                      <a:cubicBezTo>
                        <a:pt x="2060" y="46661"/>
                        <a:pt x="2025" y="46626"/>
                        <a:pt x="1989" y="46590"/>
                      </a:cubicBezTo>
                      <a:cubicBezTo>
                        <a:pt x="1977" y="46578"/>
                        <a:pt x="1953" y="46554"/>
                        <a:pt x="1941" y="46542"/>
                      </a:cubicBezTo>
                      <a:cubicBezTo>
                        <a:pt x="1906" y="46495"/>
                        <a:pt x="1858" y="46435"/>
                        <a:pt x="1822" y="46388"/>
                      </a:cubicBezTo>
                      <a:cubicBezTo>
                        <a:pt x="1822" y="46376"/>
                        <a:pt x="1810" y="46364"/>
                        <a:pt x="1810" y="46352"/>
                      </a:cubicBezTo>
                      <a:cubicBezTo>
                        <a:pt x="1763" y="46292"/>
                        <a:pt x="1727" y="46209"/>
                        <a:pt x="1691" y="46138"/>
                      </a:cubicBezTo>
                      <a:cubicBezTo>
                        <a:pt x="1679" y="46126"/>
                        <a:pt x="1679" y="46126"/>
                        <a:pt x="1679" y="46114"/>
                      </a:cubicBezTo>
                      <a:cubicBezTo>
                        <a:pt x="1644" y="46042"/>
                        <a:pt x="1620" y="45971"/>
                        <a:pt x="1596" y="45899"/>
                      </a:cubicBezTo>
                      <a:cubicBezTo>
                        <a:pt x="1584" y="45888"/>
                        <a:pt x="1584" y="45864"/>
                        <a:pt x="1572" y="45852"/>
                      </a:cubicBezTo>
                      <a:cubicBezTo>
                        <a:pt x="1548" y="45768"/>
                        <a:pt x="1525" y="45685"/>
                        <a:pt x="1513" y="45602"/>
                      </a:cubicBezTo>
                      <a:cubicBezTo>
                        <a:pt x="1513" y="45590"/>
                        <a:pt x="1513" y="45578"/>
                        <a:pt x="1501" y="45566"/>
                      </a:cubicBezTo>
                      <a:cubicBezTo>
                        <a:pt x="1489" y="45471"/>
                        <a:pt x="1477" y="45376"/>
                        <a:pt x="1465" y="45280"/>
                      </a:cubicBezTo>
                      <a:cubicBezTo>
                        <a:pt x="1465" y="45268"/>
                        <a:pt x="1465" y="45268"/>
                        <a:pt x="1465" y="45256"/>
                      </a:cubicBezTo>
                      <a:cubicBezTo>
                        <a:pt x="1453" y="45149"/>
                        <a:pt x="1441" y="45042"/>
                        <a:pt x="1441" y="44923"/>
                      </a:cubicBezTo>
                      <a:lnTo>
                        <a:pt x="1358" y="13907"/>
                      </a:lnTo>
                      <a:cubicBezTo>
                        <a:pt x="1358" y="13812"/>
                        <a:pt x="1358" y="13729"/>
                        <a:pt x="1370" y="13645"/>
                      </a:cubicBezTo>
                      <a:cubicBezTo>
                        <a:pt x="1370" y="13634"/>
                        <a:pt x="1370" y="13634"/>
                        <a:pt x="1370" y="13622"/>
                      </a:cubicBezTo>
                      <a:cubicBezTo>
                        <a:pt x="1370" y="13538"/>
                        <a:pt x="1382" y="13455"/>
                        <a:pt x="1394" y="13372"/>
                      </a:cubicBezTo>
                      <a:cubicBezTo>
                        <a:pt x="1394" y="13360"/>
                        <a:pt x="1394" y="13360"/>
                        <a:pt x="1394" y="13348"/>
                      </a:cubicBezTo>
                      <a:cubicBezTo>
                        <a:pt x="1406" y="13264"/>
                        <a:pt x="1417" y="13181"/>
                        <a:pt x="1429" y="13098"/>
                      </a:cubicBezTo>
                      <a:cubicBezTo>
                        <a:pt x="1429" y="13086"/>
                        <a:pt x="1429" y="13074"/>
                        <a:pt x="1429" y="13062"/>
                      </a:cubicBezTo>
                      <a:cubicBezTo>
                        <a:pt x="1453" y="12979"/>
                        <a:pt x="1465" y="12895"/>
                        <a:pt x="1489" y="12812"/>
                      </a:cubicBezTo>
                      <a:cubicBezTo>
                        <a:pt x="1489" y="12800"/>
                        <a:pt x="1489" y="12788"/>
                        <a:pt x="1489" y="12776"/>
                      </a:cubicBezTo>
                      <a:cubicBezTo>
                        <a:pt x="1513" y="12693"/>
                        <a:pt x="1537" y="12598"/>
                        <a:pt x="1560" y="12514"/>
                      </a:cubicBezTo>
                      <a:cubicBezTo>
                        <a:pt x="1560" y="12514"/>
                        <a:pt x="1560" y="12502"/>
                        <a:pt x="1560" y="12502"/>
                      </a:cubicBezTo>
                      <a:cubicBezTo>
                        <a:pt x="1644" y="12229"/>
                        <a:pt x="1739" y="11943"/>
                        <a:pt x="1870" y="11669"/>
                      </a:cubicBezTo>
                      <a:cubicBezTo>
                        <a:pt x="1870" y="11657"/>
                        <a:pt x="1870" y="11657"/>
                        <a:pt x="1870" y="11645"/>
                      </a:cubicBezTo>
                      <a:cubicBezTo>
                        <a:pt x="1929" y="11538"/>
                        <a:pt x="1977" y="11419"/>
                        <a:pt x="2037" y="11300"/>
                      </a:cubicBezTo>
                      <a:cubicBezTo>
                        <a:pt x="2049" y="11288"/>
                        <a:pt x="2049" y="11276"/>
                        <a:pt x="2049" y="11264"/>
                      </a:cubicBezTo>
                      <a:cubicBezTo>
                        <a:pt x="2096" y="11169"/>
                        <a:pt x="2156" y="11074"/>
                        <a:pt x="2203" y="10990"/>
                      </a:cubicBezTo>
                      <a:cubicBezTo>
                        <a:pt x="2215" y="10955"/>
                        <a:pt x="2239" y="10931"/>
                        <a:pt x="2251" y="10907"/>
                      </a:cubicBezTo>
                      <a:cubicBezTo>
                        <a:pt x="2287" y="10847"/>
                        <a:pt x="2322" y="10800"/>
                        <a:pt x="2346" y="10740"/>
                      </a:cubicBezTo>
                      <a:cubicBezTo>
                        <a:pt x="2394" y="10681"/>
                        <a:pt x="2430" y="10609"/>
                        <a:pt x="2477" y="10550"/>
                      </a:cubicBezTo>
                      <a:cubicBezTo>
                        <a:pt x="2537" y="10443"/>
                        <a:pt x="2608" y="10347"/>
                        <a:pt x="2680" y="10240"/>
                      </a:cubicBezTo>
                      <a:cubicBezTo>
                        <a:pt x="2763" y="10133"/>
                        <a:pt x="2846" y="10026"/>
                        <a:pt x="2930" y="9931"/>
                      </a:cubicBezTo>
                      <a:cubicBezTo>
                        <a:pt x="3013" y="9824"/>
                        <a:pt x="3108" y="9728"/>
                        <a:pt x="3192" y="9633"/>
                      </a:cubicBezTo>
                      <a:lnTo>
                        <a:pt x="3215" y="9609"/>
                      </a:lnTo>
                      <a:cubicBezTo>
                        <a:pt x="3299" y="9526"/>
                        <a:pt x="3382" y="9443"/>
                        <a:pt x="3465" y="9359"/>
                      </a:cubicBezTo>
                      <a:cubicBezTo>
                        <a:pt x="3477" y="9359"/>
                        <a:pt x="3477" y="9347"/>
                        <a:pt x="3489" y="9335"/>
                      </a:cubicBezTo>
                      <a:cubicBezTo>
                        <a:pt x="3573" y="9252"/>
                        <a:pt x="3668" y="9181"/>
                        <a:pt x="3751" y="9109"/>
                      </a:cubicBezTo>
                      <a:cubicBezTo>
                        <a:pt x="3763" y="9097"/>
                        <a:pt x="3775" y="9097"/>
                        <a:pt x="3775" y="9085"/>
                      </a:cubicBezTo>
                      <a:cubicBezTo>
                        <a:pt x="3870" y="9014"/>
                        <a:pt x="3965" y="8942"/>
                        <a:pt x="4061" y="8883"/>
                      </a:cubicBezTo>
                      <a:cubicBezTo>
                        <a:pt x="4061" y="8871"/>
                        <a:pt x="4061" y="8871"/>
                        <a:pt x="4073" y="8871"/>
                      </a:cubicBezTo>
                      <a:cubicBezTo>
                        <a:pt x="4168" y="8800"/>
                        <a:pt x="4275" y="8728"/>
                        <a:pt x="4370" y="8669"/>
                      </a:cubicBezTo>
                      <a:lnTo>
                        <a:pt x="17300" y="1203"/>
                      </a:lnTo>
                      <a:cubicBezTo>
                        <a:pt x="17408" y="1156"/>
                        <a:pt x="17503" y="1096"/>
                        <a:pt x="17598" y="1049"/>
                      </a:cubicBezTo>
                      <a:lnTo>
                        <a:pt x="17622" y="1049"/>
                      </a:lnTo>
                      <a:cubicBezTo>
                        <a:pt x="17717" y="1001"/>
                        <a:pt x="17812" y="965"/>
                        <a:pt x="17908" y="930"/>
                      </a:cubicBezTo>
                      <a:cubicBezTo>
                        <a:pt x="17920" y="930"/>
                        <a:pt x="17920" y="930"/>
                        <a:pt x="17931" y="918"/>
                      </a:cubicBezTo>
                      <a:cubicBezTo>
                        <a:pt x="18015" y="894"/>
                        <a:pt x="18110" y="870"/>
                        <a:pt x="18193" y="846"/>
                      </a:cubicBezTo>
                      <a:lnTo>
                        <a:pt x="18217" y="846"/>
                      </a:lnTo>
                      <a:cubicBezTo>
                        <a:pt x="18312" y="822"/>
                        <a:pt x="18396" y="811"/>
                        <a:pt x="18467" y="799"/>
                      </a:cubicBezTo>
                      <a:lnTo>
                        <a:pt x="18777" y="799"/>
                      </a:lnTo>
                      <a:cubicBezTo>
                        <a:pt x="18860" y="799"/>
                        <a:pt x="18932" y="811"/>
                        <a:pt x="19003" y="822"/>
                      </a:cubicBezTo>
                      <a:cubicBezTo>
                        <a:pt x="19015" y="834"/>
                        <a:pt x="19027" y="834"/>
                        <a:pt x="19039" y="834"/>
                      </a:cubicBezTo>
                      <a:cubicBezTo>
                        <a:pt x="19110" y="858"/>
                        <a:pt x="19170" y="870"/>
                        <a:pt x="19229" y="894"/>
                      </a:cubicBezTo>
                      <a:cubicBezTo>
                        <a:pt x="19241" y="894"/>
                        <a:pt x="19253" y="906"/>
                        <a:pt x="19265" y="906"/>
                      </a:cubicBezTo>
                      <a:cubicBezTo>
                        <a:pt x="19313" y="925"/>
                        <a:pt x="19370" y="953"/>
                        <a:pt x="19421" y="981"/>
                      </a:cubicBezTo>
                      <a:lnTo>
                        <a:pt x="19421" y="981"/>
                      </a:lnTo>
                      <a:lnTo>
                        <a:pt x="18098" y="215"/>
                      </a:lnTo>
                      <a:cubicBezTo>
                        <a:pt x="18039" y="180"/>
                        <a:pt x="17979" y="144"/>
                        <a:pt x="17908" y="120"/>
                      </a:cubicBezTo>
                      <a:cubicBezTo>
                        <a:pt x="17896" y="108"/>
                        <a:pt x="17884" y="108"/>
                        <a:pt x="17872" y="108"/>
                      </a:cubicBezTo>
                      <a:cubicBezTo>
                        <a:pt x="17872" y="108"/>
                        <a:pt x="17860" y="96"/>
                        <a:pt x="17860" y="96"/>
                      </a:cubicBezTo>
                      <a:cubicBezTo>
                        <a:pt x="17800" y="72"/>
                        <a:pt x="17741" y="60"/>
                        <a:pt x="17693" y="49"/>
                      </a:cubicBezTo>
                      <a:cubicBezTo>
                        <a:pt x="17670" y="49"/>
                        <a:pt x="17658" y="49"/>
                        <a:pt x="17646" y="37"/>
                      </a:cubicBezTo>
                      <a:cubicBezTo>
                        <a:pt x="17586" y="25"/>
                        <a:pt x="17527" y="25"/>
                        <a:pt x="17467" y="13"/>
                      </a:cubicBezTo>
                      <a:lnTo>
                        <a:pt x="17372" y="13"/>
                      </a:lnTo>
                      <a:cubicBezTo>
                        <a:pt x="17360" y="13"/>
                        <a:pt x="17336" y="1"/>
                        <a:pt x="17312" y="1"/>
                      </a:cubicBezTo>
                      <a:close/>
                      <a:moveTo>
                        <a:pt x="2263" y="46823"/>
                      </a:moveTo>
                      <a:lnTo>
                        <a:pt x="2263" y="46823"/>
                      </a:lnTo>
                      <a:cubicBezTo>
                        <a:pt x="2285" y="46837"/>
                        <a:pt x="2309" y="46851"/>
                        <a:pt x="2334" y="46864"/>
                      </a:cubicBezTo>
                      <a:lnTo>
                        <a:pt x="2263" y="46823"/>
                      </a:lnTo>
                      <a:close/>
                    </a:path>
                  </a:pathLst>
                </a:custGeom>
                <a:solidFill>
                  <a:srgbClr val="4756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105;p42">
                  <a:extLst>
                    <a:ext uri="{FF2B5EF4-FFF2-40B4-BE49-F238E27FC236}">
                      <a16:creationId xmlns:a16="http://schemas.microsoft.com/office/drawing/2014/main" id="{35347B40-E8C4-9E0F-2F6D-E943AD1FEC9C}"/>
                    </a:ext>
                  </a:extLst>
                </p:cNvPr>
                <p:cNvSpPr/>
                <p:nvPr/>
              </p:nvSpPr>
              <p:spPr>
                <a:xfrm>
                  <a:off x="4853405" y="1209665"/>
                  <a:ext cx="1251374" cy="303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6" h="46277" extrusionOk="0">
                      <a:moveTo>
                        <a:pt x="17316" y="1"/>
                      </a:moveTo>
                      <a:cubicBezTo>
                        <a:pt x="16906" y="1"/>
                        <a:pt x="16444" y="134"/>
                        <a:pt x="15954" y="415"/>
                      </a:cubicBezTo>
                      <a:lnTo>
                        <a:pt x="3024" y="7881"/>
                      </a:lnTo>
                      <a:cubicBezTo>
                        <a:pt x="1357" y="8845"/>
                        <a:pt x="0" y="11191"/>
                        <a:pt x="12" y="13107"/>
                      </a:cubicBezTo>
                      <a:lnTo>
                        <a:pt x="95" y="44135"/>
                      </a:lnTo>
                      <a:cubicBezTo>
                        <a:pt x="104" y="45492"/>
                        <a:pt x="787" y="46276"/>
                        <a:pt x="1776" y="46276"/>
                      </a:cubicBezTo>
                      <a:cubicBezTo>
                        <a:pt x="2184" y="46276"/>
                        <a:pt x="2645" y="46143"/>
                        <a:pt x="3131" y="45862"/>
                      </a:cubicBezTo>
                      <a:lnTo>
                        <a:pt x="16062" y="38396"/>
                      </a:lnTo>
                      <a:cubicBezTo>
                        <a:pt x="17740" y="37432"/>
                        <a:pt x="19086" y="35098"/>
                        <a:pt x="19086" y="33169"/>
                      </a:cubicBezTo>
                      <a:lnTo>
                        <a:pt x="18991" y="2154"/>
                      </a:lnTo>
                      <a:cubicBezTo>
                        <a:pt x="18991" y="788"/>
                        <a:pt x="18310" y="1"/>
                        <a:pt x="173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106;p42">
                  <a:extLst>
                    <a:ext uri="{FF2B5EF4-FFF2-40B4-BE49-F238E27FC236}">
                      <a16:creationId xmlns:a16="http://schemas.microsoft.com/office/drawing/2014/main" id="{48F496AC-0C75-AE06-1D63-BC80D94A75F6}"/>
                    </a:ext>
                  </a:extLst>
                </p:cNvPr>
                <p:cNvSpPr/>
                <p:nvPr/>
              </p:nvSpPr>
              <p:spPr>
                <a:xfrm>
                  <a:off x="5340488" y="1612103"/>
                  <a:ext cx="267046" cy="1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2873" extrusionOk="0">
                      <a:moveTo>
                        <a:pt x="3868" y="1"/>
                      </a:moveTo>
                      <a:cubicBezTo>
                        <a:pt x="3819" y="1"/>
                        <a:pt x="3762" y="17"/>
                        <a:pt x="3703" y="52"/>
                      </a:cubicBezTo>
                      <a:lnTo>
                        <a:pt x="370" y="1981"/>
                      </a:lnTo>
                      <a:cubicBezTo>
                        <a:pt x="167" y="2088"/>
                        <a:pt x="1" y="2374"/>
                        <a:pt x="1" y="2612"/>
                      </a:cubicBezTo>
                      <a:cubicBezTo>
                        <a:pt x="1" y="2781"/>
                        <a:pt x="85" y="2872"/>
                        <a:pt x="206" y="2872"/>
                      </a:cubicBezTo>
                      <a:cubicBezTo>
                        <a:pt x="256" y="2872"/>
                        <a:pt x="311" y="2857"/>
                        <a:pt x="370" y="2826"/>
                      </a:cubicBezTo>
                      <a:lnTo>
                        <a:pt x="3703" y="897"/>
                      </a:lnTo>
                      <a:cubicBezTo>
                        <a:pt x="3906" y="778"/>
                        <a:pt x="4072" y="492"/>
                        <a:pt x="4072" y="266"/>
                      </a:cubicBezTo>
                      <a:cubicBezTo>
                        <a:pt x="4072" y="98"/>
                        <a:pt x="3989" y="1"/>
                        <a:pt x="38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107;p42">
                  <a:extLst>
                    <a:ext uri="{FF2B5EF4-FFF2-40B4-BE49-F238E27FC236}">
                      <a16:creationId xmlns:a16="http://schemas.microsoft.com/office/drawing/2014/main" id="{99A58243-4A77-644E-3CD4-9A16B5903FF3}"/>
                    </a:ext>
                  </a:extLst>
                </p:cNvPr>
                <p:cNvSpPr/>
                <p:nvPr/>
              </p:nvSpPr>
              <p:spPr>
                <a:xfrm>
                  <a:off x="5414642" y="3670452"/>
                  <a:ext cx="130409" cy="1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545" extrusionOk="0">
                      <a:moveTo>
                        <a:pt x="1433" y="0"/>
                      </a:moveTo>
                      <a:cubicBezTo>
                        <a:pt x="1300" y="0"/>
                        <a:pt x="1149" y="44"/>
                        <a:pt x="989" y="138"/>
                      </a:cubicBezTo>
                      <a:cubicBezTo>
                        <a:pt x="441" y="448"/>
                        <a:pt x="1" y="1210"/>
                        <a:pt x="1" y="1841"/>
                      </a:cubicBezTo>
                      <a:cubicBezTo>
                        <a:pt x="1" y="2289"/>
                        <a:pt x="229" y="2545"/>
                        <a:pt x="557" y="2545"/>
                      </a:cubicBezTo>
                      <a:cubicBezTo>
                        <a:pt x="691" y="2545"/>
                        <a:pt x="842" y="2502"/>
                        <a:pt x="1001" y="2412"/>
                      </a:cubicBezTo>
                      <a:cubicBezTo>
                        <a:pt x="1537" y="2091"/>
                        <a:pt x="1989" y="1329"/>
                        <a:pt x="1977" y="698"/>
                      </a:cubicBezTo>
                      <a:cubicBezTo>
                        <a:pt x="1977" y="259"/>
                        <a:pt x="1756" y="0"/>
                        <a:pt x="1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108;p42">
                  <a:extLst>
                    <a:ext uri="{FF2B5EF4-FFF2-40B4-BE49-F238E27FC236}">
                      <a16:creationId xmlns:a16="http://schemas.microsoft.com/office/drawing/2014/main" id="{E2F2CB03-7A1E-05C0-C30C-77914C7739E1}"/>
                    </a:ext>
                  </a:extLst>
                </p:cNvPr>
                <p:cNvSpPr/>
                <p:nvPr/>
              </p:nvSpPr>
              <p:spPr>
                <a:xfrm>
                  <a:off x="4921265" y="1546801"/>
                  <a:ext cx="1110933" cy="236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6094" extrusionOk="0">
                      <a:moveTo>
                        <a:pt x="16713" y="1"/>
                      </a:moveTo>
                      <a:cubicBezTo>
                        <a:pt x="16672" y="1"/>
                        <a:pt x="16625" y="16"/>
                        <a:pt x="16574" y="48"/>
                      </a:cubicBezTo>
                      <a:lnTo>
                        <a:pt x="299" y="9430"/>
                      </a:lnTo>
                      <a:cubicBezTo>
                        <a:pt x="132" y="9525"/>
                        <a:pt x="1" y="9763"/>
                        <a:pt x="1" y="9954"/>
                      </a:cubicBezTo>
                      <a:lnTo>
                        <a:pt x="72" y="35874"/>
                      </a:lnTo>
                      <a:cubicBezTo>
                        <a:pt x="72" y="36016"/>
                        <a:pt x="143" y="36094"/>
                        <a:pt x="244" y="36094"/>
                      </a:cubicBezTo>
                      <a:cubicBezTo>
                        <a:pt x="286" y="36094"/>
                        <a:pt x="333" y="36080"/>
                        <a:pt x="382" y="36052"/>
                      </a:cubicBezTo>
                      <a:lnTo>
                        <a:pt x="16646" y="26658"/>
                      </a:lnTo>
                      <a:cubicBezTo>
                        <a:pt x="16813" y="26563"/>
                        <a:pt x="16943" y="26325"/>
                        <a:pt x="16943" y="26134"/>
                      </a:cubicBezTo>
                      <a:lnTo>
                        <a:pt x="16872" y="215"/>
                      </a:lnTo>
                      <a:cubicBezTo>
                        <a:pt x="16872" y="81"/>
                        <a:pt x="16808" y="1"/>
                        <a:pt x="16713" y="1"/>
                      </a:cubicBezTo>
                      <a:close/>
                    </a:path>
                  </a:pathLst>
                </a:custGeom>
                <a:solidFill>
                  <a:srgbClr val="F9FB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09;p42">
                  <a:extLst>
                    <a:ext uri="{FF2B5EF4-FFF2-40B4-BE49-F238E27FC236}">
                      <a16:creationId xmlns:a16="http://schemas.microsoft.com/office/drawing/2014/main" id="{379EF17B-95C4-891B-7B1E-4C5AB762D9FC}"/>
                    </a:ext>
                  </a:extLst>
                </p:cNvPr>
                <p:cNvSpPr/>
                <p:nvPr/>
              </p:nvSpPr>
              <p:spPr>
                <a:xfrm>
                  <a:off x="4794856" y="2351612"/>
                  <a:ext cx="25046" cy="40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6157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5954"/>
                      </a:lnTo>
                      <a:cubicBezTo>
                        <a:pt x="0" y="6061"/>
                        <a:pt x="83" y="6156"/>
                        <a:pt x="191" y="6156"/>
                      </a:cubicBezTo>
                      <a:cubicBezTo>
                        <a:pt x="298" y="6156"/>
                        <a:pt x="381" y="6061"/>
                        <a:pt x="381" y="5954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110;p42">
                  <a:extLst>
                    <a:ext uri="{FF2B5EF4-FFF2-40B4-BE49-F238E27FC236}">
                      <a16:creationId xmlns:a16="http://schemas.microsoft.com/office/drawing/2014/main" id="{75B3C8DA-35AD-DDD8-044A-CE2F45FF8AE9}"/>
                    </a:ext>
                  </a:extLst>
                </p:cNvPr>
                <p:cNvSpPr/>
                <p:nvPr/>
              </p:nvSpPr>
              <p:spPr>
                <a:xfrm>
                  <a:off x="4794856" y="2822303"/>
                  <a:ext cx="25046" cy="40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6145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5954"/>
                      </a:lnTo>
                      <a:cubicBezTo>
                        <a:pt x="0" y="6061"/>
                        <a:pt x="83" y="6145"/>
                        <a:pt x="191" y="6145"/>
                      </a:cubicBezTo>
                      <a:cubicBezTo>
                        <a:pt x="298" y="6145"/>
                        <a:pt x="381" y="6061"/>
                        <a:pt x="381" y="5954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111;p42">
                  <a:extLst>
                    <a:ext uri="{FF2B5EF4-FFF2-40B4-BE49-F238E27FC236}">
                      <a16:creationId xmlns:a16="http://schemas.microsoft.com/office/drawing/2014/main" id="{C34E089F-CD6A-24B4-02EB-3A2FFECE487F}"/>
                    </a:ext>
                  </a:extLst>
                </p:cNvPr>
                <p:cNvSpPr/>
                <p:nvPr/>
              </p:nvSpPr>
              <p:spPr>
                <a:xfrm>
                  <a:off x="4794856" y="3581874"/>
                  <a:ext cx="25046" cy="22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371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3180"/>
                      </a:lnTo>
                      <a:cubicBezTo>
                        <a:pt x="0" y="3287"/>
                        <a:pt x="83" y="3370"/>
                        <a:pt x="191" y="3370"/>
                      </a:cubicBezTo>
                      <a:cubicBezTo>
                        <a:pt x="298" y="3370"/>
                        <a:pt x="381" y="3287"/>
                        <a:pt x="381" y="3180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112;p42">
                  <a:extLst>
                    <a:ext uri="{FF2B5EF4-FFF2-40B4-BE49-F238E27FC236}">
                      <a16:creationId xmlns:a16="http://schemas.microsoft.com/office/drawing/2014/main" id="{B23D56E5-5975-91BC-2285-9B0B739F32D4}"/>
                    </a:ext>
                  </a:extLst>
                </p:cNvPr>
                <p:cNvSpPr/>
                <p:nvPr/>
              </p:nvSpPr>
              <p:spPr>
                <a:xfrm>
                  <a:off x="5387301" y="2270704"/>
                  <a:ext cx="199908" cy="19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915" extrusionOk="0">
                      <a:moveTo>
                        <a:pt x="2198" y="1"/>
                      </a:moveTo>
                      <a:cubicBezTo>
                        <a:pt x="1992" y="1"/>
                        <a:pt x="1760" y="68"/>
                        <a:pt x="1513" y="211"/>
                      </a:cubicBezTo>
                      <a:cubicBezTo>
                        <a:pt x="691" y="687"/>
                        <a:pt x="13" y="1842"/>
                        <a:pt x="1" y="2806"/>
                      </a:cubicBezTo>
                      <a:cubicBezTo>
                        <a:pt x="1" y="2818"/>
                        <a:pt x="1" y="2818"/>
                        <a:pt x="1" y="2830"/>
                      </a:cubicBezTo>
                      <a:cubicBezTo>
                        <a:pt x="20" y="2836"/>
                        <a:pt x="220" y="2914"/>
                        <a:pt x="531" y="2914"/>
                      </a:cubicBezTo>
                      <a:cubicBezTo>
                        <a:pt x="801" y="2914"/>
                        <a:pt x="1156" y="2855"/>
                        <a:pt x="1549" y="2639"/>
                      </a:cubicBezTo>
                      <a:cubicBezTo>
                        <a:pt x="1561" y="2628"/>
                        <a:pt x="1561" y="2628"/>
                        <a:pt x="1573" y="2628"/>
                      </a:cubicBezTo>
                      <a:cubicBezTo>
                        <a:pt x="2239" y="2247"/>
                        <a:pt x="2775" y="1485"/>
                        <a:pt x="2966" y="1199"/>
                      </a:cubicBezTo>
                      <a:cubicBezTo>
                        <a:pt x="3013" y="1115"/>
                        <a:pt x="3037" y="1080"/>
                        <a:pt x="3049" y="1080"/>
                      </a:cubicBezTo>
                      <a:cubicBezTo>
                        <a:pt x="3040" y="397"/>
                        <a:pt x="2698" y="1"/>
                        <a:pt x="21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113;p42">
                  <a:extLst>
                    <a:ext uri="{FF2B5EF4-FFF2-40B4-BE49-F238E27FC236}">
                      <a16:creationId xmlns:a16="http://schemas.microsoft.com/office/drawing/2014/main" id="{95731510-C014-8A0C-45D9-E8204BD6E6CC}"/>
                    </a:ext>
                  </a:extLst>
                </p:cNvPr>
                <p:cNvSpPr/>
                <p:nvPr/>
              </p:nvSpPr>
              <p:spPr>
                <a:xfrm>
                  <a:off x="5014958" y="2323222"/>
                  <a:ext cx="922762" cy="6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7" extrusionOk="0">
                      <a:moveTo>
                        <a:pt x="13874" y="1"/>
                      </a:moveTo>
                      <a:cubicBezTo>
                        <a:pt x="13827" y="1"/>
                        <a:pt x="13773" y="17"/>
                        <a:pt x="13717" y="53"/>
                      </a:cubicBezTo>
                      <a:lnTo>
                        <a:pt x="346" y="7768"/>
                      </a:lnTo>
                      <a:cubicBezTo>
                        <a:pt x="155" y="7875"/>
                        <a:pt x="1" y="8149"/>
                        <a:pt x="1" y="8363"/>
                      </a:cubicBezTo>
                      <a:lnTo>
                        <a:pt x="1" y="9828"/>
                      </a:lnTo>
                      <a:cubicBezTo>
                        <a:pt x="9" y="9988"/>
                        <a:pt x="89" y="10076"/>
                        <a:pt x="203" y="10076"/>
                      </a:cubicBezTo>
                      <a:cubicBezTo>
                        <a:pt x="250" y="10076"/>
                        <a:pt x="302" y="10061"/>
                        <a:pt x="358" y="10030"/>
                      </a:cubicBezTo>
                      <a:lnTo>
                        <a:pt x="13729" y="2315"/>
                      </a:lnTo>
                      <a:cubicBezTo>
                        <a:pt x="13919" y="2196"/>
                        <a:pt x="14074" y="1934"/>
                        <a:pt x="14074" y="1707"/>
                      </a:cubicBezTo>
                      <a:lnTo>
                        <a:pt x="14062" y="243"/>
                      </a:lnTo>
                      <a:cubicBezTo>
                        <a:pt x="14062" y="92"/>
                        <a:pt x="13986" y="1"/>
                        <a:pt x="138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114;p42">
                  <a:extLst>
                    <a:ext uri="{FF2B5EF4-FFF2-40B4-BE49-F238E27FC236}">
                      <a16:creationId xmlns:a16="http://schemas.microsoft.com/office/drawing/2014/main" id="{A40A586A-3C27-EAF6-2CBE-032F499B27CE}"/>
                    </a:ext>
                  </a:extLst>
                </p:cNvPr>
                <p:cNvSpPr/>
                <p:nvPr/>
              </p:nvSpPr>
              <p:spPr>
                <a:xfrm>
                  <a:off x="5324097" y="2037948"/>
                  <a:ext cx="327956" cy="4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6357" extrusionOk="0">
                      <a:moveTo>
                        <a:pt x="2859" y="1239"/>
                      </a:moveTo>
                      <a:cubicBezTo>
                        <a:pt x="3162" y="1239"/>
                        <a:pt x="3370" y="1479"/>
                        <a:pt x="3370" y="1891"/>
                      </a:cubicBezTo>
                      <a:cubicBezTo>
                        <a:pt x="3370" y="2475"/>
                        <a:pt x="2953" y="3201"/>
                        <a:pt x="2441" y="3499"/>
                      </a:cubicBezTo>
                      <a:cubicBezTo>
                        <a:pt x="2294" y="3581"/>
                        <a:pt x="2156" y="3619"/>
                        <a:pt x="2032" y="3619"/>
                      </a:cubicBezTo>
                      <a:cubicBezTo>
                        <a:pt x="1725" y="3619"/>
                        <a:pt x="1513" y="3379"/>
                        <a:pt x="1513" y="2963"/>
                      </a:cubicBezTo>
                      <a:cubicBezTo>
                        <a:pt x="1513" y="2379"/>
                        <a:pt x="1929" y="1653"/>
                        <a:pt x="2441" y="1367"/>
                      </a:cubicBezTo>
                      <a:cubicBezTo>
                        <a:pt x="2591" y="1280"/>
                        <a:pt x="2733" y="1239"/>
                        <a:pt x="2859" y="1239"/>
                      </a:cubicBezTo>
                      <a:close/>
                      <a:moveTo>
                        <a:pt x="3979" y="4676"/>
                      </a:moveTo>
                      <a:cubicBezTo>
                        <a:pt x="3964" y="4693"/>
                        <a:pt x="3950" y="4712"/>
                        <a:pt x="3941" y="4737"/>
                      </a:cubicBezTo>
                      <a:cubicBezTo>
                        <a:pt x="3958" y="4712"/>
                        <a:pt x="3970" y="4692"/>
                        <a:pt x="3979" y="4676"/>
                      </a:cubicBezTo>
                      <a:close/>
                      <a:moveTo>
                        <a:pt x="3619" y="1"/>
                      </a:moveTo>
                      <a:cubicBezTo>
                        <a:pt x="3280" y="1"/>
                        <a:pt x="2896" y="111"/>
                        <a:pt x="2489" y="344"/>
                      </a:cubicBezTo>
                      <a:cubicBezTo>
                        <a:pt x="1608" y="855"/>
                        <a:pt x="822" y="1844"/>
                        <a:pt x="382" y="2903"/>
                      </a:cubicBezTo>
                      <a:cubicBezTo>
                        <a:pt x="358" y="2975"/>
                        <a:pt x="322" y="3034"/>
                        <a:pt x="298" y="3106"/>
                      </a:cubicBezTo>
                      <a:cubicBezTo>
                        <a:pt x="262" y="3213"/>
                        <a:pt x="227" y="3320"/>
                        <a:pt x="191" y="3415"/>
                      </a:cubicBezTo>
                      <a:cubicBezTo>
                        <a:pt x="120" y="3677"/>
                        <a:pt x="60" y="3939"/>
                        <a:pt x="36" y="4201"/>
                      </a:cubicBezTo>
                      <a:cubicBezTo>
                        <a:pt x="12" y="4356"/>
                        <a:pt x="1" y="4499"/>
                        <a:pt x="1" y="4654"/>
                      </a:cubicBezTo>
                      <a:cubicBezTo>
                        <a:pt x="1" y="4701"/>
                        <a:pt x="1" y="4737"/>
                        <a:pt x="12" y="4785"/>
                      </a:cubicBezTo>
                      <a:cubicBezTo>
                        <a:pt x="12" y="4785"/>
                        <a:pt x="12" y="4796"/>
                        <a:pt x="12" y="4808"/>
                      </a:cubicBezTo>
                      <a:cubicBezTo>
                        <a:pt x="12" y="4844"/>
                        <a:pt x="12" y="4880"/>
                        <a:pt x="12" y="4927"/>
                      </a:cubicBezTo>
                      <a:cubicBezTo>
                        <a:pt x="12" y="4927"/>
                        <a:pt x="12" y="4939"/>
                        <a:pt x="24" y="4951"/>
                      </a:cubicBezTo>
                      <a:cubicBezTo>
                        <a:pt x="24" y="4987"/>
                        <a:pt x="24" y="5023"/>
                        <a:pt x="36" y="5070"/>
                      </a:cubicBezTo>
                      <a:cubicBezTo>
                        <a:pt x="36" y="5118"/>
                        <a:pt x="48" y="5154"/>
                        <a:pt x="60" y="5189"/>
                      </a:cubicBezTo>
                      <a:cubicBezTo>
                        <a:pt x="60" y="5237"/>
                        <a:pt x="72" y="5273"/>
                        <a:pt x="84" y="5308"/>
                      </a:cubicBezTo>
                      <a:cubicBezTo>
                        <a:pt x="84" y="5320"/>
                        <a:pt x="84" y="5320"/>
                        <a:pt x="84" y="5332"/>
                      </a:cubicBezTo>
                      <a:cubicBezTo>
                        <a:pt x="96" y="5368"/>
                        <a:pt x="108" y="5404"/>
                        <a:pt x="120" y="5427"/>
                      </a:cubicBezTo>
                      <a:cubicBezTo>
                        <a:pt x="120" y="5439"/>
                        <a:pt x="120" y="5439"/>
                        <a:pt x="120" y="5451"/>
                      </a:cubicBezTo>
                      <a:cubicBezTo>
                        <a:pt x="131" y="5487"/>
                        <a:pt x="143" y="5511"/>
                        <a:pt x="155" y="5547"/>
                      </a:cubicBezTo>
                      <a:cubicBezTo>
                        <a:pt x="167" y="5582"/>
                        <a:pt x="191" y="5618"/>
                        <a:pt x="203" y="5642"/>
                      </a:cubicBezTo>
                      <a:cubicBezTo>
                        <a:pt x="215" y="5689"/>
                        <a:pt x="239" y="5713"/>
                        <a:pt x="251" y="5749"/>
                      </a:cubicBezTo>
                      <a:cubicBezTo>
                        <a:pt x="251" y="5749"/>
                        <a:pt x="251" y="5749"/>
                        <a:pt x="262" y="5761"/>
                      </a:cubicBezTo>
                      <a:cubicBezTo>
                        <a:pt x="274" y="5785"/>
                        <a:pt x="286" y="5808"/>
                        <a:pt x="310" y="5844"/>
                      </a:cubicBezTo>
                      <a:cubicBezTo>
                        <a:pt x="310" y="5844"/>
                        <a:pt x="310" y="5844"/>
                        <a:pt x="310" y="5856"/>
                      </a:cubicBezTo>
                      <a:cubicBezTo>
                        <a:pt x="334" y="5880"/>
                        <a:pt x="346" y="5904"/>
                        <a:pt x="370" y="5928"/>
                      </a:cubicBezTo>
                      <a:cubicBezTo>
                        <a:pt x="393" y="5951"/>
                        <a:pt x="405" y="5975"/>
                        <a:pt x="429" y="5999"/>
                      </a:cubicBezTo>
                      <a:cubicBezTo>
                        <a:pt x="429" y="6011"/>
                        <a:pt x="441" y="6011"/>
                        <a:pt x="441" y="6011"/>
                      </a:cubicBezTo>
                      <a:cubicBezTo>
                        <a:pt x="453" y="6035"/>
                        <a:pt x="477" y="6058"/>
                        <a:pt x="501" y="6070"/>
                      </a:cubicBezTo>
                      <a:cubicBezTo>
                        <a:pt x="501" y="6082"/>
                        <a:pt x="512" y="6082"/>
                        <a:pt x="512" y="6082"/>
                      </a:cubicBezTo>
                      <a:cubicBezTo>
                        <a:pt x="536" y="6106"/>
                        <a:pt x="548" y="6130"/>
                        <a:pt x="572" y="6142"/>
                      </a:cubicBezTo>
                      <a:cubicBezTo>
                        <a:pt x="584" y="6142"/>
                        <a:pt x="584" y="6154"/>
                        <a:pt x="584" y="6154"/>
                      </a:cubicBezTo>
                      <a:cubicBezTo>
                        <a:pt x="608" y="6166"/>
                        <a:pt x="632" y="6189"/>
                        <a:pt x="655" y="6201"/>
                      </a:cubicBezTo>
                      <a:cubicBezTo>
                        <a:pt x="679" y="6225"/>
                        <a:pt x="703" y="6237"/>
                        <a:pt x="739" y="6249"/>
                      </a:cubicBezTo>
                      <a:cubicBezTo>
                        <a:pt x="739" y="6261"/>
                        <a:pt x="739" y="6261"/>
                        <a:pt x="751" y="6261"/>
                      </a:cubicBezTo>
                      <a:cubicBezTo>
                        <a:pt x="774" y="6273"/>
                        <a:pt x="798" y="6285"/>
                        <a:pt x="822" y="6297"/>
                      </a:cubicBezTo>
                      <a:lnTo>
                        <a:pt x="834" y="6309"/>
                      </a:lnTo>
                      <a:cubicBezTo>
                        <a:pt x="858" y="6320"/>
                        <a:pt x="893" y="6332"/>
                        <a:pt x="917" y="6344"/>
                      </a:cubicBezTo>
                      <a:cubicBezTo>
                        <a:pt x="941" y="6344"/>
                        <a:pt x="953" y="6356"/>
                        <a:pt x="965" y="6356"/>
                      </a:cubicBezTo>
                      <a:cubicBezTo>
                        <a:pt x="977" y="5392"/>
                        <a:pt x="1655" y="4237"/>
                        <a:pt x="2477" y="3761"/>
                      </a:cubicBezTo>
                      <a:cubicBezTo>
                        <a:pt x="2724" y="3618"/>
                        <a:pt x="2956" y="3551"/>
                        <a:pt x="3162" y="3551"/>
                      </a:cubicBezTo>
                      <a:cubicBezTo>
                        <a:pt x="3662" y="3551"/>
                        <a:pt x="4004" y="3947"/>
                        <a:pt x="4013" y="4630"/>
                      </a:cubicBezTo>
                      <a:cubicBezTo>
                        <a:pt x="4005" y="4630"/>
                        <a:pt x="3997" y="4645"/>
                        <a:pt x="3979" y="4676"/>
                      </a:cubicBezTo>
                      <a:lnTo>
                        <a:pt x="3979" y="4676"/>
                      </a:lnTo>
                      <a:cubicBezTo>
                        <a:pt x="3986" y="4668"/>
                        <a:pt x="3994" y="4661"/>
                        <a:pt x="4001" y="4654"/>
                      </a:cubicBezTo>
                      <a:cubicBezTo>
                        <a:pt x="4037" y="4594"/>
                        <a:pt x="4061" y="4558"/>
                        <a:pt x="4084" y="4523"/>
                      </a:cubicBezTo>
                      <a:cubicBezTo>
                        <a:pt x="4096" y="4511"/>
                        <a:pt x="4096" y="4511"/>
                        <a:pt x="4096" y="4499"/>
                      </a:cubicBezTo>
                      <a:cubicBezTo>
                        <a:pt x="4132" y="4463"/>
                        <a:pt x="4156" y="4415"/>
                        <a:pt x="4180" y="4380"/>
                      </a:cubicBezTo>
                      <a:cubicBezTo>
                        <a:pt x="4180" y="4368"/>
                        <a:pt x="4192" y="4356"/>
                        <a:pt x="4192" y="4344"/>
                      </a:cubicBezTo>
                      <a:cubicBezTo>
                        <a:pt x="4215" y="4308"/>
                        <a:pt x="4251" y="4261"/>
                        <a:pt x="4275" y="4225"/>
                      </a:cubicBezTo>
                      <a:cubicBezTo>
                        <a:pt x="4299" y="4177"/>
                        <a:pt x="4322" y="4130"/>
                        <a:pt x="4346" y="4082"/>
                      </a:cubicBezTo>
                      <a:cubicBezTo>
                        <a:pt x="4346" y="4082"/>
                        <a:pt x="4358" y="4070"/>
                        <a:pt x="4358" y="4058"/>
                      </a:cubicBezTo>
                      <a:cubicBezTo>
                        <a:pt x="4382" y="4023"/>
                        <a:pt x="4406" y="3975"/>
                        <a:pt x="4430" y="3927"/>
                      </a:cubicBezTo>
                      <a:cubicBezTo>
                        <a:pt x="4430" y="3927"/>
                        <a:pt x="4442" y="3915"/>
                        <a:pt x="4442" y="3903"/>
                      </a:cubicBezTo>
                      <a:cubicBezTo>
                        <a:pt x="4465" y="3868"/>
                        <a:pt x="4477" y="3820"/>
                        <a:pt x="4501" y="3784"/>
                      </a:cubicBezTo>
                      <a:cubicBezTo>
                        <a:pt x="4525" y="3725"/>
                        <a:pt x="4549" y="3677"/>
                        <a:pt x="4573" y="3630"/>
                      </a:cubicBezTo>
                      <a:cubicBezTo>
                        <a:pt x="4573" y="3618"/>
                        <a:pt x="4573" y="3618"/>
                        <a:pt x="4584" y="3606"/>
                      </a:cubicBezTo>
                      <a:cubicBezTo>
                        <a:pt x="4596" y="3558"/>
                        <a:pt x="4620" y="3511"/>
                        <a:pt x="4644" y="3475"/>
                      </a:cubicBezTo>
                      <a:cubicBezTo>
                        <a:pt x="4656" y="3415"/>
                        <a:pt x="4680" y="3368"/>
                        <a:pt x="4692" y="3320"/>
                      </a:cubicBezTo>
                      <a:cubicBezTo>
                        <a:pt x="4692" y="3320"/>
                        <a:pt x="4703" y="3308"/>
                        <a:pt x="4703" y="3308"/>
                      </a:cubicBezTo>
                      <a:cubicBezTo>
                        <a:pt x="4715" y="3261"/>
                        <a:pt x="4739" y="3213"/>
                        <a:pt x="4751" y="3165"/>
                      </a:cubicBezTo>
                      <a:cubicBezTo>
                        <a:pt x="4751" y="3153"/>
                        <a:pt x="4751" y="3153"/>
                        <a:pt x="4763" y="3141"/>
                      </a:cubicBezTo>
                      <a:cubicBezTo>
                        <a:pt x="4787" y="3046"/>
                        <a:pt x="4823" y="2951"/>
                        <a:pt x="4846" y="2856"/>
                      </a:cubicBezTo>
                      <a:cubicBezTo>
                        <a:pt x="4846" y="2844"/>
                        <a:pt x="4846" y="2844"/>
                        <a:pt x="4846" y="2832"/>
                      </a:cubicBezTo>
                      <a:cubicBezTo>
                        <a:pt x="4858" y="2784"/>
                        <a:pt x="4870" y="2737"/>
                        <a:pt x="4882" y="2689"/>
                      </a:cubicBezTo>
                      <a:cubicBezTo>
                        <a:pt x="4882" y="2689"/>
                        <a:pt x="4894" y="2677"/>
                        <a:pt x="4894" y="2665"/>
                      </a:cubicBezTo>
                      <a:cubicBezTo>
                        <a:pt x="4906" y="2630"/>
                        <a:pt x="4906" y="2582"/>
                        <a:pt x="4918" y="2546"/>
                      </a:cubicBezTo>
                      <a:cubicBezTo>
                        <a:pt x="4930" y="2487"/>
                        <a:pt x="4942" y="2439"/>
                        <a:pt x="4942" y="2391"/>
                      </a:cubicBezTo>
                      <a:cubicBezTo>
                        <a:pt x="4942" y="2379"/>
                        <a:pt x="4954" y="2368"/>
                        <a:pt x="4954" y="2356"/>
                      </a:cubicBezTo>
                      <a:cubicBezTo>
                        <a:pt x="4954" y="2320"/>
                        <a:pt x="4965" y="2272"/>
                        <a:pt x="4965" y="2225"/>
                      </a:cubicBezTo>
                      <a:cubicBezTo>
                        <a:pt x="4977" y="2165"/>
                        <a:pt x="4977" y="2129"/>
                        <a:pt x="4989" y="2082"/>
                      </a:cubicBezTo>
                      <a:cubicBezTo>
                        <a:pt x="4989" y="2082"/>
                        <a:pt x="4989" y="2070"/>
                        <a:pt x="4989" y="2058"/>
                      </a:cubicBezTo>
                      <a:cubicBezTo>
                        <a:pt x="4989" y="2022"/>
                        <a:pt x="4989" y="1975"/>
                        <a:pt x="4989" y="1927"/>
                      </a:cubicBezTo>
                      <a:cubicBezTo>
                        <a:pt x="4989" y="1915"/>
                        <a:pt x="4989" y="1915"/>
                        <a:pt x="4989" y="1903"/>
                      </a:cubicBezTo>
                      <a:cubicBezTo>
                        <a:pt x="5001" y="1856"/>
                        <a:pt x="5001" y="1808"/>
                        <a:pt x="5001" y="1772"/>
                      </a:cubicBezTo>
                      <a:cubicBezTo>
                        <a:pt x="5001" y="1617"/>
                        <a:pt x="4989" y="1475"/>
                        <a:pt x="4965" y="1344"/>
                      </a:cubicBezTo>
                      <a:cubicBezTo>
                        <a:pt x="4930" y="1129"/>
                        <a:pt x="4882" y="939"/>
                        <a:pt x="4799" y="760"/>
                      </a:cubicBezTo>
                      <a:cubicBezTo>
                        <a:pt x="4787" y="736"/>
                        <a:pt x="4763" y="701"/>
                        <a:pt x="4751" y="665"/>
                      </a:cubicBezTo>
                      <a:cubicBezTo>
                        <a:pt x="4511" y="234"/>
                        <a:pt x="4112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115;p42">
                  <a:extLst>
                    <a:ext uri="{FF2B5EF4-FFF2-40B4-BE49-F238E27FC236}">
                      <a16:creationId xmlns:a16="http://schemas.microsoft.com/office/drawing/2014/main" id="{54D6C1A1-589B-B13E-4C28-ED40BBE2C6BA}"/>
                    </a:ext>
                  </a:extLst>
                </p:cNvPr>
                <p:cNvSpPr/>
                <p:nvPr/>
              </p:nvSpPr>
              <p:spPr>
                <a:xfrm>
                  <a:off x="5423231" y="2119183"/>
                  <a:ext cx="121820" cy="15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381" extrusionOk="0">
                      <a:moveTo>
                        <a:pt x="1347" y="0"/>
                      </a:moveTo>
                      <a:cubicBezTo>
                        <a:pt x="1221" y="0"/>
                        <a:pt x="1079" y="41"/>
                        <a:pt x="929" y="128"/>
                      </a:cubicBezTo>
                      <a:cubicBezTo>
                        <a:pt x="417" y="414"/>
                        <a:pt x="1" y="1140"/>
                        <a:pt x="1" y="1724"/>
                      </a:cubicBezTo>
                      <a:cubicBezTo>
                        <a:pt x="1" y="2140"/>
                        <a:pt x="213" y="2380"/>
                        <a:pt x="520" y="2380"/>
                      </a:cubicBezTo>
                      <a:cubicBezTo>
                        <a:pt x="644" y="2380"/>
                        <a:pt x="782" y="2342"/>
                        <a:pt x="929" y="2260"/>
                      </a:cubicBezTo>
                      <a:cubicBezTo>
                        <a:pt x="1441" y="1962"/>
                        <a:pt x="1858" y="1236"/>
                        <a:pt x="1858" y="652"/>
                      </a:cubicBezTo>
                      <a:cubicBezTo>
                        <a:pt x="1858" y="240"/>
                        <a:pt x="1650" y="0"/>
                        <a:pt x="1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116;p42">
                  <a:extLst>
                    <a:ext uri="{FF2B5EF4-FFF2-40B4-BE49-F238E27FC236}">
                      <a16:creationId xmlns:a16="http://schemas.microsoft.com/office/drawing/2014/main" id="{315BBDA7-C845-B2B7-1FB3-560E0234DB3D}"/>
                    </a:ext>
                  </a:extLst>
                </p:cNvPr>
                <p:cNvSpPr/>
                <p:nvPr/>
              </p:nvSpPr>
              <p:spPr>
                <a:xfrm>
                  <a:off x="5015744" y="2532047"/>
                  <a:ext cx="922762" cy="66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1" extrusionOk="0">
                      <a:moveTo>
                        <a:pt x="13871" y="0"/>
                      </a:moveTo>
                      <a:cubicBezTo>
                        <a:pt x="13825" y="0"/>
                        <a:pt x="13772" y="15"/>
                        <a:pt x="13717" y="46"/>
                      </a:cubicBezTo>
                      <a:lnTo>
                        <a:pt x="346" y="7762"/>
                      </a:lnTo>
                      <a:cubicBezTo>
                        <a:pt x="155" y="7869"/>
                        <a:pt x="1" y="8143"/>
                        <a:pt x="1" y="8369"/>
                      </a:cubicBezTo>
                      <a:lnTo>
                        <a:pt x="1" y="9822"/>
                      </a:lnTo>
                      <a:cubicBezTo>
                        <a:pt x="1" y="9982"/>
                        <a:pt x="78" y="10070"/>
                        <a:pt x="195" y="10070"/>
                      </a:cubicBezTo>
                      <a:cubicBezTo>
                        <a:pt x="244" y="10070"/>
                        <a:pt x="299" y="10055"/>
                        <a:pt x="358" y="10024"/>
                      </a:cubicBezTo>
                      <a:lnTo>
                        <a:pt x="13717" y="2309"/>
                      </a:lnTo>
                      <a:cubicBezTo>
                        <a:pt x="13919" y="2190"/>
                        <a:pt x="14074" y="1928"/>
                        <a:pt x="14074" y="1701"/>
                      </a:cubicBezTo>
                      <a:lnTo>
                        <a:pt x="14062" y="249"/>
                      </a:lnTo>
                      <a:cubicBezTo>
                        <a:pt x="14062" y="89"/>
                        <a:pt x="13984" y="0"/>
                        <a:pt x="13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117;p42">
                  <a:extLst>
                    <a:ext uri="{FF2B5EF4-FFF2-40B4-BE49-F238E27FC236}">
                      <a16:creationId xmlns:a16="http://schemas.microsoft.com/office/drawing/2014/main" id="{8C63C849-5DC2-C33D-3CB0-17D2570B36E3}"/>
                    </a:ext>
                  </a:extLst>
                </p:cNvPr>
                <p:cNvSpPr/>
                <p:nvPr/>
              </p:nvSpPr>
              <p:spPr>
                <a:xfrm>
                  <a:off x="5587144" y="4335216"/>
                  <a:ext cx="644897" cy="38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6" h="5847" extrusionOk="0">
                      <a:moveTo>
                        <a:pt x="4918" y="0"/>
                      </a:moveTo>
                      <a:cubicBezTo>
                        <a:pt x="2204" y="0"/>
                        <a:pt x="1" y="1310"/>
                        <a:pt x="1" y="2929"/>
                      </a:cubicBezTo>
                      <a:cubicBezTo>
                        <a:pt x="1" y="4537"/>
                        <a:pt x="2204" y="5846"/>
                        <a:pt x="4918" y="5846"/>
                      </a:cubicBezTo>
                      <a:cubicBezTo>
                        <a:pt x="7633" y="5846"/>
                        <a:pt x="9835" y="4537"/>
                        <a:pt x="9835" y="2929"/>
                      </a:cubicBezTo>
                      <a:cubicBezTo>
                        <a:pt x="9835" y="1310"/>
                        <a:pt x="7633" y="0"/>
                        <a:pt x="49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118;p42">
                  <a:extLst>
                    <a:ext uri="{FF2B5EF4-FFF2-40B4-BE49-F238E27FC236}">
                      <a16:creationId xmlns:a16="http://schemas.microsoft.com/office/drawing/2014/main" id="{181F3A6D-0E60-C370-B096-6280773DEABE}"/>
                    </a:ext>
                  </a:extLst>
                </p:cNvPr>
                <p:cNvSpPr/>
                <p:nvPr/>
              </p:nvSpPr>
              <p:spPr>
                <a:xfrm>
                  <a:off x="5946243" y="3965364"/>
                  <a:ext cx="126540" cy="563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8595" extrusionOk="0">
                      <a:moveTo>
                        <a:pt x="551" y="0"/>
                      </a:moveTo>
                      <a:cubicBezTo>
                        <a:pt x="182" y="0"/>
                        <a:pt x="1" y="164"/>
                        <a:pt x="1" y="164"/>
                      </a:cubicBezTo>
                      <a:cubicBezTo>
                        <a:pt x="1" y="164"/>
                        <a:pt x="191" y="3141"/>
                        <a:pt x="251" y="3796"/>
                      </a:cubicBezTo>
                      <a:cubicBezTo>
                        <a:pt x="310" y="4463"/>
                        <a:pt x="584" y="8558"/>
                        <a:pt x="584" y="8558"/>
                      </a:cubicBezTo>
                      <a:cubicBezTo>
                        <a:pt x="636" y="8584"/>
                        <a:pt x="687" y="8594"/>
                        <a:pt x="734" y="8594"/>
                      </a:cubicBezTo>
                      <a:cubicBezTo>
                        <a:pt x="880" y="8594"/>
                        <a:pt x="989" y="8499"/>
                        <a:pt x="989" y="8499"/>
                      </a:cubicBezTo>
                      <a:cubicBezTo>
                        <a:pt x="989" y="8499"/>
                        <a:pt x="1156" y="7070"/>
                        <a:pt x="1215" y="6415"/>
                      </a:cubicBezTo>
                      <a:cubicBezTo>
                        <a:pt x="1275" y="5748"/>
                        <a:pt x="1322" y="3832"/>
                        <a:pt x="1322" y="3832"/>
                      </a:cubicBezTo>
                      <a:cubicBezTo>
                        <a:pt x="1596" y="2677"/>
                        <a:pt x="1930" y="581"/>
                        <a:pt x="1930" y="581"/>
                      </a:cubicBezTo>
                      <a:cubicBezTo>
                        <a:pt x="1328" y="123"/>
                        <a:pt x="869" y="0"/>
                        <a:pt x="551" y="0"/>
                      </a:cubicBezTo>
                      <a:close/>
                    </a:path>
                  </a:pathLst>
                </a:custGeom>
                <a:solidFill>
                  <a:srgbClr val="F5B6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119;p42">
                  <a:extLst>
                    <a:ext uri="{FF2B5EF4-FFF2-40B4-BE49-F238E27FC236}">
                      <a16:creationId xmlns:a16="http://schemas.microsoft.com/office/drawing/2014/main" id="{BC24D3F0-C591-E0D0-C09B-F3CE0E007F9F}"/>
                    </a:ext>
                  </a:extLst>
                </p:cNvPr>
                <p:cNvSpPr/>
                <p:nvPr/>
              </p:nvSpPr>
              <p:spPr>
                <a:xfrm>
                  <a:off x="5822129" y="3912125"/>
                  <a:ext cx="115591" cy="56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8585" extrusionOk="0">
                      <a:moveTo>
                        <a:pt x="477" y="1"/>
                      </a:moveTo>
                      <a:cubicBezTo>
                        <a:pt x="139" y="1"/>
                        <a:pt x="1" y="179"/>
                        <a:pt x="1" y="179"/>
                      </a:cubicBezTo>
                      <a:cubicBezTo>
                        <a:pt x="1" y="179"/>
                        <a:pt x="25" y="3131"/>
                        <a:pt x="84" y="3786"/>
                      </a:cubicBezTo>
                      <a:cubicBezTo>
                        <a:pt x="132" y="4453"/>
                        <a:pt x="417" y="8549"/>
                        <a:pt x="417" y="8549"/>
                      </a:cubicBezTo>
                      <a:cubicBezTo>
                        <a:pt x="470" y="8575"/>
                        <a:pt x="520" y="8585"/>
                        <a:pt x="567" y="8585"/>
                      </a:cubicBezTo>
                      <a:cubicBezTo>
                        <a:pt x="713" y="8585"/>
                        <a:pt x="822" y="8489"/>
                        <a:pt x="822" y="8489"/>
                      </a:cubicBezTo>
                      <a:cubicBezTo>
                        <a:pt x="822" y="8489"/>
                        <a:pt x="989" y="7060"/>
                        <a:pt x="1048" y="6406"/>
                      </a:cubicBezTo>
                      <a:cubicBezTo>
                        <a:pt x="1096" y="5739"/>
                        <a:pt x="1156" y="3810"/>
                        <a:pt x="1156" y="3810"/>
                      </a:cubicBezTo>
                      <a:cubicBezTo>
                        <a:pt x="1429" y="2655"/>
                        <a:pt x="1763" y="572"/>
                        <a:pt x="1763" y="572"/>
                      </a:cubicBezTo>
                      <a:cubicBezTo>
                        <a:pt x="1174" y="123"/>
                        <a:pt x="757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F5B6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120;p42">
                  <a:extLst>
                    <a:ext uri="{FF2B5EF4-FFF2-40B4-BE49-F238E27FC236}">
                      <a16:creationId xmlns:a16="http://schemas.microsoft.com/office/drawing/2014/main" id="{5D9CBEB9-F4FB-E589-7536-78C1CD49F30B}"/>
                    </a:ext>
                  </a:extLst>
                </p:cNvPr>
                <p:cNvSpPr/>
                <p:nvPr/>
              </p:nvSpPr>
              <p:spPr>
                <a:xfrm>
                  <a:off x="5816687" y="3772603"/>
                  <a:ext cx="280290" cy="389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5944" extrusionOk="0">
                      <a:moveTo>
                        <a:pt x="953" y="0"/>
                      </a:moveTo>
                      <a:cubicBezTo>
                        <a:pt x="609" y="0"/>
                        <a:pt x="347" y="92"/>
                        <a:pt x="274" y="342"/>
                      </a:cubicBezTo>
                      <a:cubicBezTo>
                        <a:pt x="0" y="1271"/>
                        <a:pt x="60" y="4902"/>
                        <a:pt x="60" y="4902"/>
                      </a:cubicBezTo>
                      <a:cubicBezTo>
                        <a:pt x="60" y="4902"/>
                        <a:pt x="84" y="5140"/>
                        <a:pt x="1298" y="5617"/>
                      </a:cubicBezTo>
                      <a:cubicBezTo>
                        <a:pt x="1998" y="5887"/>
                        <a:pt x="2638" y="5943"/>
                        <a:pt x="3050" y="5943"/>
                      </a:cubicBezTo>
                      <a:cubicBezTo>
                        <a:pt x="3346" y="5943"/>
                        <a:pt x="3525" y="5914"/>
                        <a:pt x="3525" y="5914"/>
                      </a:cubicBezTo>
                      <a:cubicBezTo>
                        <a:pt x="3525" y="5914"/>
                        <a:pt x="3798" y="4855"/>
                        <a:pt x="3822" y="4438"/>
                      </a:cubicBezTo>
                      <a:cubicBezTo>
                        <a:pt x="4275" y="1545"/>
                        <a:pt x="3489" y="699"/>
                        <a:pt x="3489" y="699"/>
                      </a:cubicBezTo>
                      <a:cubicBezTo>
                        <a:pt x="3489" y="699"/>
                        <a:pt x="1904" y="0"/>
                        <a:pt x="9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121;p42">
                  <a:extLst>
                    <a:ext uri="{FF2B5EF4-FFF2-40B4-BE49-F238E27FC236}">
                      <a16:creationId xmlns:a16="http://schemas.microsoft.com/office/drawing/2014/main" id="{2D2C1740-D268-503E-D5FF-7BE5B25DEFE1}"/>
                    </a:ext>
                  </a:extLst>
                </p:cNvPr>
                <p:cNvSpPr/>
                <p:nvPr/>
              </p:nvSpPr>
              <p:spPr>
                <a:xfrm>
                  <a:off x="5789346" y="4460118"/>
                  <a:ext cx="92971" cy="7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70" extrusionOk="0">
                      <a:moveTo>
                        <a:pt x="894" y="0"/>
                      </a:moveTo>
                      <a:cubicBezTo>
                        <a:pt x="894" y="0"/>
                        <a:pt x="929" y="203"/>
                        <a:pt x="703" y="369"/>
                      </a:cubicBezTo>
                      <a:cubicBezTo>
                        <a:pt x="489" y="536"/>
                        <a:pt x="72" y="834"/>
                        <a:pt x="1" y="1012"/>
                      </a:cubicBezTo>
                      <a:cubicBezTo>
                        <a:pt x="1" y="1053"/>
                        <a:pt x="43" y="1070"/>
                        <a:pt x="110" y="1070"/>
                      </a:cubicBezTo>
                      <a:cubicBezTo>
                        <a:pt x="277" y="1070"/>
                        <a:pt x="593" y="966"/>
                        <a:pt x="763" y="881"/>
                      </a:cubicBezTo>
                      <a:cubicBezTo>
                        <a:pt x="989" y="750"/>
                        <a:pt x="1215" y="465"/>
                        <a:pt x="1215" y="465"/>
                      </a:cubicBezTo>
                      <a:lnTo>
                        <a:pt x="1215" y="465"/>
                      </a:lnTo>
                      <a:lnTo>
                        <a:pt x="1203" y="584"/>
                      </a:lnTo>
                      <a:cubicBezTo>
                        <a:pt x="1203" y="584"/>
                        <a:pt x="1287" y="584"/>
                        <a:pt x="1358" y="524"/>
                      </a:cubicBezTo>
                      <a:cubicBezTo>
                        <a:pt x="1417" y="453"/>
                        <a:pt x="1334" y="24"/>
                        <a:pt x="1334" y="24"/>
                      </a:cubicBezTo>
                      <a:lnTo>
                        <a:pt x="8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122;p42">
                  <a:extLst>
                    <a:ext uri="{FF2B5EF4-FFF2-40B4-BE49-F238E27FC236}">
                      <a16:creationId xmlns:a16="http://schemas.microsoft.com/office/drawing/2014/main" id="{88EEC99A-2FE7-8411-04CE-4F21B751FA04}"/>
                    </a:ext>
                  </a:extLst>
                </p:cNvPr>
                <p:cNvSpPr/>
                <p:nvPr/>
              </p:nvSpPr>
              <p:spPr>
                <a:xfrm>
                  <a:off x="5925197" y="4521749"/>
                  <a:ext cx="92971" cy="70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77" extrusionOk="0">
                      <a:moveTo>
                        <a:pt x="893" y="1"/>
                      </a:moveTo>
                      <a:lnTo>
                        <a:pt x="893" y="1"/>
                      </a:lnTo>
                      <a:cubicBezTo>
                        <a:pt x="893" y="1"/>
                        <a:pt x="917" y="215"/>
                        <a:pt x="703" y="382"/>
                      </a:cubicBezTo>
                      <a:cubicBezTo>
                        <a:pt x="477" y="537"/>
                        <a:pt x="60" y="846"/>
                        <a:pt x="0" y="1025"/>
                      </a:cubicBezTo>
                      <a:cubicBezTo>
                        <a:pt x="0" y="1061"/>
                        <a:pt x="40" y="1077"/>
                        <a:pt x="104" y="1077"/>
                      </a:cubicBezTo>
                      <a:cubicBezTo>
                        <a:pt x="266" y="1077"/>
                        <a:pt x="579" y="976"/>
                        <a:pt x="750" y="882"/>
                      </a:cubicBezTo>
                      <a:cubicBezTo>
                        <a:pt x="988" y="763"/>
                        <a:pt x="1203" y="477"/>
                        <a:pt x="1203" y="477"/>
                      </a:cubicBezTo>
                      <a:lnTo>
                        <a:pt x="1203" y="477"/>
                      </a:lnTo>
                      <a:lnTo>
                        <a:pt x="1191" y="596"/>
                      </a:lnTo>
                      <a:cubicBezTo>
                        <a:pt x="1191" y="596"/>
                        <a:pt x="1274" y="596"/>
                        <a:pt x="1346" y="525"/>
                      </a:cubicBezTo>
                      <a:cubicBezTo>
                        <a:pt x="1417" y="453"/>
                        <a:pt x="1334" y="37"/>
                        <a:pt x="1334" y="37"/>
                      </a:cubicBezTo>
                      <a:lnTo>
                        <a:pt x="89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123;p42">
                  <a:extLst>
                    <a:ext uri="{FF2B5EF4-FFF2-40B4-BE49-F238E27FC236}">
                      <a16:creationId xmlns:a16="http://schemas.microsoft.com/office/drawing/2014/main" id="{38FC206A-4F51-CE59-4345-C9D9B7461476}"/>
                    </a:ext>
                  </a:extLst>
                </p:cNvPr>
                <p:cNvSpPr/>
                <p:nvPr/>
              </p:nvSpPr>
              <p:spPr>
                <a:xfrm>
                  <a:off x="5508334" y="3459989"/>
                  <a:ext cx="417059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1" h="3956" extrusionOk="0">
                      <a:moveTo>
                        <a:pt x="5267" y="1"/>
                      </a:moveTo>
                      <a:cubicBezTo>
                        <a:pt x="5254" y="1"/>
                        <a:pt x="5241" y="1"/>
                        <a:pt x="5227" y="2"/>
                      </a:cubicBezTo>
                      <a:cubicBezTo>
                        <a:pt x="5227" y="2"/>
                        <a:pt x="4513" y="110"/>
                        <a:pt x="4049" y="1669"/>
                      </a:cubicBezTo>
                      <a:cubicBezTo>
                        <a:pt x="3775" y="2693"/>
                        <a:pt x="3370" y="2777"/>
                        <a:pt x="2906" y="2872"/>
                      </a:cubicBezTo>
                      <a:cubicBezTo>
                        <a:pt x="2751" y="2904"/>
                        <a:pt x="2432" y="2914"/>
                        <a:pt x="2070" y="2914"/>
                      </a:cubicBezTo>
                      <a:cubicBezTo>
                        <a:pt x="1346" y="2914"/>
                        <a:pt x="449" y="2872"/>
                        <a:pt x="346" y="2872"/>
                      </a:cubicBezTo>
                      <a:cubicBezTo>
                        <a:pt x="191" y="2872"/>
                        <a:pt x="0" y="3217"/>
                        <a:pt x="215" y="3467"/>
                      </a:cubicBezTo>
                      <a:cubicBezTo>
                        <a:pt x="441" y="3705"/>
                        <a:pt x="3132" y="3955"/>
                        <a:pt x="3656" y="3955"/>
                      </a:cubicBezTo>
                      <a:cubicBezTo>
                        <a:pt x="4179" y="3955"/>
                        <a:pt x="5382" y="2967"/>
                        <a:pt x="5882" y="2169"/>
                      </a:cubicBezTo>
                      <a:cubicBezTo>
                        <a:pt x="6360" y="1376"/>
                        <a:pt x="5902" y="1"/>
                        <a:pt x="5267" y="1"/>
                      </a:cubicBezTo>
                      <a:close/>
                    </a:path>
                  </a:pathLst>
                </a:custGeom>
                <a:solidFill>
                  <a:srgbClr val="378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124;p42">
                  <a:extLst>
                    <a:ext uri="{FF2B5EF4-FFF2-40B4-BE49-F238E27FC236}">
                      <a16:creationId xmlns:a16="http://schemas.microsoft.com/office/drawing/2014/main" id="{EAC15299-6E92-18DF-388F-245AD9151243}"/>
                    </a:ext>
                  </a:extLst>
                </p:cNvPr>
                <p:cNvSpPr/>
                <p:nvPr/>
              </p:nvSpPr>
              <p:spPr>
                <a:xfrm>
                  <a:off x="5826849" y="3176616"/>
                  <a:ext cx="504326" cy="60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153" extrusionOk="0">
                      <a:moveTo>
                        <a:pt x="1779" y="1"/>
                      </a:moveTo>
                      <a:cubicBezTo>
                        <a:pt x="1373" y="1"/>
                        <a:pt x="998" y="128"/>
                        <a:pt x="715" y="455"/>
                      </a:cubicBezTo>
                      <a:cubicBezTo>
                        <a:pt x="715" y="455"/>
                        <a:pt x="0" y="1372"/>
                        <a:pt x="155" y="2384"/>
                      </a:cubicBezTo>
                      <a:cubicBezTo>
                        <a:pt x="310" y="3408"/>
                        <a:pt x="1203" y="3360"/>
                        <a:pt x="1357" y="3920"/>
                      </a:cubicBezTo>
                      <a:cubicBezTo>
                        <a:pt x="1512" y="4479"/>
                        <a:pt x="929" y="5277"/>
                        <a:pt x="1738" y="5801"/>
                      </a:cubicBezTo>
                      <a:cubicBezTo>
                        <a:pt x="2536" y="6337"/>
                        <a:pt x="2905" y="6206"/>
                        <a:pt x="3120" y="7325"/>
                      </a:cubicBezTo>
                      <a:cubicBezTo>
                        <a:pt x="3346" y="8432"/>
                        <a:pt x="4120" y="9027"/>
                        <a:pt x="5441" y="9146"/>
                      </a:cubicBezTo>
                      <a:cubicBezTo>
                        <a:pt x="5488" y="9151"/>
                        <a:pt x="5535" y="9153"/>
                        <a:pt x="5581" y="9153"/>
                      </a:cubicBezTo>
                      <a:cubicBezTo>
                        <a:pt x="6839" y="9153"/>
                        <a:pt x="7691" y="7617"/>
                        <a:pt x="7358" y="6491"/>
                      </a:cubicBezTo>
                      <a:cubicBezTo>
                        <a:pt x="7025" y="5313"/>
                        <a:pt x="5846" y="5682"/>
                        <a:pt x="5596" y="4717"/>
                      </a:cubicBezTo>
                      <a:cubicBezTo>
                        <a:pt x="5346" y="3765"/>
                        <a:pt x="5441" y="3003"/>
                        <a:pt x="4608" y="2634"/>
                      </a:cubicBezTo>
                      <a:cubicBezTo>
                        <a:pt x="3774" y="2265"/>
                        <a:pt x="4084" y="860"/>
                        <a:pt x="3251" y="419"/>
                      </a:cubicBezTo>
                      <a:cubicBezTo>
                        <a:pt x="2785" y="180"/>
                        <a:pt x="2261" y="1"/>
                        <a:pt x="1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125;p42">
                  <a:extLst>
                    <a:ext uri="{FF2B5EF4-FFF2-40B4-BE49-F238E27FC236}">
                      <a16:creationId xmlns:a16="http://schemas.microsoft.com/office/drawing/2014/main" id="{0F6164D1-3FEF-5DA4-F9CC-374B67AA650E}"/>
                    </a:ext>
                  </a:extLst>
                </p:cNvPr>
                <p:cNvSpPr/>
                <p:nvPr/>
              </p:nvSpPr>
              <p:spPr>
                <a:xfrm>
                  <a:off x="5808098" y="3439204"/>
                  <a:ext cx="320875" cy="46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4" h="7075" extrusionOk="0">
                      <a:moveTo>
                        <a:pt x="2460" y="0"/>
                      </a:moveTo>
                      <a:cubicBezTo>
                        <a:pt x="1253" y="0"/>
                        <a:pt x="810" y="296"/>
                        <a:pt x="810" y="296"/>
                      </a:cubicBezTo>
                      <a:cubicBezTo>
                        <a:pt x="810" y="296"/>
                        <a:pt x="298" y="450"/>
                        <a:pt x="250" y="605"/>
                      </a:cubicBezTo>
                      <a:cubicBezTo>
                        <a:pt x="60" y="1319"/>
                        <a:pt x="0" y="2391"/>
                        <a:pt x="48" y="2820"/>
                      </a:cubicBezTo>
                      <a:cubicBezTo>
                        <a:pt x="108" y="3248"/>
                        <a:pt x="358" y="4534"/>
                        <a:pt x="322" y="5487"/>
                      </a:cubicBezTo>
                      <a:cubicBezTo>
                        <a:pt x="298" y="6427"/>
                        <a:pt x="1048" y="6844"/>
                        <a:pt x="1858" y="6999"/>
                      </a:cubicBezTo>
                      <a:cubicBezTo>
                        <a:pt x="2111" y="7047"/>
                        <a:pt x="2398" y="7075"/>
                        <a:pt x="2678" y="7075"/>
                      </a:cubicBezTo>
                      <a:cubicBezTo>
                        <a:pt x="3293" y="7075"/>
                        <a:pt x="3868" y="6942"/>
                        <a:pt x="3941" y="6606"/>
                      </a:cubicBezTo>
                      <a:cubicBezTo>
                        <a:pt x="4060" y="6130"/>
                        <a:pt x="3537" y="4475"/>
                        <a:pt x="4394" y="3510"/>
                      </a:cubicBezTo>
                      <a:cubicBezTo>
                        <a:pt x="4894" y="2963"/>
                        <a:pt x="4680" y="1831"/>
                        <a:pt x="4537" y="1462"/>
                      </a:cubicBezTo>
                      <a:cubicBezTo>
                        <a:pt x="4382" y="1093"/>
                        <a:pt x="2846" y="10"/>
                        <a:pt x="2846" y="10"/>
                      </a:cubicBezTo>
                      <a:cubicBezTo>
                        <a:pt x="2710" y="3"/>
                        <a:pt x="2581" y="0"/>
                        <a:pt x="24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126;p42">
                  <a:extLst>
                    <a:ext uri="{FF2B5EF4-FFF2-40B4-BE49-F238E27FC236}">
                      <a16:creationId xmlns:a16="http://schemas.microsoft.com/office/drawing/2014/main" id="{BB953519-BB05-AF14-E7AB-9E62847C3DA4}"/>
                    </a:ext>
                  </a:extLst>
                </p:cNvPr>
                <p:cNvSpPr/>
                <p:nvPr/>
              </p:nvSpPr>
              <p:spPr>
                <a:xfrm>
                  <a:off x="5901790" y="3378950"/>
                  <a:ext cx="98413" cy="10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596" extrusionOk="0">
                      <a:moveTo>
                        <a:pt x="1500" y="0"/>
                      </a:moveTo>
                      <a:lnTo>
                        <a:pt x="95" y="714"/>
                      </a:lnTo>
                      <a:cubicBezTo>
                        <a:pt x="95" y="714"/>
                        <a:pt x="95" y="738"/>
                        <a:pt x="95" y="762"/>
                      </a:cubicBezTo>
                      <a:cubicBezTo>
                        <a:pt x="72" y="881"/>
                        <a:pt x="12" y="1167"/>
                        <a:pt x="12" y="1286"/>
                      </a:cubicBezTo>
                      <a:cubicBezTo>
                        <a:pt x="0" y="1405"/>
                        <a:pt x="131" y="1596"/>
                        <a:pt x="441" y="1596"/>
                      </a:cubicBezTo>
                      <a:cubicBezTo>
                        <a:pt x="750" y="1584"/>
                        <a:pt x="1274" y="1453"/>
                        <a:pt x="1453" y="1084"/>
                      </a:cubicBezTo>
                      <a:cubicBezTo>
                        <a:pt x="1429" y="1024"/>
                        <a:pt x="1453" y="333"/>
                        <a:pt x="1500" y="0"/>
                      </a:cubicBezTo>
                      <a:close/>
                    </a:path>
                  </a:pathLst>
                </a:custGeom>
                <a:solidFill>
                  <a:srgbClr val="FF7C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127;p42">
                  <a:extLst>
                    <a:ext uri="{FF2B5EF4-FFF2-40B4-BE49-F238E27FC236}">
                      <a16:creationId xmlns:a16="http://schemas.microsoft.com/office/drawing/2014/main" id="{E9888E9B-6B6B-0F01-A95E-FC4315779216}"/>
                    </a:ext>
                  </a:extLst>
                </p:cNvPr>
                <p:cNvSpPr/>
                <p:nvPr/>
              </p:nvSpPr>
              <p:spPr>
                <a:xfrm>
                  <a:off x="5840880" y="3209530"/>
                  <a:ext cx="226462" cy="23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640" extrusionOk="0">
                      <a:moveTo>
                        <a:pt x="1504" y="0"/>
                      </a:moveTo>
                      <a:cubicBezTo>
                        <a:pt x="844" y="0"/>
                        <a:pt x="299" y="477"/>
                        <a:pt x="155" y="1239"/>
                      </a:cubicBezTo>
                      <a:cubicBezTo>
                        <a:pt x="0" y="2132"/>
                        <a:pt x="167" y="3168"/>
                        <a:pt x="393" y="3394"/>
                      </a:cubicBezTo>
                      <a:cubicBezTo>
                        <a:pt x="543" y="3560"/>
                        <a:pt x="792" y="3639"/>
                        <a:pt x="1046" y="3639"/>
                      </a:cubicBezTo>
                      <a:cubicBezTo>
                        <a:pt x="1156" y="3639"/>
                        <a:pt x="1266" y="3625"/>
                        <a:pt x="1370" y="3596"/>
                      </a:cubicBezTo>
                      <a:cubicBezTo>
                        <a:pt x="1572" y="3525"/>
                        <a:pt x="1858" y="3394"/>
                        <a:pt x="2096" y="3144"/>
                      </a:cubicBezTo>
                      <a:lnTo>
                        <a:pt x="2108" y="3144"/>
                      </a:lnTo>
                      <a:cubicBezTo>
                        <a:pt x="2108" y="3144"/>
                        <a:pt x="2108" y="3144"/>
                        <a:pt x="2108" y="3132"/>
                      </a:cubicBezTo>
                      <a:cubicBezTo>
                        <a:pt x="2144" y="3108"/>
                        <a:pt x="2167" y="3072"/>
                        <a:pt x="2191" y="3048"/>
                      </a:cubicBezTo>
                      <a:cubicBezTo>
                        <a:pt x="2263" y="2965"/>
                        <a:pt x="2382" y="2834"/>
                        <a:pt x="2525" y="2679"/>
                      </a:cubicBezTo>
                      <a:cubicBezTo>
                        <a:pt x="2894" y="2275"/>
                        <a:pt x="3453" y="1632"/>
                        <a:pt x="3072" y="882"/>
                      </a:cubicBezTo>
                      <a:cubicBezTo>
                        <a:pt x="2679" y="120"/>
                        <a:pt x="1822" y="36"/>
                        <a:pt x="1822" y="36"/>
                      </a:cubicBezTo>
                      <a:cubicBezTo>
                        <a:pt x="1714" y="12"/>
                        <a:pt x="1607" y="0"/>
                        <a:pt x="1504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128;p42">
                  <a:extLst>
                    <a:ext uri="{FF2B5EF4-FFF2-40B4-BE49-F238E27FC236}">
                      <a16:creationId xmlns:a16="http://schemas.microsoft.com/office/drawing/2014/main" id="{4F3274A7-4A44-3EC0-B3D7-9A99819A108C}"/>
                    </a:ext>
                  </a:extLst>
                </p:cNvPr>
                <p:cNvSpPr/>
                <p:nvPr/>
              </p:nvSpPr>
              <p:spPr>
                <a:xfrm>
                  <a:off x="5837733" y="3196286"/>
                  <a:ext cx="226462" cy="2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06" extrusionOk="0">
                      <a:moveTo>
                        <a:pt x="1072" y="0"/>
                      </a:moveTo>
                      <a:lnTo>
                        <a:pt x="418" y="619"/>
                      </a:lnTo>
                      <a:cubicBezTo>
                        <a:pt x="418" y="619"/>
                        <a:pt x="1" y="1584"/>
                        <a:pt x="72" y="2036"/>
                      </a:cubicBezTo>
                      <a:cubicBezTo>
                        <a:pt x="72" y="2036"/>
                        <a:pt x="110" y="2040"/>
                        <a:pt x="173" y="2040"/>
                      </a:cubicBezTo>
                      <a:cubicBezTo>
                        <a:pt x="366" y="2040"/>
                        <a:pt x="794" y="2000"/>
                        <a:pt x="1072" y="1667"/>
                      </a:cubicBezTo>
                      <a:cubicBezTo>
                        <a:pt x="1228" y="1486"/>
                        <a:pt x="1411" y="1458"/>
                        <a:pt x="1604" y="1458"/>
                      </a:cubicBezTo>
                      <a:cubicBezTo>
                        <a:pt x="1692" y="1458"/>
                        <a:pt x="1782" y="1464"/>
                        <a:pt x="1873" y="1464"/>
                      </a:cubicBezTo>
                      <a:cubicBezTo>
                        <a:pt x="2054" y="1464"/>
                        <a:pt x="2236" y="1440"/>
                        <a:pt x="2406" y="1298"/>
                      </a:cubicBezTo>
                      <a:lnTo>
                        <a:pt x="2406" y="1298"/>
                      </a:lnTo>
                      <a:cubicBezTo>
                        <a:pt x="2406" y="1298"/>
                        <a:pt x="2215" y="1762"/>
                        <a:pt x="2406" y="2227"/>
                      </a:cubicBezTo>
                      <a:cubicBezTo>
                        <a:pt x="2584" y="2691"/>
                        <a:pt x="2644" y="3405"/>
                        <a:pt x="2644" y="3405"/>
                      </a:cubicBezTo>
                      <a:lnTo>
                        <a:pt x="3454" y="2131"/>
                      </a:lnTo>
                      <a:lnTo>
                        <a:pt x="3454" y="1024"/>
                      </a:lnTo>
                      <a:lnTo>
                        <a:pt x="2430" y="60"/>
                      </a:lnTo>
                      <a:lnTo>
                        <a:pt x="10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129;p42">
                  <a:extLst>
                    <a:ext uri="{FF2B5EF4-FFF2-40B4-BE49-F238E27FC236}">
                      <a16:creationId xmlns:a16="http://schemas.microsoft.com/office/drawing/2014/main" id="{A870B981-F027-C9EF-9423-719073D8E332}"/>
                    </a:ext>
                  </a:extLst>
                </p:cNvPr>
                <p:cNvSpPr/>
                <p:nvPr/>
              </p:nvSpPr>
              <p:spPr>
                <a:xfrm>
                  <a:off x="5829931" y="3684155"/>
                  <a:ext cx="246787" cy="12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4" h="1929" extrusionOk="0">
                      <a:moveTo>
                        <a:pt x="3716" y="0"/>
                      </a:moveTo>
                      <a:lnTo>
                        <a:pt x="1799" y="608"/>
                      </a:lnTo>
                      <a:lnTo>
                        <a:pt x="1" y="108"/>
                      </a:lnTo>
                      <a:lnTo>
                        <a:pt x="1" y="108"/>
                      </a:lnTo>
                      <a:cubicBezTo>
                        <a:pt x="25" y="191"/>
                        <a:pt x="501" y="1632"/>
                        <a:pt x="1537" y="1894"/>
                      </a:cubicBezTo>
                      <a:cubicBezTo>
                        <a:pt x="1628" y="1917"/>
                        <a:pt x="1722" y="1928"/>
                        <a:pt x="1817" y="1928"/>
                      </a:cubicBezTo>
                      <a:cubicBezTo>
                        <a:pt x="2484" y="1928"/>
                        <a:pt x="3197" y="1392"/>
                        <a:pt x="3573" y="1048"/>
                      </a:cubicBezTo>
                      <a:cubicBezTo>
                        <a:pt x="3596" y="786"/>
                        <a:pt x="3656" y="512"/>
                        <a:pt x="3763" y="274"/>
                      </a:cubicBezTo>
                      <a:lnTo>
                        <a:pt x="3716" y="0"/>
                      </a:lnTo>
                      <a:close/>
                    </a:path>
                  </a:pathLst>
                </a:custGeom>
                <a:solidFill>
                  <a:srgbClr val="000000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130;p42">
                  <a:extLst>
                    <a:ext uri="{FF2B5EF4-FFF2-40B4-BE49-F238E27FC236}">
                      <a16:creationId xmlns:a16="http://schemas.microsoft.com/office/drawing/2014/main" id="{93768899-EB45-6A0C-1F09-09C84A8E37F7}"/>
                    </a:ext>
                  </a:extLst>
                </p:cNvPr>
                <p:cNvSpPr/>
                <p:nvPr/>
              </p:nvSpPr>
              <p:spPr>
                <a:xfrm>
                  <a:off x="5773742" y="3564368"/>
                  <a:ext cx="353854" cy="23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" h="3510" extrusionOk="0">
                      <a:moveTo>
                        <a:pt x="4658" y="0"/>
                      </a:moveTo>
                      <a:cubicBezTo>
                        <a:pt x="4561" y="0"/>
                        <a:pt x="4489" y="18"/>
                        <a:pt x="4489" y="18"/>
                      </a:cubicBezTo>
                      <a:cubicBezTo>
                        <a:pt x="3656" y="601"/>
                        <a:pt x="2691" y="2208"/>
                        <a:pt x="2537" y="2280"/>
                      </a:cubicBezTo>
                      <a:cubicBezTo>
                        <a:pt x="2534" y="2281"/>
                        <a:pt x="2531" y="2281"/>
                        <a:pt x="2528" y="2281"/>
                      </a:cubicBezTo>
                      <a:cubicBezTo>
                        <a:pt x="2328" y="2281"/>
                        <a:pt x="746" y="576"/>
                        <a:pt x="501" y="506"/>
                      </a:cubicBezTo>
                      <a:cubicBezTo>
                        <a:pt x="470" y="498"/>
                        <a:pt x="438" y="495"/>
                        <a:pt x="408" y="495"/>
                      </a:cubicBezTo>
                      <a:cubicBezTo>
                        <a:pt x="192" y="495"/>
                        <a:pt x="1" y="671"/>
                        <a:pt x="1" y="911"/>
                      </a:cubicBezTo>
                      <a:cubicBezTo>
                        <a:pt x="1" y="1196"/>
                        <a:pt x="2144" y="3447"/>
                        <a:pt x="2668" y="3506"/>
                      </a:cubicBezTo>
                      <a:cubicBezTo>
                        <a:pt x="2685" y="3509"/>
                        <a:pt x="2703" y="3510"/>
                        <a:pt x="2722" y="3510"/>
                      </a:cubicBezTo>
                      <a:cubicBezTo>
                        <a:pt x="3286" y="3510"/>
                        <a:pt x="4658" y="2508"/>
                        <a:pt x="5073" y="1161"/>
                      </a:cubicBezTo>
                      <a:cubicBezTo>
                        <a:pt x="5397" y="136"/>
                        <a:pt x="4928" y="0"/>
                        <a:pt x="4658" y="0"/>
                      </a:cubicBezTo>
                      <a:close/>
                    </a:path>
                  </a:pathLst>
                </a:custGeom>
                <a:solidFill>
                  <a:srgbClr val="378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131;p42">
                  <a:extLst>
                    <a:ext uri="{FF2B5EF4-FFF2-40B4-BE49-F238E27FC236}">
                      <a16:creationId xmlns:a16="http://schemas.microsoft.com/office/drawing/2014/main" id="{DDD48506-C0CF-47B1-C8DF-49A838863053}"/>
                    </a:ext>
                  </a:extLst>
                </p:cNvPr>
                <p:cNvSpPr/>
                <p:nvPr/>
              </p:nvSpPr>
              <p:spPr>
                <a:xfrm>
                  <a:off x="5693949" y="3568499"/>
                  <a:ext cx="118083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1048" extrusionOk="0">
                      <a:moveTo>
                        <a:pt x="956" y="0"/>
                      </a:moveTo>
                      <a:cubicBezTo>
                        <a:pt x="797" y="0"/>
                        <a:pt x="60" y="163"/>
                        <a:pt x="27" y="252"/>
                      </a:cubicBezTo>
                      <a:cubicBezTo>
                        <a:pt x="1" y="331"/>
                        <a:pt x="97" y="378"/>
                        <a:pt x="231" y="378"/>
                      </a:cubicBezTo>
                      <a:cubicBezTo>
                        <a:pt x="278" y="378"/>
                        <a:pt x="331" y="372"/>
                        <a:pt x="384" y="360"/>
                      </a:cubicBezTo>
                      <a:cubicBezTo>
                        <a:pt x="586" y="300"/>
                        <a:pt x="896" y="288"/>
                        <a:pt x="896" y="288"/>
                      </a:cubicBezTo>
                      <a:lnTo>
                        <a:pt x="896" y="288"/>
                      </a:lnTo>
                      <a:cubicBezTo>
                        <a:pt x="896" y="288"/>
                        <a:pt x="682" y="526"/>
                        <a:pt x="694" y="633"/>
                      </a:cubicBezTo>
                      <a:cubicBezTo>
                        <a:pt x="706" y="729"/>
                        <a:pt x="825" y="931"/>
                        <a:pt x="1003" y="1026"/>
                      </a:cubicBezTo>
                      <a:cubicBezTo>
                        <a:pt x="1033" y="1041"/>
                        <a:pt x="1064" y="1047"/>
                        <a:pt x="1095" y="1047"/>
                      </a:cubicBezTo>
                      <a:cubicBezTo>
                        <a:pt x="1236" y="1047"/>
                        <a:pt x="1372" y="919"/>
                        <a:pt x="1372" y="919"/>
                      </a:cubicBezTo>
                      <a:lnTo>
                        <a:pt x="1515" y="955"/>
                      </a:lnTo>
                      <a:cubicBezTo>
                        <a:pt x="1515" y="955"/>
                        <a:pt x="1801" y="871"/>
                        <a:pt x="1718" y="562"/>
                      </a:cubicBezTo>
                      <a:cubicBezTo>
                        <a:pt x="1634" y="252"/>
                        <a:pt x="1063" y="14"/>
                        <a:pt x="979" y="2"/>
                      </a:cubicBezTo>
                      <a:cubicBezTo>
                        <a:pt x="974" y="1"/>
                        <a:pt x="966" y="0"/>
                        <a:pt x="956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132;p42">
                  <a:extLst>
                    <a:ext uri="{FF2B5EF4-FFF2-40B4-BE49-F238E27FC236}">
                      <a16:creationId xmlns:a16="http://schemas.microsoft.com/office/drawing/2014/main" id="{4F5376A9-E366-CD3F-02BD-5F06EAEE31C1}"/>
                    </a:ext>
                  </a:extLst>
                </p:cNvPr>
                <p:cNvSpPr/>
                <p:nvPr/>
              </p:nvSpPr>
              <p:spPr>
                <a:xfrm>
                  <a:off x="5455227" y="3620033"/>
                  <a:ext cx="96118" cy="6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955" extrusionOk="0">
                      <a:moveTo>
                        <a:pt x="726" y="1"/>
                      </a:moveTo>
                      <a:cubicBezTo>
                        <a:pt x="714" y="1"/>
                        <a:pt x="706" y="5"/>
                        <a:pt x="703" y="14"/>
                      </a:cubicBezTo>
                      <a:cubicBezTo>
                        <a:pt x="656" y="109"/>
                        <a:pt x="929" y="395"/>
                        <a:pt x="929" y="395"/>
                      </a:cubicBezTo>
                      <a:cubicBezTo>
                        <a:pt x="929" y="395"/>
                        <a:pt x="271" y="144"/>
                        <a:pt x="70" y="144"/>
                      </a:cubicBezTo>
                      <a:cubicBezTo>
                        <a:pt x="35" y="144"/>
                        <a:pt x="14" y="151"/>
                        <a:pt x="13" y="169"/>
                      </a:cubicBezTo>
                      <a:cubicBezTo>
                        <a:pt x="1" y="288"/>
                        <a:pt x="489" y="657"/>
                        <a:pt x="620" y="740"/>
                      </a:cubicBezTo>
                      <a:cubicBezTo>
                        <a:pt x="751" y="824"/>
                        <a:pt x="1203" y="955"/>
                        <a:pt x="1203" y="955"/>
                      </a:cubicBezTo>
                      <a:cubicBezTo>
                        <a:pt x="1203" y="955"/>
                        <a:pt x="1465" y="609"/>
                        <a:pt x="1406" y="478"/>
                      </a:cubicBezTo>
                      <a:cubicBezTo>
                        <a:pt x="1406" y="478"/>
                        <a:pt x="848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2133;p42">
                  <a:extLst>
                    <a:ext uri="{FF2B5EF4-FFF2-40B4-BE49-F238E27FC236}">
                      <a16:creationId xmlns:a16="http://schemas.microsoft.com/office/drawing/2014/main" id="{D3FC0A53-8858-EEBA-5C89-F0C2540DB1B9}"/>
                    </a:ext>
                  </a:extLst>
                </p:cNvPr>
                <p:cNvSpPr/>
                <p:nvPr/>
              </p:nvSpPr>
              <p:spPr>
                <a:xfrm>
                  <a:off x="5313934" y="3093087"/>
                  <a:ext cx="460660" cy="934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6" h="14249" extrusionOk="0">
                      <a:moveTo>
                        <a:pt x="551" y="0"/>
                      </a:moveTo>
                      <a:cubicBezTo>
                        <a:pt x="239" y="0"/>
                        <a:pt x="25" y="251"/>
                        <a:pt x="25" y="681"/>
                      </a:cubicBezTo>
                      <a:lnTo>
                        <a:pt x="1" y="10158"/>
                      </a:lnTo>
                      <a:cubicBezTo>
                        <a:pt x="1" y="10420"/>
                        <a:pt x="179" y="10730"/>
                        <a:pt x="394" y="10861"/>
                      </a:cubicBezTo>
                      <a:lnTo>
                        <a:pt x="6049" y="14123"/>
                      </a:lnTo>
                      <a:cubicBezTo>
                        <a:pt x="6199" y="14209"/>
                        <a:pt x="6342" y="14249"/>
                        <a:pt x="6469" y="14249"/>
                      </a:cubicBezTo>
                      <a:cubicBezTo>
                        <a:pt x="6784" y="14249"/>
                        <a:pt x="7002" y="14000"/>
                        <a:pt x="7002" y="13576"/>
                      </a:cubicBezTo>
                      <a:lnTo>
                        <a:pt x="7025" y="4086"/>
                      </a:lnTo>
                      <a:cubicBezTo>
                        <a:pt x="7025" y="3836"/>
                        <a:pt x="6847" y="3515"/>
                        <a:pt x="6621" y="3396"/>
                      </a:cubicBezTo>
                      <a:lnTo>
                        <a:pt x="977" y="133"/>
                      </a:lnTo>
                      <a:cubicBezTo>
                        <a:pt x="824" y="43"/>
                        <a:pt x="679" y="0"/>
                        <a:pt x="5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2134;p42">
                  <a:extLst>
                    <a:ext uri="{FF2B5EF4-FFF2-40B4-BE49-F238E27FC236}">
                      <a16:creationId xmlns:a16="http://schemas.microsoft.com/office/drawing/2014/main" id="{AC6D80A5-2A06-A944-F7A0-438ABEEC7D7C}"/>
                    </a:ext>
                  </a:extLst>
                </p:cNvPr>
                <p:cNvSpPr/>
                <p:nvPr/>
              </p:nvSpPr>
              <p:spPr>
                <a:xfrm>
                  <a:off x="5381860" y="3365378"/>
                  <a:ext cx="317794" cy="22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472" extrusionOk="0">
                      <a:moveTo>
                        <a:pt x="62" y="1"/>
                      </a:moveTo>
                      <a:cubicBezTo>
                        <a:pt x="24" y="1"/>
                        <a:pt x="1" y="30"/>
                        <a:pt x="1" y="88"/>
                      </a:cubicBezTo>
                      <a:lnTo>
                        <a:pt x="1" y="588"/>
                      </a:lnTo>
                      <a:cubicBezTo>
                        <a:pt x="1" y="660"/>
                        <a:pt x="48" y="755"/>
                        <a:pt x="120" y="791"/>
                      </a:cubicBezTo>
                      <a:lnTo>
                        <a:pt x="4715" y="3458"/>
                      </a:lnTo>
                      <a:cubicBezTo>
                        <a:pt x="4735" y="3467"/>
                        <a:pt x="4753" y="3472"/>
                        <a:pt x="4769" y="3472"/>
                      </a:cubicBezTo>
                      <a:cubicBezTo>
                        <a:pt x="4815" y="3472"/>
                        <a:pt x="4846" y="3438"/>
                        <a:pt x="4846" y="3386"/>
                      </a:cubicBezTo>
                      <a:lnTo>
                        <a:pt x="4846" y="2886"/>
                      </a:lnTo>
                      <a:cubicBezTo>
                        <a:pt x="4846" y="2803"/>
                        <a:pt x="4787" y="2719"/>
                        <a:pt x="4727" y="2672"/>
                      </a:cubicBezTo>
                      <a:lnTo>
                        <a:pt x="120" y="17"/>
                      </a:lnTo>
                      <a:cubicBezTo>
                        <a:pt x="98" y="6"/>
                        <a:pt x="79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2135;p42">
                  <a:extLst>
                    <a:ext uri="{FF2B5EF4-FFF2-40B4-BE49-F238E27FC236}">
                      <a16:creationId xmlns:a16="http://schemas.microsoft.com/office/drawing/2014/main" id="{72C5AA9D-F6C9-CA90-A099-8964690B6D0B}"/>
                    </a:ext>
                  </a:extLst>
                </p:cNvPr>
                <p:cNvSpPr/>
                <p:nvPr/>
              </p:nvSpPr>
              <p:spPr>
                <a:xfrm>
                  <a:off x="5381073" y="3437172"/>
                  <a:ext cx="317794" cy="22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472" extrusionOk="0">
                      <a:moveTo>
                        <a:pt x="72" y="1"/>
                      </a:moveTo>
                      <a:cubicBezTo>
                        <a:pt x="30" y="1"/>
                        <a:pt x="1" y="30"/>
                        <a:pt x="1" y="88"/>
                      </a:cubicBezTo>
                      <a:lnTo>
                        <a:pt x="1" y="588"/>
                      </a:lnTo>
                      <a:cubicBezTo>
                        <a:pt x="1" y="660"/>
                        <a:pt x="60" y="755"/>
                        <a:pt x="120" y="791"/>
                      </a:cubicBezTo>
                      <a:lnTo>
                        <a:pt x="4727" y="3458"/>
                      </a:lnTo>
                      <a:cubicBezTo>
                        <a:pt x="4747" y="3467"/>
                        <a:pt x="4764" y="3472"/>
                        <a:pt x="4779" y="3472"/>
                      </a:cubicBezTo>
                      <a:cubicBezTo>
                        <a:pt x="4821" y="3472"/>
                        <a:pt x="4847" y="3439"/>
                        <a:pt x="4847" y="3386"/>
                      </a:cubicBezTo>
                      <a:lnTo>
                        <a:pt x="4847" y="2886"/>
                      </a:lnTo>
                      <a:cubicBezTo>
                        <a:pt x="4847" y="2803"/>
                        <a:pt x="4799" y="2720"/>
                        <a:pt x="4727" y="2672"/>
                      </a:cubicBezTo>
                      <a:lnTo>
                        <a:pt x="132" y="17"/>
                      </a:lnTo>
                      <a:cubicBezTo>
                        <a:pt x="110" y="6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2136;p42">
                  <a:extLst>
                    <a:ext uri="{FF2B5EF4-FFF2-40B4-BE49-F238E27FC236}">
                      <a16:creationId xmlns:a16="http://schemas.microsoft.com/office/drawing/2014/main" id="{2778E5E5-1FB7-4574-0966-8E3DB5CC1884}"/>
                    </a:ext>
                  </a:extLst>
                </p:cNvPr>
                <p:cNvSpPr/>
                <p:nvPr/>
              </p:nvSpPr>
              <p:spPr>
                <a:xfrm>
                  <a:off x="5456800" y="3607248"/>
                  <a:ext cx="135129" cy="11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704" extrusionOk="0">
                      <a:moveTo>
                        <a:pt x="156" y="0"/>
                      </a:moveTo>
                      <a:cubicBezTo>
                        <a:pt x="64" y="0"/>
                        <a:pt x="1" y="72"/>
                        <a:pt x="1" y="197"/>
                      </a:cubicBezTo>
                      <a:lnTo>
                        <a:pt x="1" y="316"/>
                      </a:lnTo>
                      <a:cubicBezTo>
                        <a:pt x="1" y="495"/>
                        <a:pt x="132" y="721"/>
                        <a:pt x="286" y="804"/>
                      </a:cubicBezTo>
                      <a:lnTo>
                        <a:pt x="1775" y="1662"/>
                      </a:lnTo>
                      <a:cubicBezTo>
                        <a:pt x="1821" y="1690"/>
                        <a:pt x="1866" y="1704"/>
                        <a:pt x="1905" y="1704"/>
                      </a:cubicBezTo>
                      <a:cubicBezTo>
                        <a:pt x="1997" y="1704"/>
                        <a:pt x="2060" y="1631"/>
                        <a:pt x="2060" y="1507"/>
                      </a:cubicBezTo>
                      <a:lnTo>
                        <a:pt x="2060" y="1388"/>
                      </a:lnTo>
                      <a:cubicBezTo>
                        <a:pt x="2060" y="1209"/>
                        <a:pt x="1941" y="995"/>
                        <a:pt x="1775" y="900"/>
                      </a:cubicBezTo>
                      <a:lnTo>
                        <a:pt x="286" y="42"/>
                      </a:lnTo>
                      <a:cubicBezTo>
                        <a:pt x="240" y="14"/>
                        <a:pt x="195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" name="Google Shape;2137;p42">
                <a:extLst>
                  <a:ext uri="{FF2B5EF4-FFF2-40B4-BE49-F238E27FC236}">
                    <a16:creationId xmlns:a16="http://schemas.microsoft.com/office/drawing/2014/main" id="{6A04506A-C687-48EF-D730-6C41E9A1A1F4}"/>
                  </a:ext>
                </a:extLst>
              </p:cNvPr>
              <p:cNvSpPr txBox="1"/>
              <p:nvPr/>
            </p:nvSpPr>
            <p:spPr>
              <a:xfrm>
                <a:off x="6409148" y="2649637"/>
                <a:ext cx="22782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" name="Google Shape;2138;p42">
                <a:extLst>
                  <a:ext uri="{FF2B5EF4-FFF2-40B4-BE49-F238E27FC236}">
                    <a16:creationId xmlns:a16="http://schemas.microsoft.com/office/drawing/2014/main" id="{0ED1B67E-4721-D9B8-5FF3-00F14E90C5F9}"/>
                  </a:ext>
                </a:extLst>
              </p:cNvPr>
              <p:cNvSpPr txBox="1"/>
              <p:nvPr/>
            </p:nvSpPr>
            <p:spPr>
              <a:xfrm>
                <a:off x="6409148" y="2235649"/>
                <a:ext cx="2278075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4" name="Google Shape;2139;p42">
                <a:extLst>
                  <a:ext uri="{FF2B5EF4-FFF2-40B4-BE49-F238E27FC236}">
                    <a16:creationId xmlns:a16="http://schemas.microsoft.com/office/drawing/2014/main" id="{F4B79513-9E0B-410B-0852-116C195B4E10}"/>
                  </a:ext>
                </a:extLst>
              </p:cNvPr>
              <p:cNvSpPr txBox="1"/>
              <p:nvPr/>
            </p:nvSpPr>
            <p:spPr>
              <a:xfrm>
                <a:off x="6409097" y="1716275"/>
                <a:ext cx="2278200" cy="4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012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ctrTitle"/>
          </p:nvPr>
        </p:nvSpPr>
        <p:spPr>
          <a:xfrm>
            <a:off x="4137630" y="-176020"/>
            <a:ext cx="5456368" cy="29536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latin typeface="+mn-lt"/>
              </a:rPr>
              <a:t> ĐIỆN THOẠI THÔNG MINH</a:t>
            </a:r>
            <a:endParaRPr sz="5400" b="1" dirty="0">
              <a:latin typeface="+mn-lt"/>
            </a:endParaRPr>
          </a:p>
        </p:txBody>
      </p:sp>
      <p:grpSp>
        <p:nvGrpSpPr>
          <p:cNvPr id="48" name="Google Shape;48;p15"/>
          <p:cNvGrpSpPr/>
          <p:nvPr/>
        </p:nvGrpSpPr>
        <p:grpSpPr>
          <a:xfrm>
            <a:off x="-128209" y="725602"/>
            <a:ext cx="3866012" cy="5036339"/>
            <a:chOff x="4692200" y="1054075"/>
            <a:chExt cx="3866012" cy="5036339"/>
          </a:xfrm>
        </p:grpSpPr>
        <p:grpSp>
          <p:nvGrpSpPr>
            <p:cNvPr id="49" name="Google Shape;49;p15"/>
            <p:cNvGrpSpPr/>
            <p:nvPr/>
          </p:nvGrpSpPr>
          <p:grpSpPr>
            <a:xfrm>
              <a:off x="6091785" y="1054075"/>
              <a:ext cx="2466427" cy="5036339"/>
              <a:chOff x="6091785" y="1054075"/>
              <a:chExt cx="2466427" cy="5036339"/>
            </a:xfrm>
          </p:grpSpPr>
          <p:sp>
            <p:nvSpPr>
              <p:cNvPr id="50" name="Google Shape;50;p15"/>
              <p:cNvSpPr/>
              <p:nvPr/>
            </p:nvSpPr>
            <p:spPr>
              <a:xfrm>
                <a:off x="8532497" y="2235713"/>
                <a:ext cx="25714" cy="373469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20" extrusionOk="0">
                    <a:moveTo>
                      <a:pt x="0" y="0"/>
                    </a:moveTo>
                    <a:lnTo>
                      <a:pt x="0" y="1219"/>
                    </a:lnTo>
                    <a:lnTo>
                      <a:pt x="39" y="1219"/>
                    </a:lnTo>
                    <a:cubicBezTo>
                      <a:pt x="64" y="1219"/>
                      <a:pt x="83" y="1200"/>
                      <a:pt x="83" y="1175"/>
                    </a:cubicBezTo>
                    <a:lnTo>
                      <a:pt x="83" y="44"/>
                    </a:lnTo>
                    <a:cubicBezTo>
                      <a:pt x="83" y="20"/>
                      <a:pt x="64" y="0"/>
                      <a:pt x="39" y="0"/>
                    </a:cubicBez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15"/>
              <p:cNvSpPr/>
              <p:nvPr/>
            </p:nvSpPr>
            <p:spPr>
              <a:xfrm>
                <a:off x="6118723" y="1054087"/>
                <a:ext cx="2414082" cy="5036327"/>
              </a:xfrm>
              <a:custGeom>
                <a:avLst/>
                <a:gdLst/>
                <a:ahLst/>
                <a:cxnLst/>
                <a:rect l="l" t="t" r="r" b="b"/>
                <a:pathLst>
                  <a:path w="7886" h="16452" extrusionOk="0">
                    <a:moveTo>
                      <a:pt x="994" y="1"/>
                    </a:moveTo>
                    <a:cubicBezTo>
                      <a:pt x="446" y="1"/>
                      <a:pt x="0" y="447"/>
                      <a:pt x="0" y="995"/>
                    </a:cubicBezTo>
                    <a:lnTo>
                      <a:pt x="0" y="2342"/>
                    </a:lnTo>
                    <a:lnTo>
                      <a:pt x="0" y="2724"/>
                    </a:lnTo>
                    <a:lnTo>
                      <a:pt x="0" y="3434"/>
                    </a:lnTo>
                    <a:lnTo>
                      <a:pt x="0" y="4658"/>
                    </a:lnTo>
                    <a:lnTo>
                      <a:pt x="0" y="4957"/>
                    </a:lnTo>
                    <a:lnTo>
                      <a:pt x="0" y="6181"/>
                    </a:lnTo>
                    <a:lnTo>
                      <a:pt x="0" y="15457"/>
                    </a:lnTo>
                    <a:cubicBezTo>
                      <a:pt x="0" y="16006"/>
                      <a:pt x="446" y="16451"/>
                      <a:pt x="994" y="16451"/>
                    </a:cubicBezTo>
                    <a:lnTo>
                      <a:pt x="6886" y="16451"/>
                    </a:lnTo>
                    <a:cubicBezTo>
                      <a:pt x="7439" y="16451"/>
                      <a:pt x="7885" y="16006"/>
                      <a:pt x="7885" y="15457"/>
                    </a:cubicBezTo>
                    <a:lnTo>
                      <a:pt x="7885" y="5079"/>
                    </a:lnTo>
                    <a:lnTo>
                      <a:pt x="7885" y="3860"/>
                    </a:lnTo>
                    <a:lnTo>
                      <a:pt x="7885" y="995"/>
                    </a:lnTo>
                    <a:cubicBezTo>
                      <a:pt x="7885" y="447"/>
                      <a:pt x="7439" y="1"/>
                      <a:pt x="6886" y="1"/>
                    </a:cubicBezTo>
                    <a:lnTo>
                      <a:pt x="5946" y="1"/>
                    </a:lnTo>
                    <a:lnTo>
                      <a:pt x="5946" y="265"/>
                    </a:lnTo>
                    <a:lnTo>
                      <a:pt x="6866" y="265"/>
                    </a:lnTo>
                    <a:cubicBezTo>
                      <a:pt x="7302" y="265"/>
                      <a:pt x="7655" y="618"/>
                      <a:pt x="7655" y="1054"/>
                    </a:cubicBezTo>
                    <a:lnTo>
                      <a:pt x="7655" y="15398"/>
                    </a:lnTo>
                    <a:cubicBezTo>
                      <a:pt x="7655" y="15834"/>
                      <a:pt x="7302" y="16187"/>
                      <a:pt x="6866" y="16187"/>
                    </a:cubicBezTo>
                    <a:lnTo>
                      <a:pt x="1014" y="16187"/>
                    </a:lnTo>
                    <a:cubicBezTo>
                      <a:pt x="578" y="16187"/>
                      <a:pt x="226" y="15834"/>
                      <a:pt x="226" y="15398"/>
                    </a:cubicBezTo>
                    <a:lnTo>
                      <a:pt x="226" y="1054"/>
                    </a:lnTo>
                    <a:cubicBezTo>
                      <a:pt x="226" y="618"/>
                      <a:pt x="578" y="265"/>
                      <a:pt x="1014" y="265"/>
                    </a:cubicBezTo>
                    <a:lnTo>
                      <a:pt x="1935" y="265"/>
                    </a:lnTo>
                    <a:lnTo>
                      <a:pt x="1935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15"/>
              <p:cNvSpPr/>
              <p:nvPr/>
            </p:nvSpPr>
            <p:spPr>
              <a:xfrm>
                <a:off x="6187601" y="1135209"/>
                <a:ext cx="2274490" cy="4874082"/>
              </a:xfrm>
              <a:custGeom>
                <a:avLst/>
                <a:gdLst/>
                <a:ahLst/>
                <a:cxnLst/>
                <a:rect l="l" t="t" r="r" b="b"/>
                <a:pathLst>
                  <a:path w="7430" h="15922" extrusionOk="0">
                    <a:moveTo>
                      <a:pt x="789" y="0"/>
                    </a:moveTo>
                    <a:cubicBezTo>
                      <a:pt x="353" y="0"/>
                      <a:pt x="1" y="353"/>
                      <a:pt x="1" y="789"/>
                    </a:cubicBezTo>
                    <a:lnTo>
                      <a:pt x="1" y="15133"/>
                    </a:lnTo>
                    <a:cubicBezTo>
                      <a:pt x="1" y="15569"/>
                      <a:pt x="353" y="15922"/>
                      <a:pt x="789" y="15922"/>
                    </a:cubicBezTo>
                    <a:lnTo>
                      <a:pt x="6641" y="15922"/>
                    </a:lnTo>
                    <a:cubicBezTo>
                      <a:pt x="7077" y="15922"/>
                      <a:pt x="7430" y="15569"/>
                      <a:pt x="7430" y="15133"/>
                    </a:cubicBezTo>
                    <a:lnTo>
                      <a:pt x="7430" y="789"/>
                    </a:lnTo>
                    <a:cubicBezTo>
                      <a:pt x="7430" y="353"/>
                      <a:pt x="7077" y="0"/>
                      <a:pt x="6641" y="0"/>
                    </a:cubicBezTo>
                    <a:lnTo>
                      <a:pt x="5721" y="0"/>
                    </a:lnTo>
                    <a:lnTo>
                      <a:pt x="5721" y="265"/>
                    </a:lnTo>
                    <a:cubicBezTo>
                      <a:pt x="5721" y="485"/>
                      <a:pt x="5544" y="666"/>
                      <a:pt x="5324" y="666"/>
                    </a:cubicBezTo>
                    <a:lnTo>
                      <a:pt x="2111" y="666"/>
                    </a:lnTo>
                    <a:cubicBezTo>
                      <a:pt x="1891" y="666"/>
                      <a:pt x="1710" y="485"/>
                      <a:pt x="1710" y="265"/>
                    </a:cubicBezTo>
                    <a:lnTo>
                      <a:pt x="1710" y="0"/>
                    </a:lnTo>
                    <a:close/>
                  </a:path>
                </a:pathLst>
              </a:custGeom>
              <a:solidFill>
                <a:srgbClr val="7A8C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15"/>
              <p:cNvSpPr/>
              <p:nvPr/>
            </p:nvSpPr>
            <p:spPr>
              <a:xfrm>
                <a:off x="6705225" y="1054075"/>
                <a:ext cx="1239247" cy="2853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932" extrusionOk="0">
                    <a:moveTo>
                      <a:pt x="2503" y="471"/>
                    </a:moveTo>
                    <a:cubicBezTo>
                      <a:pt x="2547" y="471"/>
                      <a:pt x="2582" y="505"/>
                      <a:pt x="2582" y="549"/>
                    </a:cubicBezTo>
                    <a:cubicBezTo>
                      <a:pt x="2582" y="589"/>
                      <a:pt x="2547" y="623"/>
                      <a:pt x="2503" y="623"/>
                    </a:cubicBezTo>
                    <a:lnTo>
                      <a:pt x="1509" y="623"/>
                    </a:lnTo>
                    <a:cubicBezTo>
                      <a:pt x="1470" y="623"/>
                      <a:pt x="1431" y="589"/>
                      <a:pt x="1431" y="549"/>
                    </a:cubicBezTo>
                    <a:cubicBezTo>
                      <a:pt x="1431" y="505"/>
                      <a:pt x="1470" y="471"/>
                      <a:pt x="1509" y="471"/>
                    </a:cubicBezTo>
                    <a:close/>
                    <a:moveTo>
                      <a:pt x="2924" y="461"/>
                    </a:moveTo>
                    <a:cubicBezTo>
                      <a:pt x="2973" y="461"/>
                      <a:pt x="3013" y="500"/>
                      <a:pt x="3013" y="549"/>
                    </a:cubicBezTo>
                    <a:cubicBezTo>
                      <a:pt x="3013" y="593"/>
                      <a:pt x="2973" y="633"/>
                      <a:pt x="2924" y="633"/>
                    </a:cubicBezTo>
                    <a:cubicBezTo>
                      <a:pt x="2876" y="633"/>
                      <a:pt x="2836" y="593"/>
                      <a:pt x="2836" y="549"/>
                    </a:cubicBezTo>
                    <a:cubicBezTo>
                      <a:pt x="2836" y="500"/>
                      <a:pt x="2876" y="461"/>
                      <a:pt x="2924" y="461"/>
                    </a:cubicBezTo>
                    <a:close/>
                    <a:moveTo>
                      <a:pt x="1" y="1"/>
                    </a:moveTo>
                    <a:lnTo>
                      <a:pt x="1" y="265"/>
                    </a:lnTo>
                    <a:lnTo>
                      <a:pt x="1" y="530"/>
                    </a:lnTo>
                    <a:cubicBezTo>
                      <a:pt x="1" y="750"/>
                      <a:pt x="182" y="931"/>
                      <a:pt x="402" y="931"/>
                    </a:cubicBezTo>
                    <a:lnTo>
                      <a:pt x="3615" y="931"/>
                    </a:lnTo>
                    <a:cubicBezTo>
                      <a:pt x="3835" y="931"/>
                      <a:pt x="4012" y="750"/>
                      <a:pt x="4012" y="530"/>
                    </a:cubicBezTo>
                    <a:lnTo>
                      <a:pt x="4012" y="265"/>
                    </a:lnTo>
                    <a:lnTo>
                      <a:pt x="4012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15"/>
              <p:cNvSpPr/>
              <p:nvPr/>
            </p:nvSpPr>
            <p:spPr>
              <a:xfrm>
                <a:off x="6136479" y="1073679"/>
                <a:ext cx="2378266" cy="4997144"/>
              </a:xfrm>
              <a:custGeom>
                <a:avLst/>
                <a:gdLst/>
                <a:ahLst/>
                <a:cxnLst/>
                <a:rect l="l" t="t" r="r" b="b"/>
                <a:pathLst>
                  <a:path w="7769" h="16324" extrusionOk="0">
                    <a:moveTo>
                      <a:pt x="6755" y="16324"/>
                    </a:moveTo>
                    <a:lnTo>
                      <a:pt x="1010" y="16324"/>
                    </a:lnTo>
                    <a:cubicBezTo>
                      <a:pt x="452" y="16324"/>
                      <a:pt x="1" y="15863"/>
                      <a:pt x="1" y="15300"/>
                    </a:cubicBezTo>
                    <a:lnTo>
                      <a:pt x="1" y="1024"/>
                    </a:lnTo>
                    <a:cubicBezTo>
                      <a:pt x="1" y="461"/>
                      <a:pt x="452" y="1"/>
                      <a:pt x="1010" y="1"/>
                    </a:cubicBezTo>
                    <a:lnTo>
                      <a:pt x="6755" y="1"/>
                    </a:lnTo>
                    <a:cubicBezTo>
                      <a:pt x="7313" y="1"/>
                      <a:pt x="7768" y="461"/>
                      <a:pt x="7768" y="1024"/>
                    </a:cubicBezTo>
                    <a:lnTo>
                      <a:pt x="7768" y="15300"/>
                    </a:lnTo>
                    <a:cubicBezTo>
                      <a:pt x="7768" y="15863"/>
                      <a:pt x="7313" y="16324"/>
                      <a:pt x="6755" y="16324"/>
                    </a:cubicBezTo>
                    <a:close/>
                    <a:moveTo>
                      <a:pt x="1010" y="79"/>
                    </a:moveTo>
                    <a:cubicBezTo>
                      <a:pt x="496" y="79"/>
                      <a:pt x="79" y="500"/>
                      <a:pt x="79" y="1024"/>
                    </a:cubicBezTo>
                    <a:lnTo>
                      <a:pt x="79" y="15300"/>
                    </a:lnTo>
                    <a:cubicBezTo>
                      <a:pt x="79" y="15819"/>
                      <a:pt x="496" y="16245"/>
                      <a:pt x="1010" y="16245"/>
                    </a:cubicBezTo>
                    <a:lnTo>
                      <a:pt x="6755" y="16245"/>
                    </a:lnTo>
                    <a:cubicBezTo>
                      <a:pt x="7269" y="16245"/>
                      <a:pt x="7685" y="15819"/>
                      <a:pt x="7685" y="15300"/>
                    </a:cubicBezTo>
                    <a:lnTo>
                      <a:pt x="7685" y="1024"/>
                    </a:lnTo>
                    <a:cubicBezTo>
                      <a:pt x="7685" y="500"/>
                      <a:pt x="7269" y="79"/>
                      <a:pt x="6755" y="79"/>
                    </a:cubicBezTo>
                    <a:lnTo>
                      <a:pt x="1010" y="79"/>
                    </a:lnTo>
                    <a:close/>
                  </a:path>
                </a:pathLst>
              </a:custGeom>
              <a:solidFill>
                <a:srgbClr val="BFC1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15"/>
              <p:cNvSpPr/>
              <p:nvPr/>
            </p:nvSpPr>
            <p:spPr>
              <a:xfrm>
                <a:off x="7581626" y="1195209"/>
                <a:ext cx="54184" cy="52653"/>
              </a:xfrm>
              <a:custGeom>
                <a:avLst/>
                <a:gdLst/>
                <a:ahLst/>
                <a:cxnLst/>
                <a:rect l="l" t="t" r="r" b="b"/>
                <a:pathLst>
                  <a:path w="177" h="172" extrusionOk="0">
                    <a:moveTo>
                      <a:pt x="88" y="0"/>
                    </a:moveTo>
                    <a:cubicBezTo>
                      <a:pt x="40" y="0"/>
                      <a:pt x="0" y="39"/>
                      <a:pt x="0" y="88"/>
                    </a:cubicBezTo>
                    <a:cubicBezTo>
                      <a:pt x="0" y="132"/>
                      <a:pt x="40" y="172"/>
                      <a:pt x="88" y="172"/>
                    </a:cubicBezTo>
                    <a:cubicBezTo>
                      <a:pt x="137" y="172"/>
                      <a:pt x="177" y="132"/>
                      <a:pt x="177" y="88"/>
                    </a:cubicBezTo>
                    <a:cubicBezTo>
                      <a:pt x="177" y="39"/>
                      <a:pt x="137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15"/>
              <p:cNvSpPr/>
              <p:nvPr/>
            </p:nvSpPr>
            <p:spPr>
              <a:xfrm>
                <a:off x="7148519" y="1197964"/>
                <a:ext cx="352653" cy="46837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53" extrusionOk="0">
                    <a:moveTo>
                      <a:pt x="79" y="1"/>
                    </a:moveTo>
                    <a:cubicBezTo>
                      <a:pt x="40" y="1"/>
                      <a:pt x="1" y="35"/>
                      <a:pt x="1" y="79"/>
                    </a:cubicBezTo>
                    <a:cubicBezTo>
                      <a:pt x="1" y="119"/>
                      <a:pt x="40" y="153"/>
                      <a:pt x="79" y="153"/>
                    </a:cubicBezTo>
                    <a:lnTo>
                      <a:pt x="1073" y="153"/>
                    </a:lnTo>
                    <a:cubicBezTo>
                      <a:pt x="1117" y="153"/>
                      <a:pt x="1152" y="119"/>
                      <a:pt x="1152" y="79"/>
                    </a:cubicBezTo>
                    <a:cubicBezTo>
                      <a:pt x="1152" y="35"/>
                      <a:pt x="1117" y="1"/>
                      <a:pt x="10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15"/>
              <p:cNvSpPr/>
              <p:nvPr/>
            </p:nvSpPr>
            <p:spPr>
              <a:xfrm>
                <a:off x="6091785" y="2571528"/>
                <a:ext cx="27245" cy="375000"/>
              </a:xfrm>
              <a:custGeom>
                <a:avLst/>
                <a:gdLst/>
                <a:ahLst/>
                <a:cxnLst/>
                <a:rect l="l" t="t" r="r" b="b"/>
                <a:pathLst>
                  <a:path w="89" h="1225" extrusionOk="0">
                    <a:moveTo>
                      <a:pt x="44" y="0"/>
                    </a:moveTo>
                    <a:cubicBezTo>
                      <a:pt x="20" y="0"/>
                      <a:pt x="0" y="20"/>
                      <a:pt x="0" y="49"/>
                    </a:cubicBezTo>
                    <a:lnTo>
                      <a:pt x="0" y="1180"/>
                    </a:lnTo>
                    <a:cubicBezTo>
                      <a:pt x="0" y="1205"/>
                      <a:pt x="20" y="1224"/>
                      <a:pt x="44" y="1224"/>
                    </a:cubicBezTo>
                    <a:lnTo>
                      <a:pt x="88" y="1224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15"/>
              <p:cNvSpPr/>
              <p:nvPr/>
            </p:nvSpPr>
            <p:spPr>
              <a:xfrm>
                <a:off x="6091785" y="2105000"/>
                <a:ext cx="27245" cy="375306"/>
              </a:xfrm>
              <a:custGeom>
                <a:avLst/>
                <a:gdLst/>
                <a:ahLst/>
                <a:cxnLst/>
                <a:rect l="l" t="t" r="r" b="b"/>
                <a:pathLst>
                  <a:path w="89" h="1226" extrusionOk="0">
                    <a:moveTo>
                      <a:pt x="44" y="1"/>
                    </a:moveTo>
                    <a:cubicBezTo>
                      <a:pt x="20" y="1"/>
                      <a:pt x="0" y="21"/>
                      <a:pt x="0" y="45"/>
                    </a:cubicBezTo>
                    <a:lnTo>
                      <a:pt x="0" y="1181"/>
                    </a:lnTo>
                    <a:cubicBezTo>
                      <a:pt x="0" y="1206"/>
                      <a:pt x="20" y="1225"/>
                      <a:pt x="44" y="1225"/>
                    </a:cubicBezTo>
                    <a:lnTo>
                      <a:pt x="88" y="1225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15"/>
              <p:cNvSpPr/>
              <p:nvPr/>
            </p:nvSpPr>
            <p:spPr>
              <a:xfrm>
                <a:off x="6091785" y="1770716"/>
                <a:ext cx="27245" cy="11724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83" extrusionOk="0">
                    <a:moveTo>
                      <a:pt x="44" y="1"/>
                    </a:moveTo>
                    <a:cubicBezTo>
                      <a:pt x="20" y="1"/>
                      <a:pt x="0" y="20"/>
                      <a:pt x="0" y="45"/>
                    </a:cubicBezTo>
                    <a:lnTo>
                      <a:pt x="0" y="339"/>
                    </a:lnTo>
                    <a:cubicBezTo>
                      <a:pt x="0" y="363"/>
                      <a:pt x="20" y="383"/>
                      <a:pt x="44" y="383"/>
                    </a:cubicBezTo>
                    <a:lnTo>
                      <a:pt x="88" y="383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15"/>
              <p:cNvSpPr/>
              <p:nvPr/>
            </p:nvSpPr>
            <p:spPr>
              <a:xfrm>
                <a:off x="6772294" y="2149999"/>
                <a:ext cx="285306" cy="46530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520" extrusionOk="0">
                    <a:moveTo>
                      <a:pt x="471" y="74"/>
                    </a:moveTo>
                    <a:cubicBezTo>
                      <a:pt x="686" y="74"/>
                      <a:pt x="858" y="236"/>
                      <a:pt x="858" y="510"/>
                    </a:cubicBezTo>
                    <a:lnTo>
                      <a:pt x="858" y="530"/>
                    </a:lnTo>
                    <a:cubicBezTo>
                      <a:pt x="858" y="564"/>
                      <a:pt x="853" y="598"/>
                      <a:pt x="848" y="633"/>
                    </a:cubicBezTo>
                    <a:cubicBezTo>
                      <a:pt x="779" y="775"/>
                      <a:pt x="637" y="873"/>
                      <a:pt x="461" y="873"/>
                    </a:cubicBezTo>
                    <a:lnTo>
                      <a:pt x="451" y="873"/>
                    </a:lnTo>
                    <a:cubicBezTo>
                      <a:pt x="226" y="873"/>
                      <a:pt x="79" y="735"/>
                      <a:pt x="79" y="491"/>
                    </a:cubicBezTo>
                    <a:lnTo>
                      <a:pt x="79" y="456"/>
                    </a:lnTo>
                    <a:cubicBezTo>
                      <a:pt x="79" y="211"/>
                      <a:pt x="226" y="74"/>
                      <a:pt x="461" y="74"/>
                    </a:cubicBezTo>
                    <a:close/>
                    <a:moveTo>
                      <a:pt x="466" y="1"/>
                    </a:moveTo>
                    <a:cubicBezTo>
                      <a:pt x="196" y="1"/>
                      <a:pt x="1" y="143"/>
                      <a:pt x="1" y="466"/>
                    </a:cubicBezTo>
                    <a:lnTo>
                      <a:pt x="1" y="486"/>
                    </a:lnTo>
                    <a:cubicBezTo>
                      <a:pt x="1" y="804"/>
                      <a:pt x="196" y="951"/>
                      <a:pt x="456" y="951"/>
                    </a:cubicBezTo>
                    <a:cubicBezTo>
                      <a:pt x="618" y="951"/>
                      <a:pt x="745" y="877"/>
                      <a:pt x="828" y="770"/>
                    </a:cubicBezTo>
                    <a:lnTo>
                      <a:pt x="828" y="770"/>
                    </a:lnTo>
                    <a:cubicBezTo>
                      <a:pt x="804" y="902"/>
                      <a:pt x="750" y="1039"/>
                      <a:pt x="657" y="1157"/>
                    </a:cubicBezTo>
                    <a:cubicBezTo>
                      <a:pt x="500" y="1367"/>
                      <a:pt x="255" y="1446"/>
                      <a:pt x="64" y="1446"/>
                    </a:cubicBezTo>
                    <a:lnTo>
                      <a:pt x="64" y="1519"/>
                    </a:lnTo>
                    <a:cubicBezTo>
                      <a:pt x="285" y="1519"/>
                      <a:pt x="559" y="1426"/>
                      <a:pt x="720" y="1206"/>
                    </a:cubicBezTo>
                    <a:cubicBezTo>
                      <a:pt x="882" y="995"/>
                      <a:pt x="931" y="765"/>
                      <a:pt x="931" y="530"/>
                    </a:cubicBezTo>
                    <a:lnTo>
                      <a:pt x="931" y="510"/>
                    </a:lnTo>
                    <a:cubicBezTo>
                      <a:pt x="931" y="177"/>
                      <a:pt x="720" y="1"/>
                      <a:pt x="466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15"/>
              <p:cNvSpPr/>
              <p:nvPr/>
            </p:nvSpPr>
            <p:spPr>
              <a:xfrm>
                <a:off x="7133519" y="2364590"/>
                <a:ext cx="34898" cy="244592"/>
              </a:xfrm>
              <a:custGeom>
                <a:avLst/>
                <a:gdLst/>
                <a:ahLst/>
                <a:cxnLst/>
                <a:rect l="l" t="t" r="r" b="b"/>
                <a:pathLst>
                  <a:path w="114" h="799" extrusionOk="0">
                    <a:moveTo>
                      <a:pt x="1" y="0"/>
                    </a:moveTo>
                    <a:lnTo>
                      <a:pt x="1" y="113"/>
                    </a:lnTo>
                    <a:lnTo>
                      <a:pt x="113" y="113"/>
                    </a:lnTo>
                    <a:lnTo>
                      <a:pt x="113" y="0"/>
                    </a:lnTo>
                    <a:close/>
                    <a:moveTo>
                      <a:pt x="1" y="686"/>
                    </a:moveTo>
                    <a:lnTo>
                      <a:pt x="1" y="798"/>
                    </a:lnTo>
                    <a:lnTo>
                      <a:pt x="113" y="798"/>
                    </a:lnTo>
                    <a:lnTo>
                      <a:pt x="113" y="686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15"/>
              <p:cNvSpPr/>
              <p:nvPr/>
            </p:nvSpPr>
            <p:spPr>
              <a:xfrm>
                <a:off x="7229641" y="2154591"/>
                <a:ext cx="307653" cy="454592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485" extrusionOk="0">
                    <a:moveTo>
                      <a:pt x="656" y="138"/>
                    </a:moveTo>
                    <a:lnTo>
                      <a:pt x="652" y="363"/>
                    </a:lnTo>
                    <a:lnTo>
                      <a:pt x="652" y="990"/>
                    </a:lnTo>
                    <a:lnTo>
                      <a:pt x="294" y="990"/>
                    </a:lnTo>
                    <a:lnTo>
                      <a:pt x="108" y="995"/>
                    </a:lnTo>
                    <a:lnTo>
                      <a:pt x="656" y="138"/>
                    </a:lnTo>
                    <a:close/>
                    <a:moveTo>
                      <a:pt x="652" y="1"/>
                    </a:moveTo>
                    <a:lnTo>
                      <a:pt x="0" y="1019"/>
                    </a:lnTo>
                    <a:lnTo>
                      <a:pt x="0" y="1068"/>
                    </a:lnTo>
                    <a:lnTo>
                      <a:pt x="652" y="1068"/>
                    </a:lnTo>
                    <a:lnTo>
                      <a:pt x="652" y="1484"/>
                    </a:lnTo>
                    <a:lnTo>
                      <a:pt x="730" y="1484"/>
                    </a:lnTo>
                    <a:lnTo>
                      <a:pt x="730" y="1068"/>
                    </a:lnTo>
                    <a:lnTo>
                      <a:pt x="1004" y="1068"/>
                    </a:lnTo>
                    <a:lnTo>
                      <a:pt x="1004" y="990"/>
                    </a:lnTo>
                    <a:lnTo>
                      <a:pt x="730" y="990"/>
                    </a:lnTo>
                    <a:lnTo>
                      <a:pt x="730" y="1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15"/>
              <p:cNvSpPr/>
              <p:nvPr/>
            </p:nvSpPr>
            <p:spPr>
              <a:xfrm>
                <a:off x="7595457" y="2153061"/>
                <a:ext cx="279184" cy="456123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490" extrusionOk="0">
                    <a:moveTo>
                      <a:pt x="465" y="1"/>
                    </a:moveTo>
                    <a:lnTo>
                      <a:pt x="0" y="314"/>
                    </a:lnTo>
                    <a:lnTo>
                      <a:pt x="39" y="378"/>
                    </a:lnTo>
                    <a:lnTo>
                      <a:pt x="426" y="118"/>
                    </a:lnTo>
                    <a:lnTo>
                      <a:pt x="426" y="1416"/>
                    </a:lnTo>
                    <a:lnTo>
                      <a:pt x="20" y="1416"/>
                    </a:lnTo>
                    <a:lnTo>
                      <a:pt x="20" y="1489"/>
                    </a:lnTo>
                    <a:lnTo>
                      <a:pt x="911" y="1489"/>
                    </a:lnTo>
                    <a:lnTo>
                      <a:pt x="911" y="1416"/>
                    </a:lnTo>
                    <a:lnTo>
                      <a:pt x="505" y="1416"/>
                    </a:lnTo>
                    <a:lnTo>
                      <a:pt x="505" y="1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>
                <a:off x="6596886" y="2790404"/>
                <a:ext cx="73776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1" h="392" extrusionOk="0">
                    <a:moveTo>
                      <a:pt x="123" y="0"/>
                    </a:moveTo>
                    <a:cubicBezTo>
                      <a:pt x="54" y="0"/>
                      <a:pt x="5" y="39"/>
                      <a:pt x="5" y="98"/>
                    </a:cubicBezTo>
                    <a:lnTo>
                      <a:pt x="5" y="103"/>
                    </a:lnTo>
                    <a:cubicBezTo>
                      <a:pt x="5" y="147"/>
                      <a:pt x="35" y="186"/>
                      <a:pt x="118" y="201"/>
                    </a:cubicBezTo>
                    <a:cubicBezTo>
                      <a:pt x="192" y="211"/>
                      <a:pt x="221" y="235"/>
                      <a:pt x="221" y="284"/>
                    </a:cubicBezTo>
                    <a:lnTo>
                      <a:pt x="221" y="289"/>
                    </a:lnTo>
                    <a:cubicBezTo>
                      <a:pt x="221" y="343"/>
                      <a:pt x="182" y="372"/>
                      <a:pt x="123" y="372"/>
                    </a:cubicBezTo>
                    <a:cubicBezTo>
                      <a:pt x="64" y="372"/>
                      <a:pt x="20" y="338"/>
                      <a:pt x="20" y="265"/>
                    </a:cubicBezTo>
                    <a:lnTo>
                      <a:pt x="1" y="265"/>
                    </a:lnTo>
                    <a:lnTo>
                      <a:pt x="1" y="269"/>
                    </a:lnTo>
                    <a:cubicBezTo>
                      <a:pt x="1" y="343"/>
                      <a:pt x="45" y="392"/>
                      <a:pt x="123" y="392"/>
                    </a:cubicBezTo>
                    <a:cubicBezTo>
                      <a:pt x="196" y="392"/>
                      <a:pt x="240" y="353"/>
                      <a:pt x="240" y="289"/>
                    </a:cubicBezTo>
                    <a:lnTo>
                      <a:pt x="240" y="284"/>
                    </a:lnTo>
                    <a:cubicBezTo>
                      <a:pt x="240" y="230"/>
                      <a:pt x="211" y="191"/>
                      <a:pt x="128" y="181"/>
                    </a:cubicBezTo>
                    <a:cubicBezTo>
                      <a:pt x="54" y="171"/>
                      <a:pt x="30" y="142"/>
                      <a:pt x="30" y="98"/>
                    </a:cubicBezTo>
                    <a:lnTo>
                      <a:pt x="30" y="93"/>
                    </a:lnTo>
                    <a:cubicBezTo>
                      <a:pt x="30" y="49"/>
                      <a:pt x="69" y="20"/>
                      <a:pt x="123" y="20"/>
                    </a:cubicBezTo>
                    <a:cubicBezTo>
                      <a:pt x="192" y="20"/>
                      <a:pt x="216" y="54"/>
                      <a:pt x="216" y="132"/>
                    </a:cubicBezTo>
                    <a:lnTo>
                      <a:pt x="236" y="132"/>
                    </a:lnTo>
                    <a:lnTo>
                      <a:pt x="236" y="122"/>
                    </a:lnTo>
                    <a:cubicBezTo>
                      <a:pt x="236" y="44"/>
                      <a:pt x="206" y="0"/>
                      <a:pt x="12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15"/>
              <p:cNvSpPr/>
              <p:nvPr/>
            </p:nvSpPr>
            <p:spPr>
              <a:xfrm>
                <a:off x="6688417" y="2829281"/>
                <a:ext cx="57245" cy="8112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5" extrusionOk="0">
                    <a:moveTo>
                      <a:pt x="0" y="0"/>
                    </a:moveTo>
                    <a:lnTo>
                      <a:pt x="0" y="186"/>
                    </a:lnTo>
                    <a:cubicBezTo>
                      <a:pt x="0" y="235"/>
                      <a:pt x="30" y="265"/>
                      <a:pt x="79" y="265"/>
                    </a:cubicBezTo>
                    <a:cubicBezTo>
                      <a:pt x="123" y="265"/>
                      <a:pt x="152" y="245"/>
                      <a:pt x="167" y="221"/>
                    </a:cubicBezTo>
                    <a:lnTo>
                      <a:pt x="172" y="260"/>
                    </a:lnTo>
                    <a:lnTo>
                      <a:pt x="186" y="260"/>
                    </a:lnTo>
                    <a:lnTo>
                      <a:pt x="181" y="186"/>
                    </a:lnTo>
                    <a:lnTo>
                      <a:pt x="181" y="0"/>
                    </a:lnTo>
                    <a:lnTo>
                      <a:pt x="162" y="0"/>
                    </a:lnTo>
                    <a:lnTo>
                      <a:pt x="162" y="201"/>
                    </a:lnTo>
                    <a:cubicBezTo>
                      <a:pt x="152" y="221"/>
                      <a:pt x="128" y="245"/>
                      <a:pt x="84" y="245"/>
                    </a:cubicBezTo>
                    <a:cubicBezTo>
                      <a:pt x="44" y="245"/>
                      <a:pt x="20" y="231"/>
                      <a:pt x="20" y="182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15"/>
              <p:cNvSpPr/>
              <p:nvPr/>
            </p:nvSpPr>
            <p:spPr>
              <a:xfrm>
                <a:off x="6764947" y="2827751"/>
                <a:ext cx="57245" cy="81122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65" extrusionOk="0">
                    <a:moveTo>
                      <a:pt x="108" y="0"/>
                    </a:moveTo>
                    <a:cubicBezTo>
                      <a:pt x="59" y="0"/>
                      <a:pt x="34" y="20"/>
                      <a:pt x="20" y="45"/>
                    </a:cubicBezTo>
                    <a:lnTo>
                      <a:pt x="15" y="5"/>
                    </a:lnTo>
                    <a:lnTo>
                      <a:pt x="0" y="5"/>
                    </a:lnTo>
                    <a:lnTo>
                      <a:pt x="0" y="79"/>
                    </a:lnTo>
                    <a:lnTo>
                      <a:pt x="0" y="265"/>
                    </a:lnTo>
                    <a:lnTo>
                      <a:pt x="20" y="265"/>
                    </a:lnTo>
                    <a:lnTo>
                      <a:pt x="20" y="64"/>
                    </a:lnTo>
                    <a:cubicBezTo>
                      <a:pt x="34" y="45"/>
                      <a:pt x="54" y="20"/>
                      <a:pt x="103" y="20"/>
                    </a:cubicBezTo>
                    <a:cubicBezTo>
                      <a:pt x="137" y="20"/>
                      <a:pt x="167" y="40"/>
                      <a:pt x="167" y="84"/>
                    </a:cubicBezTo>
                    <a:lnTo>
                      <a:pt x="167" y="265"/>
                    </a:lnTo>
                    <a:lnTo>
                      <a:pt x="186" y="265"/>
                    </a:lnTo>
                    <a:lnTo>
                      <a:pt x="186" y="84"/>
                    </a:lnTo>
                    <a:cubicBezTo>
                      <a:pt x="186" y="35"/>
                      <a:pt x="157" y="0"/>
                      <a:pt x="108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>
                <a:off x="6839641" y="2788873"/>
                <a:ext cx="60306" cy="121531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97" extrusionOk="0">
                    <a:moveTo>
                      <a:pt x="104" y="147"/>
                    </a:moveTo>
                    <a:cubicBezTo>
                      <a:pt x="143" y="147"/>
                      <a:pt x="163" y="172"/>
                      <a:pt x="177" y="191"/>
                    </a:cubicBezTo>
                    <a:lnTo>
                      <a:pt x="177" y="333"/>
                    </a:lnTo>
                    <a:cubicBezTo>
                      <a:pt x="163" y="353"/>
                      <a:pt x="143" y="377"/>
                      <a:pt x="104" y="377"/>
                    </a:cubicBezTo>
                    <a:cubicBezTo>
                      <a:pt x="50" y="377"/>
                      <a:pt x="20" y="333"/>
                      <a:pt x="20" y="270"/>
                    </a:cubicBezTo>
                    <a:lnTo>
                      <a:pt x="20" y="260"/>
                    </a:lnTo>
                    <a:cubicBezTo>
                      <a:pt x="20" y="191"/>
                      <a:pt x="50" y="147"/>
                      <a:pt x="104" y="147"/>
                    </a:cubicBezTo>
                    <a:close/>
                    <a:moveTo>
                      <a:pt x="177" y="0"/>
                    </a:moveTo>
                    <a:lnTo>
                      <a:pt x="177" y="167"/>
                    </a:lnTo>
                    <a:cubicBezTo>
                      <a:pt x="163" y="147"/>
                      <a:pt x="138" y="127"/>
                      <a:pt x="99" y="127"/>
                    </a:cubicBezTo>
                    <a:cubicBezTo>
                      <a:pt x="30" y="127"/>
                      <a:pt x="1" y="186"/>
                      <a:pt x="1" y="260"/>
                    </a:cubicBezTo>
                    <a:lnTo>
                      <a:pt x="1" y="270"/>
                    </a:lnTo>
                    <a:cubicBezTo>
                      <a:pt x="1" y="338"/>
                      <a:pt x="30" y="397"/>
                      <a:pt x="99" y="397"/>
                    </a:cubicBezTo>
                    <a:cubicBezTo>
                      <a:pt x="143" y="397"/>
                      <a:pt x="167" y="377"/>
                      <a:pt x="177" y="358"/>
                    </a:cubicBezTo>
                    <a:lnTo>
                      <a:pt x="182" y="392"/>
                    </a:lnTo>
                    <a:lnTo>
                      <a:pt x="197" y="392"/>
                    </a:lnTo>
                    <a:lnTo>
                      <a:pt x="197" y="31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>
                <a:off x="6917702" y="2827751"/>
                <a:ext cx="57245" cy="82653"/>
              </a:xfrm>
              <a:custGeom>
                <a:avLst/>
                <a:gdLst/>
                <a:ahLst/>
                <a:cxnLst/>
                <a:rect l="l" t="t" r="r" b="b"/>
                <a:pathLst>
                  <a:path w="187" h="270" extrusionOk="0">
                    <a:moveTo>
                      <a:pt x="167" y="123"/>
                    </a:moveTo>
                    <a:lnTo>
                      <a:pt x="167" y="201"/>
                    </a:lnTo>
                    <a:cubicBezTo>
                      <a:pt x="157" y="221"/>
                      <a:pt x="133" y="250"/>
                      <a:pt x="74" y="250"/>
                    </a:cubicBezTo>
                    <a:cubicBezTo>
                      <a:pt x="35" y="250"/>
                      <a:pt x="20" y="226"/>
                      <a:pt x="20" y="201"/>
                    </a:cubicBezTo>
                    <a:lnTo>
                      <a:pt x="20" y="196"/>
                    </a:lnTo>
                    <a:cubicBezTo>
                      <a:pt x="20" y="162"/>
                      <a:pt x="45" y="143"/>
                      <a:pt x="79" y="138"/>
                    </a:cubicBezTo>
                    <a:lnTo>
                      <a:pt x="167" y="123"/>
                    </a:lnTo>
                    <a:close/>
                    <a:moveTo>
                      <a:pt x="99" y="0"/>
                    </a:moveTo>
                    <a:cubicBezTo>
                      <a:pt x="25" y="0"/>
                      <a:pt x="10" y="49"/>
                      <a:pt x="10" y="89"/>
                    </a:cubicBezTo>
                    <a:lnTo>
                      <a:pt x="10" y="94"/>
                    </a:lnTo>
                    <a:lnTo>
                      <a:pt x="30" y="94"/>
                    </a:lnTo>
                    <a:cubicBezTo>
                      <a:pt x="30" y="54"/>
                      <a:pt x="40" y="20"/>
                      <a:pt x="99" y="20"/>
                    </a:cubicBezTo>
                    <a:cubicBezTo>
                      <a:pt x="152" y="20"/>
                      <a:pt x="167" y="45"/>
                      <a:pt x="167" y="98"/>
                    </a:cubicBezTo>
                    <a:lnTo>
                      <a:pt x="167" y="108"/>
                    </a:lnTo>
                    <a:lnTo>
                      <a:pt x="84" y="118"/>
                    </a:lnTo>
                    <a:cubicBezTo>
                      <a:pt x="45" y="123"/>
                      <a:pt x="1" y="143"/>
                      <a:pt x="1" y="196"/>
                    </a:cubicBezTo>
                    <a:lnTo>
                      <a:pt x="1" y="201"/>
                    </a:lnTo>
                    <a:cubicBezTo>
                      <a:pt x="1" y="245"/>
                      <a:pt x="30" y="270"/>
                      <a:pt x="74" y="270"/>
                    </a:cubicBezTo>
                    <a:cubicBezTo>
                      <a:pt x="123" y="270"/>
                      <a:pt x="152" y="250"/>
                      <a:pt x="167" y="226"/>
                    </a:cubicBezTo>
                    <a:lnTo>
                      <a:pt x="172" y="265"/>
                    </a:lnTo>
                    <a:lnTo>
                      <a:pt x="187" y="265"/>
                    </a:lnTo>
                    <a:lnTo>
                      <a:pt x="187" y="191"/>
                    </a:lnTo>
                    <a:lnTo>
                      <a:pt x="187" y="98"/>
                    </a:lnTo>
                    <a:cubicBezTo>
                      <a:pt x="187" y="40"/>
                      <a:pt x="167" y="0"/>
                      <a:pt x="99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5"/>
              <p:cNvSpPr/>
              <p:nvPr/>
            </p:nvSpPr>
            <p:spPr>
              <a:xfrm>
                <a:off x="6988110" y="2829281"/>
                <a:ext cx="63367" cy="10959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358" extrusionOk="0">
                    <a:moveTo>
                      <a:pt x="1" y="0"/>
                    </a:moveTo>
                    <a:lnTo>
                      <a:pt x="94" y="250"/>
                    </a:lnTo>
                    <a:lnTo>
                      <a:pt x="55" y="358"/>
                    </a:lnTo>
                    <a:lnTo>
                      <a:pt x="74" y="358"/>
                    </a:lnTo>
                    <a:lnTo>
                      <a:pt x="113" y="250"/>
                    </a:lnTo>
                    <a:lnTo>
                      <a:pt x="206" y="0"/>
                    </a:lnTo>
                    <a:lnTo>
                      <a:pt x="187" y="0"/>
                    </a:lnTo>
                    <a:lnTo>
                      <a:pt x="104" y="23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5"/>
              <p:cNvSpPr/>
              <p:nvPr/>
            </p:nvSpPr>
            <p:spPr>
              <a:xfrm>
                <a:off x="7054233" y="2899689"/>
                <a:ext cx="13776" cy="25714"/>
              </a:xfrm>
              <a:custGeom>
                <a:avLst/>
                <a:gdLst/>
                <a:ahLst/>
                <a:cxnLst/>
                <a:rect l="l" t="t" r="r" b="b"/>
                <a:pathLst>
                  <a:path w="45" h="84" extrusionOk="0">
                    <a:moveTo>
                      <a:pt x="15" y="1"/>
                    </a:moveTo>
                    <a:lnTo>
                      <a:pt x="15" y="30"/>
                    </a:lnTo>
                    <a:lnTo>
                      <a:pt x="30" y="30"/>
                    </a:lnTo>
                    <a:cubicBezTo>
                      <a:pt x="30" y="59"/>
                      <a:pt x="20" y="69"/>
                      <a:pt x="0" y="69"/>
                    </a:cubicBezTo>
                    <a:lnTo>
                      <a:pt x="0" y="84"/>
                    </a:lnTo>
                    <a:cubicBezTo>
                      <a:pt x="30" y="84"/>
                      <a:pt x="44" y="64"/>
                      <a:pt x="44" y="25"/>
                    </a:cubicBezTo>
                    <a:lnTo>
                      <a:pt x="44" y="1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>
                <a:off x="7115763" y="2790404"/>
                <a:ext cx="73469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92" extrusionOk="0">
                    <a:moveTo>
                      <a:pt x="122" y="0"/>
                    </a:moveTo>
                    <a:cubicBezTo>
                      <a:pt x="54" y="0"/>
                      <a:pt x="5" y="39"/>
                      <a:pt x="5" y="98"/>
                    </a:cubicBezTo>
                    <a:lnTo>
                      <a:pt x="5" y="103"/>
                    </a:lnTo>
                    <a:cubicBezTo>
                      <a:pt x="5" y="147"/>
                      <a:pt x="34" y="186"/>
                      <a:pt x="118" y="201"/>
                    </a:cubicBezTo>
                    <a:cubicBezTo>
                      <a:pt x="186" y="211"/>
                      <a:pt x="220" y="235"/>
                      <a:pt x="220" y="284"/>
                    </a:cubicBezTo>
                    <a:lnTo>
                      <a:pt x="220" y="289"/>
                    </a:lnTo>
                    <a:cubicBezTo>
                      <a:pt x="220" y="343"/>
                      <a:pt x="181" y="372"/>
                      <a:pt x="122" y="372"/>
                    </a:cubicBezTo>
                    <a:lnTo>
                      <a:pt x="118" y="372"/>
                    </a:lnTo>
                    <a:cubicBezTo>
                      <a:pt x="64" y="372"/>
                      <a:pt x="20" y="338"/>
                      <a:pt x="20" y="265"/>
                    </a:cubicBezTo>
                    <a:lnTo>
                      <a:pt x="0" y="265"/>
                    </a:lnTo>
                    <a:lnTo>
                      <a:pt x="0" y="269"/>
                    </a:lnTo>
                    <a:cubicBezTo>
                      <a:pt x="0" y="343"/>
                      <a:pt x="44" y="392"/>
                      <a:pt x="122" y="392"/>
                    </a:cubicBezTo>
                    <a:cubicBezTo>
                      <a:pt x="191" y="392"/>
                      <a:pt x="240" y="353"/>
                      <a:pt x="240" y="289"/>
                    </a:cubicBezTo>
                    <a:lnTo>
                      <a:pt x="240" y="284"/>
                    </a:lnTo>
                    <a:cubicBezTo>
                      <a:pt x="240" y="230"/>
                      <a:pt x="211" y="191"/>
                      <a:pt x="127" y="181"/>
                    </a:cubicBezTo>
                    <a:cubicBezTo>
                      <a:pt x="49" y="171"/>
                      <a:pt x="25" y="142"/>
                      <a:pt x="25" y="98"/>
                    </a:cubicBezTo>
                    <a:lnTo>
                      <a:pt x="25" y="93"/>
                    </a:lnTo>
                    <a:cubicBezTo>
                      <a:pt x="25" y="49"/>
                      <a:pt x="69" y="20"/>
                      <a:pt x="118" y="20"/>
                    </a:cubicBezTo>
                    <a:lnTo>
                      <a:pt x="122" y="20"/>
                    </a:lnTo>
                    <a:cubicBezTo>
                      <a:pt x="186" y="20"/>
                      <a:pt x="216" y="54"/>
                      <a:pt x="216" y="132"/>
                    </a:cubicBezTo>
                    <a:lnTo>
                      <a:pt x="235" y="132"/>
                    </a:lnTo>
                    <a:lnTo>
                      <a:pt x="235" y="122"/>
                    </a:lnTo>
                    <a:cubicBezTo>
                      <a:pt x="235" y="44"/>
                      <a:pt x="201" y="0"/>
                      <a:pt x="122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7205457" y="2827751"/>
                <a:ext cx="64898" cy="82653"/>
              </a:xfrm>
              <a:custGeom>
                <a:avLst/>
                <a:gdLst/>
                <a:ahLst/>
                <a:cxnLst/>
                <a:rect l="l" t="t" r="r" b="b"/>
                <a:pathLst>
                  <a:path w="212" h="270" extrusionOk="0">
                    <a:moveTo>
                      <a:pt x="104" y="20"/>
                    </a:moveTo>
                    <a:cubicBezTo>
                      <a:pt x="162" y="20"/>
                      <a:pt x="187" y="64"/>
                      <a:pt x="187" y="128"/>
                    </a:cubicBezTo>
                    <a:lnTo>
                      <a:pt x="20" y="128"/>
                    </a:lnTo>
                    <a:cubicBezTo>
                      <a:pt x="20" y="64"/>
                      <a:pt x="45" y="20"/>
                      <a:pt x="104" y="20"/>
                    </a:cubicBezTo>
                    <a:close/>
                    <a:moveTo>
                      <a:pt x="104" y="0"/>
                    </a:moveTo>
                    <a:cubicBezTo>
                      <a:pt x="30" y="0"/>
                      <a:pt x="1" y="59"/>
                      <a:pt x="1" y="133"/>
                    </a:cubicBezTo>
                    <a:lnTo>
                      <a:pt x="1" y="143"/>
                    </a:lnTo>
                    <a:cubicBezTo>
                      <a:pt x="1" y="211"/>
                      <a:pt x="30" y="270"/>
                      <a:pt x="109" y="270"/>
                    </a:cubicBezTo>
                    <a:cubicBezTo>
                      <a:pt x="177" y="270"/>
                      <a:pt x="211" y="221"/>
                      <a:pt x="211" y="182"/>
                    </a:cubicBezTo>
                    <a:lnTo>
                      <a:pt x="192" y="182"/>
                    </a:lnTo>
                    <a:cubicBezTo>
                      <a:pt x="192" y="216"/>
                      <a:pt x="167" y="250"/>
                      <a:pt x="109" y="250"/>
                    </a:cubicBezTo>
                    <a:cubicBezTo>
                      <a:pt x="45" y="250"/>
                      <a:pt x="20" y="206"/>
                      <a:pt x="20" y="143"/>
                    </a:cubicBezTo>
                    <a:lnTo>
                      <a:pt x="211" y="143"/>
                    </a:lnTo>
                    <a:lnTo>
                      <a:pt x="211" y="133"/>
                    </a:lnTo>
                    <a:cubicBezTo>
                      <a:pt x="211" y="59"/>
                      <a:pt x="177" y="0"/>
                      <a:pt x="104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7288110" y="2827751"/>
                <a:ext cx="60306" cy="111122"/>
              </a:xfrm>
              <a:custGeom>
                <a:avLst/>
                <a:gdLst/>
                <a:ahLst/>
                <a:cxnLst/>
                <a:rect l="l" t="t" r="r" b="b"/>
                <a:pathLst>
                  <a:path w="197" h="363" extrusionOk="0">
                    <a:moveTo>
                      <a:pt x="93" y="20"/>
                    </a:moveTo>
                    <a:cubicBezTo>
                      <a:pt x="147" y="20"/>
                      <a:pt x="177" y="64"/>
                      <a:pt x="177" y="133"/>
                    </a:cubicBezTo>
                    <a:lnTo>
                      <a:pt x="177" y="143"/>
                    </a:lnTo>
                    <a:cubicBezTo>
                      <a:pt x="177" y="206"/>
                      <a:pt x="147" y="250"/>
                      <a:pt x="93" y="250"/>
                    </a:cubicBezTo>
                    <a:cubicBezTo>
                      <a:pt x="54" y="250"/>
                      <a:pt x="35" y="226"/>
                      <a:pt x="20" y="206"/>
                    </a:cubicBezTo>
                    <a:lnTo>
                      <a:pt x="20" y="64"/>
                    </a:lnTo>
                    <a:cubicBezTo>
                      <a:pt x="35" y="45"/>
                      <a:pt x="54" y="20"/>
                      <a:pt x="93" y="20"/>
                    </a:cubicBezTo>
                    <a:close/>
                    <a:moveTo>
                      <a:pt x="98" y="0"/>
                    </a:moveTo>
                    <a:cubicBezTo>
                      <a:pt x="54" y="0"/>
                      <a:pt x="30" y="20"/>
                      <a:pt x="15" y="45"/>
                    </a:cubicBezTo>
                    <a:lnTo>
                      <a:pt x="15" y="5"/>
                    </a:lnTo>
                    <a:lnTo>
                      <a:pt x="0" y="5"/>
                    </a:lnTo>
                    <a:lnTo>
                      <a:pt x="0" y="79"/>
                    </a:lnTo>
                    <a:lnTo>
                      <a:pt x="0" y="363"/>
                    </a:lnTo>
                    <a:lnTo>
                      <a:pt x="20" y="363"/>
                    </a:lnTo>
                    <a:lnTo>
                      <a:pt x="20" y="236"/>
                    </a:lnTo>
                    <a:cubicBezTo>
                      <a:pt x="35" y="255"/>
                      <a:pt x="59" y="270"/>
                      <a:pt x="98" y="270"/>
                    </a:cubicBezTo>
                    <a:cubicBezTo>
                      <a:pt x="167" y="270"/>
                      <a:pt x="196" y="211"/>
                      <a:pt x="196" y="143"/>
                    </a:cubicBezTo>
                    <a:lnTo>
                      <a:pt x="196" y="133"/>
                    </a:lnTo>
                    <a:cubicBezTo>
                      <a:pt x="196" y="59"/>
                      <a:pt x="167" y="0"/>
                      <a:pt x="98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7360049" y="2806628"/>
                <a:ext cx="45306" cy="103776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39" extrusionOk="0">
                    <a:moveTo>
                      <a:pt x="39" y="1"/>
                    </a:moveTo>
                    <a:lnTo>
                      <a:pt x="39" y="74"/>
                    </a:lnTo>
                    <a:lnTo>
                      <a:pt x="0" y="74"/>
                    </a:lnTo>
                    <a:lnTo>
                      <a:pt x="0" y="94"/>
                    </a:lnTo>
                    <a:lnTo>
                      <a:pt x="39" y="94"/>
                    </a:lnTo>
                    <a:lnTo>
                      <a:pt x="39" y="270"/>
                    </a:lnTo>
                    <a:cubicBezTo>
                      <a:pt x="39" y="319"/>
                      <a:pt x="69" y="339"/>
                      <a:pt x="108" y="339"/>
                    </a:cubicBezTo>
                    <a:cubicBezTo>
                      <a:pt x="128" y="339"/>
                      <a:pt x="142" y="334"/>
                      <a:pt x="142" y="334"/>
                    </a:cubicBezTo>
                    <a:lnTo>
                      <a:pt x="142" y="314"/>
                    </a:lnTo>
                    <a:cubicBezTo>
                      <a:pt x="137" y="319"/>
                      <a:pt x="128" y="319"/>
                      <a:pt x="113" y="319"/>
                    </a:cubicBezTo>
                    <a:cubicBezTo>
                      <a:pt x="79" y="319"/>
                      <a:pt x="59" y="309"/>
                      <a:pt x="59" y="265"/>
                    </a:cubicBezTo>
                    <a:lnTo>
                      <a:pt x="59" y="94"/>
                    </a:lnTo>
                    <a:lnTo>
                      <a:pt x="147" y="94"/>
                    </a:lnTo>
                    <a:lnTo>
                      <a:pt x="147" y="74"/>
                    </a:lnTo>
                    <a:lnTo>
                      <a:pt x="59" y="74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7421580" y="2827751"/>
                <a:ext cx="64592" cy="82653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70" extrusionOk="0">
                    <a:moveTo>
                      <a:pt x="103" y="20"/>
                    </a:moveTo>
                    <a:cubicBezTo>
                      <a:pt x="162" y="20"/>
                      <a:pt x="186" y="64"/>
                      <a:pt x="191" y="128"/>
                    </a:cubicBezTo>
                    <a:lnTo>
                      <a:pt x="20" y="128"/>
                    </a:lnTo>
                    <a:cubicBezTo>
                      <a:pt x="20" y="64"/>
                      <a:pt x="49" y="20"/>
                      <a:pt x="103" y="20"/>
                    </a:cubicBezTo>
                    <a:close/>
                    <a:moveTo>
                      <a:pt x="103" y="0"/>
                    </a:moveTo>
                    <a:cubicBezTo>
                      <a:pt x="29" y="0"/>
                      <a:pt x="0" y="59"/>
                      <a:pt x="0" y="133"/>
                    </a:cubicBezTo>
                    <a:lnTo>
                      <a:pt x="0" y="143"/>
                    </a:lnTo>
                    <a:cubicBezTo>
                      <a:pt x="0" y="211"/>
                      <a:pt x="29" y="270"/>
                      <a:pt x="108" y="270"/>
                    </a:cubicBezTo>
                    <a:cubicBezTo>
                      <a:pt x="181" y="270"/>
                      <a:pt x="211" y="221"/>
                      <a:pt x="211" y="182"/>
                    </a:cubicBezTo>
                    <a:lnTo>
                      <a:pt x="191" y="182"/>
                    </a:lnTo>
                    <a:cubicBezTo>
                      <a:pt x="191" y="216"/>
                      <a:pt x="167" y="250"/>
                      <a:pt x="108" y="250"/>
                    </a:cubicBezTo>
                    <a:cubicBezTo>
                      <a:pt x="49" y="250"/>
                      <a:pt x="20" y="206"/>
                      <a:pt x="20" y="143"/>
                    </a:cubicBezTo>
                    <a:lnTo>
                      <a:pt x="211" y="143"/>
                    </a:lnTo>
                    <a:lnTo>
                      <a:pt x="211" y="133"/>
                    </a:lnTo>
                    <a:cubicBezTo>
                      <a:pt x="211" y="59"/>
                      <a:pt x="176" y="0"/>
                      <a:pt x="10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7503926" y="2827751"/>
                <a:ext cx="97653" cy="81122"/>
              </a:xfrm>
              <a:custGeom>
                <a:avLst/>
                <a:gdLst/>
                <a:ahLst/>
                <a:cxnLst/>
                <a:rect l="l" t="t" r="r" b="b"/>
                <a:pathLst>
                  <a:path w="319" h="265" extrusionOk="0">
                    <a:moveTo>
                      <a:pt x="98" y="0"/>
                    </a:moveTo>
                    <a:cubicBezTo>
                      <a:pt x="59" y="0"/>
                      <a:pt x="35" y="20"/>
                      <a:pt x="20" y="45"/>
                    </a:cubicBezTo>
                    <a:lnTo>
                      <a:pt x="15" y="5"/>
                    </a:lnTo>
                    <a:lnTo>
                      <a:pt x="0" y="5"/>
                    </a:lnTo>
                    <a:lnTo>
                      <a:pt x="0" y="79"/>
                    </a:lnTo>
                    <a:lnTo>
                      <a:pt x="0" y="265"/>
                    </a:lnTo>
                    <a:lnTo>
                      <a:pt x="20" y="265"/>
                    </a:lnTo>
                    <a:lnTo>
                      <a:pt x="20" y="64"/>
                    </a:lnTo>
                    <a:cubicBezTo>
                      <a:pt x="35" y="45"/>
                      <a:pt x="54" y="20"/>
                      <a:pt x="94" y="20"/>
                    </a:cubicBezTo>
                    <a:cubicBezTo>
                      <a:pt x="128" y="20"/>
                      <a:pt x="152" y="30"/>
                      <a:pt x="152" y="79"/>
                    </a:cubicBezTo>
                    <a:lnTo>
                      <a:pt x="152" y="265"/>
                    </a:lnTo>
                    <a:lnTo>
                      <a:pt x="172" y="265"/>
                    </a:lnTo>
                    <a:lnTo>
                      <a:pt x="172" y="64"/>
                    </a:lnTo>
                    <a:cubicBezTo>
                      <a:pt x="182" y="45"/>
                      <a:pt x="201" y="20"/>
                      <a:pt x="245" y="20"/>
                    </a:cubicBezTo>
                    <a:cubicBezTo>
                      <a:pt x="275" y="20"/>
                      <a:pt x="299" y="30"/>
                      <a:pt x="299" y="79"/>
                    </a:cubicBezTo>
                    <a:lnTo>
                      <a:pt x="299" y="265"/>
                    </a:lnTo>
                    <a:lnTo>
                      <a:pt x="319" y="265"/>
                    </a:lnTo>
                    <a:lnTo>
                      <a:pt x="319" y="74"/>
                    </a:lnTo>
                    <a:cubicBezTo>
                      <a:pt x="319" y="25"/>
                      <a:pt x="294" y="0"/>
                      <a:pt x="250" y="0"/>
                    </a:cubicBezTo>
                    <a:cubicBezTo>
                      <a:pt x="206" y="0"/>
                      <a:pt x="182" y="20"/>
                      <a:pt x="167" y="45"/>
                    </a:cubicBezTo>
                    <a:cubicBezTo>
                      <a:pt x="157" y="15"/>
                      <a:pt x="133" y="0"/>
                      <a:pt x="98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7620865" y="2788873"/>
                <a:ext cx="61837" cy="121531"/>
              </a:xfrm>
              <a:custGeom>
                <a:avLst/>
                <a:gdLst/>
                <a:ahLst/>
                <a:cxnLst/>
                <a:rect l="l" t="t" r="r" b="b"/>
                <a:pathLst>
                  <a:path w="202" h="397" extrusionOk="0">
                    <a:moveTo>
                      <a:pt x="98" y="147"/>
                    </a:moveTo>
                    <a:cubicBezTo>
                      <a:pt x="152" y="147"/>
                      <a:pt x="182" y="191"/>
                      <a:pt x="182" y="260"/>
                    </a:cubicBezTo>
                    <a:lnTo>
                      <a:pt x="182" y="270"/>
                    </a:lnTo>
                    <a:cubicBezTo>
                      <a:pt x="182" y="333"/>
                      <a:pt x="152" y="377"/>
                      <a:pt x="98" y="377"/>
                    </a:cubicBezTo>
                    <a:cubicBezTo>
                      <a:pt x="59" y="377"/>
                      <a:pt x="35" y="353"/>
                      <a:pt x="25" y="333"/>
                    </a:cubicBezTo>
                    <a:lnTo>
                      <a:pt x="25" y="191"/>
                    </a:lnTo>
                    <a:cubicBezTo>
                      <a:pt x="35" y="172"/>
                      <a:pt x="59" y="147"/>
                      <a:pt x="98" y="147"/>
                    </a:cubicBezTo>
                    <a:close/>
                    <a:moveTo>
                      <a:pt x="5" y="0"/>
                    </a:moveTo>
                    <a:lnTo>
                      <a:pt x="5" y="318"/>
                    </a:lnTo>
                    <a:lnTo>
                      <a:pt x="0" y="392"/>
                    </a:lnTo>
                    <a:lnTo>
                      <a:pt x="15" y="392"/>
                    </a:lnTo>
                    <a:lnTo>
                      <a:pt x="20" y="358"/>
                    </a:lnTo>
                    <a:cubicBezTo>
                      <a:pt x="35" y="377"/>
                      <a:pt x="59" y="397"/>
                      <a:pt x="98" y="397"/>
                    </a:cubicBezTo>
                    <a:cubicBezTo>
                      <a:pt x="172" y="397"/>
                      <a:pt x="201" y="338"/>
                      <a:pt x="201" y="270"/>
                    </a:cubicBezTo>
                    <a:lnTo>
                      <a:pt x="201" y="260"/>
                    </a:lnTo>
                    <a:cubicBezTo>
                      <a:pt x="201" y="186"/>
                      <a:pt x="172" y="127"/>
                      <a:pt x="98" y="127"/>
                    </a:cubicBezTo>
                    <a:cubicBezTo>
                      <a:pt x="59" y="127"/>
                      <a:pt x="40" y="147"/>
                      <a:pt x="25" y="167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7698926" y="2827751"/>
                <a:ext cx="64592" cy="82653"/>
              </a:xfrm>
              <a:custGeom>
                <a:avLst/>
                <a:gdLst/>
                <a:ahLst/>
                <a:cxnLst/>
                <a:rect l="l" t="t" r="r" b="b"/>
                <a:pathLst>
                  <a:path w="211" h="270" extrusionOk="0">
                    <a:moveTo>
                      <a:pt x="103" y="20"/>
                    </a:moveTo>
                    <a:cubicBezTo>
                      <a:pt x="162" y="20"/>
                      <a:pt x="186" y="64"/>
                      <a:pt x="191" y="128"/>
                    </a:cubicBezTo>
                    <a:lnTo>
                      <a:pt x="20" y="128"/>
                    </a:lnTo>
                    <a:cubicBezTo>
                      <a:pt x="20" y="64"/>
                      <a:pt x="49" y="20"/>
                      <a:pt x="103" y="20"/>
                    </a:cubicBezTo>
                    <a:close/>
                    <a:moveTo>
                      <a:pt x="103" y="0"/>
                    </a:moveTo>
                    <a:cubicBezTo>
                      <a:pt x="30" y="0"/>
                      <a:pt x="0" y="59"/>
                      <a:pt x="0" y="133"/>
                    </a:cubicBezTo>
                    <a:lnTo>
                      <a:pt x="0" y="143"/>
                    </a:lnTo>
                    <a:cubicBezTo>
                      <a:pt x="0" y="211"/>
                      <a:pt x="30" y="270"/>
                      <a:pt x="108" y="270"/>
                    </a:cubicBezTo>
                    <a:cubicBezTo>
                      <a:pt x="181" y="270"/>
                      <a:pt x="211" y="221"/>
                      <a:pt x="211" y="182"/>
                    </a:cubicBezTo>
                    <a:lnTo>
                      <a:pt x="191" y="182"/>
                    </a:lnTo>
                    <a:cubicBezTo>
                      <a:pt x="191" y="216"/>
                      <a:pt x="167" y="250"/>
                      <a:pt x="108" y="250"/>
                    </a:cubicBezTo>
                    <a:cubicBezTo>
                      <a:pt x="49" y="250"/>
                      <a:pt x="20" y="206"/>
                      <a:pt x="20" y="143"/>
                    </a:cubicBezTo>
                    <a:lnTo>
                      <a:pt x="211" y="143"/>
                    </a:lnTo>
                    <a:lnTo>
                      <a:pt x="211" y="133"/>
                    </a:lnTo>
                    <a:cubicBezTo>
                      <a:pt x="211" y="59"/>
                      <a:pt x="176" y="0"/>
                      <a:pt x="10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7781273" y="2827751"/>
                <a:ext cx="30306" cy="811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265" extrusionOk="0">
                    <a:moveTo>
                      <a:pt x="94" y="0"/>
                    </a:moveTo>
                    <a:cubicBezTo>
                      <a:pt x="54" y="0"/>
                      <a:pt x="30" y="20"/>
                      <a:pt x="20" y="45"/>
                    </a:cubicBezTo>
                    <a:lnTo>
                      <a:pt x="15" y="5"/>
                    </a:lnTo>
                    <a:lnTo>
                      <a:pt x="0" y="5"/>
                    </a:lnTo>
                    <a:lnTo>
                      <a:pt x="0" y="79"/>
                    </a:lnTo>
                    <a:lnTo>
                      <a:pt x="0" y="265"/>
                    </a:lnTo>
                    <a:lnTo>
                      <a:pt x="20" y="265"/>
                    </a:lnTo>
                    <a:lnTo>
                      <a:pt x="20" y="64"/>
                    </a:lnTo>
                    <a:cubicBezTo>
                      <a:pt x="35" y="45"/>
                      <a:pt x="54" y="20"/>
                      <a:pt x="94" y="20"/>
                    </a:cubicBezTo>
                    <a:lnTo>
                      <a:pt x="98" y="20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856273" y="2791628"/>
                <a:ext cx="72245" cy="11724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83" extrusionOk="0">
                    <a:moveTo>
                      <a:pt x="123" y="1"/>
                    </a:moveTo>
                    <a:lnTo>
                      <a:pt x="0" y="79"/>
                    </a:lnTo>
                    <a:lnTo>
                      <a:pt x="10" y="99"/>
                    </a:lnTo>
                    <a:lnTo>
                      <a:pt x="113" y="30"/>
                    </a:lnTo>
                    <a:lnTo>
                      <a:pt x="113" y="363"/>
                    </a:lnTo>
                    <a:lnTo>
                      <a:pt x="5" y="363"/>
                    </a:lnTo>
                    <a:lnTo>
                      <a:pt x="5" y="383"/>
                    </a:lnTo>
                    <a:lnTo>
                      <a:pt x="235" y="383"/>
                    </a:lnTo>
                    <a:lnTo>
                      <a:pt x="235" y="363"/>
                    </a:lnTo>
                    <a:lnTo>
                      <a:pt x="133" y="363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946273" y="2790404"/>
                <a:ext cx="72245" cy="118469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87" extrusionOk="0">
                    <a:moveTo>
                      <a:pt x="118" y="0"/>
                    </a:moveTo>
                    <a:cubicBezTo>
                      <a:pt x="34" y="0"/>
                      <a:pt x="0" y="44"/>
                      <a:pt x="0" y="122"/>
                    </a:cubicBezTo>
                    <a:lnTo>
                      <a:pt x="0" y="132"/>
                    </a:lnTo>
                    <a:lnTo>
                      <a:pt x="20" y="132"/>
                    </a:lnTo>
                    <a:cubicBezTo>
                      <a:pt x="20" y="54"/>
                      <a:pt x="49" y="20"/>
                      <a:pt x="118" y="20"/>
                    </a:cubicBezTo>
                    <a:cubicBezTo>
                      <a:pt x="176" y="20"/>
                      <a:pt x="216" y="54"/>
                      <a:pt x="216" y="103"/>
                    </a:cubicBezTo>
                    <a:lnTo>
                      <a:pt x="216" y="108"/>
                    </a:lnTo>
                    <a:cubicBezTo>
                      <a:pt x="216" y="137"/>
                      <a:pt x="206" y="162"/>
                      <a:pt x="172" y="196"/>
                    </a:cubicBezTo>
                    <a:lnTo>
                      <a:pt x="0" y="377"/>
                    </a:lnTo>
                    <a:lnTo>
                      <a:pt x="0" y="387"/>
                    </a:lnTo>
                    <a:lnTo>
                      <a:pt x="235" y="387"/>
                    </a:lnTo>
                    <a:lnTo>
                      <a:pt x="235" y="367"/>
                    </a:lnTo>
                    <a:lnTo>
                      <a:pt x="34" y="367"/>
                    </a:lnTo>
                    <a:lnTo>
                      <a:pt x="191" y="206"/>
                    </a:lnTo>
                    <a:cubicBezTo>
                      <a:pt x="225" y="167"/>
                      <a:pt x="235" y="142"/>
                      <a:pt x="235" y="108"/>
                    </a:cubicBezTo>
                    <a:lnTo>
                      <a:pt x="235" y="103"/>
                    </a:lnTo>
                    <a:cubicBezTo>
                      <a:pt x="235" y="39"/>
                      <a:pt x="191" y="0"/>
                      <a:pt x="118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>
                <a:off x="7273110" y="1565309"/>
                <a:ext cx="103776" cy="1279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418" extrusionOk="0">
                    <a:moveTo>
                      <a:pt x="172" y="65"/>
                    </a:moveTo>
                    <a:cubicBezTo>
                      <a:pt x="230" y="65"/>
                      <a:pt x="279" y="114"/>
                      <a:pt x="279" y="172"/>
                    </a:cubicBezTo>
                    <a:lnTo>
                      <a:pt x="279" y="353"/>
                    </a:lnTo>
                    <a:lnTo>
                      <a:pt x="64" y="353"/>
                    </a:lnTo>
                    <a:lnTo>
                      <a:pt x="64" y="172"/>
                    </a:lnTo>
                    <a:cubicBezTo>
                      <a:pt x="64" y="114"/>
                      <a:pt x="113" y="65"/>
                      <a:pt x="172" y="65"/>
                    </a:cubicBezTo>
                    <a:close/>
                    <a:moveTo>
                      <a:pt x="172" y="1"/>
                    </a:moveTo>
                    <a:cubicBezTo>
                      <a:pt x="79" y="1"/>
                      <a:pt x="0" y="79"/>
                      <a:pt x="0" y="172"/>
                    </a:cubicBezTo>
                    <a:lnTo>
                      <a:pt x="0" y="417"/>
                    </a:lnTo>
                    <a:lnTo>
                      <a:pt x="338" y="417"/>
                    </a:lnTo>
                    <a:lnTo>
                      <a:pt x="338" y="172"/>
                    </a:lnTo>
                    <a:cubicBezTo>
                      <a:pt x="338" y="79"/>
                      <a:pt x="265" y="1"/>
                      <a:pt x="172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7251988" y="1640308"/>
                <a:ext cx="145714" cy="85714"/>
              </a:xfrm>
              <a:custGeom>
                <a:avLst/>
                <a:gdLst/>
                <a:ahLst/>
                <a:cxnLst/>
                <a:rect l="l" t="t" r="r" b="b"/>
                <a:pathLst>
                  <a:path w="476" h="280" extrusionOk="0">
                    <a:moveTo>
                      <a:pt x="50" y="1"/>
                    </a:moveTo>
                    <a:cubicBezTo>
                      <a:pt x="20" y="1"/>
                      <a:pt x="1" y="25"/>
                      <a:pt x="1" y="50"/>
                    </a:cubicBezTo>
                    <a:lnTo>
                      <a:pt x="1" y="231"/>
                    </a:lnTo>
                    <a:cubicBezTo>
                      <a:pt x="1" y="260"/>
                      <a:pt x="20" y="280"/>
                      <a:pt x="50" y="280"/>
                    </a:cubicBezTo>
                    <a:lnTo>
                      <a:pt x="427" y="280"/>
                    </a:lnTo>
                    <a:cubicBezTo>
                      <a:pt x="456" y="280"/>
                      <a:pt x="476" y="260"/>
                      <a:pt x="476" y="231"/>
                    </a:cubicBezTo>
                    <a:lnTo>
                      <a:pt x="476" y="50"/>
                    </a:lnTo>
                    <a:cubicBezTo>
                      <a:pt x="476" y="25"/>
                      <a:pt x="456" y="1"/>
                      <a:pt x="427" y="1"/>
                    </a:cubicBezTo>
                    <a:close/>
                  </a:path>
                </a:pathLst>
              </a:custGeom>
              <a:solidFill>
                <a:srgbClr val="F9FA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8091681" y="1217555"/>
                <a:ext cx="93061" cy="72245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6" extrusionOk="0">
                    <a:moveTo>
                      <a:pt x="152" y="1"/>
                    </a:moveTo>
                    <a:cubicBezTo>
                      <a:pt x="93" y="1"/>
                      <a:pt x="39" y="25"/>
                      <a:pt x="0" y="59"/>
                    </a:cubicBezTo>
                    <a:lnTo>
                      <a:pt x="25" y="84"/>
                    </a:lnTo>
                    <a:cubicBezTo>
                      <a:pt x="54" y="50"/>
                      <a:pt x="103" y="30"/>
                      <a:pt x="152" y="30"/>
                    </a:cubicBezTo>
                    <a:cubicBezTo>
                      <a:pt x="201" y="30"/>
                      <a:pt x="245" y="50"/>
                      <a:pt x="279" y="84"/>
                    </a:cubicBezTo>
                    <a:lnTo>
                      <a:pt x="304" y="59"/>
                    </a:lnTo>
                    <a:cubicBezTo>
                      <a:pt x="265" y="25"/>
                      <a:pt x="211" y="1"/>
                      <a:pt x="152" y="1"/>
                    </a:cubicBezTo>
                    <a:close/>
                    <a:moveTo>
                      <a:pt x="152" y="59"/>
                    </a:moveTo>
                    <a:cubicBezTo>
                      <a:pt x="108" y="59"/>
                      <a:pt x="74" y="79"/>
                      <a:pt x="44" y="104"/>
                    </a:cubicBezTo>
                    <a:lnTo>
                      <a:pt x="69" y="128"/>
                    </a:lnTo>
                    <a:cubicBezTo>
                      <a:pt x="88" y="104"/>
                      <a:pt x="118" y="94"/>
                      <a:pt x="152" y="94"/>
                    </a:cubicBezTo>
                    <a:cubicBezTo>
                      <a:pt x="186" y="94"/>
                      <a:pt x="216" y="104"/>
                      <a:pt x="235" y="128"/>
                    </a:cubicBezTo>
                    <a:lnTo>
                      <a:pt x="260" y="104"/>
                    </a:lnTo>
                    <a:cubicBezTo>
                      <a:pt x="230" y="79"/>
                      <a:pt x="191" y="59"/>
                      <a:pt x="152" y="59"/>
                    </a:cubicBezTo>
                    <a:close/>
                    <a:moveTo>
                      <a:pt x="152" y="128"/>
                    </a:moveTo>
                    <a:cubicBezTo>
                      <a:pt x="128" y="128"/>
                      <a:pt x="108" y="138"/>
                      <a:pt x="93" y="152"/>
                    </a:cubicBezTo>
                    <a:lnTo>
                      <a:pt x="118" y="177"/>
                    </a:lnTo>
                    <a:cubicBezTo>
                      <a:pt x="123" y="167"/>
                      <a:pt x="137" y="162"/>
                      <a:pt x="152" y="162"/>
                    </a:cubicBezTo>
                    <a:cubicBezTo>
                      <a:pt x="167" y="162"/>
                      <a:pt x="177" y="167"/>
                      <a:pt x="186" y="177"/>
                    </a:cubicBezTo>
                    <a:lnTo>
                      <a:pt x="211" y="152"/>
                    </a:lnTo>
                    <a:cubicBezTo>
                      <a:pt x="196" y="138"/>
                      <a:pt x="172" y="128"/>
                      <a:pt x="152" y="128"/>
                    </a:cubicBezTo>
                    <a:close/>
                    <a:moveTo>
                      <a:pt x="152" y="187"/>
                    </a:moveTo>
                    <a:cubicBezTo>
                      <a:pt x="137" y="187"/>
                      <a:pt x="128" y="197"/>
                      <a:pt x="128" y="211"/>
                    </a:cubicBezTo>
                    <a:cubicBezTo>
                      <a:pt x="128" y="226"/>
                      <a:pt x="137" y="236"/>
                      <a:pt x="152" y="236"/>
                    </a:cubicBezTo>
                    <a:cubicBezTo>
                      <a:pt x="167" y="236"/>
                      <a:pt x="177" y="226"/>
                      <a:pt x="177" y="211"/>
                    </a:cubicBezTo>
                    <a:cubicBezTo>
                      <a:pt x="177" y="197"/>
                      <a:pt x="167" y="187"/>
                      <a:pt x="152" y="1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988212" y="1227964"/>
                <a:ext cx="81122" cy="60306"/>
              </a:xfrm>
              <a:custGeom>
                <a:avLst/>
                <a:gdLst/>
                <a:ahLst/>
                <a:cxnLst/>
                <a:rect l="l" t="t" r="r" b="b"/>
                <a:pathLst>
                  <a:path w="265" h="197" extrusionOk="0">
                    <a:moveTo>
                      <a:pt x="0" y="143"/>
                    </a:moveTo>
                    <a:lnTo>
                      <a:pt x="0" y="192"/>
                    </a:lnTo>
                    <a:lnTo>
                      <a:pt x="30" y="192"/>
                    </a:lnTo>
                    <a:lnTo>
                      <a:pt x="30" y="143"/>
                    </a:lnTo>
                    <a:close/>
                    <a:moveTo>
                      <a:pt x="59" y="109"/>
                    </a:moveTo>
                    <a:lnTo>
                      <a:pt x="59" y="192"/>
                    </a:lnTo>
                    <a:lnTo>
                      <a:pt x="88" y="192"/>
                    </a:lnTo>
                    <a:lnTo>
                      <a:pt x="88" y="109"/>
                    </a:lnTo>
                    <a:close/>
                    <a:moveTo>
                      <a:pt x="118" y="70"/>
                    </a:moveTo>
                    <a:lnTo>
                      <a:pt x="118" y="192"/>
                    </a:lnTo>
                    <a:lnTo>
                      <a:pt x="147" y="192"/>
                    </a:lnTo>
                    <a:lnTo>
                      <a:pt x="147" y="70"/>
                    </a:lnTo>
                    <a:close/>
                    <a:moveTo>
                      <a:pt x="177" y="35"/>
                    </a:moveTo>
                    <a:lnTo>
                      <a:pt x="177" y="192"/>
                    </a:lnTo>
                    <a:lnTo>
                      <a:pt x="206" y="192"/>
                    </a:lnTo>
                    <a:lnTo>
                      <a:pt x="206" y="35"/>
                    </a:lnTo>
                    <a:close/>
                    <a:moveTo>
                      <a:pt x="235" y="1"/>
                    </a:moveTo>
                    <a:lnTo>
                      <a:pt x="235" y="197"/>
                    </a:lnTo>
                    <a:lnTo>
                      <a:pt x="265" y="197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8208620" y="1229494"/>
                <a:ext cx="121531" cy="5877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192" extrusionOk="0">
                    <a:moveTo>
                      <a:pt x="44" y="20"/>
                    </a:moveTo>
                    <a:cubicBezTo>
                      <a:pt x="30" y="20"/>
                      <a:pt x="20" y="35"/>
                      <a:pt x="20" y="50"/>
                    </a:cubicBezTo>
                    <a:lnTo>
                      <a:pt x="20" y="148"/>
                    </a:lnTo>
                    <a:cubicBezTo>
                      <a:pt x="20" y="162"/>
                      <a:pt x="30" y="172"/>
                      <a:pt x="44" y="172"/>
                    </a:cubicBezTo>
                    <a:lnTo>
                      <a:pt x="274" y="172"/>
                    </a:lnTo>
                    <a:lnTo>
                      <a:pt x="274" y="20"/>
                    </a:lnTo>
                    <a:close/>
                    <a:moveTo>
                      <a:pt x="338" y="11"/>
                    </a:moveTo>
                    <a:cubicBezTo>
                      <a:pt x="358" y="11"/>
                      <a:pt x="372" y="25"/>
                      <a:pt x="372" y="45"/>
                    </a:cubicBezTo>
                    <a:lnTo>
                      <a:pt x="372" y="153"/>
                    </a:lnTo>
                    <a:cubicBezTo>
                      <a:pt x="372" y="172"/>
                      <a:pt x="358" y="187"/>
                      <a:pt x="338" y="187"/>
                    </a:cubicBezTo>
                    <a:lnTo>
                      <a:pt x="39" y="187"/>
                    </a:lnTo>
                    <a:cubicBezTo>
                      <a:pt x="25" y="187"/>
                      <a:pt x="5" y="172"/>
                      <a:pt x="5" y="153"/>
                    </a:cubicBezTo>
                    <a:lnTo>
                      <a:pt x="5" y="45"/>
                    </a:lnTo>
                    <a:cubicBezTo>
                      <a:pt x="5" y="25"/>
                      <a:pt x="25" y="11"/>
                      <a:pt x="39" y="11"/>
                    </a:cubicBezTo>
                    <a:close/>
                    <a:moveTo>
                      <a:pt x="39" y="1"/>
                    </a:moveTo>
                    <a:cubicBezTo>
                      <a:pt x="20" y="1"/>
                      <a:pt x="0" y="20"/>
                      <a:pt x="0" y="45"/>
                    </a:cubicBezTo>
                    <a:lnTo>
                      <a:pt x="0" y="153"/>
                    </a:lnTo>
                    <a:cubicBezTo>
                      <a:pt x="0" y="172"/>
                      <a:pt x="20" y="192"/>
                      <a:pt x="39" y="192"/>
                    </a:cubicBezTo>
                    <a:lnTo>
                      <a:pt x="338" y="192"/>
                    </a:lnTo>
                    <a:cubicBezTo>
                      <a:pt x="363" y="192"/>
                      <a:pt x="377" y="172"/>
                      <a:pt x="377" y="153"/>
                    </a:cubicBezTo>
                    <a:lnTo>
                      <a:pt x="377" y="123"/>
                    </a:lnTo>
                    <a:lnTo>
                      <a:pt x="397" y="123"/>
                    </a:lnTo>
                    <a:lnTo>
                      <a:pt x="397" y="74"/>
                    </a:lnTo>
                    <a:lnTo>
                      <a:pt x="377" y="74"/>
                    </a:lnTo>
                    <a:lnTo>
                      <a:pt x="377" y="45"/>
                    </a:lnTo>
                    <a:cubicBezTo>
                      <a:pt x="377" y="20"/>
                      <a:pt x="363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15"/>
              <p:cNvSpPr/>
              <p:nvPr/>
            </p:nvSpPr>
            <p:spPr>
              <a:xfrm>
                <a:off x="8461783" y="1509901"/>
                <a:ext cx="71020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14" extrusionOk="0">
                    <a:moveTo>
                      <a:pt x="1" y="1"/>
                    </a:moveTo>
                    <a:lnTo>
                      <a:pt x="1" y="113"/>
                    </a:lnTo>
                    <a:lnTo>
                      <a:pt x="231" y="113"/>
                    </a:lnTo>
                    <a:lnTo>
                      <a:pt x="231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15"/>
              <p:cNvSpPr/>
              <p:nvPr/>
            </p:nvSpPr>
            <p:spPr>
              <a:xfrm>
                <a:off x="6118723" y="1509901"/>
                <a:ext cx="69184" cy="34898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4" extrusionOk="0">
                    <a:moveTo>
                      <a:pt x="0" y="1"/>
                    </a:moveTo>
                    <a:lnTo>
                      <a:pt x="0" y="113"/>
                    </a:lnTo>
                    <a:lnTo>
                      <a:pt x="226" y="113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8461783" y="5598144"/>
                <a:ext cx="71020" cy="36429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19" extrusionOk="0">
                    <a:moveTo>
                      <a:pt x="1" y="1"/>
                    </a:moveTo>
                    <a:lnTo>
                      <a:pt x="1" y="118"/>
                    </a:lnTo>
                    <a:lnTo>
                      <a:pt x="231" y="118"/>
                    </a:lnTo>
                    <a:lnTo>
                      <a:pt x="231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6118723" y="5598144"/>
                <a:ext cx="69184" cy="36429"/>
              </a:xfrm>
              <a:custGeom>
                <a:avLst/>
                <a:gdLst/>
                <a:ahLst/>
                <a:cxnLst/>
                <a:rect l="l" t="t" r="r" b="b"/>
                <a:pathLst>
                  <a:path w="226" h="119" extrusionOk="0">
                    <a:moveTo>
                      <a:pt x="0" y="1"/>
                    </a:moveTo>
                    <a:lnTo>
                      <a:pt x="0" y="118"/>
                    </a:lnTo>
                    <a:lnTo>
                      <a:pt x="226" y="118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1516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6216070" y="1162148"/>
                <a:ext cx="1484388" cy="2728776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8914" extrusionOk="0">
                    <a:moveTo>
                      <a:pt x="1524" y="177"/>
                    </a:moveTo>
                    <a:lnTo>
                      <a:pt x="1524" y="0"/>
                    </a:lnTo>
                    <a:lnTo>
                      <a:pt x="696" y="0"/>
                    </a:lnTo>
                    <a:cubicBezTo>
                      <a:pt x="505" y="0"/>
                      <a:pt x="329" y="79"/>
                      <a:pt x="206" y="206"/>
                    </a:cubicBezTo>
                    <a:cubicBezTo>
                      <a:pt x="79" y="333"/>
                      <a:pt x="1" y="505"/>
                      <a:pt x="1" y="701"/>
                    </a:cubicBezTo>
                    <a:lnTo>
                      <a:pt x="1" y="8914"/>
                    </a:lnTo>
                    <a:lnTo>
                      <a:pt x="4849" y="667"/>
                    </a:lnTo>
                    <a:lnTo>
                      <a:pt x="2018" y="667"/>
                    </a:lnTo>
                    <a:cubicBezTo>
                      <a:pt x="1744" y="667"/>
                      <a:pt x="1524" y="446"/>
                      <a:pt x="1524" y="177"/>
                    </a:cubicBezTo>
                    <a:close/>
                  </a:path>
                </a:pathLst>
              </a:custGeom>
              <a:solidFill>
                <a:srgbClr val="FFFFFF">
                  <a:alpha val="18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92;p15"/>
            <p:cNvSpPr/>
            <p:nvPr/>
          </p:nvSpPr>
          <p:spPr>
            <a:xfrm>
              <a:off x="4692200" y="1583461"/>
              <a:ext cx="1880400" cy="609000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4692200" y="2308150"/>
              <a:ext cx="1880400" cy="609000"/>
            </a:xfrm>
            <a:prstGeom prst="homePlat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4692200" y="3745700"/>
              <a:ext cx="1880400" cy="609000"/>
            </a:xfrm>
            <a:prstGeom prst="homePlat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9566846-19A7-796F-4149-51F49C2AB3E8}"/>
              </a:ext>
            </a:extLst>
          </p:cNvPr>
          <p:cNvSpPr/>
          <p:nvPr/>
        </p:nvSpPr>
        <p:spPr>
          <a:xfrm>
            <a:off x="-128209" y="2704366"/>
            <a:ext cx="1904686" cy="557915"/>
          </a:xfrm>
          <a:prstGeom prst="homePlat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oogle Shape;2066;p42">
            <a:extLst>
              <a:ext uri="{FF2B5EF4-FFF2-40B4-BE49-F238E27FC236}">
                <a16:creationId xmlns:a16="http://schemas.microsoft.com/office/drawing/2014/main" id="{691D38CA-8354-3C61-86A9-27DD8621071A}"/>
              </a:ext>
            </a:extLst>
          </p:cNvPr>
          <p:cNvGrpSpPr/>
          <p:nvPr/>
        </p:nvGrpSpPr>
        <p:grpSpPr>
          <a:xfrm>
            <a:off x="3893616" y="2777649"/>
            <a:ext cx="5276618" cy="2237412"/>
            <a:chOff x="457875" y="1158000"/>
            <a:chExt cx="8229473" cy="3560575"/>
          </a:xfrm>
        </p:grpSpPr>
        <p:grpSp>
          <p:nvGrpSpPr>
            <p:cNvPr id="5" name="Google Shape;2067;p42">
              <a:extLst>
                <a:ext uri="{FF2B5EF4-FFF2-40B4-BE49-F238E27FC236}">
                  <a16:creationId xmlns:a16="http://schemas.microsoft.com/office/drawing/2014/main" id="{11863744-7261-B821-FA94-8A551E3778FF}"/>
                </a:ext>
              </a:extLst>
            </p:cNvPr>
            <p:cNvGrpSpPr/>
            <p:nvPr/>
          </p:nvGrpSpPr>
          <p:grpSpPr>
            <a:xfrm>
              <a:off x="457875" y="1158000"/>
              <a:ext cx="3903792" cy="3560575"/>
              <a:chOff x="457875" y="1158000"/>
              <a:chExt cx="3903792" cy="3560575"/>
            </a:xfrm>
          </p:grpSpPr>
          <p:grpSp>
            <p:nvGrpSpPr>
              <p:cNvPr id="45" name="Google Shape;2068;p42">
                <a:extLst>
                  <a:ext uri="{FF2B5EF4-FFF2-40B4-BE49-F238E27FC236}">
                    <a16:creationId xmlns:a16="http://schemas.microsoft.com/office/drawing/2014/main" id="{223EAADB-6057-85C0-24CD-4D0344654EE4}"/>
                  </a:ext>
                </a:extLst>
              </p:cNvPr>
              <p:cNvGrpSpPr/>
              <p:nvPr/>
            </p:nvGrpSpPr>
            <p:grpSpPr>
              <a:xfrm>
                <a:off x="2812825" y="1158000"/>
                <a:ext cx="1548842" cy="3560575"/>
                <a:chOff x="2812825" y="1158000"/>
                <a:chExt cx="1548842" cy="3560575"/>
              </a:xfrm>
            </p:grpSpPr>
            <p:sp>
              <p:nvSpPr>
                <p:cNvPr id="98" name="Google Shape;2069;p42">
                  <a:extLst>
                    <a:ext uri="{FF2B5EF4-FFF2-40B4-BE49-F238E27FC236}">
                      <a16:creationId xmlns:a16="http://schemas.microsoft.com/office/drawing/2014/main" id="{718ECA61-3499-6F31-54A9-29AE65FE4536}"/>
                    </a:ext>
                  </a:extLst>
                </p:cNvPr>
                <p:cNvSpPr/>
                <p:nvPr/>
              </p:nvSpPr>
              <p:spPr>
                <a:xfrm>
                  <a:off x="2921335" y="3818236"/>
                  <a:ext cx="1208429" cy="67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1" h="10246" extrusionOk="0">
                      <a:moveTo>
                        <a:pt x="4191" y="0"/>
                      </a:moveTo>
                      <a:cubicBezTo>
                        <a:pt x="3932" y="0"/>
                        <a:pt x="3673" y="57"/>
                        <a:pt x="3477" y="170"/>
                      </a:cubicBezTo>
                      <a:lnTo>
                        <a:pt x="393" y="1611"/>
                      </a:lnTo>
                      <a:cubicBezTo>
                        <a:pt x="0" y="1837"/>
                        <a:pt x="0" y="2206"/>
                        <a:pt x="393" y="2444"/>
                      </a:cubicBezTo>
                      <a:lnTo>
                        <a:pt x="13526" y="10076"/>
                      </a:lnTo>
                      <a:cubicBezTo>
                        <a:pt x="13722" y="10189"/>
                        <a:pt x="13981" y="10246"/>
                        <a:pt x="14240" y="10246"/>
                      </a:cubicBezTo>
                      <a:cubicBezTo>
                        <a:pt x="14499" y="10246"/>
                        <a:pt x="14758" y="10189"/>
                        <a:pt x="14954" y="10076"/>
                      </a:cubicBezTo>
                      <a:lnTo>
                        <a:pt x="18026" y="8635"/>
                      </a:lnTo>
                      <a:cubicBezTo>
                        <a:pt x="18431" y="8397"/>
                        <a:pt x="18431" y="8028"/>
                        <a:pt x="18038" y="7802"/>
                      </a:cubicBezTo>
                      <a:lnTo>
                        <a:pt x="4905" y="170"/>
                      </a:lnTo>
                      <a:cubicBezTo>
                        <a:pt x="4709" y="57"/>
                        <a:pt x="4450" y="0"/>
                        <a:pt x="419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2070;p42">
                  <a:extLst>
                    <a:ext uri="{FF2B5EF4-FFF2-40B4-BE49-F238E27FC236}">
                      <a16:creationId xmlns:a16="http://schemas.microsoft.com/office/drawing/2014/main" id="{56D61A43-380C-F2F9-AE8A-3C9B0458F7D9}"/>
                    </a:ext>
                  </a:extLst>
                </p:cNvPr>
                <p:cNvSpPr/>
                <p:nvPr/>
              </p:nvSpPr>
              <p:spPr>
                <a:xfrm>
                  <a:off x="3086034" y="1158000"/>
                  <a:ext cx="1275633" cy="307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6" h="46864" extrusionOk="0">
                      <a:moveTo>
                        <a:pt x="26" y="986"/>
                      </a:moveTo>
                      <a:cubicBezTo>
                        <a:pt x="17" y="991"/>
                        <a:pt x="9" y="996"/>
                        <a:pt x="0" y="1001"/>
                      </a:cubicBezTo>
                      <a:lnTo>
                        <a:pt x="26" y="986"/>
                      </a:lnTo>
                      <a:close/>
                      <a:moveTo>
                        <a:pt x="2143" y="1"/>
                      </a:moveTo>
                      <a:cubicBezTo>
                        <a:pt x="2120" y="1"/>
                        <a:pt x="2096" y="13"/>
                        <a:pt x="2072" y="13"/>
                      </a:cubicBezTo>
                      <a:lnTo>
                        <a:pt x="1977" y="13"/>
                      </a:lnTo>
                      <a:cubicBezTo>
                        <a:pt x="1917" y="25"/>
                        <a:pt x="1858" y="25"/>
                        <a:pt x="1810" y="37"/>
                      </a:cubicBezTo>
                      <a:lnTo>
                        <a:pt x="1798" y="37"/>
                      </a:lnTo>
                      <a:cubicBezTo>
                        <a:pt x="1786" y="49"/>
                        <a:pt x="1774" y="49"/>
                        <a:pt x="1762" y="49"/>
                      </a:cubicBezTo>
                      <a:cubicBezTo>
                        <a:pt x="1703" y="60"/>
                        <a:pt x="1655" y="72"/>
                        <a:pt x="1596" y="96"/>
                      </a:cubicBezTo>
                      <a:cubicBezTo>
                        <a:pt x="1584" y="96"/>
                        <a:pt x="1584" y="108"/>
                        <a:pt x="1572" y="108"/>
                      </a:cubicBezTo>
                      <a:cubicBezTo>
                        <a:pt x="1572" y="108"/>
                        <a:pt x="1560" y="108"/>
                        <a:pt x="1548" y="120"/>
                      </a:cubicBezTo>
                      <a:cubicBezTo>
                        <a:pt x="1477" y="144"/>
                        <a:pt x="1417" y="180"/>
                        <a:pt x="1346" y="215"/>
                      </a:cubicBezTo>
                      <a:lnTo>
                        <a:pt x="26" y="986"/>
                      </a:lnTo>
                      <a:lnTo>
                        <a:pt x="26" y="986"/>
                      </a:lnTo>
                      <a:cubicBezTo>
                        <a:pt x="79" y="956"/>
                        <a:pt x="139" y="926"/>
                        <a:pt x="191" y="906"/>
                      </a:cubicBezTo>
                      <a:cubicBezTo>
                        <a:pt x="203" y="894"/>
                        <a:pt x="215" y="894"/>
                        <a:pt x="227" y="894"/>
                      </a:cubicBezTo>
                      <a:cubicBezTo>
                        <a:pt x="286" y="870"/>
                        <a:pt x="346" y="846"/>
                        <a:pt x="417" y="834"/>
                      </a:cubicBezTo>
                      <a:cubicBezTo>
                        <a:pt x="429" y="834"/>
                        <a:pt x="441" y="834"/>
                        <a:pt x="453" y="822"/>
                      </a:cubicBezTo>
                      <a:cubicBezTo>
                        <a:pt x="524" y="811"/>
                        <a:pt x="596" y="799"/>
                        <a:pt x="679" y="799"/>
                      </a:cubicBezTo>
                      <a:lnTo>
                        <a:pt x="977" y="799"/>
                      </a:lnTo>
                      <a:cubicBezTo>
                        <a:pt x="1060" y="811"/>
                        <a:pt x="1143" y="822"/>
                        <a:pt x="1227" y="846"/>
                      </a:cubicBezTo>
                      <a:lnTo>
                        <a:pt x="1262" y="846"/>
                      </a:lnTo>
                      <a:cubicBezTo>
                        <a:pt x="1346" y="870"/>
                        <a:pt x="1429" y="894"/>
                        <a:pt x="1524" y="918"/>
                      </a:cubicBezTo>
                      <a:cubicBezTo>
                        <a:pt x="1536" y="930"/>
                        <a:pt x="1536" y="930"/>
                        <a:pt x="1548" y="930"/>
                      </a:cubicBezTo>
                      <a:cubicBezTo>
                        <a:pt x="1643" y="965"/>
                        <a:pt x="1739" y="1001"/>
                        <a:pt x="1834" y="1049"/>
                      </a:cubicBezTo>
                      <a:lnTo>
                        <a:pt x="1846" y="1049"/>
                      </a:lnTo>
                      <a:cubicBezTo>
                        <a:pt x="1953" y="1096"/>
                        <a:pt x="2048" y="1156"/>
                        <a:pt x="2155" y="1203"/>
                      </a:cubicBezTo>
                      <a:lnTo>
                        <a:pt x="15074" y="8669"/>
                      </a:lnTo>
                      <a:cubicBezTo>
                        <a:pt x="15181" y="8728"/>
                        <a:pt x="15288" y="8800"/>
                        <a:pt x="15383" y="8871"/>
                      </a:cubicBezTo>
                      <a:cubicBezTo>
                        <a:pt x="15383" y="8871"/>
                        <a:pt x="15395" y="8871"/>
                        <a:pt x="15395" y="8883"/>
                      </a:cubicBezTo>
                      <a:cubicBezTo>
                        <a:pt x="15490" y="8942"/>
                        <a:pt x="15586" y="9014"/>
                        <a:pt x="15669" y="9085"/>
                      </a:cubicBezTo>
                      <a:cubicBezTo>
                        <a:pt x="15681" y="9097"/>
                        <a:pt x="15693" y="9097"/>
                        <a:pt x="15705" y="9109"/>
                      </a:cubicBezTo>
                      <a:cubicBezTo>
                        <a:pt x="15788" y="9181"/>
                        <a:pt x="15883" y="9252"/>
                        <a:pt x="15967" y="9335"/>
                      </a:cubicBezTo>
                      <a:cubicBezTo>
                        <a:pt x="15967" y="9347"/>
                        <a:pt x="15978" y="9347"/>
                        <a:pt x="15990" y="9359"/>
                      </a:cubicBezTo>
                      <a:cubicBezTo>
                        <a:pt x="16074" y="9443"/>
                        <a:pt x="16157" y="9526"/>
                        <a:pt x="16240" y="9609"/>
                      </a:cubicBezTo>
                      <a:lnTo>
                        <a:pt x="16264" y="9633"/>
                      </a:lnTo>
                      <a:cubicBezTo>
                        <a:pt x="16348" y="9728"/>
                        <a:pt x="16443" y="9824"/>
                        <a:pt x="16514" y="9931"/>
                      </a:cubicBezTo>
                      <a:lnTo>
                        <a:pt x="16526" y="9931"/>
                      </a:lnTo>
                      <a:cubicBezTo>
                        <a:pt x="16610" y="10026"/>
                        <a:pt x="16693" y="10133"/>
                        <a:pt x="16764" y="10240"/>
                      </a:cubicBezTo>
                      <a:cubicBezTo>
                        <a:pt x="16848" y="10347"/>
                        <a:pt x="16907" y="10443"/>
                        <a:pt x="16979" y="10550"/>
                      </a:cubicBezTo>
                      <a:cubicBezTo>
                        <a:pt x="17026" y="10609"/>
                        <a:pt x="17062" y="10681"/>
                        <a:pt x="17098" y="10740"/>
                      </a:cubicBezTo>
                      <a:cubicBezTo>
                        <a:pt x="17133" y="10800"/>
                        <a:pt x="17169" y="10847"/>
                        <a:pt x="17205" y="10907"/>
                      </a:cubicBezTo>
                      <a:cubicBezTo>
                        <a:pt x="17217" y="10931"/>
                        <a:pt x="17229" y="10955"/>
                        <a:pt x="17252" y="10990"/>
                      </a:cubicBezTo>
                      <a:cubicBezTo>
                        <a:pt x="17300" y="11074"/>
                        <a:pt x="17348" y="11169"/>
                        <a:pt x="17395" y="11264"/>
                      </a:cubicBezTo>
                      <a:cubicBezTo>
                        <a:pt x="17407" y="11276"/>
                        <a:pt x="17407" y="11288"/>
                        <a:pt x="17419" y="11300"/>
                      </a:cubicBezTo>
                      <a:cubicBezTo>
                        <a:pt x="17479" y="11419"/>
                        <a:pt x="17526" y="11526"/>
                        <a:pt x="17586" y="11645"/>
                      </a:cubicBezTo>
                      <a:cubicBezTo>
                        <a:pt x="17586" y="11657"/>
                        <a:pt x="17586" y="11657"/>
                        <a:pt x="17586" y="11669"/>
                      </a:cubicBezTo>
                      <a:cubicBezTo>
                        <a:pt x="17705" y="11943"/>
                        <a:pt x="17812" y="12229"/>
                        <a:pt x="17895" y="12502"/>
                      </a:cubicBezTo>
                      <a:cubicBezTo>
                        <a:pt x="17895" y="12502"/>
                        <a:pt x="17895" y="12514"/>
                        <a:pt x="17895" y="12514"/>
                      </a:cubicBezTo>
                      <a:cubicBezTo>
                        <a:pt x="17919" y="12598"/>
                        <a:pt x="17943" y="12693"/>
                        <a:pt x="17967" y="12776"/>
                      </a:cubicBezTo>
                      <a:cubicBezTo>
                        <a:pt x="17967" y="12788"/>
                        <a:pt x="17967" y="12800"/>
                        <a:pt x="17967" y="12812"/>
                      </a:cubicBezTo>
                      <a:cubicBezTo>
                        <a:pt x="17991" y="12895"/>
                        <a:pt x="18003" y="12979"/>
                        <a:pt x="18014" y="13062"/>
                      </a:cubicBezTo>
                      <a:cubicBezTo>
                        <a:pt x="18026" y="13074"/>
                        <a:pt x="18026" y="13086"/>
                        <a:pt x="18026" y="13098"/>
                      </a:cubicBezTo>
                      <a:cubicBezTo>
                        <a:pt x="18038" y="13181"/>
                        <a:pt x="18050" y="13264"/>
                        <a:pt x="18062" y="13348"/>
                      </a:cubicBezTo>
                      <a:cubicBezTo>
                        <a:pt x="18062" y="13360"/>
                        <a:pt x="18062" y="13360"/>
                        <a:pt x="18062" y="13372"/>
                      </a:cubicBezTo>
                      <a:cubicBezTo>
                        <a:pt x="18074" y="13455"/>
                        <a:pt x="18086" y="13538"/>
                        <a:pt x="18086" y="13622"/>
                      </a:cubicBezTo>
                      <a:cubicBezTo>
                        <a:pt x="18086" y="13634"/>
                        <a:pt x="18086" y="13634"/>
                        <a:pt x="18086" y="13645"/>
                      </a:cubicBezTo>
                      <a:cubicBezTo>
                        <a:pt x="18098" y="13729"/>
                        <a:pt x="18098" y="13812"/>
                        <a:pt x="18098" y="13895"/>
                      </a:cubicBezTo>
                      <a:lnTo>
                        <a:pt x="18014" y="44923"/>
                      </a:lnTo>
                      <a:cubicBezTo>
                        <a:pt x="18014" y="45042"/>
                        <a:pt x="18003" y="45149"/>
                        <a:pt x="17991" y="45256"/>
                      </a:cubicBezTo>
                      <a:cubicBezTo>
                        <a:pt x="17991" y="45268"/>
                        <a:pt x="17991" y="45268"/>
                        <a:pt x="17991" y="45280"/>
                      </a:cubicBezTo>
                      <a:cubicBezTo>
                        <a:pt x="17979" y="45376"/>
                        <a:pt x="17967" y="45471"/>
                        <a:pt x="17955" y="45566"/>
                      </a:cubicBezTo>
                      <a:cubicBezTo>
                        <a:pt x="17943" y="45578"/>
                        <a:pt x="17943" y="45590"/>
                        <a:pt x="17943" y="45602"/>
                      </a:cubicBezTo>
                      <a:cubicBezTo>
                        <a:pt x="17919" y="45685"/>
                        <a:pt x="17907" y="45768"/>
                        <a:pt x="17872" y="45852"/>
                      </a:cubicBezTo>
                      <a:cubicBezTo>
                        <a:pt x="17872" y="45864"/>
                        <a:pt x="17872" y="45876"/>
                        <a:pt x="17860" y="45899"/>
                      </a:cubicBezTo>
                      <a:cubicBezTo>
                        <a:pt x="17836" y="45971"/>
                        <a:pt x="17812" y="46042"/>
                        <a:pt x="17776" y="46114"/>
                      </a:cubicBezTo>
                      <a:cubicBezTo>
                        <a:pt x="17776" y="46126"/>
                        <a:pt x="17776" y="46126"/>
                        <a:pt x="17764" y="46138"/>
                      </a:cubicBezTo>
                      <a:cubicBezTo>
                        <a:pt x="17729" y="46209"/>
                        <a:pt x="17693" y="46292"/>
                        <a:pt x="17645" y="46352"/>
                      </a:cubicBezTo>
                      <a:cubicBezTo>
                        <a:pt x="17645" y="46364"/>
                        <a:pt x="17633" y="46376"/>
                        <a:pt x="17622" y="46388"/>
                      </a:cubicBezTo>
                      <a:cubicBezTo>
                        <a:pt x="17586" y="46435"/>
                        <a:pt x="17550" y="46495"/>
                        <a:pt x="17514" y="46542"/>
                      </a:cubicBezTo>
                      <a:cubicBezTo>
                        <a:pt x="17491" y="46554"/>
                        <a:pt x="17479" y="46578"/>
                        <a:pt x="17467" y="46590"/>
                      </a:cubicBezTo>
                      <a:cubicBezTo>
                        <a:pt x="17431" y="46626"/>
                        <a:pt x="17395" y="46661"/>
                        <a:pt x="17348" y="46697"/>
                      </a:cubicBezTo>
                      <a:cubicBezTo>
                        <a:pt x="17336" y="46709"/>
                        <a:pt x="17312" y="46733"/>
                        <a:pt x="17300" y="46745"/>
                      </a:cubicBezTo>
                      <a:cubicBezTo>
                        <a:pt x="17256" y="46771"/>
                        <a:pt x="17218" y="46804"/>
                        <a:pt x="17173" y="46834"/>
                      </a:cubicBezTo>
                      <a:lnTo>
                        <a:pt x="17173" y="46834"/>
                      </a:lnTo>
                      <a:lnTo>
                        <a:pt x="18479" y="46078"/>
                      </a:lnTo>
                      <a:cubicBezTo>
                        <a:pt x="18538" y="46042"/>
                        <a:pt x="18598" y="45995"/>
                        <a:pt x="18657" y="45959"/>
                      </a:cubicBezTo>
                      <a:cubicBezTo>
                        <a:pt x="18669" y="45935"/>
                        <a:pt x="18693" y="45923"/>
                        <a:pt x="18705" y="45911"/>
                      </a:cubicBezTo>
                      <a:cubicBezTo>
                        <a:pt x="18741" y="45876"/>
                        <a:pt x="18776" y="45840"/>
                        <a:pt x="18812" y="45804"/>
                      </a:cubicBezTo>
                      <a:cubicBezTo>
                        <a:pt x="18836" y="45780"/>
                        <a:pt x="18848" y="45768"/>
                        <a:pt x="18860" y="45757"/>
                      </a:cubicBezTo>
                      <a:cubicBezTo>
                        <a:pt x="18907" y="45697"/>
                        <a:pt x="18943" y="45649"/>
                        <a:pt x="18979" y="45602"/>
                      </a:cubicBezTo>
                      <a:cubicBezTo>
                        <a:pt x="18991" y="45590"/>
                        <a:pt x="18991" y="45578"/>
                        <a:pt x="19003" y="45566"/>
                      </a:cubicBezTo>
                      <a:cubicBezTo>
                        <a:pt x="19050" y="45495"/>
                        <a:pt x="19086" y="45435"/>
                        <a:pt x="19122" y="45352"/>
                      </a:cubicBezTo>
                      <a:cubicBezTo>
                        <a:pt x="19122" y="45340"/>
                        <a:pt x="19134" y="45328"/>
                        <a:pt x="19134" y="45328"/>
                      </a:cubicBezTo>
                      <a:cubicBezTo>
                        <a:pt x="19157" y="45280"/>
                        <a:pt x="19169" y="45233"/>
                        <a:pt x="19193" y="45185"/>
                      </a:cubicBezTo>
                      <a:cubicBezTo>
                        <a:pt x="19205" y="45161"/>
                        <a:pt x="19205" y="45137"/>
                        <a:pt x="19217" y="45114"/>
                      </a:cubicBezTo>
                      <a:cubicBezTo>
                        <a:pt x="19217" y="45090"/>
                        <a:pt x="19229" y="45078"/>
                        <a:pt x="19229" y="45066"/>
                      </a:cubicBezTo>
                      <a:cubicBezTo>
                        <a:pt x="19241" y="45054"/>
                        <a:pt x="19241" y="45042"/>
                        <a:pt x="19241" y="45030"/>
                      </a:cubicBezTo>
                      <a:cubicBezTo>
                        <a:pt x="19265" y="44971"/>
                        <a:pt x="19277" y="44923"/>
                        <a:pt x="19288" y="44875"/>
                      </a:cubicBezTo>
                      <a:cubicBezTo>
                        <a:pt x="19288" y="44852"/>
                        <a:pt x="19288" y="44828"/>
                        <a:pt x="19300" y="44816"/>
                      </a:cubicBezTo>
                      <a:cubicBezTo>
                        <a:pt x="19300" y="44804"/>
                        <a:pt x="19300" y="44792"/>
                        <a:pt x="19300" y="44780"/>
                      </a:cubicBezTo>
                      <a:cubicBezTo>
                        <a:pt x="19312" y="44756"/>
                        <a:pt x="19312" y="44745"/>
                        <a:pt x="19312" y="44721"/>
                      </a:cubicBezTo>
                      <a:cubicBezTo>
                        <a:pt x="19324" y="44673"/>
                        <a:pt x="19336" y="44625"/>
                        <a:pt x="19336" y="44578"/>
                      </a:cubicBezTo>
                      <a:cubicBezTo>
                        <a:pt x="19336" y="44554"/>
                        <a:pt x="19348" y="44518"/>
                        <a:pt x="19348" y="44494"/>
                      </a:cubicBezTo>
                      <a:cubicBezTo>
                        <a:pt x="19348" y="44483"/>
                        <a:pt x="19348" y="44471"/>
                        <a:pt x="19348" y="44471"/>
                      </a:cubicBezTo>
                      <a:cubicBezTo>
                        <a:pt x="19348" y="44459"/>
                        <a:pt x="19348" y="44447"/>
                        <a:pt x="19348" y="44435"/>
                      </a:cubicBezTo>
                      <a:cubicBezTo>
                        <a:pt x="19360" y="44387"/>
                        <a:pt x="19360" y="44340"/>
                        <a:pt x="19360" y="44292"/>
                      </a:cubicBezTo>
                      <a:cubicBezTo>
                        <a:pt x="19360" y="44244"/>
                        <a:pt x="19360" y="44197"/>
                        <a:pt x="19360" y="44137"/>
                      </a:cubicBezTo>
                      <a:lnTo>
                        <a:pt x="19455" y="13110"/>
                      </a:lnTo>
                      <a:cubicBezTo>
                        <a:pt x="19455" y="13074"/>
                        <a:pt x="19455" y="13026"/>
                        <a:pt x="19455" y="12979"/>
                      </a:cubicBezTo>
                      <a:cubicBezTo>
                        <a:pt x="19443" y="12955"/>
                        <a:pt x="19443" y="12919"/>
                        <a:pt x="19443" y="12895"/>
                      </a:cubicBezTo>
                      <a:cubicBezTo>
                        <a:pt x="19443" y="12883"/>
                        <a:pt x="19443" y="12872"/>
                        <a:pt x="19443" y="12860"/>
                      </a:cubicBezTo>
                      <a:cubicBezTo>
                        <a:pt x="19443" y="12848"/>
                        <a:pt x="19443" y="12848"/>
                        <a:pt x="19443" y="12836"/>
                      </a:cubicBezTo>
                      <a:cubicBezTo>
                        <a:pt x="19443" y="12788"/>
                        <a:pt x="19431" y="12729"/>
                        <a:pt x="19431" y="12681"/>
                      </a:cubicBezTo>
                      <a:cubicBezTo>
                        <a:pt x="19431" y="12669"/>
                        <a:pt x="19431" y="12657"/>
                        <a:pt x="19431" y="12633"/>
                      </a:cubicBezTo>
                      <a:cubicBezTo>
                        <a:pt x="19419" y="12633"/>
                        <a:pt x="19419" y="12633"/>
                        <a:pt x="19419" y="12622"/>
                      </a:cubicBezTo>
                      <a:cubicBezTo>
                        <a:pt x="19419" y="12598"/>
                        <a:pt x="19419" y="12562"/>
                        <a:pt x="19419" y="12538"/>
                      </a:cubicBezTo>
                      <a:cubicBezTo>
                        <a:pt x="19407" y="12491"/>
                        <a:pt x="19396" y="12431"/>
                        <a:pt x="19396" y="12383"/>
                      </a:cubicBezTo>
                      <a:cubicBezTo>
                        <a:pt x="19384" y="12336"/>
                        <a:pt x="19372" y="12276"/>
                        <a:pt x="19372" y="12229"/>
                      </a:cubicBezTo>
                      <a:cubicBezTo>
                        <a:pt x="19360" y="12181"/>
                        <a:pt x="19348" y="12121"/>
                        <a:pt x="19336" y="12074"/>
                      </a:cubicBezTo>
                      <a:cubicBezTo>
                        <a:pt x="19324" y="12014"/>
                        <a:pt x="19312" y="11967"/>
                        <a:pt x="19300" y="11919"/>
                      </a:cubicBezTo>
                      <a:cubicBezTo>
                        <a:pt x="19288" y="11860"/>
                        <a:pt x="19265" y="11812"/>
                        <a:pt x="19253" y="11752"/>
                      </a:cubicBezTo>
                      <a:cubicBezTo>
                        <a:pt x="19241" y="11705"/>
                        <a:pt x="19229" y="11645"/>
                        <a:pt x="19205" y="11598"/>
                      </a:cubicBezTo>
                      <a:cubicBezTo>
                        <a:pt x="19193" y="11538"/>
                        <a:pt x="19169" y="11490"/>
                        <a:pt x="19157" y="11431"/>
                      </a:cubicBezTo>
                      <a:cubicBezTo>
                        <a:pt x="19146" y="11383"/>
                        <a:pt x="19122" y="11336"/>
                        <a:pt x="19110" y="11288"/>
                      </a:cubicBezTo>
                      <a:cubicBezTo>
                        <a:pt x="19086" y="11228"/>
                        <a:pt x="19062" y="11181"/>
                        <a:pt x="19050" y="11133"/>
                      </a:cubicBezTo>
                      <a:cubicBezTo>
                        <a:pt x="19026" y="11086"/>
                        <a:pt x="19015" y="11038"/>
                        <a:pt x="18991" y="10990"/>
                      </a:cubicBezTo>
                      <a:cubicBezTo>
                        <a:pt x="18979" y="10955"/>
                        <a:pt x="18955" y="10919"/>
                        <a:pt x="18943" y="10883"/>
                      </a:cubicBezTo>
                      <a:cubicBezTo>
                        <a:pt x="18943" y="10871"/>
                        <a:pt x="18943" y="10871"/>
                        <a:pt x="18931" y="10859"/>
                      </a:cubicBezTo>
                      <a:cubicBezTo>
                        <a:pt x="18931" y="10859"/>
                        <a:pt x="18931" y="10847"/>
                        <a:pt x="18931" y="10847"/>
                      </a:cubicBezTo>
                      <a:cubicBezTo>
                        <a:pt x="18907" y="10788"/>
                        <a:pt x="18884" y="10740"/>
                        <a:pt x="18860" y="10693"/>
                      </a:cubicBezTo>
                      <a:cubicBezTo>
                        <a:pt x="18836" y="10645"/>
                        <a:pt x="18812" y="10586"/>
                        <a:pt x="18788" y="10538"/>
                      </a:cubicBezTo>
                      <a:cubicBezTo>
                        <a:pt x="18776" y="10526"/>
                        <a:pt x="18776" y="10526"/>
                        <a:pt x="18776" y="10514"/>
                      </a:cubicBezTo>
                      <a:cubicBezTo>
                        <a:pt x="18765" y="10502"/>
                        <a:pt x="18765" y="10490"/>
                        <a:pt x="18753" y="10478"/>
                      </a:cubicBezTo>
                      <a:cubicBezTo>
                        <a:pt x="18729" y="10443"/>
                        <a:pt x="18717" y="10395"/>
                        <a:pt x="18693" y="10359"/>
                      </a:cubicBezTo>
                      <a:cubicBezTo>
                        <a:pt x="18657" y="10300"/>
                        <a:pt x="18634" y="10252"/>
                        <a:pt x="18598" y="10193"/>
                      </a:cubicBezTo>
                      <a:cubicBezTo>
                        <a:pt x="18586" y="10169"/>
                        <a:pt x="18574" y="10145"/>
                        <a:pt x="18562" y="10121"/>
                      </a:cubicBezTo>
                      <a:cubicBezTo>
                        <a:pt x="18550" y="10109"/>
                        <a:pt x="18550" y="10097"/>
                        <a:pt x="18538" y="10085"/>
                      </a:cubicBezTo>
                      <a:cubicBezTo>
                        <a:pt x="18515" y="10038"/>
                        <a:pt x="18479" y="10002"/>
                        <a:pt x="18455" y="9955"/>
                      </a:cubicBezTo>
                      <a:cubicBezTo>
                        <a:pt x="18419" y="9895"/>
                        <a:pt x="18372" y="9824"/>
                        <a:pt x="18336" y="9764"/>
                      </a:cubicBezTo>
                      <a:cubicBezTo>
                        <a:pt x="18324" y="9752"/>
                        <a:pt x="18324" y="9740"/>
                        <a:pt x="18312" y="9728"/>
                      </a:cubicBezTo>
                      <a:cubicBezTo>
                        <a:pt x="18253" y="9633"/>
                        <a:pt x="18193" y="9550"/>
                        <a:pt x="18122" y="9454"/>
                      </a:cubicBezTo>
                      <a:cubicBezTo>
                        <a:pt x="18074" y="9395"/>
                        <a:pt x="18038" y="9335"/>
                        <a:pt x="17991" y="9276"/>
                      </a:cubicBezTo>
                      <a:cubicBezTo>
                        <a:pt x="17955" y="9228"/>
                        <a:pt x="17919" y="9193"/>
                        <a:pt x="17872" y="9145"/>
                      </a:cubicBezTo>
                      <a:cubicBezTo>
                        <a:pt x="17872" y="9145"/>
                        <a:pt x="17872" y="9145"/>
                        <a:pt x="17872" y="9133"/>
                      </a:cubicBezTo>
                      <a:cubicBezTo>
                        <a:pt x="17836" y="9085"/>
                        <a:pt x="17800" y="9050"/>
                        <a:pt x="17753" y="9002"/>
                      </a:cubicBezTo>
                      <a:cubicBezTo>
                        <a:pt x="17717" y="8954"/>
                        <a:pt x="17681" y="8907"/>
                        <a:pt x="17633" y="8871"/>
                      </a:cubicBezTo>
                      <a:cubicBezTo>
                        <a:pt x="17633" y="8859"/>
                        <a:pt x="17622" y="8859"/>
                        <a:pt x="17622" y="8847"/>
                      </a:cubicBezTo>
                      <a:cubicBezTo>
                        <a:pt x="17610" y="8835"/>
                        <a:pt x="17610" y="8835"/>
                        <a:pt x="17598" y="8823"/>
                      </a:cubicBezTo>
                      <a:cubicBezTo>
                        <a:pt x="17574" y="8800"/>
                        <a:pt x="17538" y="8764"/>
                        <a:pt x="17514" y="8740"/>
                      </a:cubicBezTo>
                      <a:cubicBezTo>
                        <a:pt x="17467" y="8692"/>
                        <a:pt x="17431" y="8657"/>
                        <a:pt x="17383" y="8609"/>
                      </a:cubicBezTo>
                      <a:cubicBezTo>
                        <a:pt x="17372" y="8597"/>
                        <a:pt x="17360" y="8585"/>
                        <a:pt x="17348" y="8573"/>
                      </a:cubicBezTo>
                      <a:cubicBezTo>
                        <a:pt x="17336" y="8561"/>
                        <a:pt x="17324" y="8561"/>
                        <a:pt x="17312" y="8550"/>
                      </a:cubicBezTo>
                      <a:cubicBezTo>
                        <a:pt x="17300" y="8526"/>
                        <a:pt x="17276" y="8514"/>
                        <a:pt x="17252" y="8490"/>
                      </a:cubicBezTo>
                      <a:cubicBezTo>
                        <a:pt x="17205" y="8454"/>
                        <a:pt x="17169" y="8407"/>
                        <a:pt x="17121" y="8371"/>
                      </a:cubicBezTo>
                      <a:cubicBezTo>
                        <a:pt x="17098" y="8359"/>
                        <a:pt x="17074" y="8335"/>
                        <a:pt x="17062" y="8323"/>
                      </a:cubicBezTo>
                      <a:cubicBezTo>
                        <a:pt x="17050" y="8311"/>
                        <a:pt x="17038" y="8311"/>
                        <a:pt x="17026" y="8300"/>
                      </a:cubicBezTo>
                      <a:cubicBezTo>
                        <a:pt x="17014" y="8288"/>
                        <a:pt x="17002" y="8276"/>
                        <a:pt x="16979" y="8264"/>
                      </a:cubicBezTo>
                      <a:cubicBezTo>
                        <a:pt x="16943" y="8228"/>
                        <a:pt x="16895" y="8192"/>
                        <a:pt x="16848" y="8157"/>
                      </a:cubicBezTo>
                      <a:cubicBezTo>
                        <a:pt x="16824" y="8133"/>
                        <a:pt x="16788" y="8109"/>
                        <a:pt x="16752" y="8097"/>
                      </a:cubicBezTo>
                      <a:cubicBezTo>
                        <a:pt x="16752" y="8085"/>
                        <a:pt x="16740" y="8085"/>
                        <a:pt x="16740" y="8073"/>
                      </a:cubicBezTo>
                      <a:cubicBezTo>
                        <a:pt x="16729" y="8073"/>
                        <a:pt x="16729" y="8073"/>
                        <a:pt x="16717" y="8061"/>
                      </a:cubicBezTo>
                      <a:cubicBezTo>
                        <a:pt x="16681" y="8038"/>
                        <a:pt x="16633" y="8014"/>
                        <a:pt x="16586" y="7978"/>
                      </a:cubicBezTo>
                      <a:cubicBezTo>
                        <a:pt x="16550" y="7954"/>
                        <a:pt x="16502" y="7930"/>
                        <a:pt x="16467" y="7907"/>
                      </a:cubicBezTo>
                      <a:cubicBezTo>
                        <a:pt x="16455" y="7895"/>
                        <a:pt x="16443" y="7895"/>
                        <a:pt x="16431" y="7883"/>
                      </a:cubicBezTo>
                      <a:lnTo>
                        <a:pt x="3501" y="418"/>
                      </a:lnTo>
                      <a:cubicBezTo>
                        <a:pt x="3477" y="406"/>
                        <a:pt x="3441" y="382"/>
                        <a:pt x="3405" y="370"/>
                      </a:cubicBezTo>
                      <a:cubicBezTo>
                        <a:pt x="3370" y="346"/>
                        <a:pt x="3322" y="322"/>
                        <a:pt x="3286" y="299"/>
                      </a:cubicBezTo>
                      <a:cubicBezTo>
                        <a:pt x="3263" y="287"/>
                        <a:pt x="3227" y="275"/>
                        <a:pt x="3203" y="263"/>
                      </a:cubicBezTo>
                      <a:lnTo>
                        <a:pt x="3179" y="263"/>
                      </a:lnTo>
                      <a:cubicBezTo>
                        <a:pt x="3179" y="251"/>
                        <a:pt x="3167" y="251"/>
                        <a:pt x="3167" y="251"/>
                      </a:cubicBezTo>
                      <a:cubicBezTo>
                        <a:pt x="3120" y="227"/>
                        <a:pt x="3084" y="215"/>
                        <a:pt x="3036" y="191"/>
                      </a:cubicBezTo>
                      <a:cubicBezTo>
                        <a:pt x="3001" y="180"/>
                        <a:pt x="2953" y="168"/>
                        <a:pt x="2917" y="144"/>
                      </a:cubicBezTo>
                      <a:lnTo>
                        <a:pt x="2894" y="144"/>
                      </a:lnTo>
                      <a:cubicBezTo>
                        <a:pt x="2894" y="144"/>
                        <a:pt x="2882" y="144"/>
                        <a:pt x="2882" y="132"/>
                      </a:cubicBezTo>
                      <a:cubicBezTo>
                        <a:pt x="2846" y="132"/>
                        <a:pt x="2822" y="120"/>
                        <a:pt x="2798" y="108"/>
                      </a:cubicBezTo>
                      <a:cubicBezTo>
                        <a:pt x="2751" y="96"/>
                        <a:pt x="2715" y="84"/>
                        <a:pt x="2667" y="72"/>
                      </a:cubicBezTo>
                      <a:cubicBezTo>
                        <a:pt x="2655" y="72"/>
                        <a:pt x="2632" y="60"/>
                        <a:pt x="2608" y="60"/>
                      </a:cubicBezTo>
                      <a:lnTo>
                        <a:pt x="2584" y="60"/>
                      </a:lnTo>
                      <a:cubicBezTo>
                        <a:pt x="2572" y="49"/>
                        <a:pt x="2560" y="49"/>
                        <a:pt x="2548" y="49"/>
                      </a:cubicBezTo>
                      <a:cubicBezTo>
                        <a:pt x="2501" y="37"/>
                        <a:pt x="2465" y="37"/>
                        <a:pt x="2417" y="25"/>
                      </a:cubicBezTo>
                      <a:cubicBezTo>
                        <a:pt x="2393" y="25"/>
                        <a:pt x="2358" y="25"/>
                        <a:pt x="2334" y="13"/>
                      </a:cubicBezTo>
                      <a:lnTo>
                        <a:pt x="2286" y="13"/>
                      </a:lnTo>
                      <a:cubicBezTo>
                        <a:pt x="2227" y="13"/>
                        <a:pt x="2179" y="1"/>
                        <a:pt x="2143" y="1"/>
                      </a:cubicBezTo>
                      <a:close/>
                      <a:moveTo>
                        <a:pt x="17173" y="46834"/>
                      </a:moveTo>
                      <a:lnTo>
                        <a:pt x="17121" y="46864"/>
                      </a:lnTo>
                      <a:cubicBezTo>
                        <a:pt x="17140" y="46855"/>
                        <a:pt x="17157" y="46845"/>
                        <a:pt x="17173" y="46834"/>
                      </a:cubicBezTo>
                      <a:close/>
                    </a:path>
                  </a:pathLst>
                </a:custGeom>
                <a:solidFill>
                  <a:srgbClr val="4756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2071;p42">
                  <a:extLst>
                    <a:ext uri="{FF2B5EF4-FFF2-40B4-BE49-F238E27FC236}">
                      <a16:creationId xmlns:a16="http://schemas.microsoft.com/office/drawing/2014/main" id="{1A5E3752-0F34-208B-A14B-C19E65D319DF}"/>
                    </a:ext>
                  </a:extLst>
                </p:cNvPr>
                <p:cNvSpPr/>
                <p:nvPr/>
              </p:nvSpPr>
              <p:spPr>
                <a:xfrm>
                  <a:off x="3021977" y="1209665"/>
                  <a:ext cx="1250652" cy="303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75" h="46277" extrusionOk="0">
                      <a:moveTo>
                        <a:pt x="1771" y="1"/>
                      </a:moveTo>
                      <a:cubicBezTo>
                        <a:pt x="776" y="1"/>
                        <a:pt x="93" y="788"/>
                        <a:pt x="84" y="2154"/>
                      </a:cubicBezTo>
                      <a:lnTo>
                        <a:pt x="1" y="33169"/>
                      </a:lnTo>
                      <a:cubicBezTo>
                        <a:pt x="1" y="35098"/>
                        <a:pt x="1346" y="37432"/>
                        <a:pt x="3025" y="38396"/>
                      </a:cubicBezTo>
                      <a:lnTo>
                        <a:pt x="15943" y="45862"/>
                      </a:lnTo>
                      <a:cubicBezTo>
                        <a:pt x="16434" y="46143"/>
                        <a:pt x="16896" y="46276"/>
                        <a:pt x="17306" y="46276"/>
                      </a:cubicBezTo>
                      <a:cubicBezTo>
                        <a:pt x="18300" y="46276"/>
                        <a:pt x="18983" y="45492"/>
                        <a:pt x="18991" y="44135"/>
                      </a:cubicBezTo>
                      <a:lnTo>
                        <a:pt x="19075" y="13107"/>
                      </a:lnTo>
                      <a:cubicBezTo>
                        <a:pt x="19075" y="11191"/>
                        <a:pt x="17729" y="8845"/>
                        <a:pt x="16051" y="7881"/>
                      </a:cubicBezTo>
                      <a:lnTo>
                        <a:pt x="3132" y="415"/>
                      </a:lnTo>
                      <a:cubicBezTo>
                        <a:pt x="2643" y="134"/>
                        <a:pt x="2180" y="1"/>
                        <a:pt x="17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01" name="Google Shape;2072;p42">
                  <a:extLst>
                    <a:ext uri="{FF2B5EF4-FFF2-40B4-BE49-F238E27FC236}">
                      <a16:creationId xmlns:a16="http://schemas.microsoft.com/office/drawing/2014/main" id="{72910816-C069-0F5F-4E91-59E9955A5BCB}"/>
                    </a:ext>
                  </a:extLst>
                </p:cNvPr>
                <p:cNvSpPr/>
                <p:nvPr/>
              </p:nvSpPr>
              <p:spPr>
                <a:xfrm>
                  <a:off x="3519288" y="1612103"/>
                  <a:ext cx="267046" cy="1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2873" extrusionOk="0">
                      <a:moveTo>
                        <a:pt x="204" y="1"/>
                      </a:moveTo>
                      <a:cubicBezTo>
                        <a:pt x="84" y="1"/>
                        <a:pt x="0" y="98"/>
                        <a:pt x="0" y="266"/>
                      </a:cubicBezTo>
                      <a:cubicBezTo>
                        <a:pt x="0" y="492"/>
                        <a:pt x="167" y="778"/>
                        <a:pt x="369" y="897"/>
                      </a:cubicBezTo>
                      <a:lnTo>
                        <a:pt x="3703" y="2826"/>
                      </a:lnTo>
                      <a:cubicBezTo>
                        <a:pt x="3762" y="2857"/>
                        <a:pt x="3817" y="2872"/>
                        <a:pt x="3867" y="2872"/>
                      </a:cubicBezTo>
                      <a:cubicBezTo>
                        <a:pt x="3988" y="2872"/>
                        <a:pt x="4072" y="2781"/>
                        <a:pt x="4072" y="2612"/>
                      </a:cubicBezTo>
                      <a:cubicBezTo>
                        <a:pt x="4072" y="2374"/>
                        <a:pt x="3906" y="2088"/>
                        <a:pt x="3703" y="1981"/>
                      </a:cubicBezTo>
                      <a:lnTo>
                        <a:pt x="369" y="52"/>
                      </a:lnTo>
                      <a:cubicBezTo>
                        <a:pt x="310" y="17"/>
                        <a:pt x="254" y="1"/>
                        <a:pt x="20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2073;p42">
                  <a:extLst>
                    <a:ext uri="{FF2B5EF4-FFF2-40B4-BE49-F238E27FC236}">
                      <a16:creationId xmlns:a16="http://schemas.microsoft.com/office/drawing/2014/main" id="{64B0BAF4-237D-0912-283B-A1E687AD5052}"/>
                    </a:ext>
                  </a:extLst>
                </p:cNvPr>
                <p:cNvSpPr/>
                <p:nvPr/>
              </p:nvSpPr>
              <p:spPr>
                <a:xfrm>
                  <a:off x="3581706" y="3670452"/>
                  <a:ext cx="130474" cy="1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545" extrusionOk="0">
                      <a:moveTo>
                        <a:pt x="556" y="0"/>
                      </a:moveTo>
                      <a:cubicBezTo>
                        <a:pt x="232" y="0"/>
                        <a:pt x="9" y="259"/>
                        <a:pt x="1" y="698"/>
                      </a:cubicBezTo>
                      <a:cubicBezTo>
                        <a:pt x="1" y="1329"/>
                        <a:pt x="441" y="2091"/>
                        <a:pt x="989" y="2412"/>
                      </a:cubicBezTo>
                      <a:cubicBezTo>
                        <a:pt x="1148" y="2502"/>
                        <a:pt x="1298" y="2545"/>
                        <a:pt x="1430" y="2545"/>
                      </a:cubicBezTo>
                      <a:cubicBezTo>
                        <a:pt x="1755" y="2545"/>
                        <a:pt x="1977" y="2289"/>
                        <a:pt x="1977" y="1841"/>
                      </a:cubicBezTo>
                      <a:cubicBezTo>
                        <a:pt x="1989" y="1210"/>
                        <a:pt x="1549" y="448"/>
                        <a:pt x="1001" y="138"/>
                      </a:cubicBezTo>
                      <a:cubicBezTo>
                        <a:pt x="841" y="44"/>
                        <a:pt x="690" y="0"/>
                        <a:pt x="5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2074;p42">
                  <a:extLst>
                    <a:ext uri="{FF2B5EF4-FFF2-40B4-BE49-F238E27FC236}">
                      <a16:creationId xmlns:a16="http://schemas.microsoft.com/office/drawing/2014/main" id="{24EA3F59-E104-BADF-531C-E798E17D3FBC}"/>
                    </a:ext>
                  </a:extLst>
                </p:cNvPr>
                <p:cNvSpPr/>
                <p:nvPr/>
              </p:nvSpPr>
              <p:spPr>
                <a:xfrm>
                  <a:off x="3093836" y="1546801"/>
                  <a:ext cx="1111655" cy="236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5" h="36094" extrusionOk="0">
                      <a:moveTo>
                        <a:pt x="243" y="1"/>
                      </a:moveTo>
                      <a:cubicBezTo>
                        <a:pt x="148" y="1"/>
                        <a:pt x="84" y="81"/>
                        <a:pt x="84" y="215"/>
                      </a:cubicBezTo>
                      <a:lnTo>
                        <a:pt x="0" y="26134"/>
                      </a:lnTo>
                      <a:cubicBezTo>
                        <a:pt x="0" y="26325"/>
                        <a:pt x="143" y="26563"/>
                        <a:pt x="310" y="26658"/>
                      </a:cubicBezTo>
                      <a:lnTo>
                        <a:pt x="16574" y="36052"/>
                      </a:lnTo>
                      <a:cubicBezTo>
                        <a:pt x="16623" y="36080"/>
                        <a:pt x="16670" y="36094"/>
                        <a:pt x="16712" y="36094"/>
                      </a:cubicBezTo>
                      <a:cubicBezTo>
                        <a:pt x="16812" y="36094"/>
                        <a:pt x="16883" y="36016"/>
                        <a:pt x="16883" y="35874"/>
                      </a:cubicBezTo>
                      <a:lnTo>
                        <a:pt x="16955" y="9954"/>
                      </a:lnTo>
                      <a:cubicBezTo>
                        <a:pt x="16955" y="9763"/>
                        <a:pt x="16824" y="9525"/>
                        <a:pt x="16645" y="9430"/>
                      </a:cubicBezTo>
                      <a:lnTo>
                        <a:pt x="381" y="48"/>
                      </a:lnTo>
                      <a:cubicBezTo>
                        <a:pt x="331" y="16"/>
                        <a:pt x="284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9FB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2075;p42">
                  <a:extLst>
                    <a:ext uri="{FF2B5EF4-FFF2-40B4-BE49-F238E27FC236}">
                      <a16:creationId xmlns:a16="http://schemas.microsoft.com/office/drawing/2014/main" id="{5B9E7F63-B451-F918-1793-A7A914DDB70D}"/>
                    </a:ext>
                  </a:extLst>
                </p:cNvPr>
                <p:cNvSpPr/>
                <p:nvPr/>
              </p:nvSpPr>
              <p:spPr>
                <a:xfrm>
                  <a:off x="4306134" y="2351612"/>
                  <a:ext cx="25833" cy="40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6157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5954"/>
                      </a:lnTo>
                      <a:cubicBezTo>
                        <a:pt x="1" y="6061"/>
                        <a:pt x="96" y="6156"/>
                        <a:pt x="203" y="6156"/>
                      </a:cubicBezTo>
                      <a:cubicBezTo>
                        <a:pt x="298" y="6156"/>
                        <a:pt x="394" y="6061"/>
                        <a:pt x="394" y="5954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2076;p42">
                  <a:extLst>
                    <a:ext uri="{FF2B5EF4-FFF2-40B4-BE49-F238E27FC236}">
                      <a16:creationId xmlns:a16="http://schemas.microsoft.com/office/drawing/2014/main" id="{121353D6-25DF-D2C9-D4D2-6BA4FD48CDE4}"/>
                    </a:ext>
                  </a:extLst>
                </p:cNvPr>
                <p:cNvSpPr/>
                <p:nvPr/>
              </p:nvSpPr>
              <p:spPr>
                <a:xfrm>
                  <a:off x="4306134" y="2822303"/>
                  <a:ext cx="25833" cy="40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6145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5954"/>
                      </a:lnTo>
                      <a:cubicBezTo>
                        <a:pt x="1" y="6061"/>
                        <a:pt x="96" y="6145"/>
                        <a:pt x="203" y="6145"/>
                      </a:cubicBezTo>
                      <a:cubicBezTo>
                        <a:pt x="298" y="6145"/>
                        <a:pt x="394" y="6061"/>
                        <a:pt x="394" y="5954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2077;p42">
                  <a:extLst>
                    <a:ext uri="{FF2B5EF4-FFF2-40B4-BE49-F238E27FC236}">
                      <a16:creationId xmlns:a16="http://schemas.microsoft.com/office/drawing/2014/main" id="{D61444DF-1505-83C0-0694-C4270D0EE1F6}"/>
                    </a:ext>
                  </a:extLst>
                </p:cNvPr>
                <p:cNvSpPr/>
                <p:nvPr/>
              </p:nvSpPr>
              <p:spPr>
                <a:xfrm>
                  <a:off x="4306134" y="3581874"/>
                  <a:ext cx="25833" cy="22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3371" extrusionOk="0">
                      <a:moveTo>
                        <a:pt x="203" y="1"/>
                      </a:moveTo>
                      <a:cubicBezTo>
                        <a:pt x="96" y="1"/>
                        <a:pt x="1" y="84"/>
                        <a:pt x="1" y="191"/>
                      </a:cubicBezTo>
                      <a:lnTo>
                        <a:pt x="1" y="3180"/>
                      </a:lnTo>
                      <a:cubicBezTo>
                        <a:pt x="1" y="3287"/>
                        <a:pt x="96" y="3370"/>
                        <a:pt x="203" y="3370"/>
                      </a:cubicBezTo>
                      <a:cubicBezTo>
                        <a:pt x="298" y="3370"/>
                        <a:pt x="394" y="3287"/>
                        <a:pt x="394" y="3180"/>
                      </a:cubicBezTo>
                      <a:lnTo>
                        <a:pt x="394" y="191"/>
                      </a:lnTo>
                      <a:cubicBezTo>
                        <a:pt x="394" y="84"/>
                        <a:pt x="298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2078;p42">
                  <a:extLst>
                    <a:ext uri="{FF2B5EF4-FFF2-40B4-BE49-F238E27FC236}">
                      <a16:creationId xmlns:a16="http://schemas.microsoft.com/office/drawing/2014/main" id="{A683483C-3A1F-0162-3E8D-237C1DA61CED}"/>
                    </a:ext>
                  </a:extLst>
                </p:cNvPr>
                <p:cNvSpPr/>
                <p:nvPr/>
              </p:nvSpPr>
              <p:spPr>
                <a:xfrm>
                  <a:off x="3539547" y="2270704"/>
                  <a:ext cx="199908" cy="19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915" extrusionOk="0">
                      <a:moveTo>
                        <a:pt x="845" y="1"/>
                      </a:moveTo>
                      <a:cubicBezTo>
                        <a:pt x="347" y="1"/>
                        <a:pt x="1" y="397"/>
                        <a:pt x="1" y="1080"/>
                      </a:cubicBezTo>
                      <a:cubicBezTo>
                        <a:pt x="1" y="1080"/>
                        <a:pt x="25" y="1115"/>
                        <a:pt x="84" y="1199"/>
                      </a:cubicBezTo>
                      <a:cubicBezTo>
                        <a:pt x="275" y="1485"/>
                        <a:pt x="810" y="2247"/>
                        <a:pt x="1477" y="2628"/>
                      </a:cubicBezTo>
                      <a:cubicBezTo>
                        <a:pt x="1477" y="2628"/>
                        <a:pt x="1489" y="2628"/>
                        <a:pt x="1501" y="2639"/>
                      </a:cubicBezTo>
                      <a:cubicBezTo>
                        <a:pt x="1894" y="2855"/>
                        <a:pt x="2249" y="2914"/>
                        <a:pt x="2519" y="2914"/>
                      </a:cubicBezTo>
                      <a:cubicBezTo>
                        <a:pt x="2830" y="2914"/>
                        <a:pt x="3030" y="2836"/>
                        <a:pt x="3049" y="2830"/>
                      </a:cubicBezTo>
                      <a:cubicBezTo>
                        <a:pt x="3049" y="2818"/>
                        <a:pt x="3049" y="2818"/>
                        <a:pt x="3049" y="2806"/>
                      </a:cubicBezTo>
                      <a:cubicBezTo>
                        <a:pt x="3037" y="1842"/>
                        <a:pt x="2358" y="687"/>
                        <a:pt x="1525" y="211"/>
                      </a:cubicBezTo>
                      <a:cubicBezTo>
                        <a:pt x="1281" y="68"/>
                        <a:pt x="1050" y="1"/>
                        <a:pt x="8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2079;p42">
                  <a:extLst>
                    <a:ext uri="{FF2B5EF4-FFF2-40B4-BE49-F238E27FC236}">
                      <a16:creationId xmlns:a16="http://schemas.microsoft.com/office/drawing/2014/main" id="{A1C5852A-6677-5D8E-661B-04B0B19949D6}"/>
                    </a:ext>
                  </a:extLst>
                </p:cNvPr>
                <p:cNvSpPr/>
                <p:nvPr/>
              </p:nvSpPr>
              <p:spPr>
                <a:xfrm>
                  <a:off x="3189037" y="2323222"/>
                  <a:ext cx="922827" cy="6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5" h="10077" extrusionOk="0">
                      <a:moveTo>
                        <a:pt x="198" y="1"/>
                      </a:moveTo>
                      <a:cubicBezTo>
                        <a:pt x="83" y="1"/>
                        <a:pt x="1" y="92"/>
                        <a:pt x="1" y="243"/>
                      </a:cubicBezTo>
                      <a:lnTo>
                        <a:pt x="1" y="1707"/>
                      </a:lnTo>
                      <a:cubicBezTo>
                        <a:pt x="1" y="1934"/>
                        <a:pt x="156" y="2196"/>
                        <a:pt x="346" y="2315"/>
                      </a:cubicBezTo>
                      <a:lnTo>
                        <a:pt x="13717" y="10030"/>
                      </a:lnTo>
                      <a:cubicBezTo>
                        <a:pt x="13773" y="10061"/>
                        <a:pt x="13825" y="10076"/>
                        <a:pt x="13872" y="10076"/>
                      </a:cubicBezTo>
                      <a:cubicBezTo>
                        <a:pt x="13985" y="10076"/>
                        <a:pt x="14062" y="9988"/>
                        <a:pt x="14062" y="9828"/>
                      </a:cubicBezTo>
                      <a:lnTo>
                        <a:pt x="14074" y="8363"/>
                      </a:lnTo>
                      <a:cubicBezTo>
                        <a:pt x="14074" y="8149"/>
                        <a:pt x="13919" y="7875"/>
                        <a:pt x="13729" y="7768"/>
                      </a:cubicBezTo>
                      <a:lnTo>
                        <a:pt x="358" y="53"/>
                      </a:lnTo>
                      <a:cubicBezTo>
                        <a:pt x="301" y="17"/>
                        <a:pt x="247" y="1"/>
                        <a:pt x="19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2080;p42">
                  <a:extLst>
                    <a:ext uri="{FF2B5EF4-FFF2-40B4-BE49-F238E27FC236}">
                      <a16:creationId xmlns:a16="http://schemas.microsoft.com/office/drawing/2014/main" id="{BB5DAA85-6C72-7C6D-1E26-7E4A74C1B6DB}"/>
                    </a:ext>
                  </a:extLst>
                </p:cNvPr>
                <p:cNvSpPr/>
                <p:nvPr/>
              </p:nvSpPr>
              <p:spPr>
                <a:xfrm>
                  <a:off x="3474769" y="2037948"/>
                  <a:ext cx="327956" cy="4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6357" extrusionOk="0">
                      <a:moveTo>
                        <a:pt x="2143" y="1239"/>
                      </a:moveTo>
                      <a:cubicBezTo>
                        <a:pt x="2269" y="1239"/>
                        <a:pt x="2410" y="1280"/>
                        <a:pt x="2560" y="1367"/>
                      </a:cubicBezTo>
                      <a:cubicBezTo>
                        <a:pt x="3072" y="1653"/>
                        <a:pt x="3489" y="2379"/>
                        <a:pt x="3477" y="2963"/>
                      </a:cubicBezTo>
                      <a:cubicBezTo>
                        <a:pt x="3477" y="3379"/>
                        <a:pt x="3265" y="3619"/>
                        <a:pt x="2958" y="3619"/>
                      </a:cubicBezTo>
                      <a:cubicBezTo>
                        <a:pt x="2834" y="3619"/>
                        <a:pt x="2695" y="3581"/>
                        <a:pt x="2549" y="3499"/>
                      </a:cubicBezTo>
                      <a:cubicBezTo>
                        <a:pt x="2037" y="3201"/>
                        <a:pt x="1632" y="2475"/>
                        <a:pt x="1632" y="1891"/>
                      </a:cubicBezTo>
                      <a:cubicBezTo>
                        <a:pt x="1632" y="1479"/>
                        <a:pt x="1840" y="1239"/>
                        <a:pt x="2143" y="1239"/>
                      </a:cubicBezTo>
                      <a:close/>
                      <a:moveTo>
                        <a:pt x="1017" y="4672"/>
                      </a:moveTo>
                      <a:cubicBezTo>
                        <a:pt x="1028" y="4688"/>
                        <a:pt x="1042" y="4710"/>
                        <a:pt x="1060" y="4737"/>
                      </a:cubicBezTo>
                      <a:cubicBezTo>
                        <a:pt x="1042" y="4710"/>
                        <a:pt x="1031" y="4690"/>
                        <a:pt x="1017" y="4672"/>
                      </a:cubicBezTo>
                      <a:close/>
                      <a:moveTo>
                        <a:pt x="1381" y="1"/>
                      </a:moveTo>
                      <a:cubicBezTo>
                        <a:pt x="890" y="1"/>
                        <a:pt x="491" y="234"/>
                        <a:pt x="251" y="665"/>
                      </a:cubicBezTo>
                      <a:cubicBezTo>
                        <a:pt x="239" y="701"/>
                        <a:pt x="215" y="736"/>
                        <a:pt x="203" y="760"/>
                      </a:cubicBezTo>
                      <a:cubicBezTo>
                        <a:pt x="120" y="939"/>
                        <a:pt x="60" y="1129"/>
                        <a:pt x="36" y="1344"/>
                      </a:cubicBezTo>
                      <a:cubicBezTo>
                        <a:pt x="13" y="1475"/>
                        <a:pt x="1" y="1617"/>
                        <a:pt x="1" y="1772"/>
                      </a:cubicBezTo>
                      <a:cubicBezTo>
                        <a:pt x="1" y="1808"/>
                        <a:pt x="1" y="1856"/>
                        <a:pt x="1" y="1903"/>
                      </a:cubicBezTo>
                      <a:cubicBezTo>
                        <a:pt x="1" y="1915"/>
                        <a:pt x="1" y="1915"/>
                        <a:pt x="1" y="1927"/>
                      </a:cubicBezTo>
                      <a:cubicBezTo>
                        <a:pt x="13" y="1975"/>
                        <a:pt x="13" y="2022"/>
                        <a:pt x="13" y="2058"/>
                      </a:cubicBezTo>
                      <a:cubicBezTo>
                        <a:pt x="13" y="2070"/>
                        <a:pt x="13" y="2082"/>
                        <a:pt x="13" y="2082"/>
                      </a:cubicBezTo>
                      <a:cubicBezTo>
                        <a:pt x="24" y="2129"/>
                        <a:pt x="24" y="2165"/>
                        <a:pt x="24" y="2225"/>
                      </a:cubicBezTo>
                      <a:cubicBezTo>
                        <a:pt x="36" y="2272"/>
                        <a:pt x="36" y="2320"/>
                        <a:pt x="48" y="2356"/>
                      </a:cubicBezTo>
                      <a:cubicBezTo>
                        <a:pt x="48" y="2368"/>
                        <a:pt x="48" y="2379"/>
                        <a:pt x="48" y="2391"/>
                      </a:cubicBezTo>
                      <a:cubicBezTo>
                        <a:pt x="60" y="2439"/>
                        <a:pt x="72" y="2487"/>
                        <a:pt x="84" y="2546"/>
                      </a:cubicBezTo>
                      <a:cubicBezTo>
                        <a:pt x="84" y="2582"/>
                        <a:pt x="96" y="2630"/>
                        <a:pt x="108" y="2665"/>
                      </a:cubicBezTo>
                      <a:cubicBezTo>
                        <a:pt x="108" y="2677"/>
                        <a:pt x="108" y="2689"/>
                        <a:pt x="120" y="2689"/>
                      </a:cubicBezTo>
                      <a:cubicBezTo>
                        <a:pt x="120" y="2737"/>
                        <a:pt x="132" y="2784"/>
                        <a:pt x="143" y="2832"/>
                      </a:cubicBezTo>
                      <a:cubicBezTo>
                        <a:pt x="155" y="2844"/>
                        <a:pt x="155" y="2844"/>
                        <a:pt x="155" y="2856"/>
                      </a:cubicBezTo>
                      <a:cubicBezTo>
                        <a:pt x="179" y="2951"/>
                        <a:pt x="203" y="3046"/>
                        <a:pt x="239" y="3141"/>
                      </a:cubicBezTo>
                      <a:cubicBezTo>
                        <a:pt x="239" y="3153"/>
                        <a:pt x="251" y="3153"/>
                        <a:pt x="251" y="3165"/>
                      </a:cubicBezTo>
                      <a:cubicBezTo>
                        <a:pt x="263" y="3213"/>
                        <a:pt x="274" y="3261"/>
                        <a:pt x="298" y="3308"/>
                      </a:cubicBezTo>
                      <a:cubicBezTo>
                        <a:pt x="298" y="3308"/>
                        <a:pt x="298" y="3320"/>
                        <a:pt x="310" y="3320"/>
                      </a:cubicBezTo>
                      <a:cubicBezTo>
                        <a:pt x="322" y="3368"/>
                        <a:pt x="334" y="3415"/>
                        <a:pt x="358" y="3475"/>
                      </a:cubicBezTo>
                      <a:cubicBezTo>
                        <a:pt x="382" y="3511"/>
                        <a:pt x="394" y="3558"/>
                        <a:pt x="417" y="3606"/>
                      </a:cubicBezTo>
                      <a:cubicBezTo>
                        <a:pt x="417" y="3618"/>
                        <a:pt x="429" y="3618"/>
                        <a:pt x="429" y="3630"/>
                      </a:cubicBezTo>
                      <a:cubicBezTo>
                        <a:pt x="453" y="3677"/>
                        <a:pt x="465" y="3725"/>
                        <a:pt x="501" y="3784"/>
                      </a:cubicBezTo>
                      <a:cubicBezTo>
                        <a:pt x="513" y="3820"/>
                        <a:pt x="536" y="3868"/>
                        <a:pt x="560" y="3903"/>
                      </a:cubicBezTo>
                      <a:cubicBezTo>
                        <a:pt x="560" y="3915"/>
                        <a:pt x="572" y="3927"/>
                        <a:pt x="572" y="3927"/>
                      </a:cubicBezTo>
                      <a:cubicBezTo>
                        <a:pt x="596" y="3975"/>
                        <a:pt x="620" y="4023"/>
                        <a:pt x="644" y="4058"/>
                      </a:cubicBezTo>
                      <a:cubicBezTo>
                        <a:pt x="644" y="4070"/>
                        <a:pt x="644" y="4082"/>
                        <a:pt x="655" y="4082"/>
                      </a:cubicBezTo>
                      <a:cubicBezTo>
                        <a:pt x="679" y="4130"/>
                        <a:pt x="703" y="4177"/>
                        <a:pt x="727" y="4225"/>
                      </a:cubicBezTo>
                      <a:cubicBezTo>
                        <a:pt x="751" y="4261"/>
                        <a:pt x="775" y="4308"/>
                        <a:pt x="810" y="4344"/>
                      </a:cubicBezTo>
                      <a:cubicBezTo>
                        <a:pt x="810" y="4356"/>
                        <a:pt x="810" y="4368"/>
                        <a:pt x="822" y="4380"/>
                      </a:cubicBezTo>
                      <a:cubicBezTo>
                        <a:pt x="846" y="4415"/>
                        <a:pt x="870" y="4463"/>
                        <a:pt x="905" y="4499"/>
                      </a:cubicBezTo>
                      <a:cubicBezTo>
                        <a:pt x="905" y="4511"/>
                        <a:pt x="905" y="4511"/>
                        <a:pt x="917" y="4523"/>
                      </a:cubicBezTo>
                      <a:cubicBezTo>
                        <a:pt x="941" y="4558"/>
                        <a:pt x="965" y="4594"/>
                        <a:pt x="1001" y="4654"/>
                      </a:cubicBezTo>
                      <a:cubicBezTo>
                        <a:pt x="1007" y="4660"/>
                        <a:pt x="1012" y="4665"/>
                        <a:pt x="1017" y="4672"/>
                      </a:cubicBezTo>
                      <a:lnTo>
                        <a:pt x="1017" y="4672"/>
                      </a:lnTo>
                      <a:cubicBezTo>
                        <a:pt x="998" y="4644"/>
                        <a:pt x="989" y="4630"/>
                        <a:pt x="989" y="4630"/>
                      </a:cubicBezTo>
                      <a:cubicBezTo>
                        <a:pt x="989" y="3947"/>
                        <a:pt x="1335" y="3551"/>
                        <a:pt x="1833" y="3551"/>
                      </a:cubicBezTo>
                      <a:cubicBezTo>
                        <a:pt x="2038" y="3551"/>
                        <a:pt x="2269" y="3618"/>
                        <a:pt x="2513" y="3761"/>
                      </a:cubicBezTo>
                      <a:cubicBezTo>
                        <a:pt x="3346" y="4237"/>
                        <a:pt x="4025" y="5392"/>
                        <a:pt x="4037" y="6356"/>
                      </a:cubicBezTo>
                      <a:cubicBezTo>
                        <a:pt x="4049" y="6356"/>
                        <a:pt x="4061" y="6344"/>
                        <a:pt x="4084" y="6344"/>
                      </a:cubicBezTo>
                      <a:cubicBezTo>
                        <a:pt x="4108" y="6332"/>
                        <a:pt x="4132" y="6320"/>
                        <a:pt x="4168" y="6309"/>
                      </a:cubicBezTo>
                      <a:lnTo>
                        <a:pt x="4180" y="6297"/>
                      </a:lnTo>
                      <a:cubicBezTo>
                        <a:pt x="4204" y="6285"/>
                        <a:pt x="4227" y="6273"/>
                        <a:pt x="4251" y="6261"/>
                      </a:cubicBezTo>
                      <a:cubicBezTo>
                        <a:pt x="4251" y="6261"/>
                        <a:pt x="4263" y="6261"/>
                        <a:pt x="4263" y="6249"/>
                      </a:cubicBezTo>
                      <a:cubicBezTo>
                        <a:pt x="4287" y="6237"/>
                        <a:pt x="4311" y="6225"/>
                        <a:pt x="4346" y="6201"/>
                      </a:cubicBezTo>
                      <a:cubicBezTo>
                        <a:pt x="4370" y="6189"/>
                        <a:pt x="4394" y="6166"/>
                        <a:pt x="4418" y="6154"/>
                      </a:cubicBezTo>
                      <a:cubicBezTo>
                        <a:pt x="4418" y="6154"/>
                        <a:pt x="4418" y="6142"/>
                        <a:pt x="4418" y="6142"/>
                      </a:cubicBezTo>
                      <a:cubicBezTo>
                        <a:pt x="4442" y="6130"/>
                        <a:pt x="4465" y="6106"/>
                        <a:pt x="4489" y="6082"/>
                      </a:cubicBezTo>
                      <a:cubicBezTo>
                        <a:pt x="4489" y="6082"/>
                        <a:pt x="4501" y="6082"/>
                        <a:pt x="4501" y="6070"/>
                      </a:cubicBezTo>
                      <a:cubicBezTo>
                        <a:pt x="4525" y="6058"/>
                        <a:pt x="4537" y="6035"/>
                        <a:pt x="4561" y="6011"/>
                      </a:cubicBezTo>
                      <a:cubicBezTo>
                        <a:pt x="4561" y="6011"/>
                        <a:pt x="4573" y="6011"/>
                        <a:pt x="4573" y="5999"/>
                      </a:cubicBezTo>
                      <a:cubicBezTo>
                        <a:pt x="4585" y="5975"/>
                        <a:pt x="4608" y="5951"/>
                        <a:pt x="4632" y="5928"/>
                      </a:cubicBezTo>
                      <a:cubicBezTo>
                        <a:pt x="4644" y="5904"/>
                        <a:pt x="4668" y="5880"/>
                        <a:pt x="4680" y="5856"/>
                      </a:cubicBezTo>
                      <a:cubicBezTo>
                        <a:pt x="4692" y="5844"/>
                        <a:pt x="4692" y="5844"/>
                        <a:pt x="4692" y="5844"/>
                      </a:cubicBezTo>
                      <a:cubicBezTo>
                        <a:pt x="4715" y="5808"/>
                        <a:pt x="4727" y="5785"/>
                        <a:pt x="4739" y="5761"/>
                      </a:cubicBezTo>
                      <a:cubicBezTo>
                        <a:pt x="4739" y="5749"/>
                        <a:pt x="4751" y="5749"/>
                        <a:pt x="4751" y="5749"/>
                      </a:cubicBezTo>
                      <a:cubicBezTo>
                        <a:pt x="4763" y="5713"/>
                        <a:pt x="4775" y="5689"/>
                        <a:pt x="4799" y="5642"/>
                      </a:cubicBezTo>
                      <a:cubicBezTo>
                        <a:pt x="4811" y="5618"/>
                        <a:pt x="4823" y="5582"/>
                        <a:pt x="4846" y="5547"/>
                      </a:cubicBezTo>
                      <a:cubicBezTo>
                        <a:pt x="4858" y="5511"/>
                        <a:pt x="4870" y="5487"/>
                        <a:pt x="4882" y="5451"/>
                      </a:cubicBezTo>
                      <a:cubicBezTo>
                        <a:pt x="4882" y="5439"/>
                        <a:pt x="4882" y="5439"/>
                        <a:pt x="4882" y="5427"/>
                      </a:cubicBezTo>
                      <a:cubicBezTo>
                        <a:pt x="4894" y="5404"/>
                        <a:pt x="4906" y="5368"/>
                        <a:pt x="4918" y="5332"/>
                      </a:cubicBezTo>
                      <a:cubicBezTo>
                        <a:pt x="4918" y="5320"/>
                        <a:pt x="4918" y="5320"/>
                        <a:pt x="4918" y="5308"/>
                      </a:cubicBezTo>
                      <a:cubicBezTo>
                        <a:pt x="4930" y="5273"/>
                        <a:pt x="4930" y="5237"/>
                        <a:pt x="4942" y="5189"/>
                      </a:cubicBezTo>
                      <a:cubicBezTo>
                        <a:pt x="4954" y="5154"/>
                        <a:pt x="4954" y="5118"/>
                        <a:pt x="4966" y="5070"/>
                      </a:cubicBezTo>
                      <a:cubicBezTo>
                        <a:pt x="4977" y="5023"/>
                        <a:pt x="4977" y="4987"/>
                        <a:pt x="4977" y="4951"/>
                      </a:cubicBezTo>
                      <a:cubicBezTo>
                        <a:pt x="4977" y="4939"/>
                        <a:pt x="4977" y="4939"/>
                        <a:pt x="4977" y="4927"/>
                      </a:cubicBezTo>
                      <a:cubicBezTo>
                        <a:pt x="4989" y="4892"/>
                        <a:pt x="4989" y="4844"/>
                        <a:pt x="4989" y="4808"/>
                      </a:cubicBezTo>
                      <a:cubicBezTo>
                        <a:pt x="4989" y="4796"/>
                        <a:pt x="4989" y="4796"/>
                        <a:pt x="4989" y="4785"/>
                      </a:cubicBezTo>
                      <a:cubicBezTo>
                        <a:pt x="4989" y="4737"/>
                        <a:pt x="5001" y="4701"/>
                        <a:pt x="5001" y="4654"/>
                      </a:cubicBezTo>
                      <a:cubicBezTo>
                        <a:pt x="5001" y="4499"/>
                        <a:pt x="4989" y="4356"/>
                        <a:pt x="4966" y="4201"/>
                      </a:cubicBezTo>
                      <a:cubicBezTo>
                        <a:pt x="4942" y="3939"/>
                        <a:pt x="4882" y="3677"/>
                        <a:pt x="4799" y="3415"/>
                      </a:cubicBezTo>
                      <a:cubicBezTo>
                        <a:pt x="4775" y="3320"/>
                        <a:pt x="4739" y="3213"/>
                        <a:pt x="4692" y="3106"/>
                      </a:cubicBezTo>
                      <a:cubicBezTo>
                        <a:pt x="4668" y="3034"/>
                        <a:pt x="4644" y="2975"/>
                        <a:pt x="4620" y="2903"/>
                      </a:cubicBezTo>
                      <a:cubicBezTo>
                        <a:pt x="4180" y="1844"/>
                        <a:pt x="3394" y="855"/>
                        <a:pt x="2501" y="344"/>
                      </a:cubicBezTo>
                      <a:cubicBezTo>
                        <a:pt x="2099" y="111"/>
                        <a:pt x="1718" y="1"/>
                        <a:pt x="13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2081;p42">
                  <a:extLst>
                    <a:ext uri="{FF2B5EF4-FFF2-40B4-BE49-F238E27FC236}">
                      <a16:creationId xmlns:a16="http://schemas.microsoft.com/office/drawing/2014/main" id="{BF8AEB51-BBBD-A7FE-C476-5D972C2BF849}"/>
                    </a:ext>
                  </a:extLst>
                </p:cNvPr>
                <p:cNvSpPr/>
                <p:nvPr/>
              </p:nvSpPr>
              <p:spPr>
                <a:xfrm>
                  <a:off x="3581706" y="2119183"/>
                  <a:ext cx="121885" cy="15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" h="2381" extrusionOk="0">
                      <a:moveTo>
                        <a:pt x="512" y="0"/>
                      </a:moveTo>
                      <a:cubicBezTo>
                        <a:pt x="209" y="0"/>
                        <a:pt x="1" y="240"/>
                        <a:pt x="1" y="652"/>
                      </a:cubicBezTo>
                      <a:cubicBezTo>
                        <a:pt x="1" y="1236"/>
                        <a:pt x="406" y="1962"/>
                        <a:pt x="918" y="2260"/>
                      </a:cubicBezTo>
                      <a:cubicBezTo>
                        <a:pt x="1064" y="2342"/>
                        <a:pt x="1203" y="2380"/>
                        <a:pt x="1327" y="2380"/>
                      </a:cubicBezTo>
                      <a:cubicBezTo>
                        <a:pt x="1634" y="2380"/>
                        <a:pt x="1846" y="2140"/>
                        <a:pt x="1846" y="1724"/>
                      </a:cubicBezTo>
                      <a:cubicBezTo>
                        <a:pt x="1858" y="1140"/>
                        <a:pt x="1441" y="414"/>
                        <a:pt x="929" y="128"/>
                      </a:cubicBezTo>
                      <a:cubicBezTo>
                        <a:pt x="779" y="41"/>
                        <a:pt x="638" y="0"/>
                        <a:pt x="51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2082;p42">
                  <a:extLst>
                    <a:ext uri="{FF2B5EF4-FFF2-40B4-BE49-F238E27FC236}">
                      <a16:creationId xmlns:a16="http://schemas.microsoft.com/office/drawing/2014/main" id="{B3DECA2B-CF78-32EF-A0B0-7DDAFAEF3F4D}"/>
                    </a:ext>
                  </a:extLst>
                </p:cNvPr>
                <p:cNvSpPr/>
                <p:nvPr/>
              </p:nvSpPr>
              <p:spPr>
                <a:xfrm>
                  <a:off x="3188316" y="2532047"/>
                  <a:ext cx="922762" cy="66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1" extrusionOk="0">
                      <a:moveTo>
                        <a:pt x="202" y="0"/>
                      </a:moveTo>
                      <a:cubicBezTo>
                        <a:pt x="90" y="0"/>
                        <a:pt x="12" y="89"/>
                        <a:pt x="12" y="249"/>
                      </a:cubicBezTo>
                      <a:lnTo>
                        <a:pt x="0" y="1701"/>
                      </a:lnTo>
                      <a:cubicBezTo>
                        <a:pt x="0" y="1928"/>
                        <a:pt x="155" y="2190"/>
                        <a:pt x="345" y="2309"/>
                      </a:cubicBezTo>
                      <a:lnTo>
                        <a:pt x="13716" y="10024"/>
                      </a:lnTo>
                      <a:cubicBezTo>
                        <a:pt x="13772" y="10055"/>
                        <a:pt x="13825" y="10070"/>
                        <a:pt x="13873" y="10070"/>
                      </a:cubicBezTo>
                      <a:cubicBezTo>
                        <a:pt x="13990" y="10070"/>
                        <a:pt x="14073" y="9982"/>
                        <a:pt x="14073" y="9822"/>
                      </a:cubicBezTo>
                      <a:lnTo>
                        <a:pt x="14073" y="8369"/>
                      </a:lnTo>
                      <a:cubicBezTo>
                        <a:pt x="14073" y="8143"/>
                        <a:pt x="13918" y="7869"/>
                        <a:pt x="13728" y="7762"/>
                      </a:cubicBezTo>
                      <a:lnTo>
                        <a:pt x="357" y="46"/>
                      </a:lnTo>
                      <a:cubicBezTo>
                        <a:pt x="302" y="15"/>
                        <a:pt x="249" y="0"/>
                        <a:pt x="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2083;p42">
                  <a:extLst>
                    <a:ext uri="{FF2B5EF4-FFF2-40B4-BE49-F238E27FC236}">
                      <a16:creationId xmlns:a16="http://schemas.microsoft.com/office/drawing/2014/main" id="{075D8E52-2A32-0BDD-0644-A3AB0A1DE270}"/>
                    </a:ext>
                  </a:extLst>
                </p:cNvPr>
                <p:cNvSpPr/>
                <p:nvPr/>
              </p:nvSpPr>
              <p:spPr>
                <a:xfrm>
                  <a:off x="3407631" y="3024964"/>
                  <a:ext cx="392734" cy="325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90" h="4964" extrusionOk="0">
                      <a:moveTo>
                        <a:pt x="469" y="1"/>
                      </a:moveTo>
                      <a:cubicBezTo>
                        <a:pt x="199" y="1"/>
                        <a:pt x="13" y="217"/>
                        <a:pt x="13" y="589"/>
                      </a:cubicBezTo>
                      <a:lnTo>
                        <a:pt x="13" y="922"/>
                      </a:lnTo>
                      <a:cubicBezTo>
                        <a:pt x="1" y="1446"/>
                        <a:pt x="370" y="2089"/>
                        <a:pt x="834" y="2351"/>
                      </a:cubicBezTo>
                      <a:lnTo>
                        <a:pt x="5156" y="4851"/>
                      </a:lnTo>
                      <a:cubicBezTo>
                        <a:pt x="5287" y="4927"/>
                        <a:pt x="5411" y="4963"/>
                        <a:pt x="5522" y="4963"/>
                      </a:cubicBezTo>
                      <a:cubicBezTo>
                        <a:pt x="5792" y="4963"/>
                        <a:pt x="5981" y="4747"/>
                        <a:pt x="5990" y="4375"/>
                      </a:cubicBezTo>
                      <a:lnTo>
                        <a:pt x="5990" y="4042"/>
                      </a:lnTo>
                      <a:cubicBezTo>
                        <a:pt x="5990" y="3518"/>
                        <a:pt x="5620" y="2875"/>
                        <a:pt x="5156" y="2613"/>
                      </a:cubicBezTo>
                      <a:lnTo>
                        <a:pt x="834" y="113"/>
                      </a:lnTo>
                      <a:cubicBezTo>
                        <a:pt x="703" y="37"/>
                        <a:pt x="579" y="1"/>
                        <a:pt x="46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2084;p42">
                  <a:extLst>
                    <a:ext uri="{FF2B5EF4-FFF2-40B4-BE49-F238E27FC236}">
                      <a16:creationId xmlns:a16="http://schemas.microsoft.com/office/drawing/2014/main" id="{111304D9-DE19-162A-965F-D061C95FC596}"/>
                    </a:ext>
                  </a:extLst>
                </p:cNvPr>
                <p:cNvSpPr/>
                <p:nvPr/>
              </p:nvSpPr>
              <p:spPr>
                <a:xfrm>
                  <a:off x="2812825" y="4335216"/>
                  <a:ext cx="644045" cy="38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23" h="5847" extrusionOk="0">
                      <a:moveTo>
                        <a:pt x="4905" y="0"/>
                      </a:moveTo>
                      <a:cubicBezTo>
                        <a:pt x="2191" y="0"/>
                        <a:pt x="0" y="1310"/>
                        <a:pt x="0" y="2929"/>
                      </a:cubicBezTo>
                      <a:cubicBezTo>
                        <a:pt x="0" y="4537"/>
                        <a:pt x="2191" y="5846"/>
                        <a:pt x="4905" y="5846"/>
                      </a:cubicBezTo>
                      <a:cubicBezTo>
                        <a:pt x="7620" y="5846"/>
                        <a:pt x="9823" y="4537"/>
                        <a:pt x="9823" y="2929"/>
                      </a:cubicBezTo>
                      <a:cubicBezTo>
                        <a:pt x="9823" y="1310"/>
                        <a:pt x="7620" y="0"/>
                        <a:pt x="490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2085;p42">
                  <a:extLst>
                    <a:ext uri="{FF2B5EF4-FFF2-40B4-BE49-F238E27FC236}">
                      <a16:creationId xmlns:a16="http://schemas.microsoft.com/office/drawing/2014/main" id="{8D1C0670-EE8F-CEFA-138C-69DCCA6A36DF}"/>
                    </a:ext>
                  </a:extLst>
                </p:cNvPr>
                <p:cNvSpPr/>
                <p:nvPr/>
              </p:nvSpPr>
              <p:spPr>
                <a:xfrm>
                  <a:off x="3426382" y="3108232"/>
                  <a:ext cx="70286" cy="11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" h="1796" extrusionOk="0">
                      <a:moveTo>
                        <a:pt x="615" y="0"/>
                      </a:moveTo>
                      <a:cubicBezTo>
                        <a:pt x="465" y="0"/>
                        <a:pt x="141" y="616"/>
                        <a:pt x="119" y="724"/>
                      </a:cubicBezTo>
                      <a:cubicBezTo>
                        <a:pt x="96" y="843"/>
                        <a:pt x="0" y="1355"/>
                        <a:pt x="0" y="1355"/>
                      </a:cubicBezTo>
                      <a:cubicBezTo>
                        <a:pt x="0" y="1355"/>
                        <a:pt x="143" y="1796"/>
                        <a:pt x="536" y="1796"/>
                      </a:cubicBezTo>
                      <a:cubicBezTo>
                        <a:pt x="536" y="1796"/>
                        <a:pt x="834" y="1605"/>
                        <a:pt x="905" y="1510"/>
                      </a:cubicBezTo>
                      <a:cubicBezTo>
                        <a:pt x="977" y="1415"/>
                        <a:pt x="1072" y="843"/>
                        <a:pt x="977" y="819"/>
                      </a:cubicBezTo>
                      <a:cubicBezTo>
                        <a:pt x="974" y="818"/>
                        <a:pt x="971" y="818"/>
                        <a:pt x="968" y="818"/>
                      </a:cubicBezTo>
                      <a:cubicBezTo>
                        <a:pt x="877" y="818"/>
                        <a:pt x="810" y="1188"/>
                        <a:pt x="810" y="1188"/>
                      </a:cubicBezTo>
                      <a:cubicBezTo>
                        <a:pt x="810" y="1188"/>
                        <a:pt x="786" y="164"/>
                        <a:pt x="655" y="21"/>
                      </a:cubicBezTo>
                      <a:cubicBezTo>
                        <a:pt x="644" y="7"/>
                        <a:pt x="630" y="0"/>
                        <a:pt x="615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2086;p42">
                  <a:extLst>
                    <a:ext uri="{FF2B5EF4-FFF2-40B4-BE49-F238E27FC236}">
                      <a16:creationId xmlns:a16="http://schemas.microsoft.com/office/drawing/2014/main" id="{B028F806-8581-916C-FE34-9D69F8E70FB4}"/>
                    </a:ext>
                  </a:extLst>
                </p:cNvPr>
                <p:cNvSpPr/>
                <p:nvPr/>
              </p:nvSpPr>
              <p:spPr>
                <a:xfrm>
                  <a:off x="2921335" y="3190451"/>
                  <a:ext cx="549631" cy="3551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3" h="5417" extrusionOk="0">
                      <a:moveTo>
                        <a:pt x="7763" y="1"/>
                      </a:moveTo>
                      <a:cubicBezTo>
                        <a:pt x="7736" y="1"/>
                        <a:pt x="7708" y="2"/>
                        <a:pt x="7680" y="6"/>
                      </a:cubicBezTo>
                      <a:cubicBezTo>
                        <a:pt x="7287" y="53"/>
                        <a:pt x="5727" y="1720"/>
                        <a:pt x="4501" y="2506"/>
                      </a:cubicBezTo>
                      <a:cubicBezTo>
                        <a:pt x="4501" y="2506"/>
                        <a:pt x="1584" y="3173"/>
                        <a:pt x="762" y="3494"/>
                      </a:cubicBezTo>
                      <a:cubicBezTo>
                        <a:pt x="762" y="3494"/>
                        <a:pt x="0" y="4268"/>
                        <a:pt x="536" y="5197"/>
                      </a:cubicBezTo>
                      <a:cubicBezTo>
                        <a:pt x="625" y="5351"/>
                        <a:pt x="800" y="5416"/>
                        <a:pt x="1033" y="5416"/>
                      </a:cubicBezTo>
                      <a:cubicBezTo>
                        <a:pt x="2202" y="5416"/>
                        <a:pt x="4814" y="3770"/>
                        <a:pt x="5132" y="3482"/>
                      </a:cubicBezTo>
                      <a:cubicBezTo>
                        <a:pt x="5525" y="3137"/>
                        <a:pt x="8096" y="839"/>
                        <a:pt x="8239" y="542"/>
                      </a:cubicBezTo>
                      <a:cubicBezTo>
                        <a:pt x="8383" y="276"/>
                        <a:pt x="8116" y="1"/>
                        <a:pt x="776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2087;p42">
                  <a:extLst>
                    <a:ext uri="{FF2B5EF4-FFF2-40B4-BE49-F238E27FC236}">
                      <a16:creationId xmlns:a16="http://schemas.microsoft.com/office/drawing/2014/main" id="{9691D292-3FD3-E7FE-CC24-4CF66D2B9B56}"/>
                    </a:ext>
                  </a:extLst>
                </p:cNvPr>
                <p:cNvSpPr/>
                <p:nvPr/>
              </p:nvSpPr>
              <p:spPr>
                <a:xfrm>
                  <a:off x="2996997" y="4441038"/>
                  <a:ext cx="141817" cy="100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" h="1539" extrusionOk="0">
                      <a:moveTo>
                        <a:pt x="1804" y="1"/>
                      </a:moveTo>
                      <a:cubicBezTo>
                        <a:pt x="1787" y="1"/>
                        <a:pt x="1769" y="2"/>
                        <a:pt x="1751" y="5"/>
                      </a:cubicBezTo>
                      <a:cubicBezTo>
                        <a:pt x="1561" y="53"/>
                        <a:pt x="1013" y="386"/>
                        <a:pt x="763" y="386"/>
                      </a:cubicBezTo>
                      <a:cubicBezTo>
                        <a:pt x="501" y="386"/>
                        <a:pt x="144" y="446"/>
                        <a:pt x="61" y="684"/>
                      </a:cubicBezTo>
                      <a:cubicBezTo>
                        <a:pt x="61" y="684"/>
                        <a:pt x="1" y="1148"/>
                        <a:pt x="84" y="1339"/>
                      </a:cubicBezTo>
                      <a:cubicBezTo>
                        <a:pt x="139" y="1449"/>
                        <a:pt x="303" y="1538"/>
                        <a:pt x="477" y="1538"/>
                      </a:cubicBezTo>
                      <a:cubicBezTo>
                        <a:pt x="566" y="1538"/>
                        <a:pt x="658" y="1515"/>
                        <a:pt x="739" y="1458"/>
                      </a:cubicBezTo>
                      <a:cubicBezTo>
                        <a:pt x="965" y="1291"/>
                        <a:pt x="1370" y="875"/>
                        <a:pt x="1370" y="875"/>
                      </a:cubicBezTo>
                      <a:cubicBezTo>
                        <a:pt x="1370" y="875"/>
                        <a:pt x="2037" y="517"/>
                        <a:pt x="2108" y="327"/>
                      </a:cubicBezTo>
                      <a:cubicBezTo>
                        <a:pt x="2162" y="154"/>
                        <a:pt x="1981" y="1"/>
                        <a:pt x="18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2088;p42">
                  <a:extLst>
                    <a:ext uri="{FF2B5EF4-FFF2-40B4-BE49-F238E27FC236}">
                      <a16:creationId xmlns:a16="http://schemas.microsoft.com/office/drawing/2014/main" id="{B42CFF75-3526-A209-DA3C-39FE424D785D}"/>
                    </a:ext>
                  </a:extLst>
                </p:cNvPr>
                <p:cNvSpPr/>
                <p:nvPr/>
              </p:nvSpPr>
              <p:spPr>
                <a:xfrm>
                  <a:off x="2955625" y="3839479"/>
                  <a:ext cx="128114" cy="673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4" h="10278" extrusionOk="0">
                      <a:moveTo>
                        <a:pt x="1" y="1"/>
                      </a:moveTo>
                      <a:cubicBezTo>
                        <a:pt x="1" y="1"/>
                        <a:pt x="584" y="9728"/>
                        <a:pt x="668" y="10002"/>
                      </a:cubicBezTo>
                      <a:cubicBezTo>
                        <a:pt x="707" y="10160"/>
                        <a:pt x="957" y="10277"/>
                        <a:pt x="1196" y="10277"/>
                      </a:cubicBezTo>
                      <a:cubicBezTo>
                        <a:pt x="1391" y="10277"/>
                        <a:pt x="1580" y="10200"/>
                        <a:pt x="1644" y="10002"/>
                      </a:cubicBezTo>
                      <a:cubicBezTo>
                        <a:pt x="1727" y="9716"/>
                        <a:pt x="1954" y="727"/>
                        <a:pt x="1954" y="727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2089;p42">
                  <a:extLst>
                    <a:ext uri="{FF2B5EF4-FFF2-40B4-BE49-F238E27FC236}">
                      <a16:creationId xmlns:a16="http://schemas.microsoft.com/office/drawing/2014/main" id="{0479FDB1-8F07-E772-E5A4-5937DD9926F2}"/>
                    </a:ext>
                  </a:extLst>
                </p:cNvPr>
                <p:cNvSpPr/>
                <p:nvPr/>
              </p:nvSpPr>
              <p:spPr>
                <a:xfrm>
                  <a:off x="3125045" y="4481230"/>
                  <a:ext cx="149947" cy="997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7" h="1521" extrusionOk="0">
                      <a:moveTo>
                        <a:pt x="1827" y="1"/>
                      </a:moveTo>
                      <a:cubicBezTo>
                        <a:pt x="1778" y="1"/>
                        <a:pt x="1728" y="7"/>
                        <a:pt x="1679" y="24"/>
                      </a:cubicBezTo>
                      <a:cubicBezTo>
                        <a:pt x="1416" y="115"/>
                        <a:pt x="1075" y="406"/>
                        <a:pt x="709" y="406"/>
                      </a:cubicBezTo>
                      <a:cubicBezTo>
                        <a:pt x="695" y="406"/>
                        <a:pt x="681" y="405"/>
                        <a:pt x="667" y="405"/>
                      </a:cubicBezTo>
                      <a:cubicBezTo>
                        <a:pt x="658" y="404"/>
                        <a:pt x="649" y="404"/>
                        <a:pt x="639" y="404"/>
                      </a:cubicBezTo>
                      <a:cubicBezTo>
                        <a:pt x="377" y="404"/>
                        <a:pt x="152" y="562"/>
                        <a:pt x="60" y="643"/>
                      </a:cubicBezTo>
                      <a:cubicBezTo>
                        <a:pt x="24" y="678"/>
                        <a:pt x="1" y="714"/>
                        <a:pt x="1" y="762"/>
                      </a:cubicBezTo>
                      <a:cubicBezTo>
                        <a:pt x="1" y="893"/>
                        <a:pt x="13" y="1190"/>
                        <a:pt x="84" y="1309"/>
                      </a:cubicBezTo>
                      <a:cubicBezTo>
                        <a:pt x="157" y="1415"/>
                        <a:pt x="318" y="1520"/>
                        <a:pt x="519" y="1520"/>
                      </a:cubicBezTo>
                      <a:cubicBezTo>
                        <a:pt x="613" y="1520"/>
                        <a:pt x="716" y="1497"/>
                        <a:pt x="822" y="1440"/>
                      </a:cubicBezTo>
                      <a:cubicBezTo>
                        <a:pt x="1096" y="1297"/>
                        <a:pt x="1929" y="666"/>
                        <a:pt x="2096" y="535"/>
                      </a:cubicBezTo>
                      <a:cubicBezTo>
                        <a:pt x="2203" y="452"/>
                        <a:pt x="2251" y="345"/>
                        <a:pt x="2275" y="262"/>
                      </a:cubicBezTo>
                      <a:cubicBezTo>
                        <a:pt x="2287" y="190"/>
                        <a:pt x="2251" y="119"/>
                        <a:pt x="2179" y="83"/>
                      </a:cubicBezTo>
                      <a:cubicBezTo>
                        <a:pt x="2093" y="48"/>
                        <a:pt x="1961" y="1"/>
                        <a:pt x="182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2090;p42">
                  <a:extLst>
                    <a:ext uri="{FF2B5EF4-FFF2-40B4-BE49-F238E27FC236}">
                      <a16:creationId xmlns:a16="http://schemas.microsoft.com/office/drawing/2014/main" id="{36EA2044-E020-5658-C96E-289B701BE962}"/>
                    </a:ext>
                  </a:extLst>
                </p:cNvPr>
                <p:cNvSpPr/>
                <p:nvPr/>
              </p:nvSpPr>
              <p:spPr>
                <a:xfrm>
                  <a:off x="3000931" y="3817121"/>
                  <a:ext cx="213152" cy="732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1" h="11170" extrusionOk="0">
                      <a:moveTo>
                        <a:pt x="2626" y="0"/>
                      </a:moveTo>
                      <a:cubicBezTo>
                        <a:pt x="2512" y="0"/>
                        <a:pt x="2393" y="19"/>
                        <a:pt x="2275" y="56"/>
                      </a:cubicBezTo>
                      <a:cubicBezTo>
                        <a:pt x="2122" y="47"/>
                        <a:pt x="1954" y="42"/>
                        <a:pt x="1781" y="42"/>
                      </a:cubicBezTo>
                      <a:cubicBezTo>
                        <a:pt x="997" y="42"/>
                        <a:pt x="111" y="162"/>
                        <a:pt x="72" y="699"/>
                      </a:cubicBezTo>
                      <a:cubicBezTo>
                        <a:pt x="1" y="1675"/>
                        <a:pt x="453" y="2378"/>
                        <a:pt x="893" y="2842"/>
                      </a:cubicBezTo>
                      <a:cubicBezTo>
                        <a:pt x="1227" y="3199"/>
                        <a:pt x="1441" y="3866"/>
                        <a:pt x="1536" y="4199"/>
                      </a:cubicBezTo>
                      <a:cubicBezTo>
                        <a:pt x="1608" y="6771"/>
                        <a:pt x="1786" y="10403"/>
                        <a:pt x="1894" y="10760"/>
                      </a:cubicBezTo>
                      <a:cubicBezTo>
                        <a:pt x="1976" y="11035"/>
                        <a:pt x="2222" y="11169"/>
                        <a:pt x="2455" y="11169"/>
                      </a:cubicBezTo>
                      <a:cubicBezTo>
                        <a:pt x="2696" y="11169"/>
                        <a:pt x="2923" y="11026"/>
                        <a:pt x="2941" y="10748"/>
                      </a:cubicBezTo>
                      <a:cubicBezTo>
                        <a:pt x="3120" y="8902"/>
                        <a:pt x="3251" y="449"/>
                        <a:pt x="3251" y="449"/>
                      </a:cubicBezTo>
                      <a:cubicBezTo>
                        <a:pt x="3216" y="150"/>
                        <a:pt x="2946" y="0"/>
                        <a:pt x="26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2091;p42">
                  <a:extLst>
                    <a:ext uri="{FF2B5EF4-FFF2-40B4-BE49-F238E27FC236}">
                      <a16:creationId xmlns:a16="http://schemas.microsoft.com/office/drawing/2014/main" id="{B6956DA7-219D-354B-DA7D-BB8402F507B1}"/>
                    </a:ext>
                  </a:extLst>
                </p:cNvPr>
                <p:cNvSpPr/>
                <p:nvPr/>
              </p:nvSpPr>
              <p:spPr>
                <a:xfrm>
                  <a:off x="2940021" y="3398357"/>
                  <a:ext cx="296747" cy="5106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7788" extrusionOk="0">
                      <a:moveTo>
                        <a:pt x="1571" y="1"/>
                      </a:moveTo>
                      <a:cubicBezTo>
                        <a:pt x="764" y="1"/>
                        <a:pt x="477" y="323"/>
                        <a:pt x="477" y="323"/>
                      </a:cubicBezTo>
                      <a:cubicBezTo>
                        <a:pt x="477" y="323"/>
                        <a:pt x="1" y="883"/>
                        <a:pt x="1" y="1645"/>
                      </a:cubicBezTo>
                      <a:cubicBezTo>
                        <a:pt x="1" y="2395"/>
                        <a:pt x="168" y="3121"/>
                        <a:pt x="227" y="3538"/>
                      </a:cubicBezTo>
                      <a:cubicBezTo>
                        <a:pt x="287" y="3943"/>
                        <a:pt x="132" y="6253"/>
                        <a:pt x="132" y="6253"/>
                      </a:cubicBezTo>
                      <a:cubicBezTo>
                        <a:pt x="108" y="7217"/>
                        <a:pt x="1001" y="7622"/>
                        <a:pt x="1834" y="7753"/>
                      </a:cubicBezTo>
                      <a:cubicBezTo>
                        <a:pt x="1980" y="7776"/>
                        <a:pt x="2146" y="7787"/>
                        <a:pt x="2319" y="7787"/>
                      </a:cubicBezTo>
                      <a:cubicBezTo>
                        <a:pt x="3122" y="7787"/>
                        <a:pt x="4102" y="7547"/>
                        <a:pt x="4180" y="7146"/>
                      </a:cubicBezTo>
                      <a:cubicBezTo>
                        <a:pt x="4180" y="7146"/>
                        <a:pt x="4275" y="6241"/>
                        <a:pt x="4406" y="4217"/>
                      </a:cubicBezTo>
                      <a:cubicBezTo>
                        <a:pt x="4525" y="2204"/>
                        <a:pt x="4156" y="1228"/>
                        <a:pt x="4156" y="1228"/>
                      </a:cubicBezTo>
                      <a:cubicBezTo>
                        <a:pt x="3608" y="347"/>
                        <a:pt x="2406" y="97"/>
                        <a:pt x="2406" y="97"/>
                      </a:cubicBezTo>
                      <a:cubicBezTo>
                        <a:pt x="2080" y="28"/>
                        <a:pt x="1804" y="1"/>
                        <a:pt x="157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2092;p42">
                  <a:extLst>
                    <a:ext uri="{FF2B5EF4-FFF2-40B4-BE49-F238E27FC236}">
                      <a16:creationId xmlns:a16="http://schemas.microsoft.com/office/drawing/2014/main" id="{B3669DA1-BFBB-E386-BECE-3821B7F70940}"/>
                    </a:ext>
                  </a:extLst>
                </p:cNvPr>
                <p:cNvSpPr/>
                <p:nvPr/>
              </p:nvSpPr>
              <p:spPr>
                <a:xfrm>
                  <a:off x="3022174" y="3329907"/>
                  <a:ext cx="115460" cy="114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" h="1751" extrusionOk="0">
                      <a:moveTo>
                        <a:pt x="652" y="0"/>
                      </a:moveTo>
                      <a:cubicBezTo>
                        <a:pt x="416" y="0"/>
                        <a:pt x="180" y="31"/>
                        <a:pt x="22" y="69"/>
                      </a:cubicBezTo>
                      <a:cubicBezTo>
                        <a:pt x="22" y="69"/>
                        <a:pt x="141" y="808"/>
                        <a:pt x="22" y="1141"/>
                      </a:cubicBezTo>
                      <a:cubicBezTo>
                        <a:pt x="1" y="1288"/>
                        <a:pt x="574" y="1751"/>
                        <a:pt x="1150" y="1751"/>
                      </a:cubicBezTo>
                      <a:cubicBezTo>
                        <a:pt x="1227" y="1751"/>
                        <a:pt x="1304" y="1743"/>
                        <a:pt x="1379" y="1724"/>
                      </a:cubicBezTo>
                      <a:cubicBezTo>
                        <a:pt x="1760" y="1641"/>
                        <a:pt x="1736" y="1451"/>
                        <a:pt x="1736" y="1451"/>
                      </a:cubicBezTo>
                      <a:cubicBezTo>
                        <a:pt x="1736" y="1451"/>
                        <a:pt x="1427" y="927"/>
                        <a:pt x="1462" y="427"/>
                      </a:cubicBezTo>
                      <a:cubicBezTo>
                        <a:pt x="1493" y="98"/>
                        <a:pt x="1073" y="0"/>
                        <a:pt x="652" y="0"/>
                      </a:cubicBezTo>
                      <a:close/>
                    </a:path>
                  </a:pathLst>
                </a:custGeom>
                <a:solidFill>
                  <a:srgbClr val="FF7C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2093;p42">
                  <a:extLst>
                    <a:ext uri="{FF2B5EF4-FFF2-40B4-BE49-F238E27FC236}">
                      <a16:creationId xmlns:a16="http://schemas.microsoft.com/office/drawing/2014/main" id="{251AA13C-8B98-1FC1-FD35-86826C61C485}"/>
                    </a:ext>
                  </a:extLst>
                </p:cNvPr>
                <p:cNvSpPr/>
                <p:nvPr/>
              </p:nvSpPr>
              <p:spPr>
                <a:xfrm>
                  <a:off x="2957199" y="3122853"/>
                  <a:ext cx="227248" cy="2280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3478" extrusionOk="0">
                      <a:moveTo>
                        <a:pt x="1727" y="1"/>
                      </a:moveTo>
                      <a:cubicBezTo>
                        <a:pt x="775" y="1"/>
                        <a:pt x="1" y="787"/>
                        <a:pt x="1" y="1739"/>
                      </a:cubicBezTo>
                      <a:cubicBezTo>
                        <a:pt x="1" y="2704"/>
                        <a:pt x="775" y="3477"/>
                        <a:pt x="1727" y="3477"/>
                      </a:cubicBezTo>
                      <a:cubicBezTo>
                        <a:pt x="2692" y="3477"/>
                        <a:pt x="3465" y="2704"/>
                        <a:pt x="3465" y="1739"/>
                      </a:cubicBezTo>
                      <a:cubicBezTo>
                        <a:pt x="3465" y="787"/>
                        <a:pt x="2692" y="1"/>
                        <a:pt x="1727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2094;p42">
                  <a:extLst>
                    <a:ext uri="{FF2B5EF4-FFF2-40B4-BE49-F238E27FC236}">
                      <a16:creationId xmlns:a16="http://schemas.microsoft.com/office/drawing/2014/main" id="{F26EBEDF-34C5-D9E0-A81A-21EA15354F0D}"/>
                    </a:ext>
                  </a:extLst>
                </p:cNvPr>
                <p:cNvSpPr/>
                <p:nvPr/>
              </p:nvSpPr>
              <p:spPr>
                <a:xfrm>
                  <a:off x="2975950" y="3211890"/>
                  <a:ext cx="210070" cy="17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4" h="2686" extrusionOk="0">
                      <a:moveTo>
                        <a:pt x="1691" y="0"/>
                      </a:moveTo>
                      <a:cubicBezTo>
                        <a:pt x="1691" y="0"/>
                        <a:pt x="1" y="1798"/>
                        <a:pt x="941" y="2048"/>
                      </a:cubicBezTo>
                      <a:cubicBezTo>
                        <a:pt x="1682" y="2219"/>
                        <a:pt x="2196" y="2686"/>
                        <a:pt x="2567" y="2686"/>
                      </a:cubicBezTo>
                      <a:cubicBezTo>
                        <a:pt x="2661" y="2686"/>
                        <a:pt x="2745" y="2656"/>
                        <a:pt x="2822" y="2584"/>
                      </a:cubicBezTo>
                      <a:cubicBezTo>
                        <a:pt x="3203" y="2239"/>
                        <a:pt x="3179" y="500"/>
                        <a:pt x="3179" y="500"/>
                      </a:cubicBezTo>
                      <a:lnTo>
                        <a:pt x="1691" y="0"/>
                      </a:ln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2095;p42">
                  <a:extLst>
                    <a:ext uri="{FF2B5EF4-FFF2-40B4-BE49-F238E27FC236}">
                      <a16:creationId xmlns:a16="http://schemas.microsoft.com/office/drawing/2014/main" id="{790133EF-F9D3-379C-3E8F-C3D343FC80CD}"/>
                    </a:ext>
                  </a:extLst>
                </p:cNvPr>
                <p:cNvSpPr/>
                <p:nvPr/>
              </p:nvSpPr>
              <p:spPr>
                <a:xfrm>
                  <a:off x="3426382" y="3329121"/>
                  <a:ext cx="71859" cy="10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552" extrusionOk="0">
                      <a:moveTo>
                        <a:pt x="564" y="1"/>
                      </a:moveTo>
                      <a:cubicBezTo>
                        <a:pt x="553" y="1"/>
                        <a:pt x="543" y="4"/>
                        <a:pt x="536" y="10"/>
                      </a:cubicBezTo>
                      <a:cubicBezTo>
                        <a:pt x="441" y="93"/>
                        <a:pt x="334" y="784"/>
                        <a:pt x="334" y="784"/>
                      </a:cubicBezTo>
                      <a:cubicBezTo>
                        <a:pt x="334" y="784"/>
                        <a:pt x="147" y="538"/>
                        <a:pt x="77" y="538"/>
                      </a:cubicBezTo>
                      <a:cubicBezTo>
                        <a:pt x="70" y="538"/>
                        <a:pt x="64" y="540"/>
                        <a:pt x="60" y="546"/>
                      </a:cubicBezTo>
                      <a:cubicBezTo>
                        <a:pt x="0" y="605"/>
                        <a:pt x="167" y="1284"/>
                        <a:pt x="167" y="1284"/>
                      </a:cubicBezTo>
                      <a:cubicBezTo>
                        <a:pt x="208" y="1504"/>
                        <a:pt x="400" y="1551"/>
                        <a:pt x="551" y="1551"/>
                      </a:cubicBezTo>
                      <a:cubicBezTo>
                        <a:pt x="620" y="1551"/>
                        <a:pt x="681" y="1542"/>
                        <a:pt x="715" y="1534"/>
                      </a:cubicBezTo>
                      <a:cubicBezTo>
                        <a:pt x="822" y="1522"/>
                        <a:pt x="1096" y="712"/>
                        <a:pt x="1048" y="510"/>
                      </a:cubicBezTo>
                      <a:cubicBezTo>
                        <a:pt x="994" y="325"/>
                        <a:pt x="681" y="1"/>
                        <a:pt x="564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2096;p42">
                  <a:extLst>
                    <a:ext uri="{FF2B5EF4-FFF2-40B4-BE49-F238E27FC236}">
                      <a16:creationId xmlns:a16="http://schemas.microsoft.com/office/drawing/2014/main" id="{CFDFBB30-F9E5-8696-A674-B1587F121831}"/>
                    </a:ext>
                  </a:extLst>
                </p:cNvPr>
                <p:cNvSpPr/>
                <p:nvPr/>
              </p:nvSpPr>
              <p:spPr>
                <a:xfrm>
                  <a:off x="3128192" y="3407799"/>
                  <a:ext cx="351363" cy="2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9" h="3335" extrusionOk="0">
                      <a:moveTo>
                        <a:pt x="4892" y="0"/>
                      </a:moveTo>
                      <a:cubicBezTo>
                        <a:pt x="4814" y="0"/>
                        <a:pt x="4724" y="14"/>
                        <a:pt x="4620" y="48"/>
                      </a:cubicBezTo>
                      <a:cubicBezTo>
                        <a:pt x="4620" y="48"/>
                        <a:pt x="3227" y="1810"/>
                        <a:pt x="3013" y="1989"/>
                      </a:cubicBezTo>
                      <a:cubicBezTo>
                        <a:pt x="2999" y="2000"/>
                        <a:pt x="2979" y="2005"/>
                        <a:pt x="2955" y="2005"/>
                      </a:cubicBezTo>
                      <a:cubicBezTo>
                        <a:pt x="2600" y="2005"/>
                        <a:pt x="1213" y="890"/>
                        <a:pt x="811" y="890"/>
                      </a:cubicBezTo>
                      <a:cubicBezTo>
                        <a:pt x="797" y="890"/>
                        <a:pt x="785" y="891"/>
                        <a:pt x="774" y="894"/>
                      </a:cubicBezTo>
                      <a:cubicBezTo>
                        <a:pt x="774" y="894"/>
                        <a:pt x="0" y="1251"/>
                        <a:pt x="334" y="2203"/>
                      </a:cubicBezTo>
                      <a:cubicBezTo>
                        <a:pt x="583" y="2952"/>
                        <a:pt x="2125" y="3335"/>
                        <a:pt x="2941" y="3335"/>
                      </a:cubicBezTo>
                      <a:cubicBezTo>
                        <a:pt x="3176" y="3335"/>
                        <a:pt x="3351" y="3303"/>
                        <a:pt x="3417" y="3239"/>
                      </a:cubicBezTo>
                      <a:cubicBezTo>
                        <a:pt x="3703" y="2941"/>
                        <a:pt x="4989" y="1441"/>
                        <a:pt x="5358" y="298"/>
                      </a:cubicBezTo>
                      <a:cubicBezTo>
                        <a:pt x="5358" y="298"/>
                        <a:pt x="5253" y="0"/>
                        <a:pt x="48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2097;p42">
                  <a:extLst>
                    <a:ext uri="{FF2B5EF4-FFF2-40B4-BE49-F238E27FC236}">
                      <a16:creationId xmlns:a16="http://schemas.microsoft.com/office/drawing/2014/main" id="{565B6C64-33E7-8BD9-5508-BFCB5D4C6AD8}"/>
                    </a:ext>
                  </a:extLst>
                </p:cNvPr>
                <p:cNvSpPr/>
                <p:nvPr/>
              </p:nvSpPr>
              <p:spPr>
                <a:xfrm>
                  <a:off x="2928350" y="3102659"/>
                  <a:ext cx="301074" cy="295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2" h="4514" extrusionOk="0">
                      <a:moveTo>
                        <a:pt x="2434" y="0"/>
                      </a:moveTo>
                      <a:cubicBezTo>
                        <a:pt x="2346" y="0"/>
                        <a:pt x="2253" y="4"/>
                        <a:pt x="2155" y="11"/>
                      </a:cubicBezTo>
                      <a:cubicBezTo>
                        <a:pt x="1227" y="71"/>
                        <a:pt x="691" y="726"/>
                        <a:pt x="691" y="726"/>
                      </a:cubicBezTo>
                      <a:cubicBezTo>
                        <a:pt x="691" y="726"/>
                        <a:pt x="0" y="1571"/>
                        <a:pt x="119" y="2500"/>
                      </a:cubicBezTo>
                      <a:cubicBezTo>
                        <a:pt x="238" y="3428"/>
                        <a:pt x="1441" y="4000"/>
                        <a:pt x="1441" y="4000"/>
                      </a:cubicBezTo>
                      <a:cubicBezTo>
                        <a:pt x="1441" y="4000"/>
                        <a:pt x="2111" y="4513"/>
                        <a:pt x="2359" y="4513"/>
                      </a:cubicBezTo>
                      <a:cubicBezTo>
                        <a:pt x="2367" y="4513"/>
                        <a:pt x="2374" y="4513"/>
                        <a:pt x="2381" y="4512"/>
                      </a:cubicBezTo>
                      <a:cubicBezTo>
                        <a:pt x="2596" y="4476"/>
                        <a:pt x="3001" y="3738"/>
                        <a:pt x="3001" y="3738"/>
                      </a:cubicBezTo>
                      <a:lnTo>
                        <a:pt x="2786" y="3607"/>
                      </a:lnTo>
                      <a:cubicBezTo>
                        <a:pt x="2584" y="3488"/>
                        <a:pt x="2584" y="2738"/>
                        <a:pt x="2822" y="2738"/>
                      </a:cubicBezTo>
                      <a:cubicBezTo>
                        <a:pt x="3060" y="2738"/>
                        <a:pt x="3179" y="3428"/>
                        <a:pt x="3179" y="3428"/>
                      </a:cubicBezTo>
                      <a:lnTo>
                        <a:pt x="3334" y="3428"/>
                      </a:lnTo>
                      <a:cubicBezTo>
                        <a:pt x="3334" y="3428"/>
                        <a:pt x="3334" y="2797"/>
                        <a:pt x="3274" y="2381"/>
                      </a:cubicBezTo>
                      <a:cubicBezTo>
                        <a:pt x="3219" y="1994"/>
                        <a:pt x="2796" y="1782"/>
                        <a:pt x="2734" y="1753"/>
                      </a:cubicBezTo>
                      <a:lnTo>
                        <a:pt x="2734" y="1753"/>
                      </a:lnTo>
                      <a:cubicBezTo>
                        <a:pt x="2771" y="1769"/>
                        <a:pt x="2955" y="1833"/>
                        <a:pt x="3477" y="1833"/>
                      </a:cubicBezTo>
                      <a:cubicBezTo>
                        <a:pt x="4084" y="1833"/>
                        <a:pt x="4358" y="1392"/>
                        <a:pt x="4477" y="940"/>
                      </a:cubicBezTo>
                      <a:cubicBezTo>
                        <a:pt x="4592" y="504"/>
                        <a:pt x="4287" y="212"/>
                        <a:pt x="3945" y="212"/>
                      </a:cubicBezTo>
                      <a:cubicBezTo>
                        <a:pt x="3932" y="212"/>
                        <a:pt x="3919" y="213"/>
                        <a:pt x="3905" y="214"/>
                      </a:cubicBezTo>
                      <a:cubicBezTo>
                        <a:pt x="3886" y="216"/>
                        <a:pt x="3866" y="217"/>
                        <a:pt x="3846" y="217"/>
                      </a:cubicBezTo>
                      <a:cubicBezTo>
                        <a:pt x="3536" y="217"/>
                        <a:pt x="3143" y="0"/>
                        <a:pt x="24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" name="Google Shape;2098;p42">
                <a:extLst>
                  <a:ext uri="{FF2B5EF4-FFF2-40B4-BE49-F238E27FC236}">
                    <a16:creationId xmlns:a16="http://schemas.microsoft.com/office/drawing/2014/main" id="{B6514D8B-C496-F61A-8830-A916A4592704}"/>
                  </a:ext>
                </a:extLst>
              </p:cNvPr>
              <p:cNvSpPr txBox="1"/>
              <p:nvPr/>
            </p:nvSpPr>
            <p:spPr>
              <a:xfrm>
                <a:off x="457875" y="2649637"/>
                <a:ext cx="22782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6" name="Google Shape;2099;p42">
                <a:extLst>
                  <a:ext uri="{FF2B5EF4-FFF2-40B4-BE49-F238E27FC236}">
                    <a16:creationId xmlns:a16="http://schemas.microsoft.com/office/drawing/2014/main" id="{7E185BFF-6EF2-20B4-5C8A-B7A91C49A783}"/>
                  </a:ext>
                </a:extLst>
              </p:cNvPr>
              <p:cNvSpPr txBox="1"/>
              <p:nvPr/>
            </p:nvSpPr>
            <p:spPr>
              <a:xfrm>
                <a:off x="457875" y="2235649"/>
                <a:ext cx="2278075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97" name="Google Shape;2100;p42">
                <a:extLst>
                  <a:ext uri="{FF2B5EF4-FFF2-40B4-BE49-F238E27FC236}">
                    <a16:creationId xmlns:a16="http://schemas.microsoft.com/office/drawing/2014/main" id="{7A74B4F1-F265-5702-CCDE-AC2DFFD4AF2F}"/>
                  </a:ext>
                </a:extLst>
              </p:cNvPr>
              <p:cNvSpPr txBox="1"/>
              <p:nvPr/>
            </p:nvSpPr>
            <p:spPr>
              <a:xfrm>
                <a:off x="457875" y="1716275"/>
                <a:ext cx="2278200" cy="4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00" b="1" dirty="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6" name="Google Shape;2101;p42">
              <a:extLst>
                <a:ext uri="{FF2B5EF4-FFF2-40B4-BE49-F238E27FC236}">
                  <a16:creationId xmlns:a16="http://schemas.microsoft.com/office/drawing/2014/main" id="{8771652B-8A79-21BB-C177-02520DC25253}"/>
                </a:ext>
              </a:extLst>
            </p:cNvPr>
            <p:cNvGrpSpPr/>
            <p:nvPr/>
          </p:nvGrpSpPr>
          <p:grpSpPr>
            <a:xfrm>
              <a:off x="4765155" y="1158000"/>
              <a:ext cx="3922193" cy="3560575"/>
              <a:chOff x="4765155" y="1158000"/>
              <a:chExt cx="3922193" cy="3560575"/>
            </a:xfrm>
          </p:grpSpPr>
          <p:grpSp>
            <p:nvGrpSpPr>
              <p:cNvPr id="7" name="Google Shape;2102;p42">
                <a:extLst>
                  <a:ext uri="{FF2B5EF4-FFF2-40B4-BE49-F238E27FC236}">
                    <a16:creationId xmlns:a16="http://schemas.microsoft.com/office/drawing/2014/main" id="{80809F0C-1FA3-D89F-A186-20EAA27F92ED}"/>
                  </a:ext>
                </a:extLst>
              </p:cNvPr>
              <p:cNvGrpSpPr/>
              <p:nvPr/>
            </p:nvGrpSpPr>
            <p:grpSpPr>
              <a:xfrm>
                <a:off x="4765155" y="1158000"/>
                <a:ext cx="1566021" cy="3560575"/>
                <a:chOff x="4765155" y="1158000"/>
                <a:chExt cx="1566021" cy="3560575"/>
              </a:xfrm>
            </p:grpSpPr>
            <p:sp>
              <p:nvSpPr>
                <p:cNvPr id="11" name="Google Shape;2103;p42">
                  <a:extLst>
                    <a:ext uri="{FF2B5EF4-FFF2-40B4-BE49-F238E27FC236}">
                      <a16:creationId xmlns:a16="http://schemas.microsoft.com/office/drawing/2014/main" id="{A220AB87-78FC-618C-9E23-45D0492269E4}"/>
                    </a:ext>
                  </a:extLst>
                </p:cNvPr>
                <p:cNvSpPr/>
                <p:nvPr/>
              </p:nvSpPr>
              <p:spPr>
                <a:xfrm>
                  <a:off x="4996993" y="3818236"/>
                  <a:ext cx="1208494" cy="67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2" h="10246" extrusionOk="0">
                      <a:moveTo>
                        <a:pt x="14241" y="0"/>
                      </a:moveTo>
                      <a:cubicBezTo>
                        <a:pt x="13982" y="0"/>
                        <a:pt x="13723" y="57"/>
                        <a:pt x="13526" y="170"/>
                      </a:cubicBezTo>
                      <a:lnTo>
                        <a:pt x="394" y="7802"/>
                      </a:lnTo>
                      <a:cubicBezTo>
                        <a:pt x="1" y="8028"/>
                        <a:pt x="1" y="8397"/>
                        <a:pt x="394" y="8635"/>
                      </a:cubicBezTo>
                      <a:lnTo>
                        <a:pt x="3477" y="10076"/>
                      </a:lnTo>
                      <a:cubicBezTo>
                        <a:pt x="3674" y="10189"/>
                        <a:pt x="3933" y="10246"/>
                        <a:pt x="4192" y="10246"/>
                      </a:cubicBezTo>
                      <a:cubicBezTo>
                        <a:pt x="4451" y="10246"/>
                        <a:pt x="4710" y="10189"/>
                        <a:pt x="4906" y="10076"/>
                      </a:cubicBezTo>
                      <a:lnTo>
                        <a:pt x="18039" y="2444"/>
                      </a:lnTo>
                      <a:cubicBezTo>
                        <a:pt x="18432" y="2206"/>
                        <a:pt x="18432" y="1837"/>
                        <a:pt x="18027" y="1611"/>
                      </a:cubicBezTo>
                      <a:lnTo>
                        <a:pt x="14955" y="170"/>
                      </a:lnTo>
                      <a:cubicBezTo>
                        <a:pt x="14759" y="57"/>
                        <a:pt x="14500" y="0"/>
                        <a:pt x="1424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104;p42">
                  <a:extLst>
                    <a:ext uri="{FF2B5EF4-FFF2-40B4-BE49-F238E27FC236}">
                      <a16:creationId xmlns:a16="http://schemas.microsoft.com/office/drawing/2014/main" id="{DEDFA9CD-EE0F-7624-FFE7-AA736FBD2DCB}"/>
                    </a:ext>
                  </a:extLst>
                </p:cNvPr>
                <p:cNvSpPr/>
                <p:nvPr/>
              </p:nvSpPr>
              <p:spPr>
                <a:xfrm>
                  <a:off x="4765155" y="1158000"/>
                  <a:ext cx="1275633" cy="3072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56" h="46864" extrusionOk="0">
                      <a:moveTo>
                        <a:pt x="19421" y="981"/>
                      </a:moveTo>
                      <a:lnTo>
                        <a:pt x="19455" y="1001"/>
                      </a:lnTo>
                      <a:cubicBezTo>
                        <a:pt x="19444" y="994"/>
                        <a:pt x="19433" y="988"/>
                        <a:pt x="19421" y="981"/>
                      </a:cubicBezTo>
                      <a:close/>
                      <a:moveTo>
                        <a:pt x="17312" y="1"/>
                      </a:moveTo>
                      <a:cubicBezTo>
                        <a:pt x="17265" y="1"/>
                        <a:pt x="17217" y="13"/>
                        <a:pt x="17169" y="13"/>
                      </a:cubicBezTo>
                      <a:lnTo>
                        <a:pt x="17122" y="13"/>
                      </a:lnTo>
                      <a:cubicBezTo>
                        <a:pt x="17086" y="25"/>
                        <a:pt x="17062" y="25"/>
                        <a:pt x="17038" y="25"/>
                      </a:cubicBezTo>
                      <a:cubicBezTo>
                        <a:pt x="16991" y="37"/>
                        <a:pt x="16955" y="37"/>
                        <a:pt x="16908" y="49"/>
                      </a:cubicBezTo>
                      <a:cubicBezTo>
                        <a:pt x="16896" y="49"/>
                        <a:pt x="16884" y="49"/>
                        <a:pt x="16872" y="60"/>
                      </a:cubicBezTo>
                      <a:lnTo>
                        <a:pt x="16836" y="60"/>
                      </a:lnTo>
                      <a:cubicBezTo>
                        <a:pt x="16824" y="60"/>
                        <a:pt x="16800" y="72"/>
                        <a:pt x="16777" y="72"/>
                      </a:cubicBezTo>
                      <a:cubicBezTo>
                        <a:pt x="16741" y="84"/>
                        <a:pt x="16693" y="96"/>
                        <a:pt x="16657" y="108"/>
                      </a:cubicBezTo>
                      <a:cubicBezTo>
                        <a:pt x="16634" y="120"/>
                        <a:pt x="16598" y="132"/>
                        <a:pt x="16574" y="132"/>
                      </a:cubicBezTo>
                      <a:cubicBezTo>
                        <a:pt x="16574" y="144"/>
                        <a:pt x="16562" y="144"/>
                        <a:pt x="16550" y="144"/>
                      </a:cubicBezTo>
                      <a:lnTo>
                        <a:pt x="16538" y="144"/>
                      </a:lnTo>
                      <a:cubicBezTo>
                        <a:pt x="16491" y="168"/>
                        <a:pt x="16455" y="180"/>
                        <a:pt x="16407" y="191"/>
                      </a:cubicBezTo>
                      <a:cubicBezTo>
                        <a:pt x="16372" y="215"/>
                        <a:pt x="16336" y="227"/>
                        <a:pt x="16288" y="251"/>
                      </a:cubicBezTo>
                      <a:cubicBezTo>
                        <a:pt x="16288" y="251"/>
                        <a:pt x="16276" y="251"/>
                        <a:pt x="16265" y="263"/>
                      </a:cubicBezTo>
                      <a:lnTo>
                        <a:pt x="16253" y="263"/>
                      </a:lnTo>
                      <a:cubicBezTo>
                        <a:pt x="16217" y="275"/>
                        <a:pt x="16193" y="287"/>
                        <a:pt x="16169" y="299"/>
                      </a:cubicBezTo>
                      <a:cubicBezTo>
                        <a:pt x="16134" y="322"/>
                        <a:pt x="16086" y="346"/>
                        <a:pt x="16050" y="370"/>
                      </a:cubicBezTo>
                      <a:cubicBezTo>
                        <a:pt x="16015" y="382"/>
                        <a:pt x="15979" y="406"/>
                        <a:pt x="15955" y="418"/>
                      </a:cubicBezTo>
                      <a:lnTo>
                        <a:pt x="3025" y="7883"/>
                      </a:lnTo>
                      <a:cubicBezTo>
                        <a:pt x="3013" y="7895"/>
                        <a:pt x="3001" y="7895"/>
                        <a:pt x="2989" y="7907"/>
                      </a:cubicBezTo>
                      <a:cubicBezTo>
                        <a:pt x="2953" y="7930"/>
                        <a:pt x="2906" y="7954"/>
                        <a:pt x="2858" y="7978"/>
                      </a:cubicBezTo>
                      <a:cubicBezTo>
                        <a:pt x="2822" y="8014"/>
                        <a:pt x="2775" y="8038"/>
                        <a:pt x="2739" y="8061"/>
                      </a:cubicBezTo>
                      <a:cubicBezTo>
                        <a:pt x="2727" y="8073"/>
                        <a:pt x="2727" y="8073"/>
                        <a:pt x="2715" y="8073"/>
                      </a:cubicBezTo>
                      <a:cubicBezTo>
                        <a:pt x="2715" y="8085"/>
                        <a:pt x="2703" y="8085"/>
                        <a:pt x="2703" y="8097"/>
                      </a:cubicBezTo>
                      <a:cubicBezTo>
                        <a:pt x="2668" y="8109"/>
                        <a:pt x="2632" y="8133"/>
                        <a:pt x="2608" y="8157"/>
                      </a:cubicBezTo>
                      <a:cubicBezTo>
                        <a:pt x="2560" y="8192"/>
                        <a:pt x="2513" y="8228"/>
                        <a:pt x="2465" y="8264"/>
                      </a:cubicBezTo>
                      <a:cubicBezTo>
                        <a:pt x="2453" y="8276"/>
                        <a:pt x="2441" y="8288"/>
                        <a:pt x="2430" y="8300"/>
                      </a:cubicBezTo>
                      <a:cubicBezTo>
                        <a:pt x="2418" y="8311"/>
                        <a:pt x="2406" y="8311"/>
                        <a:pt x="2394" y="8323"/>
                      </a:cubicBezTo>
                      <a:cubicBezTo>
                        <a:pt x="2370" y="8335"/>
                        <a:pt x="2358" y="8359"/>
                        <a:pt x="2334" y="8371"/>
                      </a:cubicBezTo>
                      <a:cubicBezTo>
                        <a:pt x="2287" y="8407"/>
                        <a:pt x="2251" y="8454"/>
                        <a:pt x="2203" y="8490"/>
                      </a:cubicBezTo>
                      <a:cubicBezTo>
                        <a:pt x="2179" y="8514"/>
                        <a:pt x="2156" y="8526"/>
                        <a:pt x="2144" y="8550"/>
                      </a:cubicBezTo>
                      <a:cubicBezTo>
                        <a:pt x="2132" y="8561"/>
                        <a:pt x="2120" y="8561"/>
                        <a:pt x="2108" y="8573"/>
                      </a:cubicBezTo>
                      <a:cubicBezTo>
                        <a:pt x="2096" y="8585"/>
                        <a:pt x="2084" y="8597"/>
                        <a:pt x="2072" y="8609"/>
                      </a:cubicBezTo>
                      <a:cubicBezTo>
                        <a:pt x="2025" y="8657"/>
                        <a:pt x="1977" y="8692"/>
                        <a:pt x="1941" y="8740"/>
                      </a:cubicBezTo>
                      <a:cubicBezTo>
                        <a:pt x="1918" y="8764"/>
                        <a:pt x="1882" y="8800"/>
                        <a:pt x="1858" y="8823"/>
                      </a:cubicBezTo>
                      <a:cubicBezTo>
                        <a:pt x="1846" y="8835"/>
                        <a:pt x="1846" y="8847"/>
                        <a:pt x="1834" y="8847"/>
                      </a:cubicBezTo>
                      <a:cubicBezTo>
                        <a:pt x="1834" y="8859"/>
                        <a:pt x="1822" y="8859"/>
                        <a:pt x="1810" y="8871"/>
                      </a:cubicBezTo>
                      <a:cubicBezTo>
                        <a:pt x="1775" y="8907"/>
                        <a:pt x="1739" y="8954"/>
                        <a:pt x="1703" y="9002"/>
                      </a:cubicBezTo>
                      <a:cubicBezTo>
                        <a:pt x="1656" y="9050"/>
                        <a:pt x="1620" y="9085"/>
                        <a:pt x="1584" y="9133"/>
                      </a:cubicBezTo>
                      <a:cubicBezTo>
                        <a:pt x="1584" y="9145"/>
                        <a:pt x="1572" y="9145"/>
                        <a:pt x="1572" y="9145"/>
                      </a:cubicBezTo>
                      <a:cubicBezTo>
                        <a:pt x="1537" y="9193"/>
                        <a:pt x="1501" y="9228"/>
                        <a:pt x="1465" y="9276"/>
                      </a:cubicBezTo>
                      <a:cubicBezTo>
                        <a:pt x="1417" y="9335"/>
                        <a:pt x="1370" y="9395"/>
                        <a:pt x="1334" y="9454"/>
                      </a:cubicBezTo>
                      <a:cubicBezTo>
                        <a:pt x="1263" y="9550"/>
                        <a:pt x="1203" y="9633"/>
                        <a:pt x="1144" y="9728"/>
                      </a:cubicBezTo>
                      <a:cubicBezTo>
                        <a:pt x="1132" y="9740"/>
                        <a:pt x="1120" y="9752"/>
                        <a:pt x="1120" y="9764"/>
                      </a:cubicBezTo>
                      <a:cubicBezTo>
                        <a:pt x="1072" y="9824"/>
                        <a:pt x="1036" y="9895"/>
                        <a:pt x="1001" y="9955"/>
                      </a:cubicBezTo>
                      <a:cubicBezTo>
                        <a:pt x="965" y="10002"/>
                        <a:pt x="941" y="10050"/>
                        <a:pt x="917" y="10085"/>
                      </a:cubicBezTo>
                      <a:cubicBezTo>
                        <a:pt x="906" y="10097"/>
                        <a:pt x="906" y="10109"/>
                        <a:pt x="894" y="10121"/>
                      </a:cubicBezTo>
                      <a:cubicBezTo>
                        <a:pt x="882" y="10145"/>
                        <a:pt x="870" y="10169"/>
                        <a:pt x="846" y="10205"/>
                      </a:cubicBezTo>
                      <a:cubicBezTo>
                        <a:pt x="822" y="10252"/>
                        <a:pt x="786" y="10300"/>
                        <a:pt x="763" y="10359"/>
                      </a:cubicBezTo>
                      <a:cubicBezTo>
                        <a:pt x="739" y="10395"/>
                        <a:pt x="715" y="10443"/>
                        <a:pt x="703" y="10478"/>
                      </a:cubicBezTo>
                      <a:cubicBezTo>
                        <a:pt x="691" y="10490"/>
                        <a:pt x="691" y="10502"/>
                        <a:pt x="679" y="10514"/>
                      </a:cubicBezTo>
                      <a:cubicBezTo>
                        <a:pt x="679" y="10526"/>
                        <a:pt x="679" y="10526"/>
                        <a:pt x="667" y="10538"/>
                      </a:cubicBezTo>
                      <a:cubicBezTo>
                        <a:pt x="644" y="10586"/>
                        <a:pt x="620" y="10645"/>
                        <a:pt x="596" y="10693"/>
                      </a:cubicBezTo>
                      <a:cubicBezTo>
                        <a:pt x="572" y="10740"/>
                        <a:pt x="548" y="10788"/>
                        <a:pt x="525" y="10847"/>
                      </a:cubicBezTo>
                      <a:cubicBezTo>
                        <a:pt x="525" y="10847"/>
                        <a:pt x="525" y="10859"/>
                        <a:pt x="513" y="10859"/>
                      </a:cubicBezTo>
                      <a:cubicBezTo>
                        <a:pt x="513" y="10871"/>
                        <a:pt x="513" y="10871"/>
                        <a:pt x="513" y="10883"/>
                      </a:cubicBezTo>
                      <a:cubicBezTo>
                        <a:pt x="489" y="10919"/>
                        <a:pt x="477" y="10955"/>
                        <a:pt x="465" y="10990"/>
                      </a:cubicBezTo>
                      <a:cubicBezTo>
                        <a:pt x="441" y="11038"/>
                        <a:pt x="429" y="11086"/>
                        <a:pt x="405" y="11133"/>
                      </a:cubicBezTo>
                      <a:cubicBezTo>
                        <a:pt x="382" y="11181"/>
                        <a:pt x="370" y="11228"/>
                        <a:pt x="346" y="11288"/>
                      </a:cubicBezTo>
                      <a:cubicBezTo>
                        <a:pt x="334" y="11336"/>
                        <a:pt x="310" y="11383"/>
                        <a:pt x="298" y="11443"/>
                      </a:cubicBezTo>
                      <a:cubicBezTo>
                        <a:pt x="274" y="11490"/>
                        <a:pt x="263" y="11538"/>
                        <a:pt x="251" y="11598"/>
                      </a:cubicBezTo>
                      <a:cubicBezTo>
                        <a:pt x="227" y="11645"/>
                        <a:pt x="215" y="11705"/>
                        <a:pt x="203" y="11752"/>
                      </a:cubicBezTo>
                      <a:cubicBezTo>
                        <a:pt x="179" y="11812"/>
                        <a:pt x="167" y="11860"/>
                        <a:pt x="155" y="11919"/>
                      </a:cubicBezTo>
                      <a:cubicBezTo>
                        <a:pt x="144" y="11967"/>
                        <a:pt x="132" y="12014"/>
                        <a:pt x="120" y="12074"/>
                      </a:cubicBezTo>
                      <a:cubicBezTo>
                        <a:pt x="108" y="12121"/>
                        <a:pt x="96" y="12181"/>
                        <a:pt x="84" y="12229"/>
                      </a:cubicBezTo>
                      <a:cubicBezTo>
                        <a:pt x="84" y="12276"/>
                        <a:pt x="72" y="12336"/>
                        <a:pt x="60" y="12383"/>
                      </a:cubicBezTo>
                      <a:cubicBezTo>
                        <a:pt x="48" y="12431"/>
                        <a:pt x="48" y="12491"/>
                        <a:pt x="36" y="12538"/>
                      </a:cubicBezTo>
                      <a:cubicBezTo>
                        <a:pt x="36" y="12562"/>
                        <a:pt x="36" y="12598"/>
                        <a:pt x="24" y="12622"/>
                      </a:cubicBezTo>
                      <a:cubicBezTo>
                        <a:pt x="24" y="12633"/>
                        <a:pt x="24" y="12633"/>
                        <a:pt x="24" y="12633"/>
                      </a:cubicBezTo>
                      <a:cubicBezTo>
                        <a:pt x="24" y="12657"/>
                        <a:pt x="24" y="12669"/>
                        <a:pt x="24" y="12681"/>
                      </a:cubicBezTo>
                      <a:cubicBezTo>
                        <a:pt x="13" y="12729"/>
                        <a:pt x="13" y="12788"/>
                        <a:pt x="13" y="12836"/>
                      </a:cubicBezTo>
                      <a:cubicBezTo>
                        <a:pt x="13" y="12848"/>
                        <a:pt x="13" y="12848"/>
                        <a:pt x="13" y="12860"/>
                      </a:cubicBezTo>
                      <a:cubicBezTo>
                        <a:pt x="13" y="12872"/>
                        <a:pt x="13" y="12883"/>
                        <a:pt x="13" y="12895"/>
                      </a:cubicBezTo>
                      <a:cubicBezTo>
                        <a:pt x="13" y="12919"/>
                        <a:pt x="1" y="12955"/>
                        <a:pt x="1" y="12979"/>
                      </a:cubicBezTo>
                      <a:cubicBezTo>
                        <a:pt x="1" y="13026"/>
                        <a:pt x="1" y="13074"/>
                        <a:pt x="1" y="13110"/>
                      </a:cubicBezTo>
                      <a:lnTo>
                        <a:pt x="96" y="44137"/>
                      </a:lnTo>
                      <a:cubicBezTo>
                        <a:pt x="96" y="44197"/>
                        <a:pt x="96" y="44244"/>
                        <a:pt x="96" y="44292"/>
                      </a:cubicBezTo>
                      <a:cubicBezTo>
                        <a:pt x="96" y="44340"/>
                        <a:pt x="96" y="44387"/>
                        <a:pt x="108" y="44435"/>
                      </a:cubicBezTo>
                      <a:cubicBezTo>
                        <a:pt x="108" y="44447"/>
                        <a:pt x="108" y="44459"/>
                        <a:pt x="108" y="44471"/>
                      </a:cubicBezTo>
                      <a:cubicBezTo>
                        <a:pt x="108" y="44471"/>
                        <a:pt x="108" y="44483"/>
                        <a:pt x="108" y="44494"/>
                      </a:cubicBezTo>
                      <a:cubicBezTo>
                        <a:pt x="108" y="44518"/>
                        <a:pt x="120" y="44554"/>
                        <a:pt x="120" y="44578"/>
                      </a:cubicBezTo>
                      <a:cubicBezTo>
                        <a:pt x="120" y="44625"/>
                        <a:pt x="132" y="44673"/>
                        <a:pt x="144" y="44721"/>
                      </a:cubicBezTo>
                      <a:cubicBezTo>
                        <a:pt x="144" y="44745"/>
                        <a:pt x="144" y="44756"/>
                        <a:pt x="155" y="44780"/>
                      </a:cubicBezTo>
                      <a:cubicBezTo>
                        <a:pt x="155" y="44792"/>
                        <a:pt x="155" y="44804"/>
                        <a:pt x="155" y="44816"/>
                      </a:cubicBezTo>
                      <a:cubicBezTo>
                        <a:pt x="167" y="44828"/>
                        <a:pt x="167" y="44852"/>
                        <a:pt x="167" y="44875"/>
                      </a:cubicBezTo>
                      <a:cubicBezTo>
                        <a:pt x="179" y="44923"/>
                        <a:pt x="191" y="44971"/>
                        <a:pt x="215" y="45030"/>
                      </a:cubicBezTo>
                      <a:cubicBezTo>
                        <a:pt x="215" y="45042"/>
                        <a:pt x="215" y="45054"/>
                        <a:pt x="227" y="45066"/>
                      </a:cubicBezTo>
                      <a:cubicBezTo>
                        <a:pt x="227" y="45078"/>
                        <a:pt x="227" y="45090"/>
                        <a:pt x="239" y="45114"/>
                      </a:cubicBezTo>
                      <a:cubicBezTo>
                        <a:pt x="251" y="45137"/>
                        <a:pt x="251" y="45161"/>
                        <a:pt x="263" y="45185"/>
                      </a:cubicBezTo>
                      <a:cubicBezTo>
                        <a:pt x="286" y="45233"/>
                        <a:pt x="298" y="45280"/>
                        <a:pt x="322" y="45328"/>
                      </a:cubicBezTo>
                      <a:cubicBezTo>
                        <a:pt x="322" y="45328"/>
                        <a:pt x="334" y="45340"/>
                        <a:pt x="334" y="45352"/>
                      </a:cubicBezTo>
                      <a:cubicBezTo>
                        <a:pt x="370" y="45435"/>
                        <a:pt x="405" y="45495"/>
                        <a:pt x="453" y="45566"/>
                      </a:cubicBezTo>
                      <a:cubicBezTo>
                        <a:pt x="465" y="45578"/>
                        <a:pt x="465" y="45590"/>
                        <a:pt x="477" y="45602"/>
                      </a:cubicBezTo>
                      <a:cubicBezTo>
                        <a:pt x="513" y="45649"/>
                        <a:pt x="548" y="45697"/>
                        <a:pt x="584" y="45757"/>
                      </a:cubicBezTo>
                      <a:cubicBezTo>
                        <a:pt x="608" y="45768"/>
                        <a:pt x="620" y="45780"/>
                        <a:pt x="632" y="45804"/>
                      </a:cubicBezTo>
                      <a:cubicBezTo>
                        <a:pt x="667" y="45840"/>
                        <a:pt x="715" y="45876"/>
                        <a:pt x="751" y="45911"/>
                      </a:cubicBezTo>
                      <a:cubicBezTo>
                        <a:pt x="763" y="45923"/>
                        <a:pt x="786" y="45935"/>
                        <a:pt x="798" y="45959"/>
                      </a:cubicBezTo>
                      <a:cubicBezTo>
                        <a:pt x="858" y="45995"/>
                        <a:pt x="917" y="46042"/>
                        <a:pt x="977" y="46078"/>
                      </a:cubicBezTo>
                      <a:lnTo>
                        <a:pt x="2263" y="46823"/>
                      </a:lnTo>
                      <a:lnTo>
                        <a:pt x="2263" y="46823"/>
                      </a:lnTo>
                      <a:cubicBezTo>
                        <a:pt x="2222" y="46796"/>
                        <a:pt x="2187" y="46768"/>
                        <a:pt x="2156" y="46745"/>
                      </a:cubicBezTo>
                      <a:cubicBezTo>
                        <a:pt x="2132" y="46733"/>
                        <a:pt x="2120" y="46709"/>
                        <a:pt x="2108" y="46697"/>
                      </a:cubicBezTo>
                      <a:cubicBezTo>
                        <a:pt x="2060" y="46661"/>
                        <a:pt x="2025" y="46626"/>
                        <a:pt x="1989" y="46590"/>
                      </a:cubicBezTo>
                      <a:cubicBezTo>
                        <a:pt x="1977" y="46578"/>
                        <a:pt x="1953" y="46554"/>
                        <a:pt x="1941" y="46542"/>
                      </a:cubicBezTo>
                      <a:cubicBezTo>
                        <a:pt x="1906" y="46495"/>
                        <a:pt x="1858" y="46435"/>
                        <a:pt x="1822" y="46388"/>
                      </a:cubicBezTo>
                      <a:cubicBezTo>
                        <a:pt x="1822" y="46376"/>
                        <a:pt x="1810" y="46364"/>
                        <a:pt x="1810" y="46352"/>
                      </a:cubicBezTo>
                      <a:cubicBezTo>
                        <a:pt x="1763" y="46292"/>
                        <a:pt x="1727" y="46209"/>
                        <a:pt x="1691" y="46138"/>
                      </a:cubicBezTo>
                      <a:cubicBezTo>
                        <a:pt x="1679" y="46126"/>
                        <a:pt x="1679" y="46126"/>
                        <a:pt x="1679" y="46114"/>
                      </a:cubicBezTo>
                      <a:cubicBezTo>
                        <a:pt x="1644" y="46042"/>
                        <a:pt x="1620" y="45971"/>
                        <a:pt x="1596" y="45899"/>
                      </a:cubicBezTo>
                      <a:cubicBezTo>
                        <a:pt x="1584" y="45888"/>
                        <a:pt x="1584" y="45864"/>
                        <a:pt x="1572" y="45852"/>
                      </a:cubicBezTo>
                      <a:cubicBezTo>
                        <a:pt x="1548" y="45768"/>
                        <a:pt x="1525" y="45685"/>
                        <a:pt x="1513" y="45602"/>
                      </a:cubicBezTo>
                      <a:cubicBezTo>
                        <a:pt x="1513" y="45590"/>
                        <a:pt x="1513" y="45578"/>
                        <a:pt x="1501" y="45566"/>
                      </a:cubicBezTo>
                      <a:cubicBezTo>
                        <a:pt x="1489" y="45471"/>
                        <a:pt x="1477" y="45376"/>
                        <a:pt x="1465" y="45280"/>
                      </a:cubicBezTo>
                      <a:cubicBezTo>
                        <a:pt x="1465" y="45268"/>
                        <a:pt x="1465" y="45268"/>
                        <a:pt x="1465" y="45256"/>
                      </a:cubicBezTo>
                      <a:cubicBezTo>
                        <a:pt x="1453" y="45149"/>
                        <a:pt x="1441" y="45042"/>
                        <a:pt x="1441" y="44923"/>
                      </a:cubicBezTo>
                      <a:lnTo>
                        <a:pt x="1358" y="13907"/>
                      </a:lnTo>
                      <a:cubicBezTo>
                        <a:pt x="1358" y="13812"/>
                        <a:pt x="1358" y="13729"/>
                        <a:pt x="1370" y="13645"/>
                      </a:cubicBezTo>
                      <a:cubicBezTo>
                        <a:pt x="1370" y="13634"/>
                        <a:pt x="1370" y="13634"/>
                        <a:pt x="1370" y="13622"/>
                      </a:cubicBezTo>
                      <a:cubicBezTo>
                        <a:pt x="1370" y="13538"/>
                        <a:pt x="1382" y="13455"/>
                        <a:pt x="1394" y="13372"/>
                      </a:cubicBezTo>
                      <a:cubicBezTo>
                        <a:pt x="1394" y="13360"/>
                        <a:pt x="1394" y="13360"/>
                        <a:pt x="1394" y="13348"/>
                      </a:cubicBezTo>
                      <a:cubicBezTo>
                        <a:pt x="1406" y="13264"/>
                        <a:pt x="1417" y="13181"/>
                        <a:pt x="1429" y="13098"/>
                      </a:cubicBezTo>
                      <a:cubicBezTo>
                        <a:pt x="1429" y="13086"/>
                        <a:pt x="1429" y="13074"/>
                        <a:pt x="1429" y="13062"/>
                      </a:cubicBezTo>
                      <a:cubicBezTo>
                        <a:pt x="1453" y="12979"/>
                        <a:pt x="1465" y="12895"/>
                        <a:pt x="1489" y="12812"/>
                      </a:cubicBezTo>
                      <a:cubicBezTo>
                        <a:pt x="1489" y="12800"/>
                        <a:pt x="1489" y="12788"/>
                        <a:pt x="1489" y="12776"/>
                      </a:cubicBezTo>
                      <a:cubicBezTo>
                        <a:pt x="1513" y="12693"/>
                        <a:pt x="1537" y="12598"/>
                        <a:pt x="1560" y="12514"/>
                      </a:cubicBezTo>
                      <a:cubicBezTo>
                        <a:pt x="1560" y="12514"/>
                        <a:pt x="1560" y="12502"/>
                        <a:pt x="1560" y="12502"/>
                      </a:cubicBezTo>
                      <a:cubicBezTo>
                        <a:pt x="1644" y="12229"/>
                        <a:pt x="1739" y="11943"/>
                        <a:pt x="1870" y="11669"/>
                      </a:cubicBezTo>
                      <a:cubicBezTo>
                        <a:pt x="1870" y="11657"/>
                        <a:pt x="1870" y="11657"/>
                        <a:pt x="1870" y="11645"/>
                      </a:cubicBezTo>
                      <a:cubicBezTo>
                        <a:pt x="1929" y="11538"/>
                        <a:pt x="1977" y="11419"/>
                        <a:pt x="2037" y="11300"/>
                      </a:cubicBezTo>
                      <a:cubicBezTo>
                        <a:pt x="2049" y="11288"/>
                        <a:pt x="2049" y="11276"/>
                        <a:pt x="2049" y="11264"/>
                      </a:cubicBezTo>
                      <a:cubicBezTo>
                        <a:pt x="2096" y="11169"/>
                        <a:pt x="2156" y="11074"/>
                        <a:pt x="2203" y="10990"/>
                      </a:cubicBezTo>
                      <a:cubicBezTo>
                        <a:pt x="2215" y="10955"/>
                        <a:pt x="2239" y="10931"/>
                        <a:pt x="2251" y="10907"/>
                      </a:cubicBezTo>
                      <a:cubicBezTo>
                        <a:pt x="2287" y="10847"/>
                        <a:pt x="2322" y="10800"/>
                        <a:pt x="2346" y="10740"/>
                      </a:cubicBezTo>
                      <a:cubicBezTo>
                        <a:pt x="2394" y="10681"/>
                        <a:pt x="2430" y="10609"/>
                        <a:pt x="2477" y="10550"/>
                      </a:cubicBezTo>
                      <a:cubicBezTo>
                        <a:pt x="2537" y="10443"/>
                        <a:pt x="2608" y="10347"/>
                        <a:pt x="2680" y="10240"/>
                      </a:cubicBezTo>
                      <a:cubicBezTo>
                        <a:pt x="2763" y="10133"/>
                        <a:pt x="2846" y="10026"/>
                        <a:pt x="2930" y="9931"/>
                      </a:cubicBezTo>
                      <a:cubicBezTo>
                        <a:pt x="3013" y="9824"/>
                        <a:pt x="3108" y="9728"/>
                        <a:pt x="3192" y="9633"/>
                      </a:cubicBezTo>
                      <a:lnTo>
                        <a:pt x="3215" y="9609"/>
                      </a:lnTo>
                      <a:cubicBezTo>
                        <a:pt x="3299" y="9526"/>
                        <a:pt x="3382" y="9443"/>
                        <a:pt x="3465" y="9359"/>
                      </a:cubicBezTo>
                      <a:cubicBezTo>
                        <a:pt x="3477" y="9359"/>
                        <a:pt x="3477" y="9347"/>
                        <a:pt x="3489" y="9335"/>
                      </a:cubicBezTo>
                      <a:cubicBezTo>
                        <a:pt x="3573" y="9252"/>
                        <a:pt x="3668" y="9181"/>
                        <a:pt x="3751" y="9109"/>
                      </a:cubicBezTo>
                      <a:cubicBezTo>
                        <a:pt x="3763" y="9097"/>
                        <a:pt x="3775" y="9097"/>
                        <a:pt x="3775" y="9085"/>
                      </a:cubicBezTo>
                      <a:cubicBezTo>
                        <a:pt x="3870" y="9014"/>
                        <a:pt x="3965" y="8942"/>
                        <a:pt x="4061" y="8883"/>
                      </a:cubicBezTo>
                      <a:cubicBezTo>
                        <a:pt x="4061" y="8871"/>
                        <a:pt x="4061" y="8871"/>
                        <a:pt x="4073" y="8871"/>
                      </a:cubicBezTo>
                      <a:cubicBezTo>
                        <a:pt x="4168" y="8800"/>
                        <a:pt x="4275" y="8728"/>
                        <a:pt x="4370" y="8669"/>
                      </a:cubicBezTo>
                      <a:lnTo>
                        <a:pt x="17300" y="1203"/>
                      </a:lnTo>
                      <a:cubicBezTo>
                        <a:pt x="17408" y="1156"/>
                        <a:pt x="17503" y="1096"/>
                        <a:pt x="17598" y="1049"/>
                      </a:cubicBezTo>
                      <a:lnTo>
                        <a:pt x="17622" y="1049"/>
                      </a:lnTo>
                      <a:cubicBezTo>
                        <a:pt x="17717" y="1001"/>
                        <a:pt x="17812" y="965"/>
                        <a:pt x="17908" y="930"/>
                      </a:cubicBezTo>
                      <a:cubicBezTo>
                        <a:pt x="17920" y="930"/>
                        <a:pt x="17920" y="930"/>
                        <a:pt x="17931" y="918"/>
                      </a:cubicBezTo>
                      <a:cubicBezTo>
                        <a:pt x="18015" y="894"/>
                        <a:pt x="18110" y="870"/>
                        <a:pt x="18193" y="846"/>
                      </a:cubicBezTo>
                      <a:lnTo>
                        <a:pt x="18217" y="846"/>
                      </a:lnTo>
                      <a:cubicBezTo>
                        <a:pt x="18312" y="822"/>
                        <a:pt x="18396" y="811"/>
                        <a:pt x="18467" y="799"/>
                      </a:cubicBezTo>
                      <a:lnTo>
                        <a:pt x="18777" y="799"/>
                      </a:lnTo>
                      <a:cubicBezTo>
                        <a:pt x="18860" y="799"/>
                        <a:pt x="18932" y="811"/>
                        <a:pt x="19003" y="822"/>
                      </a:cubicBezTo>
                      <a:cubicBezTo>
                        <a:pt x="19015" y="834"/>
                        <a:pt x="19027" y="834"/>
                        <a:pt x="19039" y="834"/>
                      </a:cubicBezTo>
                      <a:cubicBezTo>
                        <a:pt x="19110" y="858"/>
                        <a:pt x="19170" y="870"/>
                        <a:pt x="19229" y="894"/>
                      </a:cubicBezTo>
                      <a:cubicBezTo>
                        <a:pt x="19241" y="894"/>
                        <a:pt x="19253" y="906"/>
                        <a:pt x="19265" y="906"/>
                      </a:cubicBezTo>
                      <a:cubicBezTo>
                        <a:pt x="19313" y="925"/>
                        <a:pt x="19370" y="953"/>
                        <a:pt x="19421" y="981"/>
                      </a:cubicBezTo>
                      <a:lnTo>
                        <a:pt x="19421" y="981"/>
                      </a:lnTo>
                      <a:lnTo>
                        <a:pt x="18098" y="215"/>
                      </a:lnTo>
                      <a:cubicBezTo>
                        <a:pt x="18039" y="180"/>
                        <a:pt x="17979" y="144"/>
                        <a:pt x="17908" y="120"/>
                      </a:cubicBezTo>
                      <a:cubicBezTo>
                        <a:pt x="17896" y="108"/>
                        <a:pt x="17884" y="108"/>
                        <a:pt x="17872" y="108"/>
                      </a:cubicBezTo>
                      <a:cubicBezTo>
                        <a:pt x="17872" y="108"/>
                        <a:pt x="17860" y="96"/>
                        <a:pt x="17860" y="96"/>
                      </a:cubicBezTo>
                      <a:cubicBezTo>
                        <a:pt x="17800" y="72"/>
                        <a:pt x="17741" y="60"/>
                        <a:pt x="17693" y="49"/>
                      </a:cubicBezTo>
                      <a:cubicBezTo>
                        <a:pt x="17670" y="49"/>
                        <a:pt x="17658" y="49"/>
                        <a:pt x="17646" y="37"/>
                      </a:cubicBezTo>
                      <a:cubicBezTo>
                        <a:pt x="17586" y="25"/>
                        <a:pt x="17527" y="25"/>
                        <a:pt x="17467" y="13"/>
                      </a:cubicBezTo>
                      <a:lnTo>
                        <a:pt x="17372" y="13"/>
                      </a:lnTo>
                      <a:cubicBezTo>
                        <a:pt x="17360" y="13"/>
                        <a:pt x="17336" y="1"/>
                        <a:pt x="17312" y="1"/>
                      </a:cubicBezTo>
                      <a:close/>
                      <a:moveTo>
                        <a:pt x="2263" y="46823"/>
                      </a:moveTo>
                      <a:lnTo>
                        <a:pt x="2263" y="46823"/>
                      </a:lnTo>
                      <a:cubicBezTo>
                        <a:pt x="2285" y="46837"/>
                        <a:pt x="2309" y="46851"/>
                        <a:pt x="2334" y="46864"/>
                      </a:cubicBezTo>
                      <a:lnTo>
                        <a:pt x="2263" y="46823"/>
                      </a:lnTo>
                      <a:close/>
                    </a:path>
                  </a:pathLst>
                </a:custGeom>
                <a:solidFill>
                  <a:srgbClr val="4756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105;p42">
                  <a:extLst>
                    <a:ext uri="{FF2B5EF4-FFF2-40B4-BE49-F238E27FC236}">
                      <a16:creationId xmlns:a16="http://schemas.microsoft.com/office/drawing/2014/main" id="{6FC52666-0A2D-EE74-DCEC-7451BDF379E9}"/>
                    </a:ext>
                  </a:extLst>
                </p:cNvPr>
                <p:cNvSpPr/>
                <p:nvPr/>
              </p:nvSpPr>
              <p:spPr>
                <a:xfrm>
                  <a:off x="4853405" y="1209665"/>
                  <a:ext cx="1251374" cy="3034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86" h="46277" extrusionOk="0">
                      <a:moveTo>
                        <a:pt x="17316" y="1"/>
                      </a:moveTo>
                      <a:cubicBezTo>
                        <a:pt x="16906" y="1"/>
                        <a:pt x="16444" y="134"/>
                        <a:pt x="15954" y="415"/>
                      </a:cubicBezTo>
                      <a:lnTo>
                        <a:pt x="3024" y="7881"/>
                      </a:lnTo>
                      <a:cubicBezTo>
                        <a:pt x="1357" y="8845"/>
                        <a:pt x="0" y="11191"/>
                        <a:pt x="12" y="13107"/>
                      </a:cubicBezTo>
                      <a:lnTo>
                        <a:pt x="95" y="44135"/>
                      </a:lnTo>
                      <a:cubicBezTo>
                        <a:pt x="104" y="45492"/>
                        <a:pt x="787" y="46276"/>
                        <a:pt x="1776" y="46276"/>
                      </a:cubicBezTo>
                      <a:cubicBezTo>
                        <a:pt x="2184" y="46276"/>
                        <a:pt x="2645" y="46143"/>
                        <a:pt x="3131" y="45862"/>
                      </a:cubicBezTo>
                      <a:lnTo>
                        <a:pt x="16062" y="38396"/>
                      </a:lnTo>
                      <a:cubicBezTo>
                        <a:pt x="17740" y="37432"/>
                        <a:pt x="19086" y="35098"/>
                        <a:pt x="19086" y="33169"/>
                      </a:cubicBezTo>
                      <a:lnTo>
                        <a:pt x="18991" y="2154"/>
                      </a:lnTo>
                      <a:cubicBezTo>
                        <a:pt x="18991" y="788"/>
                        <a:pt x="18310" y="1"/>
                        <a:pt x="173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106;p42">
                  <a:extLst>
                    <a:ext uri="{FF2B5EF4-FFF2-40B4-BE49-F238E27FC236}">
                      <a16:creationId xmlns:a16="http://schemas.microsoft.com/office/drawing/2014/main" id="{61EC4FE4-45B8-26B1-C581-EC0F490569C4}"/>
                    </a:ext>
                  </a:extLst>
                </p:cNvPr>
                <p:cNvSpPr/>
                <p:nvPr/>
              </p:nvSpPr>
              <p:spPr>
                <a:xfrm>
                  <a:off x="5340488" y="1612103"/>
                  <a:ext cx="267046" cy="188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3" h="2873" extrusionOk="0">
                      <a:moveTo>
                        <a:pt x="3868" y="1"/>
                      </a:moveTo>
                      <a:cubicBezTo>
                        <a:pt x="3819" y="1"/>
                        <a:pt x="3762" y="17"/>
                        <a:pt x="3703" y="52"/>
                      </a:cubicBezTo>
                      <a:lnTo>
                        <a:pt x="370" y="1981"/>
                      </a:lnTo>
                      <a:cubicBezTo>
                        <a:pt x="167" y="2088"/>
                        <a:pt x="1" y="2374"/>
                        <a:pt x="1" y="2612"/>
                      </a:cubicBezTo>
                      <a:cubicBezTo>
                        <a:pt x="1" y="2781"/>
                        <a:pt x="85" y="2872"/>
                        <a:pt x="206" y="2872"/>
                      </a:cubicBezTo>
                      <a:cubicBezTo>
                        <a:pt x="256" y="2872"/>
                        <a:pt x="311" y="2857"/>
                        <a:pt x="370" y="2826"/>
                      </a:cubicBezTo>
                      <a:lnTo>
                        <a:pt x="3703" y="897"/>
                      </a:lnTo>
                      <a:cubicBezTo>
                        <a:pt x="3906" y="778"/>
                        <a:pt x="4072" y="492"/>
                        <a:pt x="4072" y="266"/>
                      </a:cubicBezTo>
                      <a:cubicBezTo>
                        <a:pt x="4072" y="98"/>
                        <a:pt x="3989" y="1"/>
                        <a:pt x="38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107;p42">
                  <a:extLst>
                    <a:ext uri="{FF2B5EF4-FFF2-40B4-BE49-F238E27FC236}">
                      <a16:creationId xmlns:a16="http://schemas.microsoft.com/office/drawing/2014/main" id="{E7E42D72-ABE7-F55B-2091-D934B6890050}"/>
                    </a:ext>
                  </a:extLst>
                </p:cNvPr>
                <p:cNvSpPr/>
                <p:nvPr/>
              </p:nvSpPr>
              <p:spPr>
                <a:xfrm>
                  <a:off x="5414642" y="3670452"/>
                  <a:ext cx="130409" cy="166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9" h="2545" extrusionOk="0">
                      <a:moveTo>
                        <a:pt x="1433" y="0"/>
                      </a:moveTo>
                      <a:cubicBezTo>
                        <a:pt x="1300" y="0"/>
                        <a:pt x="1149" y="44"/>
                        <a:pt x="989" y="138"/>
                      </a:cubicBezTo>
                      <a:cubicBezTo>
                        <a:pt x="441" y="448"/>
                        <a:pt x="1" y="1210"/>
                        <a:pt x="1" y="1841"/>
                      </a:cubicBezTo>
                      <a:cubicBezTo>
                        <a:pt x="1" y="2289"/>
                        <a:pt x="229" y="2545"/>
                        <a:pt x="557" y="2545"/>
                      </a:cubicBezTo>
                      <a:cubicBezTo>
                        <a:pt x="691" y="2545"/>
                        <a:pt x="842" y="2502"/>
                        <a:pt x="1001" y="2412"/>
                      </a:cubicBezTo>
                      <a:cubicBezTo>
                        <a:pt x="1537" y="2091"/>
                        <a:pt x="1989" y="1329"/>
                        <a:pt x="1977" y="698"/>
                      </a:cubicBezTo>
                      <a:cubicBezTo>
                        <a:pt x="1977" y="259"/>
                        <a:pt x="1756" y="0"/>
                        <a:pt x="143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2108;p42">
                  <a:extLst>
                    <a:ext uri="{FF2B5EF4-FFF2-40B4-BE49-F238E27FC236}">
                      <a16:creationId xmlns:a16="http://schemas.microsoft.com/office/drawing/2014/main" id="{06540BF4-0B57-9DC9-411D-26C15FA78D84}"/>
                    </a:ext>
                  </a:extLst>
                </p:cNvPr>
                <p:cNvSpPr/>
                <p:nvPr/>
              </p:nvSpPr>
              <p:spPr>
                <a:xfrm>
                  <a:off x="4921265" y="1546801"/>
                  <a:ext cx="1110933" cy="2366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6094" extrusionOk="0">
                      <a:moveTo>
                        <a:pt x="16713" y="1"/>
                      </a:moveTo>
                      <a:cubicBezTo>
                        <a:pt x="16672" y="1"/>
                        <a:pt x="16625" y="16"/>
                        <a:pt x="16574" y="48"/>
                      </a:cubicBezTo>
                      <a:lnTo>
                        <a:pt x="299" y="9430"/>
                      </a:lnTo>
                      <a:cubicBezTo>
                        <a:pt x="132" y="9525"/>
                        <a:pt x="1" y="9763"/>
                        <a:pt x="1" y="9954"/>
                      </a:cubicBezTo>
                      <a:lnTo>
                        <a:pt x="72" y="35874"/>
                      </a:lnTo>
                      <a:cubicBezTo>
                        <a:pt x="72" y="36016"/>
                        <a:pt x="143" y="36094"/>
                        <a:pt x="244" y="36094"/>
                      </a:cubicBezTo>
                      <a:cubicBezTo>
                        <a:pt x="286" y="36094"/>
                        <a:pt x="333" y="36080"/>
                        <a:pt x="382" y="36052"/>
                      </a:cubicBezTo>
                      <a:lnTo>
                        <a:pt x="16646" y="26658"/>
                      </a:lnTo>
                      <a:cubicBezTo>
                        <a:pt x="16813" y="26563"/>
                        <a:pt x="16943" y="26325"/>
                        <a:pt x="16943" y="26134"/>
                      </a:cubicBezTo>
                      <a:lnTo>
                        <a:pt x="16872" y="215"/>
                      </a:lnTo>
                      <a:cubicBezTo>
                        <a:pt x="16872" y="81"/>
                        <a:pt x="16808" y="1"/>
                        <a:pt x="16713" y="1"/>
                      </a:cubicBezTo>
                      <a:close/>
                    </a:path>
                  </a:pathLst>
                </a:custGeom>
                <a:solidFill>
                  <a:srgbClr val="F9FBF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2109;p42">
                  <a:extLst>
                    <a:ext uri="{FF2B5EF4-FFF2-40B4-BE49-F238E27FC236}">
                      <a16:creationId xmlns:a16="http://schemas.microsoft.com/office/drawing/2014/main" id="{1571458B-A159-DBD6-117F-4494502EBDF8}"/>
                    </a:ext>
                  </a:extLst>
                </p:cNvPr>
                <p:cNvSpPr/>
                <p:nvPr/>
              </p:nvSpPr>
              <p:spPr>
                <a:xfrm>
                  <a:off x="4794856" y="2351612"/>
                  <a:ext cx="25046" cy="403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6157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5954"/>
                      </a:lnTo>
                      <a:cubicBezTo>
                        <a:pt x="0" y="6061"/>
                        <a:pt x="83" y="6156"/>
                        <a:pt x="191" y="6156"/>
                      </a:cubicBezTo>
                      <a:cubicBezTo>
                        <a:pt x="298" y="6156"/>
                        <a:pt x="381" y="6061"/>
                        <a:pt x="381" y="5954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2110;p42">
                  <a:extLst>
                    <a:ext uri="{FF2B5EF4-FFF2-40B4-BE49-F238E27FC236}">
                      <a16:creationId xmlns:a16="http://schemas.microsoft.com/office/drawing/2014/main" id="{B6418007-FF55-B3F8-F455-334904F58123}"/>
                    </a:ext>
                  </a:extLst>
                </p:cNvPr>
                <p:cNvSpPr/>
                <p:nvPr/>
              </p:nvSpPr>
              <p:spPr>
                <a:xfrm>
                  <a:off x="4794856" y="2822303"/>
                  <a:ext cx="25046" cy="402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6145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5954"/>
                      </a:lnTo>
                      <a:cubicBezTo>
                        <a:pt x="0" y="6061"/>
                        <a:pt x="83" y="6145"/>
                        <a:pt x="191" y="6145"/>
                      </a:cubicBezTo>
                      <a:cubicBezTo>
                        <a:pt x="298" y="6145"/>
                        <a:pt x="381" y="6061"/>
                        <a:pt x="381" y="5954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2111;p42">
                  <a:extLst>
                    <a:ext uri="{FF2B5EF4-FFF2-40B4-BE49-F238E27FC236}">
                      <a16:creationId xmlns:a16="http://schemas.microsoft.com/office/drawing/2014/main" id="{42F8E418-F296-70B1-D9E4-F1585FDA5485}"/>
                    </a:ext>
                  </a:extLst>
                </p:cNvPr>
                <p:cNvSpPr/>
                <p:nvPr/>
              </p:nvSpPr>
              <p:spPr>
                <a:xfrm>
                  <a:off x="4794856" y="3581874"/>
                  <a:ext cx="25046" cy="221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371" extrusionOk="0">
                      <a:moveTo>
                        <a:pt x="191" y="1"/>
                      </a:moveTo>
                      <a:cubicBezTo>
                        <a:pt x="83" y="1"/>
                        <a:pt x="0" y="84"/>
                        <a:pt x="0" y="191"/>
                      </a:cubicBezTo>
                      <a:lnTo>
                        <a:pt x="0" y="3180"/>
                      </a:lnTo>
                      <a:cubicBezTo>
                        <a:pt x="0" y="3287"/>
                        <a:pt x="83" y="3370"/>
                        <a:pt x="191" y="3370"/>
                      </a:cubicBezTo>
                      <a:cubicBezTo>
                        <a:pt x="298" y="3370"/>
                        <a:pt x="381" y="3287"/>
                        <a:pt x="381" y="3180"/>
                      </a:cubicBezTo>
                      <a:lnTo>
                        <a:pt x="381" y="191"/>
                      </a:lnTo>
                      <a:cubicBezTo>
                        <a:pt x="381" y="84"/>
                        <a:pt x="298" y="1"/>
                        <a:pt x="19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2112;p42">
                  <a:extLst>
                    <a:ext uri="{FF2B5EF4-FFF2-40B4-BE49-F238E27FC236}">
                      <a16:creationId xmlns:a16="http://schemas.microsoft.com/office/drawing/2014/main" id="{FF5A307F-53AA-A9C4-B2E8-5E750CF8D295}"/>
                    </a:ext>
                  </a:extLst>
                </p:cNvPr>
                <p:cNvSpPr/>
                <p:nvPr/>
              </p:nvSpPr>
              <p:spPr>
                <a:xfrm>
                  <a:off x="5387301" y="2270704"/>
                  <a:ext cx="199908" cy="191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915" extrusionOk="0">
                      <a:moveTo>
                        <a:pt x="2198" y="1"/>
                      </a:moveTo>
                      <a:cubicBezTo>
                        <a:pt x="1992" y="1"/>
                        <a:pt x="1760" y="68"/>
                        <a:pt x="1513" y="211"/>
                      </a:cubicBezTo>
                      <a:cubicBezTo>
                        <a:pt x="691" y="687"/>
                        <a:pt x="13" y="1842"/>
                        <a:pt x="1" y="2806"/>
                      </a:cubicBezTo>
                      <a:cubicBezTo>
                        <a:pt x="1" y="2818"/>
                        <a:pt x="1" y="2818"/>
                        <a:pt x="1" y="2830"/>
                      </a:cubicBezTo>
                      <a:cubicBezTo>
                        <a:pt x="20" y="2836"/>
                        <a:pt x="220" y="2914"/>
                        <a:pt x="531" y="2914"/>
                      </a:cubicBezTo>
                      <a:cubicBezTo>
                        <a:pt x="801" y="2914"/>
                        <a:pt x="1156" y="2855"/>
                        <a:pt x="1549" y="2639"/>
                      </a:cubicBezTo>
                      <a:cubicBezTo>
                        <a:pt x="1561" y="2628"/>
                        <a:pt x="1561" y="2628"/>
                        <a:pt x="1573" y="2628"/>
                      </a:cubicBezTo>
                      <a:cubicBezTo>
                        <a:pt x="2239" y="2247"/>
                        <a:pt x="2775" y="1485"/>
                        <a:pt x="2966" y="1199"/>
                      </a:cubicBezTo>
                      <a:cubicBezTo>
                        <a:pt x="3013" y="1115"/>
                        <a:pt x="3037" y="1080"/>
                        <a:pt x="3049" y="1080"/>
                      </a:cubicBezTo>
                      <a:cubicBezTo>
                        <a:pt x="3040" y="397"/>
                        <a:pt x="2698" y="1"/>
                        <a:pt x="21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13;p42">
                  <a:extLst>
                    <a:ext uri="{FF2B5EF4-FFF2-40B4-BE49-F238E27FC236}">
                      <a16:creationId xmlns:a16="http://schemas.microsoft.com/office/drawing/2014/main" id="{4B7B1A88-4D9F-493E-8681-E008BCF2782C}"/>
                    </a:ext>
                  </a:extLst>
                </p:cNvPr>
                <p:cNvSpPr/>
                <p:nvPr/>
              </p:nvSpPr>
              <p:spPr>
                <a:xfrm>
                  <a:off x="5014958" y="2323222"/>
                  <a:ext cx="922762" cy="660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7" extrusionOk="0">
                      <a:moveTo>
                        <a:pt x="13874" y="1"/>
                      </a:moveTo>
                      <a:cubicBezTo>
                        <a:pt x="13827" y="1"/>
                        <a:pt x="13773" y="17"/>
                        <a:pt x="13717" y="53"/>
                      </a:cubicBezTo>
                      <a:lnTo>
                        <a:pt x="346" y="7768"/>
                      </a:lnTo>
                      <a:cubicBezTo>
                        <a:pt x="155" y="7875"/>
                        <a:pt x="1" y="8149"/>
                        <a:pt x="1" y="8363"/>
                      </a:cubicBezTo>
                      <a:lnTo>
                        <a:pt x="1" y="9828"/>
                      </a:lnTo>
                      <a:cubicBezTo>
                        <a:pt x="9" y="9988"/>
                        <a:pt x="89" y="10076"/>
                        <a:pt x="203" y="10076"/>
                      </a:cubicBezTo>
                      <a:cubicBezTo>
                        <a:pt x="250" y="10076"/>
                        <a:pt x="302" y="10061"/>
                        <a:pt x="358" y="10030"/>
                      </a:cubicBezTo>
                      <a:lnTo>
                        <a:pt x="13729" y="2315"/>
                      </a:lnTo>
                      <a:cubicBezTo>
                        <a:pt x="13919" y="2196"/>
                        <a:pt x="14074" y="1934"/>
                        <a:pt x="14074" y="1707"/>
                      </a:cubicBezTo>
                      <a:lnTo>
                        <a:pt x="14062" y="243"/>
                      </a:lnTo>
                      <a:cubicBezTo>
                        <a:pt x="14062" y="92"/>
                        <a:pt x="13986" y="1"/>
                        <a:pt x="1387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114;p42">
                  <a:extLst>
                    <a:ext uri="{FF2B5EF4-FFF2-40B4-BE49-F238E27FC236}">
                      <a16:creationId xmlns:a16="http://schemas.microsoft.com/office/drawing/2014/main" id="{25DBC7CD-42B0-9F03-1CA3-732D295078BE}"/>
                    </a:ext>
                  </a:extLst>
                </p:cNvPr>
                <p:cNvSpPr/>
                <p:nvPr/>
              </p:nvSpPr>
              <p:spPr>
                <a:xfrm>
                  <a:off x="5324097" y="2037948"/>
                  <a:ext cx="327956" cy="416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2" h="6357" extrusionOk="0">
                      <a:moveTo>
                        <a:pt x="2859" y="1239"/>
                      </a:moveTo>
                      <a:cubicBezTo>
                        <a:pt x="3162" y="1239"/>
                        <a:pt x="3370" y="1479"/>
                        <a:pt x="3370" y="1891"/>
                      </a:cubicBezTo>
                      <a:cubicBezTo>
                        <a:pt x="3370" y="2475"/>
                        <a:pt x="2953" y="3201"/>
                        <a:pt x="2441" y="3499"/>
                      </a:cubicBezTo>
                      <a:cubicBezTo>
                        <a:pt x="2294" y="3581"/>
                        <a:pt x="2156" y="3619"/>
                        <a:pt x="2032" y="3619"/>
                      </a:cubicBezTo>
                      <a:cubicBezTo>
                        <a:pt x="1725" y="3619"/>
                        <a:pt x="1513" y="3379"/>
                        <a:pt x="1513" y="2963"/>
                      </a:cubicBezTo>
                      <a:cubicBezTo>
                        <a:pt x="1513" y="2379"/>
                        <a:pt x="1929" y="1653"/>
                        <a:pt x="2441" y="1367"/>
                      </a:cubicBezTo>
                      <a:cubicBezTo>
                        <a:pt x="2591" y="1280"/>
                        <a:pt x="2733" y="1239"/>
                        <a:pt x="2859" y="1239"/>
                      </a:cubicBezTo>
                      <a:close/>
                      <a:moveTo>
                        <a:pt x="3979" y="4676"/>
                      </a:moveTo>
                      <a:cubicBezTo>
                        <a:pt x="3964" y="4693"/>
                        <a:pt x="3950" y="4712"/>
                        <a:pt x="3941" y="4737"/>
                      </a:cubicBezTo>
                      <a:cubicBezTo>
                        <a:pt x="3958" y="4712"/>
                        <a:pt x="3970" y="4692"/>
                        <a:pt x="3979" y="4676"/>
                      </a:cubicBezTo>
                      <a:close/>
                      <a:moveTo>
                        <a:pt x="3619" y="1"/>
                      </a:moveTo>
                      <a:cubicBezTo>
                        <a:pt x="3280" y="1"/>
                        <a:pt x="2896" y="111"/>
                        <a:pt x="2489" y="344"/>
                      </a:cubicBezTo>
                      <a:cubicBezTo>
                        <a:pt x="1608" y="855"/>
                        <a:pt x="822" y="1844"/>
                        <a:pt x="382" y="2903"/>
                      </a:cubicBezTo>
                      <a:cubicBezTo>
                        <a:pt x="358" y="2975"/>
                        <a:pt x="322" y="3034"/>
                        <a:pt x="298" y="3106"/>
                      </a:cubicBezTo>
                      <a:cubicBezTo>
                        <a:pt x="262" y="3213"/>
                        <a:pt x="227" y="3320"/>
                        <a:pt x="191" y="3415"/>
                      </a:cubicBezTo>
                      <a:cubicBezTo>
                        <a:pt x="120" y="3677"/>
                        <a:pt x="60" y="3939"/>
                        <a:pt x="36" y="4201"/>
                      </a:cubicBezTo>
                      <a:cubicBezTo>
                        <a:pt x="12" y="4356"/>
                        <a:pt x="1" y="4499"/>
                        <a:pt x="1" y="4654"/>
                      </a:cubicBezTo>
                      <a:cubicBezTo>
                        <a:pt x="1" y="4701"/>
                        <a:pt x="1" y="4737"/>
                        <a:pt x="12" y="4785"/>
                      </a:cubicBezTo>
                      <a:cubicBezTo>
                        <a:pt x="12" y="4785"/>
                        <a:pt x="12" y="4796"/>
                        <a:pt x="12" y="4808"/>
                      </a:cubicBezTo>
                      <a:cubicBezTo>
                        <a:pt x="12" y="4844"/>
                        <a:pt x="12" y="4880"/>
                        <a:pt x="12" y="4927"/>
                      </a:cubicBezTo>
                      <a:cubicBezTo>
                        <a:pt x="12" y="4927"/>
                        <a:pt x="12" y="4939"/>
                        <a:pt x="24" y="4951"/>
                      </a:cubicBezTo>
                      <a:cubicBezTo>
                        <a:pt x="24" y="4987"/>
                        <a:pt x="24" y="5023"/>
                        <a:pt x="36" y="5070"/>
                      </a:cubicBezTo>
                      <a:cubicBezTo>
                        <a:pt x="36" y="5118"/>
                        <a:pt x="48" y="5154"/>
                        <a:pt x="60" y="5189"/>
                      </a:cubicBezTo>
                      <a:cubicBezTo>
                        <a:pt x="60" y="5237"/>
                        <a:pt x="72" y="5273"/>
                        <a:pt x="84" y="5308"/>
                      </a:cubicBezTo>
                      <a:cubicBezTo>
                        <a:pt x="84" y="5320"/>
                        <a:pt x="84" y="5320"/>
                        <a:pt x="84" y="5332"/>
                      </a:cubicBezTo>
                      <a:cubicBezTo>
                        <a:pt x="96" y="5368"/>
                        <a:pt x="108" y="5404"/>
                        <a:pt x="120" y="5427"/>
                      </a:cubicBezTo>
                      <a:cubicBezTo>
                        <a:pt x="120" y="5439"/>
                        <a:pt x="120" y="5439"/>
                        <a:pt x="120" y="5451"/>
                      </a:cubicBezTo>
                      <a:cubicBezTo>
                        <a:pt x="131" y="5487"/>
                        <a:pt x="143" y="5511"/>
                        <a:pt x="155" y="5547"/>
                      </a:cubicBezTo>
                      <a:cubicBezTo>
                        <a:pt x="167" y="5582"/>
                        <a:pt x="191" y="5618"/>
                        <a:pt x="203" y="5642"/>
                      </a:cubicBezTo>
                      <a:cubicBezTo>
                        <a:pt x="215" y="5689"/>
                        <a:pt x="239" y="5713"/>
                        <a:pt x="251" y="5749"/>
                      </a:cubicBezTo>
                      <a:cubicBezTo>
                        <a:pt x="251" y="5749"/>
                        <a:pt x="251" y="5749"/>
                        <a:pt x="262" y="5761"/>
                      </a:cubicBezTo>
                      <a:cubicBezTo>
                        <a:pt x="274" y="5785"/>
                        <a:pt x="286" y="5808"/>
                        <a:pt x="310" y="5844"/>
                      </a:cubicBezTo>
                      <a:cubicBezTo>
                        <a:pt x="310" y="5844"/>
                        <a:pt x="310" y="5844"/>
                        <a:pt x="310" y="5856"/>
                      </a:cubicBezTo>
                      <a:cubicBezTo>
                        <a:pt x="334" y="5880"/>
                        <a:pt x="346" y="5904"/>
                        <a:pt x="370" y="5928"/>
                      </a:cubicBezTo>
                      <a:cubicBezTo>
                        <a:pt x="393" y="5951"/>
                        <a:pt x="405" y="5975"/>
                        <a:pt x="429" y="5999"/>
                      </a:cubicBezTo>
                      <a:cubicBezTo>
                        <a:pt x="429" y="6011"/>
                        <a:pt x="441" y="6011"/>
                        <a:pt x="441" y="6011"/>
                      </a:cubicBezTo>
                      <a:cubicBezTo>
                        <a:pt x="453" y="6035"/>
                        <a:pt x="477" y="6058"/>
                        <a:pt x="501" y="6070"/>
                      </a:cubicBezTo>
                      <a:cubicBezTo>
                        <a:pt x="501" y="6082"/>
                        <a:pt x="512" y="6082"/>
                        <a:pt x="512" y="6082"/>
                      </a:cubicBezTo>
                      <a:cubicBezTo>
                        <a:pt x="536" y="6106"/>
                        <a:pt x="548" y="6130"/>
                        <a:pt x="572" y="6142"/>
                      </a:cubicBezTo>
                      <a:cubicBezTo>
                        <a:pt x="584" y="6142"/>
                        <a:pt x="584" y="6154"/>
                        <a:pt x="584" y="6154"/>
                      </a:cubicBezTo>
                      <a:cubicBezTo>
                        <a:pt x="608" y="6166"/>
                        <a:pt x="632" y="6189"/>
                        <a:pt x="655" y="6201"/>
                      </a:cubicBezTo>
                      <a:cubicBezTo>
                        <a:pt x="679" y="6225"/>
                        <a:pt x="703" y="6237"/>
                        <a:pt x="739" y="6249"/>
                      </a:cubicBezTo>
                      <a:cubicBezTo>
                        <a:pt x="739" y="6261"/>
                        <a:pt x="739" y="6261"/>
                        <a:pt x="751" y="6261"/>
                      </a:cubicBezTo>
                      <a:cubicBezTo>
                        <a:pt x="774" y="6273"/>
                        <a:pt x="798" y="6285"/>
                        <a:pt x="822" y="6297"/>
                      </a:cubicBezTo>
                      <a:lnTo>
                        <a:pt x="834" y="6309"/>
                      </a:lnTo>
                      <a:cubicBezTo>
                        <a:pt x="858" y="6320"/>
                        <a:pt x="893" y="6332"/>
                        <a:pt x="917" y="6344"/>
                      </a:cubicBezTo>
                      <a:cubicBezTo>
                        <a:pt x="941" y="6344"/>
                        <a:pt x="953" y="6356"/>
                        <a:pt x="965" y="6356"/>
                      </a:cubicBezTo>
                      <a:cubicBezTo>
                        <a:pt x="977" y="5392"/>
                        <a:pt x="1655" y="4237"/>
                        <a:pt x="2477" y="3761"/>
                      </a:cubicBezTo>
                      <a:cubicBezTo>
                        <a:pt x="2724" y="3618"/>
                        <a:pt x="2956" y="3551"/>
                        <a:pt x="3162" y="3551"/>
                      </a:cubicBezTo>
                      <a:cubicBezTo>
                        <a:pt x="3662" y="3551"/>
                        <a:pt x="4004" y="3947"/>
                        <a:pt x="4013" y="4630"/>
                      </a:cubicBezTo>
                      <a:cubicBezTo>
                        <a:pt x="4005" y="4630"/>
                        <a:pt x="3997" y="4645"/>
                        <a:pt x="3979" y="4676"/>
                      </a:cubicBezTo>
                      <a:lnTo>
                        <a:pt x="3979" y="4676"/>
                      </a:lnTo>
                      <a:cubicBezTo>
                        <a:pt x="3986" y="4668"/>
                        <a:pt x="3994" y="4661"/>
                        <a:pt x="4001" y="4654"/>
                      </a:cubicBezTo>
                      <a:cubicBezTo>
                        <a:pt x="4037" y="4594"/>
                        <a:pt x="4061" y="4558"/>
                        <a:pt x="4084" y="4523"/>
                      </a:cubicBezTo>
                      <a:cubicBezTo>
                        <a:pt x="4096" y="4511"/>
                        <a:pt x="4096" y="4511"/>
                        <a:pt x="4096" y="4499"/>
                      </a:cubicBezTo>
                      <a:cubicBezTo>
                        <a:pt x="4132" y="4463"/>
                        <a:pt x="4156" y="4415"/>
                        <a:pt x="4180" y="4380"/>
                      </a:cubicBezTo>
                      <a:cubicBezTo>
                        <a:pt x="4180" y="4368"/>
                        <a:pt x="4192" y="4356"/>
                        <a:pt x="4192" y="4344"/>
                      </a:cubicBezTo>
                      <a:cubicBezTo>
                        <a:pt x="4215" y="4308"/>
                        <a:pt x="4251" y="4261"/>
                        <a:pt x="4275" y="4225"/>
                      </a:cubicBezTo>
                      <a:cubicBezTo>
                        <a:pt x="4299" y="4177"/>
                        <a:pt x="4322" y="4130"/>
                        <a:pt x="4346" y="4082"/>
                      </a:cubicBezTo>
                      <a:cubicBezTo>
                        <a:pt x="4346" y="4082"/>
                        <a:pt x="4358" y="4070"/>
                        <a:pt x="4358" y="4058"/>
                      </a:cubicBezTo>
                      <a:cubicBezTo>
                        <a:pt x="4382" y="4023"/>
                        <a:pt x="4406" y="3975"/>
                        <a:pt x="4430" y="3927"/>
                      </a:cubicBezTo>
                      <a:cubicBezTo>
                        <a:pt x="4430" y="3927"/>
                        <a:pt x="4442" y="3915"/>
                        <a:pt x="4442" y="3903"/>
                      </a:cubicBezTo>
                      <a:cubicBezTo>
                        <a:pt x="4465" y="3868"/>
                        <a:pt x="4477" y="3820"/>
                        <a:pt x="4501" y="3784"/>
                      </a:cubicBezTo>
                      <a:cubicBezTo>
                        <a:pt x="4525" y="3725"/>
                        <a:pt x="4549" y="3677"/>
                        <a:pt x="4573" y="3630"/>
                      </a:cubicBezTo>
                      <a:cubicBezTo>
                        <a:pt x="4573" y="3618"/>
                        <a:pt x="4573" y="3618"/>
                        <a:pt x="4584" y="3606"/>
                      </a:cubicBezTo>
                      <a:cubicBezTo>
                        <a:pt x="4596" y="3558"/>
                        <a:pt x="4620" y="3511"/>
                        <a:pt x="4644" y="3475"/>
                      </a:cubicBezTo>
                      <a:cubicBezTo>
                        <a:pt x="4656" y="3415"/>
                        <a:pt x="4680" y="3368"/>
                        <a:pt x="4692" y="3320"/>
                      </a:cubicBezTo>
                      <a:cubicBezTo>
                        <a:pt x="4692" y="3320"/>
                        <a:pt x="4703" y="3308"/>
                        <a:pt x="4703" y="3308"/>
                      </a:cubicBezTo>
                      <a:cubicBezTo>
                        <a:pt x="4715" y="3261"/>
                        <a:pt x="4739" y="3213"/>
                        <a:pt x="4751" y="3165"/>
                      </a:cubicBezTo>
                      <a:cubicBezTo>
                        <a:pt x="4751" y="3153"/>
                        <a:pt x="4751" y="3153"/>
                        <a:pt x="4763" y="3141"/>
                      </a:cubicBezTo>
                      <a:cubicBezTo>
                        <a:pt x="4787" y="3046"/>
                        <a:pt x="4823" y="2951"/>
                        <a:pt x="4846" y="2856"/>
                      </a:cubicBezTo>
                      <a:cubicBezTo>
                        <a:pt x="4846" y="2844"/>
                        <a:pt x="4846" y="2844"/>
                        <a:pt x="4846" y="2832"/>
                      </a:cubicBezTo>
                      <a:cubicBezTo>
                        <a:pt x="4858" y="2784"/>
                        <a:pt x="4870" y="2737"/>
                        <a:pt x="4882" y="2689"/>
                      </a:cubicBezTo>
                      <a:cubicBezTo>
                        <a:pt x="4882" y="2689"/>
                        <a:pt x="4894" y="2677"/>
                        <a:pt x="4894" y="2665"/>
                      </a:cubicBezTo>
                      <a:cubicBezTo>
                        <a:pt x="4906" y="2630"/>
                        <a:pt x="4906" y="2582"/>
                        <a:pt x="4918" y="2546"/>
                      </a:cubicBezTo>
                      <a:cubicBezTo>
                        <a:pt x="4930" y="2487"/>
                        <a:pt x="4942" y="2439"/>
                        <a:pt x="4942" y="2391"/>
                      </a:cubicBezTo>
                      <a:cubicBezTo>
                        <a:pt x="4942" y="2379"/>
                        <a:pt x="4954" y="2368"/>
                        <a:pt x="4954" y="2356"/>
                      </a:cubicBezTo>
                      <a:cubicBezTo>
                        <a:pt x="4954" y="2320"/>
                        <a:pt x="4965" y="2272"/>
                        <a:pt x="4965" y="2225"/>
                      </a:cubicBezTo>
                      <a:cubicBezTo>
                        <a:pt x="4977" y="2165"/>
                        <a:pt x="4977" y="2129"/>
                        <a:pt x="4989" y="2082"/>
                      </a:cubicBezTo>
                      <a:cubicBezTo>
                        <a:pt x="4989" y="2082"/>
                        <a:pt x="4989" y="2070"/>
                        <a:pt x="4989" y="2058"/>
                      </a:cubicBezTo>
                      <a:cubicBezTo>
                        <a:pt x="4989" y="2022"/>
                        <a:pt x="4989" y="1975"/>
                        <a:pt x="4989" y="1927"/>
                      </a:cubicBezTo>
                      <a:cubicBezTo>
                        <a:pt x="4989" y="1915"/>
                        <a:pt x="4989" y="1915"/>
                        <a:pt x="4989" y="1903"/>
                      </a:cubicBezTo>
                      <a:cubicBezTo>
                        <a:pt x="5001" y="1856"/>
                        <a:pt x="5001" y="1808"/>
                        <a:pt x="5001" y="1772"/>
                      </a:cubicBezTo>
                      <a:cubicBezTo>
                        <a:pt x="5001" y="1617"/>
                        <a:pt x="4989" y="1475"/>
                        <a:pt x="4965" y="1344"/>
                      </a:cubicBezTo>
                      <a:cubicBezTo>
                        <a:pt x="4930" y="1129"/>
                        <a:pt x="4882" y="939"/>
                        <a:pt x="4799" y="760"/>
                      </a:cubicBezTo>
                      <a:cubicBezTo>
                        <a:pt x="4787" y="736"/>
                        <a:pt x="4763" y="701"/>
                        <a:pt x="4751" y="665"/>
                      </a:cubicBezTo>
                      <a:cubicBezTo>
                        <a:pt x="4511" y="234"/>
                        <a:pt x="4112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115;p42">
                  <a:extLst>
                    <a:ext uri="{FF2B5EF4-FFF2-40B4-BE49-F238E27FC236}">
                      <a16:creationId xmlns:a16="http://schemas.microsoft.com/office/drawing/2014/main" id="{38845895-E686-4DC7-735F-1A17A2B04C17}"/>
                    </a:ext>
                  </a:extLst>
                </p:cNvPr>
                <p:cNvSpPr/>
                <p:nvPr/>
              </p:nvSpPr>
              <p:spPr>
                <a:xfrm>
                  <a:off x="5423231" y="2119183"/>
                  <a:ext cx="121820" cy="15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2381" extrusionOk="0">
                      <a:moveTo>
                        <a:pt x="1347" y="0"/>
                      </a:moveTo>
                      <a:cubicBezTo>
                        <a:pt x="1221" y="0"/>
                        <a:pt x="1079" y="41"/>
                        <a:pt x="929" y="128"/>
                      </a:cubicBezTo>
                      <a:cubicBezTo>
                        <a:pt x="417" y="414"/>
                        <a:pt x="1" y="1140"/>
                        <a:pt x="1" y="1724"/>
                      </a:cubicBezTo>
                      <a:cubicBezTo>
                        <a:pt x="1" y="2140"/>
                        <a:pt x="213" y="2380"/>
                        <a:pt x="520" y="2380"/>
                      </a:cubicBezTo>
                      <a:cubicBezTo>
                        <a:pt x="644" y="2380"/>
                        <a:pt x="782" y="2342"/>
                        <a:pt x="929" y="2260"/>
                      </a:cubicBezTo>
                      <a:cubicBezTo>
                        <a:pt x="1441" y="1962"/>
                        <a:pt x="1858" y="1236"/>
                        <a:pt x="1858" y="652"/>
                      </a:cubicBezTo>
                      <a:cubicBezTo>
                        <a:pt x="1858" y="240"/>
                        <a:pt x="1650" y="0"/>
                        <a:pt x="13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116;p42">
                  <a:extLst>
                    <a:ext uri="{FF2B5EF4-FFF2-40B4-BE49-F238E27FC236}">
                      <a16:creationId xmlns:a16="http://schemas.microsoft.com/office/drawing/2014/main" id="{26E39256-BBA4-A7D1-4177-1B8F25950337}"/>
                    </a:ext>
                  </a:extLst>
                </p:cNvPr>
                <p:cNvSpPr/>
                <p:nvPr/>
              </p:nvSpPr>
              <p:spPr>
                <a:xfrm>
                  <a:off x="5015744" y="2532047"/>
                  <a:ext cx="922762" cy="660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4" h="10071" extrusionOk="0">
                      <a:moveTo>
                        <a:pt x="13871" y="0"/>
                      </a:moveTo>
                      <a:cubicBezTo>
                        <a:pt x="13825" y="0"/>
                        <a:pt x="13772" y="15"/>
                        <a:pt x="13717" y="46"/>
                      </a:cubicBezTo>
                      <a:lnTo>
                        <a:pt x="346" y="7762"/>
                      </a:lnTo>
                      <a:cubicBezTo>
                        <a:pt x="155" y="7869"/>
                        <a:pt x="1" y="8143"/>
                        <a:pt x="1" y="8369"/>
                      </a:cubicBezTo>
                      <a:lnTo>
                        <a:pt x="1" y="9822"/>
                      </a:lnTo>
                      <a:cubicBezTo>
                        <a:pt x="1" y="9982"/>
                        <a:pt x="78" y="10070"/>
                        <a:pt x="195" y="10070"/>
                      </a:cubicBezTo>
                      <a:cubicBezTo>
                        <a:pt x="244" y="10070"/>
                        <a:pt x="299" y="10055"/>
                        <a:pt x="358" y="10024"/>
                      </a:cubicBezTo>
                      <a:lnTo>
                        <a:pt x="13717" y="2309"/>
                      </a:lnTo>
                      <a:cubicBezTo>
                        <a:pt x="13919" y="2190"/>
                        <a:pt x="14074" y="1928"/>
                        <a:pt x="14074" y="1701"/>
                      </a:cubicBezTo>
                      <a:lnTo>
                        <a:pt x="14062" y="249"/>
                      </a:lnTo>
                      <a:cubicBezTo>
                        <a:pt x="14062" y="89"/>
                        <a:pt x="13984" y="0"/>
                        <a:pt x="13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117;p42">
                  <a:extLst>
                    <a:ext uri="{FF2B5EF4-FFF2-40B4-BE49-F238E27FC236}">
                      <a16:creationId xmlns:a16="http://schemas.microsoft.com/office/drawing/2014/main" id="{C09284DF-97C8-35B7-2BA6-249B057DC263}"/>
                    </a:ext>
                  </a:extLst>
                </p:cNvPr>
                <p:cNvSpPr/>
                <p:nvPr/>
              </p:nvSpPr>
              <p:spPr>
                <a:xfrm>
                  <a:off x="5587144" y="4335216"/>
                  <a:ext cx="644897" cy="383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6" h="5847" extrusionOk="0">
                      <a:moveTo>
                        <a:pt x="4918" y="0"/>
                      </a:moveTo>
                      <a:cubicBezTo>
                        <a:pt x="2204" y="0"/>
                        <a:pt x="1" y="1310"/>
                        <a:pt x="1" y="2929"/>
                      </a:cubicBezTo>
                      <a:cubicBezTo>
                        <a:pt x="1" y="4537"/>
                        <a:pt x="2204" y="5846"/>
                        <a:pt x="4918" y="5846"/>
                      </a:cubicBezTo>
                      <a:cubicBezTo>
                        <a:pt x="7633" y="5846"/>
                        <a:pt x="9835" y="4537"/>
                        <a:pt x="9835" y="2929"/>
                      </a:cubicBezTo>
                      <a:cubicBezTo>
                        <a:pt x="9835" y="1310"/>
                        <a:pt x="7633" y="0"/>
                        <a:pt x="49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118;p42">
                  <a:extLst>
                    <a:ext uri="{FF2B5EF4-FFF2-40B4-BE49-F238E27FC236}">
                      <a16:creationId xmlns:a16="http://schemas.microsoft.com/office/drawing/2014/main" id="{9E295C4E-4496-D64C-FEB6-2057B713F270}"/>
                    </a:ext>
                  </a:extLst>
                </p:cNvPr>
                <p:cNvSpPr/>
                <p:nvPr/>
              </p:nvSpPr>
              <p:spPr>
                <a:xfrm>
                  <a:off x="5946243" y="3965364"/>
                  <a:ext cx="126540" cy="563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0" h="8595" extrusionOk="0">
                      <a:moveTo>
                        <a:pt x="551" y="0"/>
                      </a:moveTo>
                      <a:cubicBezTo>
                        <a:pt x="182" y="0"/>
                        <a:pt x="1" y="164"/>
                        <a:pt x="1" y="164"/>
                      </a:cubicBezTo>
                      <a:cubicBezTo>
                        <a:pt x="1" y="164"/>
                        <a:pt x="191" y="3141"/>
                        <a:pt x="251" y="3796"/>
                      </a:cubicBezTo>
                      <a:cubicBezTo>
                        <a:pt x="310" y="4463"/>
                        <a:pt x="584" y="8558"/>
                        <a:pt x="584" y="8558"/>
                      </a:cubicBezTo>
                      <a:cubicBezTo>
                        <a:pt x="636" y="8584"/>
                        <a:pt x="687" y="8594"/>
                        <a:pt x="734" y="8594"/>
                      </a:cubicBezTo>
                      <a:cubicBezTo>
                        <a:pt x="880" y="8594"/>
                        <a:pt x="989" y="8499"/>
                        <a:pt x="989" y="8499"/>
                      </a:cubicBezTo>
                      <a:cubicBezTo>
                        <a:pt x="989" y="8499"/>
                        <a:pt x="1156" y="7070"/>
                        <a:pt x="1215" y="6415"/>
                      </a:cubicBezTo>
                      <a:cubicBezTo>
                        <a:pt x="1275" y="5748"/>
                        <a:pt x="1322" y="3832"/>
                        <a:pt x="1322" y="3832"/>
                      </a:cubicBezTo>
                      <a:cubicBezTo>
                        <a:pt x="1596" y="2677"/>
                        <a:pt x="1930" y="581"/>
                        <a:pt x="1930" y="581"/>
                      </a:cubicBezTo>
                      <a:cubicBezTo>
                        <a:pt x="1328" y="123"/>
                        <a:pt x="869" y="0"/>
                        <a:pt x="551" y="0"/>
                      </a:cubicBezTo>
                      <a:close/>
                    </a:path>
                  </a:pathLst>
                </a:custGeom>
                <a:solidFill>
                  <a:srgbClr val="F5B6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119;p42">
                  <a:extLst>
                    <a:ext uri="{FF2B5EF4-FFF2-40B4-BE49-F238E27FC236}">
                      <a16:creationId xmlns:a16="http://schemas.microsoft.com/office/drawing/2014/main" id="{A4F8BA33-4946-EE13-7972-FC324F494D9E}"/>
                    </a:ext>
                  </a:extLst>
                </p:cNvPr>
                <p:cNvSpPr/>
                <p:nvPr/>
              </p:nvSpPr>
              <p:spPr>
                <a:xfrm>
                  <a:off x="5822129" y="3912125"/>
                  <a:ext cx="115591" cy="562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8585" extrusionOk="0">
                      <a:moveTo>
                        <a:pt x="477" y="1"/>
                      </a:moveTo>
                      <a:cubicBezTo>
                        <a:pt x="139" y="1"/>
                        <a:pt x="1" y="179"/>
                        <a:pt x="1" y="179"/>
                      </a:cubicBezTo>
                      <a:cubicBezTo>
                        <a:pt x="1" y="179"/>
                        <a:pt x="25" y="3131"/>
                        <a:pt x="84" y="3786"/>
                      </a:cubicBezTo>
                      <a:cubicBezTo>
                        <a:pt x="132" y="4453"/>
                        <a:pt x="417" y="8549"/>
                        <a:pt x="417" y="8549"/>
                      </a:cubicBezTo>
                      <a:cubicBezTo>
                        <a:pt x="470" y="8575"/>
                        <a:pt x="520" y="8585"/>
                        <a:pt x="567" y="8585"/>
                      </a:cubicBezTo>
                      <a:cubicBezTo>
                        <a:pt x="713" y="8585"/>
                        <a:pt x="822" y="8489"/>
                        <a:pt x="822" y="8489"/>
                      </a:cubicBezTo>
                      <a:cubicBezTo>
                        <a:pt x="822" y="8489"/>
                        <a:pt x="989" y="7060"/>
                        <a:pt x="1048" y="6406"/>
                      </a:cubicBezTo>
                      <a:cubicBezTo>
                        <a:pt x="1096" y="5739"/>
                        <a:pt x="1156" y="3810"/>
                        <a:pt x="1156" y="3810"/>
                      </a:cubicBezTo>
                      <a:cubicBezTo>
                        <a:pt x="1429" y="2655"/>
                        <a:pt x="1763" y="572"/>
                        <a:pt x="1763" y="572"/>
                      </a:cubicBezTo>
                      <a:cubicBezTo>
                        <a:pt x="1174" y="123"/>
                        <a:pt x="757" y="1"/>
                        <a:pt x="477" y="1"/>
                      </a:cubicBezTo>
                      <a:close/>
                    </a:path>
                  </a:pathLst>
                </a:custGeom>
                <a:solidFill>
                  <a:srgbClr val="F5B6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120;p42">
                  <a:extLst>
                    <a:ext uri="{FF2B5EF4-FFF2-40B4-BE49-F238E27FC236}">
                      <a16:creationId xmlns:a16="http://schemas.microsoft.com/office/drawing/2014/main" id="{321DF7F8-033D-A809-CAA4-59460D5790D2}"/>
                    </a:ext>
                  </a:extLst>
                </p:cNvPr>
                <p:cNvSpPr/>
                <p:nvPr/>
              </p:nvSpPr>
              <p:spPr>
                <a:xfrm>
                  <a:off x="5816687" y="3772603"/>
                  <a:ext cx="280290" cy="389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5944" extrusionOk="0">
                      <a:moveTo>
                        <a:pt x="953" y="0"/>
                      </a:moveTo>
                      <a:cubicBezTo>
                        <a:pt x="609" y="0"/>
                        <a:pt x="347" y="92"/>
                        <a:pt x="274" y="342"/>
                      </a:cubicBezTo>
                      <a:cubicBezTo>
                        <a:pt x="0" y="1271"/>
                        <a:pt x="60" y="4902"/>
                        <a:pt x="60" y="4902"/>
                      </a:cubicBezTo>
                      <a:cubicBezTo>
                        <a:pt x="60" y="4902"/>
                        <a:pt x="84" y="5140"/>
                        <a:pt x="1298" y="5617"/>
                      </a:cubicBezTo>
                      <a:cubicBezTo>
                        <a:pt x="1998" y="5887"/>
                        <a:pt x="2638" y="5943"/>
                        <a:pt x="3050" y="5943"/>
                      </a:cubicBezTo>
                      <a:cubicBezTo>
                        <a:pt x="3346" y="5943"/>
                        <a:pt x="3525" y="5914"/>
                        <a:pt x="3525" y="5914"/>
                      </a:cubicBezTo>
                      <a:cubicBezTo>
                        <a:pt x="3525" y="5914"/>
                        <a:pt x="3798" y="4855"/>
                        <a:pt x="3822" y="4438"/>
                      </a:cubicBezTo>
                      <a:cubicBezTo>
                        <a:pt x="4275" y="1545"/>
                        <a:pt x="3489" y="699"/>
                        <a:pt x="3489" y="699"/>
                      </a:cubicBezTo>
                      <a:cubicBezTo>
                        <a:pt x="3489" y="699"/>
                        <a:pt x="1904" y="0"/>
                        <a:pt x="9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121;p42">
                  <a:extLst>
                    <a:ext uri="{FF2B5EF4-FFF2-40B4-BE49-F238E27FC236}">
                      <a16:creationId xmlns:a16="http://schemas.microsoft.com/office/drawing/2014/main" id="{BAB88618-41CF-A7E4-D3AB-F9ABDB5755C6}"/>
                    </a:ext>
                  </a:extLst>
                </p:cNvPr>
                <p:cNvSpPr/>
                <p:nvPr/>
              </p:nvSpPr>
              <p:spPr>
                <a:xfrm>
                  <a:off x="5789346" y="4460118"/>
                  <a:ext cx="92971" cy="70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70" extrusionOk="0">
                      <a:moveTo>
                        <a:pt x="894" y="0"/>
                      </a:moveTo>
                      <a:cubicBezTo>
                        <a:pt x="894" y="0"/>
                        <a:pt x="929" y="203"/>
                        <a:pt x="703" y="369"/>
                      </a:cubicBezTo>
                      <a:cubicBezTo>
                        <a:pt x="489" y="536"/>
                        <a:pt x="72" y="834"/>
                        <a:pt x="1" y="1012"/>
                      </a:cubicBezTo>
                      <a:cubicBezTo>
                        <a:pt x="1" y="1053"/>
                        <a:pt x="43" y="1070"/>
                        <a:pt x="110" y="1070"/>
                      </a:cubicBezTo>
                      <a:cubicBezTo>
                        <a:pt x="277" y="1070"/>
                        <a:pt x="593" y="966"/>
                        <a:pt x="763" y="881"/>
                      </a:cubicBezTo>
                      <a:cubicBezTo>
                        <a:pt x="989" y="750"/>
                        <a:pt x="1215" y="465"/>
                        <a:pt x="1215" y="465"/>
                      </a:cubicBezTo>
                      <a:lnTo>
                        <a:pt x="1215" y="465"/>
                      </a:lnTo>
                      <a:lnTo>
                        <a:pt x="1203" y="584"/>
                      </a:lnTo>
                      <a:cubicBezTo>
                        <a:pt x="1203" y="584"/>
                        <a:pt x="1287" y="584"/>
                        <a:pt x="1358" y="524"/>
                      </a:cubicBezTo>
                      <a:cubicBezTo>
                        <a:pt x="1417" y="453"/>
                        <a:pt x="1334" y="24"/>
                        <a:pt x="1334" y="24"/>
                      </a:cubicBezTo>
                      <a:lnTo>
                        <a:pt x="89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122;p42">
                  <a:extLst>
                    <a:ext uri="{FF2B5EF4-FFF2-40B4-BE49-F238E27FC236}">
                      <a16:creationId xmlns:a16="http://schemas.microsoft.com/office/drawing/2014/main" id="{B1A53B1E-2FAF-B874-0A03-27BC976F7787}"/>
                    </a:ext>
                  </a:extLst>
                </p:cNvPr>
                <p:cNvSpPr/>
                <p:nvPr/>
              </p:nvSpPr>
              <p:spPr>
                <a:xfrm>
                  <a:off x="5925197" y="4521749"/>
                  <a:ext cx="92971" cy="70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077" extrusionOk="0">
                      <a:moveTo>
                        <a:pt x="893" y="1"/>
                      </a:moveTo>
                      <a:lnTo>
                        <a:pt x="893" y="1"/>
                      </a:lnTo>
                      <a:cubicBezTo>
                        <a:pt x="893" y="1"/>
                        <a:pt x="917" y="215"/>
                        <a:pt x="703" y="382"/>
                      </a:cubicBezTo>
                      <a:cubicBezTo>
                        <a:pt x="477" y="537"/>
                        <a:pt x="60" y="846"/>
                        <a:pt x="0" y="1025"/>
                      </a:cubicBezTo>
                      <a:cubicBezTo>
                        <a:pt x="0" y="1061"/>
                        <a:pt x="40" y="1077"/>
                        <a:pt x="104" y="1077"/>
                      </a:cubicBezTo>
                      <a:cubicBezTo>
                        <a:pt x="266" y="1077"/>
                        <a:pt x="579" y="976"/>
                        <a:pt x="750" y="882"/>
                      </a:cubicBezTo>
                      <a:cubicBezTo>
                        <a:pt x="988" y="763"/>
                        <a:pt x="1203" y="477"/>
                        <a:pt x="1203" y="477"/>
                      </a:cubicBezTo>
                      <a:lnTo>
                        <a:pt x="1203" y="477"/>
                      </a:lnTo>
                      <a:lnTo>
                        <a:pt x="1191" y="596"/>
                      </a:lnTo>
                      <a:cubicBezTo>
                        <a:pt x="1191" y="596"/>
                        <a:pt x="1274" y="596"/>
                        <a:pt x="1346" y="525"/>
                      </a:cubicBezTo>
                      <a:cubicBezTo>
                        <a:pt x="1417" y="453"/>
                        <a:pt x="1334" y="37"/>
                        <a:pt x="1334" y="37"/>
                      </a:cubicBezTo>
                      <a:lnTo>
                        <a:pt x="89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123;p42">
                  <a:extLst>
                    <a:ext uri="{FF2B5EF4-FFF2-40B4-BE49-F238E27FC236}">
                      <a16:creationId xmlns:a16="http://schemas.microsoft.com/office/drawing/2014/main" id="{04549752-156A-E23F-011C-F70D4EBB78F6}"/>
                    </a:ext>
                  </a:extLst>
                </p:cNvPr>
                <p:cNvSpPr/>
                <p:nvPr/>
              </p:nvSpPr>
              <p:spPr>
                <a:xfrm>
                  <a:off x="5508334" y="3459989"/>
                  <a:ext cx="417059" cy="2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61" h="3956" extrusionOk="0">
                      <a:moveTo>
                        <a:pt x="5267" y="1"/>
                      </a:moveTo>
                      <a:cubicBezTo>
                        <a:pt x="5254" y="1"/>
                        <a:pt x="5241" y="1"/>
                        <a:pt x="5227" y="2"/>
                      </a:cubicBezTo>
                      <a:cubicBezTo>
                        <a:pt x="5227" y="2"/>
                        <a:pt x="4513" y="110"/>
                        <a:pt x="4049" y="1669"/>
                      </a:cubicBezTo>
                      <a:cubicBezTo>
                        <a:pt x="3775" y="2693"/>
                        <a:pt x="3370" y="2777"/>
                        <a:pt x="2906" y="2872"/>
                      </a:cubicBezTo>
                      <a:cubicBezTo>
                        <a:pt x="2751" y="2904"/>
                        <a:pt x="2432" y="2914"/>
                        <a:pt x="2070" y="2914"/>
                      </a:cubicBezTo>
                      <a:cubicBezTo>
                        <a:pt x="1346" y="2914"/>
                        <a:pt x="449" y="2872"/>
                        <a:pt x="346" y="2872"/>
                      </a:cubicBezTo>
                      <a:cubicBezTo>
                        <a:pt x="191" y="2872"/>
                        <a:pt x="0" y="3217"/>
                        <a:pt x="215" y="3467"/>
                      </a:cubicBezTo>
                      <a:cubicBezTo>
                        <a:pt x="441" y="3705"/>
                        <a:pt x="3132" y="3955"/>
                        <a:pt x="3656" y="3955"/>
                      </a:cubicBezTo>
                      <a:cubicBezTo>
                        <a:pt x="4179" y="3955"/>
                        <a:pt x="5382" y="2967"/>
                        <a:pt x="5882" y="2169"/>
                      </a:cubicBezTo>
                      <a:cubicBezTo>
                        <a:pt x="6360" y="1376"/>
                        <a:pt x="5902" y="1"/>
                        <a:pt x="5267" y="1"/>
                      </a:cubicBezTo>
                      <a:close/>
                    </a:path>
                  </a:pathLst>
                </a:custGeom>
                <a:solidFill>
                  <a:srgbClr val="378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124;p42">
                  <a:extLst>
                    <a:ext uri="{FF2B5EF4-FFF2-40B4-BE49-F238E27FC236}">
                      <a16:creationId xmlns:a16="http://schemas.microsoft.com/office/drawing/2014/main" id="{FB3433B2-5C4D-2538-94DA-9D0BF613DA9D}"/>
                    </a:ext>
                  </a:extLst>
                </p:cNvPr>
                <p:cNvSpPr/>
                <p:nvPr/>
              </p:nvSpPr>
              <p:spPr>
                <a:xfrm>
                  <a:off x="5826849" y="3176616"/>
                  <a:ext cx="504326" cy="6001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2" h="9153" extrusionOk="0">
                      <a:moveTo>
                        <a:pt x="1779" y="1"/>
                      </a:moveTo>
                      <a:cubicBezTo>
                        <a:pt x="1373" y="1"/>
                        <a:pt x="998" y="128"/>
                        <a:pt x="715" y="455"/>
                      </a:cubicBezTo>
                      <a:cubicBezTo>
                        <a:pt x="715" y="455"/>
                        <a:pt x="0" y="1372"/>
                        <a:pt x="155" y="2384"/>
                      </a:cubicBezTo>
                      <a:cubicBezTo>
                        <a:pt x="310" y="3408"/>
                        <a:pt x="1203" y="3360"/>
                        <a:pt x="1357" y="3920"/>
                      </a:cubicBezTo>
                      <a:cubicBezTo>
                        <a:pt x="1512" y="4479"/>
                        <a:pt x="929" y="5277"/>
                        <a:pt x="1738" y="5801"/>
                      </a:cubicBezTo>
                      <a:cubicBezTo>
                        <a:pt x="2536" y="6337"/>
                        <a:pt x="2905" y="6206"/>
                        <a:pt x="3120" y="7325"/>
                      </a:cubicBezTo>
                      <a:cubicBezTo>
                        <a:pt x="3346" y="8432"/>
                        <a:pt x="4120" y="9027"/>
                        <a:pt x="5441" y="9146"/>
                      </a:cubicBezTo>
                      <a:cubicBezTo>
                        <a:pt x="5488" y="9151"/>
                        <a:pt x="5535" y="9153"/>
                        <a:pt x="5581" y="9153"/>
                      </a:cubicBezTo>
                      <a:cubicBezTo>
                        <a:pt x="6839" y="9153"/>
                        <a:pt x="7691" y="7617"/>
                        <a:pt x="7358" y="6491"/>
                      </a:cubicBezTo>
                      <a:cubicBezTo>
                        <a:pt x="7025" y="5313"/>
                        <a:pt x="5846" y="5682"/>
                        <a:pt x="5596" y="4717"/>
                      </a:cubicBezTo>
                      <a:cubicBezTo>
                        <a:pt x="5346" y="3765"/>
                        <a:pt x="5441" y="3003"/>
                        <a:pt x="4608" y="2634"/>
                      </a:cubicBezTo>
                      <a:cubicBezTo>
                        <a:pt x="3774" y="2265"/>
                        <a:pt x="4084" y="860"/>
                        <a:pt x="3251" y="419"/>
                      </a:cubicBezTo>
                      <a:cubicBezTo>
                        <a:pt x="2785" y="180"/>
                        <a:pt x="2261" y="1"/>
                        <a:pt x="17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2125;p42">
                  <a:extLst>
                    <a:ext uri="{FF2B5EF4-FFF2-40B4-BE49-F238E27FC236}">
                      <a16:creationId xmlns:a16="http://schemas.microsoft.com/office/drawing/2014/main" id="{FE188D6D-92B0-71FD-44ED-A3FFD4C9C708}"/>
                    </a:ext>
                  </a:extLst>
                </p:cNvPr>
                <p:cNvSpPr/>
                <p:nvPr/>
              </p:nvSpPr>
              <p:spPr>
                <a:xfrm>
                  <a:off x="5808098" y="3439204"/>
                  <a:ext cx="320875" cy="463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4" h="7075" extrusionOk="0">
                      <a:moveTo>
                        <a:pt x="2460" y="0"/>
                      </a:moveTo>
                      <a:cubicBezTo>
                        <a:pt x="1253" y="0"/>
                        <a:pt x="810" y="296"/>
                        <a:pt x="810" y="296"/>
                      </a:cubicBezTo>
                      <a:cubicBezTo>
                        <a:pt x="810" y="296"/>
                        <a:pt x="298" y="450"/>
                        <a:pt x="250" y="605"/>
                      </a:cubicBezTo>
                      <a:cubicBezTo>
                        <a:pt x="60" y="1319"/>
                        <a:pt x="0" y="2391"/>
                        <a:pt x="48" y="2820"/>
                      </a:cubicBezTo>
                      <a:cubicBezTo>
                        <a:pt x="108" y="3248"/>
                        <a:pt x="358" y="4534"/>
                        <a:pt x="322" y="5487"/>
                      </a:cubicBezTo>
                      <a:cubicBezTo>
                        <a:pt x="298" y="6427"/>
                        <a:pt x="1048" y="6844"/>
                        <a:pt x="1858" y="6999"/>
                      </a:cubicBezTo>
                      <a:cubicBezTo>
                        <a:pt x="2111" y="7047"/>
                        <a:pt x="2398" y="7075"/>
                        <a:pt x="2678" y="7075"/>
                      </a:cubicBezTo>
                      <a:cubicBezTo>
                        <a:pt x="3293" y="7075"/>
                        <a:pt x="3868" y="6942"/>
                        <a:pt x="3941" y="6606"/>
                      </a:cubicBezTo>
                      <a:cubicBezTo>
                        <a:pt x="4060" y="6130"/>
                        <a:pt x="3537" y="4475"/>
                        <a:pt x="4394" y="3510"/>
                      </a:cubicBezTo>
                      <a:cubicBezTo>
                        <a:pt x="4894" y="2963"/>
                        <a:pt x="4680" y="1831"/>
                        <a:pt x="4537" y="1462"/>
                      </a:cubicBezTo>
                      <a:cubicBezTo>
                        <a:pt x="4382" y="1093"/>
                        <a:pt x="2846" y="10"/>
                        <a:pt x="2846" y="10"/>
                      </a:cubicBezTo>
                      <a:cubicBezTo>
                        <a:pt x="2710" y="3"/>
                        <a:pt x="2581" y="0"/>
                        <a:pt x="24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126;p42">
                  <a:extLst>
                    <a:ext uri="{FF2B5EF4-FFF2-40B4-BE49-F238E27FC236}">
                      <a16:creationId xmlns:a16="http://schemas.microsoft.com/office/drawing/2014/main" id="{AD32BBDB-E6C7-6E94-D876-245D6B8E2853}"/>
                    </a:ext>
                  </a:extLst>
                </p:cNvPr>
                <p:cNvSpPr/>
                <p:nvPr/>
              </p:nvSpPr>
              <p:spPr>
                <a:xfrm>
                  <a:off x="5901790" y="3378950"/>
                  <a:ext cx="98413" cy="104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1596" extrusionOk="0">
                      <a:moveTo>
                        <a:pt x="1500" y="0"/>
                      </a:moveTo>
                      <a:lnTo>
                        <a:pt x="95" y="714"/>
                      </a:lnTo>
                      <a:cubicBezTo>
                        <a:pt x="95" y="714"/>
                        <a:pt x="95" y="738"/>
                        <a:pt x="95" y="762"/>
                      </a:cubicBezTo>
                      <a:cubicBezTo>
                        <a:pt x="72" y="881"/>
                        <a:pt x="12" y="1167"/>
                        <a:pt x="12" y="1286"/>
                      </a:cubicBezTo>
                      <a:cubicBezTo>
                        <a:pt x="0" y="1405"/>
                        <a:pt x="131" y="1596"/>
                        <a:pt x="441" y="1596"/>
                      </a:cubicBezTo>
                      <a:cubicBezTo>
                        <a:pt x="750" y="1584"/>
                        <a:pt x="1274" y="1453"/>
                        <a:pt x="1453" y="1084"/>
                      </a:cubicBezTo>
                      <a:cubicBezTo>
                        <a:pt x="1429" y="1024"/>
                        <a:pt x="1453" y="333"/>
                        <a:pt x="1500" y="0"/>
                      </a:cubicBezTo>
                      <a:close/>
                    </a:path>
                  </a:pathLst>
                </a:custGeom>
                <a:solidFill>
                  <a:srgbClr val="FF7C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127;p42">
                  <a:extLst>
                    <a:ext uri="{FF2B5EF4-FFF2-40B4-BE49-F238E27FC236}">
                      <a16:creationId xmlns:a16="http://schemas.microsoft.com/office/drawing/2014/main" id="{BD28E6BA-3445-2D0F-C0D3-9BD485162305}"/>
                    </a:ext>
                  </a:extLst>
                </p:cNvPr>
                <p:cNvSpPr/>
                <p:nvPr/>
              </p:nvSpPr>
              <p:spPr>
                <a:xfrm>
                  <a:off x="5840880" y="3209530"/>
                  <a:ext cx="226462" cy="2386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640" extrusionOk="0">
                      <a:moveTo>
                        <a:pt x="1504" y="0"/>
                      </a:moveTo>
                      <a:cubicBezTo>
                        <a:pt x="844" y="0"/>
                        <a:pt x="299" y="477"/>
                        <a:pt x="155" y="1239"/>
                      </a:cubicBezTo>
                      <a:cubicBezTo>
                        <a:pt x="0" y="2132"/>
                        <a:pt x="167" y="3168"/>
                        <a:pt x="393" y="3394"/>
                      </a:cubicBezTo>
                      <a:cubicBezTo>
                        <a:pt x="543" y="3560"/>
                        <a:pt x="792" y="3639"/>
                        <a:pt x="1046" y="3639"/>
                      </a:cubicBezTo>
                      <a:cubicBezTo>
                        <a:pt x="1156" y="3639"/>
                        <a:pt x="1266" y="3625"/>
                        <a:pt x="1370" y="3596"/>
                      </a:cubicBezTo>
                      <a:cubicBezTo>
                        <a:pt x="1572" y="3525"/>
                        <a:pt x="1858" y="3394"/>
                        <a:pt x="2096" y="3144"/>
                      </a:cubicBezTo>
                      <a:lnTo>
                        <a:pt x="2108" y="3144"/>
                      </a:lnTo>
                      <a:cubicBezTo>
                        <a:pt x="2108" y="3144"/>
                        <a:pt x="2108" y="3144"/>
                        <a:pt x="2108" y="3132"/>
                      </a:cubicBezTo>
                      <a:cubicBezTo>
                        <a:pt x="2144" y="3108"/>
                        <a:pt x="2167" y="3072"/>
                        <a:pt x="2191" y="3048"/>
                      </a:cubicBezTo>
                      <a:cubicBezTo>
                        <a:pt x="2263" y="2965"/>
                        <a:pt x="2382" y="2834"/>
                        <a:pt x="2525" y="2679"/>
                      </a:cubicBezTo>
                      <a:cubicBezTo>
                        <a:pt x="2894" y="2275"/>
                        <a:pt x="3453" y="1632"/>
                        <a:pt x="3072" y="882"/>
                      </a:cubicBezTo>
                      <a:cubicBezTo>
                        <a:pt x="2679" y="120"/>
                        <a:pt x="1822" y="36"/>
                        <a:pt x="1822" y="36"/>
                      </a:cubicBezTo>
                      <a:cubicBezTo>
                        <a:pt x="1714" y="12"/>
                        <a:pt x="1607" y="0"/>
                        <a:pt x="1504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128;p42">
                  <a:extLst>
                    <a:ext uri="{FF2B5EF4-FFF2-40B4-BE49-F238E27FC236}">
                      <a16:creationId xmlns:a16="http://schemas.microsoft.com/office/drawing/2014/main" id="{EE41BB38-0C60-6BEF-0202-F73CD3E66268}"/>
                    </a:ext>
                  </a:extLst>
                </p:cNvPr>
                <p:cNvSpPr/>
                <p:nvPr/>
              </p:nvSpPr>
              <p:spPr>
                <a:xfrm>
                  <a:off x="5837733" y="3196286"/>
                  <a:ext cx="226462" cy="223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406" extrusionOk="0">
                      <a:moveTo>
                        <a:pt x="1072" y="0"/>
                      </a:moveTo>
                      <a:lnTo>
                        <a:pt x="418" y="619"/>
                      </a:lnTo>
                      <a:cubicBezTo>
                        <a:pt x="418" y="619"/>
                        <a:pt x="1" y="1584"/>
                        <a:pt x="72" y="2036"/>
                      </a:cubicBezTo>
                      <a:cubicBezTo>
                        <a:pt x="72" y="2036"/>
                        <a:pt x="110" y="2040"/>
                        <a:pt x="173" y="2040"/>
                      </a:cubicBezTo>
                      <a:cubicBezTo>
                        <a:pt x="366" y="2040"/>
                        <a:pt x="794" y="2000"/>
                        <a:pt x="1072" y="1667"/>
                      </a:cubicBezTo>
                      <a:cubicBezTo>
                        <a:pt x="1228" y="1486"/>
                        <a:pt x="1411" y="1458"/>
                        <a:pt x="1604" y="1458"/>
                      </a:cubicBezTo>
                      <a:cubicBezTo>
                        <a:pt x="1692" y="1458"/>
                        <a:pt x="1782" y="1464"/>
                        <a:pt x="1873" y="1464"/>
                      </a:cubicBezTo>
                      <a:cubicBezTo>
                        <a:pt x="2054" y="1464"/>
                        <a:pt x="2236" y="1440"/>
                        <a:pt x="2406" y="1298"/>
                      </a:cubicBezTo>
                      <a:lnTo>
                        <a:pt x="2406" y="1298"/>
                      </a:lnTo>
                      <a:cubicBezTo>
                        <a:pt x="2406" y="1298"/>
                        <a:pt x="2215" y="1762"/>
                        <a:pt x="2406" y="2227"/>
                      </a:cubicBezTo>
                      <a:cubicBezTo>
                        <a:pt x="2584" y="2691"/>
                        <a:pt x="2644" y="3405"/>
                        <a:pt x="2644" y="3405"/>
                      </a:cubicBezTo>
                      <a:lnTo>
                        <a:pt x="3454" y="2131"/>
                      </a:lnTo>
                      <a:lnTo>
                        <a:pt x="3454" y="1024"/>
                      </a:lnTo>
                      <a:lnTo>
                        <a:pt x="2430" y="60"/>
                      </a:lnTo>
                      <a:lnTo>
                        <a:pt x="107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2129;p42">
                  <a:extLst>
                    <a:ext uri="{FF2B5EF4-FFF2-40B4-BE49-F238E27FC236}">
                      <a16:creationId xmlns:a16="http://schemas.microsoft.com/office/drawing/2014/main" id="{2C6D6AF2-BAE1-1198-DD4A-6FD536BF2DF5}"/>
                    </a:ext>
                  </a:extLst>
                </p:cNvPr>
                <p:cNvSpPr/>
                <p:nvPr/>
              </p:nvSpPr>
              <p:spPr>
                <a:xfrm>
                  <a:off x="5829931" y="3684155"/>
                  <a:ext cx="246787" cy="12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4" h="1929" extrusionOk="0">
                      <a:moveTo>
                        <a:pt x="3716" y="0"/>
                      </a:moveTo>
                      <a:lnTo>
                        <a:pt x="1799" y="608"/>
                      </a:lnTo>
                      <a:lnTo>
                        <a:pt x="1" y="108"/>
                      </a:lnTo>
                      <a:lnTo>
                        <a:pt x="1" y="108"/>
                      </a:lnTo>
                      <a:cubicBezTo>
                        <a:pt x="25" y="191"/>
                        <a:pt x="501" y="1632"/>
                        <a:pt x="1537" y="1894"/>
                      </a:cubicBezTo>
                      <a:cubicBezTo>
                        <a:pt x="1628" y="1917"/>
                        <a:pt x="1722" y="1928"/>
                        <a:pt x="1817" y="1928"/>
                      </a:cubicBezTo>
                      <a:cubicBezTo>
                        <a:pt x="2484" y="1928"/>
                        <a:pt x="3197" y="1392"/>
                        <a:pt x="3573" y="1048"/>
                      </a:cubicBezTo>
                      <a:cubicBezTo>
                        <a:pt x="3596" y="786"/>
                        <a:pt x="3656" y="512"/>
                        <a:pt x="3763" y="274"/>
                      </a:cubicBezTo>
                      <a:lnTo>
                        <a:pt x="3716" y="0"/>
                      </a:lnTo>
                      <a:close/>
                    </a:path>
                  </a:pathLst>
                </a:custGeom>
                <a:solidFill>
                  <a:srgbClr val="000000">
                    <a:alpha val="313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130;p42">
                  <a:extLst>
                    <a:ext uri="{FF2B5EF4-FFF2-40B4-BE49-F238E27FC236}">
                      <a16:creationId xmlns:a16="http://schemas.microsoft.com/office/drawing/2014/main" id="{B063B54B-09DF-4797-EF6D-E5C9F8337B8F}"/>
                    </a:ext>
                  </a:extLst>
                </p:cNvPr>
                <p:cNvSpPr/>
                <p:nvPr/>
              </p:nvSpPr>
              <p:spPr>
                <a:xfrm>
                  <a:off x="5773742" y="3564368"/>
                  <a:ext cx="353854" cy="2301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7" h="3510" extrusionOk="0">
                      <a:moveTo>
                        <a:pt x="4658" y="0"/>
                      </a:moveTo>
                      <a:cubicBezTo>
                        <a:pt x="4561" y="0"/>
                        <a:pt x="4489" y="18"/>
                        <a:pt x="4489" y="18"/>
                      </a:cubicBezTo>
                      <a:cubicBezTo>
                        <a:pt x="3656" y="601"/>
                        <a:pt x="2691" y="2208"/>
                        <a:pt x="2537" y="2280"/>
                      </a:cubicBezTo>
                      <a:cubicBezTo>
                        <a:pt x="2534" y="2281"/>
                        <a:pt x="2531" y="2281"/>
                        <a:pt x="2528" y="2281"/>
                      </a:cubicBezTo>
                      <a:cubicBezTo>
                        <a:pt x="2328" y="2281"/>
                        <a:pt x="746" y="576"/>
                        <a:pt x="501" y="506"/>
                      </a:cubicBezTo>
                      <a:cubicBezTo>
                        <a:pt x="470" y="498"/>
                        <a:pt x="438" y="495"/>
                        <a:pt x="408" y="495"/>
                      </a:cubicBezTo>
                      <a:cubicBezTo>
                        <a:pt x="192" y="495"/>
                        <a:pt x="1" y="671"/>
                        <a:pt x="1" y="911"/>
                      </a:cubicBezTo>
                      <a:cubicBezTo>
                        <a:pt x="1" y="1196"/>
                        <a:pt x="2144" y="3447"/>
                        <a:pt x="2668" y="3506"/>
                      </a:cubicBezTo>
                      <a:cubicBezTo>
                        <a:pt x="2685" y="3509"/>
                        <a:pt x="2703" y="3510"/>
                        <a:pt x="2722" y="3510"/>
                      </a:cubicBezTo>
                      <a:cubicBezTo>
                        <a:pt x="3286" y="3510"/>
                        <a:pt x="4658" y="2508"/>
                        <a:pt x="5073" y="1161"/>
                      </a:cubicBezTo>
                      <a:cubicBezTo>
                        <a:pt x="5397" y="136"/>
                        <a:pt x="4928" y="0"/>
                        <a:pt x="4658" y="0"/>
                      </a:cubicBezTo>
                      <a:close/>
                    </a:path>
                  </a:pathLst>
                </a:custGeom>
                <a:solidFill>
                  <a:srgbClr val="3789D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131;p42">
                  <a:extLst>
                    <a:ext uri="{FF2B5EF4-FFF2-40B4-BE49-F238E27FC236}">
                      <a16:creationId xmlns:a16="http://schemas.microsoft.com/office/drawing/2014/main" id="{39D810EA-BACE-A669-BBAE-BE4A93F75FD8}"/>
                    </a:ext>
                  </a:extLst>
                </p:cNvPr>
                <p:cNvSpPr/>
                <p:nvPr/>
              </p:nvSpPr>
              <p:spPr>
                <a:xfrm>
                  <a:off x="5693949" y="3568499"/>
                  <a:ext cx="118083" cy="687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1048" extrusionOk="0">
                      <a:moveTo>
                        <a:pt x="956" y="0"/>
                      </a:moveTo>
                      <a:cubicBezTo>
                        <a:pt x="797" y="0"/>
                        <a:pt x="60" y="163"/>
                        <a:pt x="27" y="252"/>
                      </a:cubicBezTo>
                      <a:cubicBezTo>
                        <a:pt x="1" y="331"/>
                        <a:pt x="97" y="378"/>
                        <a:pt x="231" y="378"/>
                      </a:cubicBezTo>
                      <a:cubicBezTo>
                        <a:pt x="278" y="378"/>
                        <a:pt x="331" y="372"/>
                        <a:pt x="384" y="360"/>
                      </a:cubicBezTo>
                      <a:cubicBezTo>
                        <a:pt x="586" y="300"/>
                        <a:pt x="896" y="288"/>
                        <a:pt x="896" y="288"/>
                      </a:cubicBezTo>
                      <a:lnTo>
                        <a:pt x="896" y="288"/>
                      </a:lnTo>
                      <a:cubicBezTo>
                        <a:pt x="896" y="288"/>
                        <a:pt x="682" y="526"/>
                        <a:pt x="694" y="633"/>
                      </a:cubicBezTo>
                      <a:cubicBezTo>
                        <a:pt x="706" y="729"/>
                        <a:pt x="825" y="931"/>
                        <a:pt x="1003" y="1026"/>
                      </a:cubicBezTo>
                      <a:cubicBezTo>
                        <a:pt x="1033" y="1041"/>
                        <a:pt x="1064" y="1047"/>
                        <a:pt x="1095" y="1047"/>
                      </a:cubicBezTo>
                      <a:cubicBezTo>
                        <a:pt x="1236" y="1047"/>
                        <a:pt x="1372" y="919"/>
                        <a:pt x="1372" y="919"/>
                      </a:cubicBezTo>
                      <a:lnTo>
                        <a:pt x="1515" y="955"/>
                      </a:lnTo>
                      <a:cubicBezTo>
                        <a:pt x="1515" y="955"/>
                        <a:pt x="1801" y="871"/>
                        <a:pt x="1718" y="562"/>
                      </a:cubicBezTo>
                      <a:cubicBezTo>
                        <a:pt x="1634" y="252"/>
                        <a:pt x="1063" y="14"/>
                        <a:pt x="979" y="2"/>
                      </a:cubicBezTo>
                      <a:cubicBezTo>
                        <a:pt x="974" y="1"/>
                        <a:pt x="966" y="0"/>
                        <a:pt x="956" y="0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132;p42">
                  <a:extLst>
                    <a:ext uri="{FF2B5EF4-FFF2-40B4-BE49-F238E27FC236}">
                      <a16:creationId xmlns:a16="http://schemas.microsoft.com/office/drawing/2014/main" id="{63C58280-93B6-0662-531D-FC1158832436}"/>
                    </a:ext>
                  </a:extLst>
                </p:cNvPr>
                <p:cNvSpPr/>
                <p:nvPr/>
              </p:nvSpPr>
              <p:spPr>
                <a:xfrm>
                  <a:off x="5455227" y="3620033"/>
                  <a:ext cx="96118" cy="62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" h="955" extrusionOk="0">
                      <a:moveTo>
                        <a:pt x="726" y="1"/>
                      </a:moveTo>
                      <a:cubicBezTo>
                        <a:pt x="714" y="1"/>
                        <a:pt x="706" y="5"/>
                        <a:pt x="703" y="14"/>
                      </a:cubicBezTo>
                      <a:cubicBezTo>
                        <a:pt x="656" y="109"/>
                        <a:pt x="929" y="395"/>
                        <a:pt x="929" y="395"/>
                      </a:cubicBezTo>
                      <a:cubicBezTo>
                        <a:pt x="929" y="395"/>
                        <a:pt x="271" y="144"/>
                        <a:pt x="70" y="144"/>
                      </a:cubicBezTo>
                      <a:cubicBezTo>
                        <a:pt x="35" y="144"/>
                        <a:pt x="14" y="151"/>
                        <a:pt x="13" y="169"/>
                      </a:cubicBezTo>
                      <a:cubicBezTo>
                        <a:pt x="1" y="288"/>
                        <a:pt x="489" y="657"/>
                        <a:pt x="620" y="740"/>
                      </a:cubicBezTo>
                      <a:cubicBezTo>
                        <a:pt x="751" y="824"/>
                        <a:pt x="1203" y="955"/>
                        <a:pt x="1203" y="955"/>
                      </a:cubicBezTo>
                      <a:cubicBezTo>
                        <a:pt x="1203" y="955"/>
                        <a:pt x="1465" y="609"/>
                        <a:pt x="1406" y="478"/>
                      </a:cubicBezTo>
                      <a:cubicBezTo>
                        <a:pt x="1406" y="478"/>
                        <a:pt x="848" y="1"/>
                        <a:pt x="726" y="1"/>
                      </a:cubicBezTo>
                      <a:close/>
                    </a:path>
                  </a:pathLst>
                </a:custGeom>
                <a:solidFill>
                  <a:srgbClr val="FF9D6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2133;p42">
                  <a:extLst>
                    <a:ext uri="{FF2B5EF4-FFF2-40B4-BE49-F238E27FC236}">
                      <a16:creationId xmlns:a16="http://schemas.microsoft.com/office/drawing/2014/main" id="{BD092FDD-6AC4-F25D-2F46-459D116D4F4A}"/>
                    </a:ext>
                  </a:extLst>
                </p:cNvPr>
                <p:cNvSpPr/>
                <p:nvPr/>
              </p:nvSpPr>
              <p:spPr>
                <a:xfrm>
                  <a:off x="5313934" y="3093087"/>
                  <a:ext cx="460660" cy="934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6" h="14249" extrusionOk="0">
                      <a:moveTo>
                        <a:pt x="551" y="0"/>
                      </a:moveTo>
                      <a:cubicBezTo>
                        <a:pt x="239" y="0"/>
                        <a:pt x="25" y="251"/>
                        <a:pt x="25" y="681"/>
                      </a:cubicBezTo>
                      <a:lnTo>
                        <a:pt x="1" y="10158"/>
                      </a:lnTo>
                      <a:cubicBezTo>
                        <a:pt x="1" y="10420"/>
                        <a:pt x="179" y="10730"/>
                        <a:pt x="394" y="10861"/>
                      </a:cubicBezTo>
                      <a:lnTo>
                        <a:pt x="6049" y="14123"/>
                      </a:lnTo>
                      <a:cubicBezTo>
                        <a:pt x="6199" y="14209"/>
                        <a:pt x="6342" y="14249"/>
                        <a:pt x="6469" y="14249"/>
                      </a:cubicBezTo>
                      <a:cubicBezTo>
                        <a:pt x="6784" y="14249"/>
                        <a:pt x="7002" y="14000"/>
                        <a:pt x="7002" y="13576"/>
                      </a:cubicBezTo>
                      <a:lnTo>
                        <a:pt x="7025" y="4086"/>
                      </a:lnTo>
                      <a:cubicBezTo>
                        <a:pt x="7025" y="3836"/>
                        <a:pt x="6847" y="3515"/>
                        <a:pt x="6621" y="3396"/>
                      </a:cubicBezTo>
                      <a:lnTo>
                        <a:pt x="977" y="133"/>
                      </a:lnTo>
                      <a:cubicBezTo>
                        <a:pt x="824" y="43"/>
                        <a:pt x="679" y="0"/>
                        <a:pt x="5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134;p42">
                  <a:extLst>
                    <a:ext uri="{FF2B5EF4-FFF2-40B4-BE49-F238E27FC236}">
                      <a16:creationId xmlns:a16="http://schemas.microsoft.com/office/drawing/2014/main" id="{0CDCABAA-866E-F817-1D53-9CE5622C3FBE}"/>
                    </a:ext>
                  </a:extLst>
                </p:cNvPr>
                <p:cNvSpPr/>
                <p:nvPr/>
              </p:nvSpPr>
              <p:spPr>
                <a:xfrm>
                  <a:off x="5381860" y="3365378"/>
                  <a:ext cx="317794" cy="22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472" extrusionOk="0">
                      <a:moveTo>
                        <a:pt x="62" y="1"/>
                      </a:moveTo>
                      <a:cubicBezTo>
                        <a:pt x="24" y="1"/>
                        <a:pt x="1" y="30"/>
                        <a:pt x="1" y="88"/>
                      </a:cubicBezTo>
                      <a:lnTo>
                        <a:pt x="1" y="588"/>
                      </a:lnTo>
                      <a:cubicBezTo>
                        <a:pt x="1" y="660"/>
                        <a:pt x="48" y="755"/>
                        <a:pt x="120" y="791"/>
                      </a:cubicBezTo>
                      <a:lnTo>
                        <a:pt x="4715" y="3458"/>
                      </a:lnTo>
                      <a:cubicBezTo>
                        <a:pt x="4735" y="3467"/>
                        <a:pt x="4753" y="3472"/>
                        <a:pt x="4769" y="3472"/>
                      </a:cubicBezTo>
                      <a:cubicBezTo>
                        <a:pt x="4815" y="3472"/>
                        <a:pt x="4846" y="3438"/>
                        <a:pt x="4846" y="3386"/>
                      </a:cubicBezTo>
                      <a:lnTo>
                        <a:pt x="4846" y="2886"/>
                      </a:lnTo>
                      <a:cubicBezTo>
                        <a:pt x="4846" y="2803"/>
                        <a:pt x="4787" y="2719"/>
                        <a:pt x="4727" y="2672"/>
                      </a:cubicBezTo>
                      <a:lnTo>
                        <a:pt x="120" y="17"/>
                      </a:lnTo>
                      <a:cubicBezTo>
                        <a:pt x="98" y="6"/>
                        <a:pt x="79" y="1"/>
                        <a:pt x="6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135;p42">
                  <a:extLst>
                    <a:ext uri="{FF2B5EF4-FFF2-40B4-BE49-F238E27FC236}">
                      <a16:creationId xmlns:a16="http://schemas.microsoft.com/office/drawing/2014/main" id="{67450C98-F84B-35DC-F152-DFD6B212A052}"/>
                    </a:ext>
                  </a:extLst>
                </p:cNvPr>
                <p:cNvSpPr/>
                <p:nvPr/>
              </p:nvSpPr>
              <p:spPr>
                <a:xfrm>
                  <a:off x="5381073" y="3437172"/>
                  <a:ext cx="317794" cy="227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7" h="3472" extrusionOk="0">
                      <a:moveTo>
                        <a:pt x="72" y="1"/>
                      </a:moveTo>
                      <a:cubicBezTo>
                        <a:pt x="30" y="1"/>
                        <a:pt x="1" y="30"/>
                        <a:pt x="1" y="88"/>
                      </a:cubicBezTo>
                      <a:lnTo>
                        <a:pt x="1" y="588"/>
                      </a:lnTo>
                      <a:cubicBezTo>
                        <a:pt x="1" y="660"/>
                        <a:pt x="60" y="755"/>
                        <a:pt x="120" y="791"/>
                      </a:cubicBezTo>
                      <a:lnTo>
                        <a:pt x="4727" y="3458"/>
                      </a:lnTo>
                      <a:cubicBezTo>
                        <a:pt x="4747" y="3467"/>
                        <a:pt x="4764" y="3472"/>
                        <a:pt x="4779" y="3472"/>
                      </a:cubicBezTo>
                      <a:cubicBezTo>
                        <a:pt x="4821" y="3472"/>
                        <a:pt x="4847" y="3439"/>
                        <a:pt x="4847" y="3386"/>
                      </a:cubicBezTo>
                      <a:lnTo>
                        <a:pt x="4847" y="2886"/>
                      </a:lnTo>
                      <a:cubicBezTo>
                        <a:pt x="4847" y="2803"/>
                        <a:pt x="4799" y="2720"/>
                        <a:pt x="4727" y="2672"/>
                      </a:cubicBezTo>
                      <a:lnTo>
                        <a:pt x="132" y="17"/>
                      </a:lnTo>
                      <a:cubicBezTo>
                        <a:pt x="110" y="6"/>
                        <a:pt x="90" y="1"/>
                        <a:pt x="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136;p42">
                  <a:extLst>
                    <a:ext uri="{FF2B5EF4-FFF2-40B4-BE49-F238E27FC236}">
                      <a16:creationId xmlns:a16="http://schemas.microsoft.com/office/drawing/2014/main" id="{A9CE95AA-A26D-2294-5BB8-C9CEB6966E6C}"/>
                    </a:ext>
                  </a:extLst>
                </p:cNvPr>
                <p:cNvSpPr/>
                <p:nvPr/>
              </p:nvSpPr>
              <p:spPr>
                <a:xfrm>
                  <a:off x="5456800" y="3607248"/>
                  <a:ext cx="135129" cy="111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" h="1704" extrusionOk="0">
                      <a:moveTo>
                        <a:pt x="156" y="0"/>
                      </a:moveTo>
                      <a:cubicBezTo>
                        <a:pt x="64" y="0"/>
                        <a:pt x="1" y="72"/>
                        <a:pt x="1" y="197"/>
                      </a:cubicBezTo>
                      <a:lnTo>
                        <a:pt x="1" y="316"/>
                      </a:lnTo>
                      <a:cubicBezTo>
                        <a:pt x="1" y="495"/>
                        <a:pt x="132" y="721"/>
                        <a:pt x="286" y="804"/>
                      </a:cubicBezTo>
                      <a:lnTo>
                        <a:pt x="1775" y="1662"/>
                      </a:lnTo>
                      <a:cubicBezTo>
                        <a:pt x="1821" y="1690"/>
                        <a:pt x="1866" y="1704"/>
                        <a:pt x="1905" y="1704"/>
                      </a:cubicBezTo>
                      <a:cubicBezTo>
                        <a:pt x="1997" y="1704"/>
                        <a:pt x="2060" y="1631"/>
                        <a:pt x="2060" y="1507"/>
                      </a:cubicBezTo>
                      <a:lnTo>
                        <a:pt x="2060" y="1388"/>
                      </a:lnTo>
                      <a:cubicBezTo>
                        <a:pt x="2060" y="1209"/>
                        <a:pt x="1941" y="995"/>
                        <a:pt x="1775" y="900"/>
                      </a:cubicBezTo>
                      <a:lnTo>
                        <a:pt x="286" y="42"/>
                      </a:lnTo>
                      <a:cubicBezTo>
                        <a:pt x="240" y="14"/>
                        <a:pt x="195" y="0"/>
                        <a:pt x="15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" name="Google Shape;2137;p42">
                <a:extLst>
                  <a:ext uri="{FF2B5EF4-FFF2-40B4-BE49-F238E27FC236}">
                    <a16:creationId xmlns:a16="http://schemas.microsoft.com/office/drawing/2014/main" id="{57AFB341-8243-307A-AC03-7C0F1BD3084A}"/>
                  </a:ext>
                </a:extLst>
              </p:cNvPr>
              <p:cNvSpPr txBox="1"/>
              <p:nvPr/>
            </p:nvSpPr>
            <p:spPr>
              <a:xfrm>
                <a:off x="6409148" y="2649637"/>
                <a:ext cx="2278200" cy="518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" name="Google Shape;2138;p42">
                <a:extLst>
                  <a:ext uri="{FF2B5EF4-FFF2-40B4-BE49-F238E27FC236}">
                    <a16:creationId xmlns:a16="http://schemas.microsoft.com/office/drawing/2014/main" id="{6D9ACDF6-D2A6-9F5E-73E8-2005BD4F77F4}"/>
                  </a:ext>
                </a:extLst>
              </p:cNvPr>
              <p:cNvSpPr txBox="1"/>
              <p:nvPr/>
            </p:nvSpPr>
            <p:spPr>
              <a:xfrm>
                <a:off x="6409148" y="2235649"/>
                <a:ext cx="2278075" cy="31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dirty="0">
                  <a:solidFill>
                    <a:schemeClr val="dk1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0" name="Google Shape;2139;p42">
                <a:extLst>
                  <a:ext uri="{FF2B5EF4-FFF2-40B4-BE49-F238E27FC236}">
                    <a16:creationId xmlns:a16="http://schemas.microsoft.com/office/drawing/2014/main" id="{DC2D98FB-C999-22AE-9F56-1C1DD33F4A22}"/>
                  </a:ext>
                </a:extLst>
              </p:cNvPr>
              <p:cNvSpPr txBox="1"/>
              <p:nvPr/>
            </p:nvSpPr>
            <p:spPr>
              <a:xfrm>
                <a:off x="6409097" y="1716275"/>
                <a:ext cx="2278200" cy="463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9"/>
          <p:cNvSpPr/>
          <p:nvPr/>
        </p:nvSpPr>
        <p:spPr>
          <a:xfrm>
            <a:off x="1752315" y="5046401"/>
            <a:ext cx="1701307" cy="786622"/>
          </a:xfrm>
          <a:custGeom>
            <a:avLst/>
            <a:gdLst/>
            <a:ahLst/>
            <a:cxnLst/>
            <a:rect l="l" t="t" r="r" b="b"/>
            <a:pathLst>
              <a:path w="9419" h="4355" extrusionOk="0">
                <a:moveTo>
                  <a:pt x="1113" y="0"/>
                </a:moveTo>
                <a:cubicBezTo>
                  <a:pt x="760" y="187"/>
                  <a:pt x="412" y="368"/>
                  <a:pt x="65" y="554"/>
                </a:cubicBezTo>
                <a:cubicBezTo>
                  <a:pt x="1" y="1548"/>
                  <a:pt x="878" y="1768"/>
                  <a:pt x="1362" y="1964"/>
                </a:cubicBezTo>
                <a:cubicBezTo>
                  <a:pt x="3444" y="2547"/>
                  <a:pt x="5525" y="3125"/>
                  <a:pt x="7602" y="3703"/>
                </a:cubicBezTo>
                <a:cubicBezTo>
                  <a:pt x="8121" y="3820"/>
                  <a:pt x="9419" y="4354"/>
                  <a:pt x="9419" y="3154"/>
                </a:cubicBezTo>
                <a:lnTo>
                  <a:pt x="9419" y="0"/>
                </a:lnTo>
                <a:close/>
              </a:path>
            </a:pathLst>
          </a:custGeom>
          <a:solidFill>
            <a:srgbClr val="A6A8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"/>
          <p:cNvSpPr/>
          <p:nvPr/>
        </p:nvSpPr>
        <p:spPr>
          <a:xfrm>
            <a:off x="2572348" y="5117206"/>
            <a:ext cx="376242" cy="209706"/>
          </a:xfrm>
          <a:custGeom>
            <a:avLst/>
            <a:gdLst/>
            <a:ahLst/>
            <a:cxnLst/>
            <a:rect l="l" t="t" r="r" b="b"/>
            <a:pathLst>
              <a:path w="2083" h="1161" extrusionOk="0">
                <a:moveTo>
                  <a:pt x="1039" y="1161"/>
                </a:moveTo>
                <a:cubicBezTo>
                  <a:pt x="1612" y="1161"/>
                  <a:pt x="2082" y="901"/>
                  <a:pt x="2082" y="583"/>
                </a:cubicBezTo>
                <a:cubicBezTo>
                  <a:pt x="2082" y="260"/>
                  <a:pt x="1612" y="0"/>
                  <a:pt x="1039" y="0"/>
                </a:cubicBezTo>
                <a:cubicBezTo>
                  <a:pt x="466" y="0"/>
                  <a:pt x="1" y="260"/>
                  <a:pt x="1" y="583"/>
                </a:cubicBezTo>
                <a:cubicBezTo>
                  <a:pt x="1" y="901"/>
                  <a:pt x="466" y="1161"/>
                  <a:pt x="1039" y="1161"/>
                </a:cubicBezTo>
                <a:close/>
              </a:path>
            </a:pathLst>
          </a:custGeom>
          <a:solidFill>
            <a:srgbClr val="6D6E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2125800" y="718101"/>
            <a:ext cx="489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+mn-lt"/>
              </a:rPr>
              <a:t>TRÒ CHƠI</a:t>
            </a:r>
            <a:endParaRPr b="1" dirty="0">
              <a:latin typeface="+mn-lt"/>
            </a:endParaRPr>
          </a:p>
        </p:txBody>
      </p:sp>
      <p:grpSp>
        <p:nvGrpSpPr>
          <p:cNvPr id="288" name="Google Shape;288;p19"/>
          <p:cNvGrpSpPr/>
          <p:nvPr/>
        </p:nvGrpSpPr>
        <p:grpSpPr>
          <a:xfrm>
            <a:off x="819500" y="1245050"/>
            <a:ext cx="7562504" cy="4516274"/>
            <a:chOff x="819500" y="1245050"/>
            <a:chExt cx="7562504" cy="4516274"/>
          </a:xfrm>
        </p:grpSpPr>
        <p:sp>
          <p:nvSpPr>
            <p:cNvPr id="289" name="Google Shape;289;p19"/>
            <p:cNvSpPr/>
            <p:nvPr/>
          </p:nvSpPr>
          <p:spPr>
            <a:xfrm>
              <a:off x="1763875" y="3664629"/>
              <a:ext cx="4427661" cy="2096695"/>
            </a:xfrm>
            <a:custGeom>
              <a:avLst/>
              <a:gdLst/>
              <a:ahLst/>
              <a:cxnLst/>
              <a:rect l="l" t="t" r="r" b="b"/>
              <a:pathLst>
                <a:path w="24513" h="11608" extrusionOk="0">
                  <a:moveTo>
                    <a:pt x="15525" y="1"/>
                  </a:moveTo>
                  <a:lnTo>
                    <a:pt x="1" y="8204"/>
                  </a:lnTo>
                  <a:cubicBezTo>
                    <a:pt x="2126" y="9845"/>
                    <a:pt x="5182" y="10697"/>
                    <a:pt x="7538" y="11353"/>
                  </a:cubicBezTo>
                  <a:cubicBezTo>
                    <a:pt x="7890" y="11436"/>
                    <a:pt x="8209" y="11549"/>
                    <a:pt x="8542" y="11568"/>
                  </a:cubicBezTo>
                  <a:cubicBezTo>
                    <a:pt x="9188" y="11608"/>
                    <a:pt x="9869" y="11426"/>
                    <a:pt x="10809" y="10922"/>
                  </a:cubicBezTo>
                  <a:cubicBezTo>
                    <a:pt x="14952" y="8292"/>
                    <a:pt x="17479" y="6651"/>
                    <a:pt x="21623" y="4026"/>
                  </a:cubicBezTo>
                  <a:cubicBezTo>
                    <a:pt x="23165" y="3047"/>
                    <a:pt x="24498" y="2317"/>
                    <a:pt x="24512" y="119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1763875" y="3409949"/>
              <a:ext cx="4427661" cy="2206334"/>
            </a:xfrm>
            <a:custGeom>
              <a:avLst/>
              <a:gdLst/>
              <a:ahLst/>
              <a:cxnLst/>
              <a:rect l="l" t="t" r="r" b="b"/>
              <a:pathLst>
                <a:path w="24513" h="12215" extrusionOk="0">
                  <a:moveTo>
                    <a:pt x="15158" y="0"/>
                  </a:moveTo>
                  <a:lnTo>
                    <a:pt x="1" y="9614"/>
                  </a:lnTo>
                  <a:lnTo>
                    <a:pt x="9355" y="12214"/>
                  </a:lnTo>
                  <a:lnTo>
                    <a:pt x="24512" y="260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2274318" y="3556796"/>
              <a:ext cx="3631466" cy="1777350"/>
            </a:xfrm>
            <a:custGeom>
              <a:avLst/>
              <a:gdLst/>
              <a:ahLst/>
              <a:cxnLst/>
              <a:rect l="l" t="t" r="r" b="b"/>
              <a:pathLst>
                <a:path w="20105" h="9840" extrusionOk="0">
                  <a:moveTo>
                    <a:pt x="12038" y="0"/>
                  </a:moveTo>
                  <a:lnTo>
                    <a:pt x="0" y="7596"/>
                  </a:lnTo>
                  <a:lnTo>
                    <a:pt x="8066" y="9839"/>
                  </a:lnTo>
                  <a:lnTo>
                    <a:pt x="20104" y="224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5216503" y="3682330"/>
              <a:ext cx="70986" cy="40099"/>
            </a:xfrm>
            <a:custGeom>
              <a:avLst/>
              <a:gdLst/>
              <a:ahLst/>
              <a:cxnLst/>
              <a:rect l="l" t="t" r="r" b="b"/>
              <a:pathLst>
                <a:path w="393" h="222" extrusionOk="0">
                  <a:moveTo>
                    <a:pt x="196" y="221"/>
                  </a:moveTo>
                  <a:cubicBezTo>
                    <a:pt x="304" y="221"/>
                    <a:pt x="392" y="172"/>
                    <a:pt x="392" y="108"/>
                  </a:cubicBezTo>
                  <a:cubicBezTo>
                    <a:pt x="392" y="50"/>
                    <a:pt x="304" y="1"/>
                    <a:pt x="196" y="1"/>
                  </a:cubicBezTo>
                  <a:cubicBezTo>
                    <a:pt x="88" y="1"/>
                    <a:pt x="0" y="50"/>
                    <a:pt x="0" y="108"/>
                  </a:cubicBezTo>
                  <a:cubicBezTo>
                    <a:pt x="0" y="172"/>
                    <a:pt x="88" y="221"/>
                    <a:pt x="196" y="221"/>
                  </a:cubicBez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5035157" y="3926533"/>
              <a:ext cx="577819" cy="253959"/>
            </a:xfrm>
            <a:custGeom>
              <a:avLst/>
              <a:gdLst/>
              <a:ahLst/>
              <a:cxnLst/>
              <a:rect l="l" t="t" r="r" b="b"/>
              <a:pathLst>
                <a:path w="3199" h="1406" extrusionOk="0">
                  <a:moveTo>
                    <a:pt x="1616" y="30"/>
                  </a:moveTo>
                  <a:cubicBezTo>
                    <a:pt x="2101" y="167"/>
                    <a:pt x="2586" y="299"/>
                    <a:pt x="3071" y="436"/>
                  </a:cubicBezTo>
                  <a:cubicBezTo>
                    <a:pt x="3184" y="466"/>
                    <a:pt x="3198" y="539"/>
                    <a:pt x="3110" y="593"/>
                  </a:cubicBezTo>
                  <a:cubicBezTo>
                    <a:pt x="2723" y="838"/>
                    <a:pt x="2331" y="1083"/>
                    <a:pt x="1945" y="1328"/>
                  </a:cubicBezTo>
                  <a:cubicBezTo>
                    <a:pt x="1856" y="1386"/>
                    <a:pt x="1695" y="1406"/>
                    <a:pt x="1582" y="1377"/>
                  </a:cubicBezTo>
                  <a:cubicBezTo>
                    <a:pt x="1097" y="1239"/>
                    <a:pt x="612" y="1107"/>
                    <a:pt x="132" y="970"/>
                  </a:cubicBezTo>
                  <a:cubicBezTo>
                    <a:pt x="20" y="941"/>
                    <a:pt x="0" y="867"/>
                    <a:pt x="88" y="813"/>
                  </a:cubicBezTo>
                  <a:cubicBezTo>
                    <a:pt x="480" y="568"/>
                    <a:pt x="867" y="324"/>
                    <a:pt x="1259" y="79"/>
                  </a:cubicBezTo>
                  <a:cubicBezTo>
                    <a:pt x="1347" y="20"/>
                    <a:pt x="1509" y="0"/>
                    <a:pt x="1616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4612316" y="3808767"/>
              <a:ext cx="576916" cy="254139"/>
            </a:xfrm>
            <a:custGeom>
              <a:avLst/>
              <a:gdLst/>
              <a:ahLst/>
              <a:cxnLst/>
              <a:rect l="l" t="t" r="r" b="b"/>
              <a:pathLst>
                <a:path w="3194" h="1407" extrusionOk="0">
                  <a:moveTo>
                    <a:pt x="1616" y="30"/>
                  </a:moveTo>
                  <a:cubicBezTo>
                    <a:pt x="2101" y="168"/>
                    <a:pt x="2586" y="300"/>
                    <a:pt x="3071" y="437"/>
                  </a:cubicBezTo>
                  <a:cubicBezTo>
                    <a:pt x="3179" y="466"/>
                    <a:pt x="3193" y="540"/>
                    <a:pt x="3105" y="594"/>
                  </a:cubicBezTo>
                  <a:cubicBezTo>
                    <a:pt x="2718" y="838"/>
                    <a:pt x="2331" y="1083"/>
                    <a:pt x="1940" y="1328"/>
                  </a:cubicBezTo>
                  <a:cubicBezTo>
                    <a:pt x="1852" y="1387"/>
                    <a:pt x="1690" y="1407"/>
                    <a:pt x="1582" y="1377"/>
                  </a:cubicBezTo>
                  <a:cubicBezTo>
                    <a:pt x="1097" y="1240"/>
                    <a:pt x="612" y="1108"/>
                    <a:pt x="128" y="971"/>
                  </a:cubicBezTo>
                  <a:cubicBezTo>
                    <a:pt x="15" y="941"/>
                    <a:pt x="0" y="868"/>
                    <a:pt x="88" y="814"/>
                  </a:cubicBezTo>
                  <a:cubicBezTo>
                    <a:pt x="475" y="569"/>
                    <a:pt x="867" y="324"/>
                    <a:pt x="1254" y="79"/>
                  </a:cubicBezTo>
                  <a:cubicBezTo>
                    <a:pt x="1342" y="21"/>
                    <a:pt x="1504" y="1"/>
                    <a:pt x="16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4188572" y="3691181"/>
              <a:ext cx="577819" cy="254139"/>
            </a:xfrm>
            <a:custGeom>
              <a:avLst/>
              <a:gdLst/>
              <a:ahLst/>
              <a:cxnLst/>
              <a:rect l="l" t="t" r="r" b="b"/>
              <a:pathLst>
                <a:path w="3199" h="1407" extrusionOk="0">
                  <a:moveTo>
                    <a:pt x="1617" y="30"/>
                  </a:moveTo>
                  <a:cubicBezTo>
                    <a:pt x="2101" y="167"/>
                    <a:pt x="2586" y="299"/>
                    <a:pt x="3071" y="437"/>
                  </a:cubicBezTo>
                  <a:cubicBezTo>
                    <a:pt x="3179" y="466"/>
                    <a:pt x="3198" y="539"/>
                    <a:pt x="3110" y="593"/>
                  </a:cubicBezTo>
                  <a:cubicBezTo>
                    <a:pt x="2718" y="838"/>
                    <a:pt x="2332" y="1083"/>
                    <a:pt x="1945" y="1328"/>
                  </a:cubicBezTo>
                  <a:cubicBezTo>
                    <a:pt x="1857" y="1387"/>
                    <a:pt x="1695" y="1406"/>
                    <a:pt x="1582" y="1372"/>
                  </a:cubicBezTo>
                  <a:cubicBezTo>
                    <a:pt x="1097" y="1240"/>
                    <a:pt x="613" y="1103"/>
                    <a:pt x="128" y="970"/>
                  </a:cubicBezTo>
                  <a:cubicBezTo>
                    <a:pt x="20" y="941"/>
                    <a:pt x="0" y="867"/>
                    <a:pt x="89" y="814"/>
                  </a:cubicBezTo>
                  <a:cubicBezTo>
                    <a:pt x="480" y="569"/>
                    <a:pt x="867" y="324"/>
                    <a:pt x="1259" y="79"/>
                  </a:cubicBezTo>
                  <a:cubicBezTo>
                    <a:pt x="1347" y="20"/>
                    <a:pt x="1509" y="1"/>
                    <a:pt x="1617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4676799" y="4153036"/>
              <a:ext cx="577819" cy="253056"/>
            </a:xfrm>
            <a:custGeom>
              <a:avLst/>
              <a:gdLst/>
              <a:ahLst/>
              <a:cxnLst/>
              <a:rect l="l" t="t" r="r" b="b"/>
              <a:pathLst>
                <a:path w="3199" h="1401" extrusionOk="0">
                  <a:moveTo>
                    <a:pt x="1617" y="29"/>
                  </a:moveTo>
                  <a:cubicBezTo>
                    <a:pt x="2102" y="167"/>
                    <a:pt x="2587" y="299"/>
                    <a:pt x="3071" y="436"/>
                  </a:cubicBezTo>
                  <a:cubicBezTo>
                    <a:pt x="3179" y="465"/>
                    <a:pt x="3199" y="534"/>
                    <a:pt x="3111" y="593"/>
                  </a:cubicBezTo>
                  <a:cubicBezTo>
                    <a:pt x="2724" y="838"/>
                    <a:pt x="2332" y="1082"/>
                    <a:pt x="1945" y="1327"/>
                  </a:cubicBezTo>
                  <a:cubicBezTo>
                    <a:pt x="1857" y="1381"/>
                    <a:pt x="1695" y="1401"/>
                    <a:pt x="1583" y="1371"/>
                  </a:cubicBezTo>
                  <a:cubicBezTo>
                    <a:pt x="1098" y="1239"/>
                    <a:pt x="613" y="1102"/>
                    <a:pt x="128" y="970"/>
                  </a:cubicBezTo>
                  <a:cubicBezTo>
                    <a:pt x="20" y="935"/>
                    <a:pt x="1" y="867"/>
                    <a:pt x="89" y="813"/>
                  </a:cubicBezTo>
                  <a:cubicBezTo>
                    <a:pt x="481" y="568"/>
                    <a:pt x="868" y="318"/>
                    <a:pt x="1259" y="74"/>
                  </a:cubicBezTo>
                  <a:cubicBezTo>
                    <a:pt x="1348" y="20"/>
                    <a:pt x="1509" y="0"/>
                    <a:pt x="1617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4253958" y="4035269"/>
              <a:ext cx="576916" cy="253236"/>
            </a:xfrm>
            <a:custGeom>
              <a:avLst/>
              <a:gdLst/>
              <a:ahLst/>
              <a:cxnLst/>
              <a:rect l="l" t="t" r="r" b="b"/>
              <a:pathLst>
                <a:path w="3194" h="1402" extrusionOk="0">
                  <a:moveTo>
                    <a:pt x="1617" y="30"/>
                  </a:moveTo>
                  <a:cubicBezTo>
                    <a:pt x="2097" y="162"/>
                    <a:pt x="2582" y="299"/>
                    <a:pt x="3067" y="432"/>
                  </a:cubicBezTo>
                  <a:cubicBezTo>
                    <a:pt x="3179" y="466"/>
                    <a:pt x="3194" y="535"/>
                    <a:pt x="3106" y="593"/>
                  </a:cubicBezTo>
                  <a:cubicBezTo>
                    <a:pt x="2719" y="838"/>
                    <a:pt x="2327" y="1083"/>
                    <a:pt x="1940" y="1328"/>
                  </a:cubicBezTo>
                  <a:cubicBezTo>
                    <a:pt x="1852" y="1382"/>
                    <a:pt x="1690" y="1401"/>
                    <a:pt x="1583" y="1372"/>
                  </a:cubicBezTo>
                  <a:cubicBezTo>
                    <a:pt x="1098" y="1240"/>
                    <a:pt x="613" y="1103"/>
                    <a:pt x="128" y="970"/>
                  </a:cubicBezTo>
                  <a:cubicBezTo>
                    <a:pt x="16" y="936"/>
                    <a:pt x="1" y="868"/>
                    <a:pt x="89" y="814"/>
                  </a:cubicBezTo>
                  <a:cubicBezTo>
                    <a:pt x="476" y="569"/>
                    <a:pt x="868" y="319"/>
                    <a:pt x="1255" y="74"/>
                  </a:cubicBezTo>
                  <a:cubicBezTo>
                    <a:pt x="1343" y="20"/>
                    <a:pt x="1504" y="1"/>
                    <a:pt x="161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830214" y="3917683"/>
              <a:ext cx="577819" cy="253236"/>
            </a:xfrm>
            <a:custGeom>
              <a:avLst/>
              <a:gdLst/>
              <a:ahLst/>
              <a:cxnLst/>
              <a:rect l="l" t="t" r="r" b="b"/>
              <a:pathLst>
                <a:path w="3199" h="1402" extrusionOk="0">
                  <a:moveTo>
                    <a:pt x="1617" y="30"/>
                  </a:moveTo>
                  <a:cubicBezTo>
                    <a:pt x="2102" y="162"/>
                    <a:pt x="2587" y="299"/>
                    <a:pt x="3072" y="431"/>
                  </a:cubicBezTo>
                  <a:cubicBezTo>
                    <a:pt x="3179" y="466"/>
                    <a:pt x="3199" y="534"/>
                    <a:pt x="3111" y="588"/>
                  </a:cubicBezTo>
                  <a:cubicBezTo>
                    <a:pt x="2719" y="838"/>
                    <a:pt x="2332" y="1083"/>
                    <a:pt x="1945" y="1328"/>
                  </a:cubicBezTo>
                  <a:cubicBezTo>
                    <a:pt x="1857" y="1381"/>
                    <a:pt x="1691" y="1401"/>
                    <a:pt x="1583" y="1372"/>
                  </a:cubicBezTo>
                  <a:cubicBezTo>
                    <a:pt x="1098" y="1239"/>
                    <a:pt x="613" y="1102"/>
                    <a:pt x="128" y="965"/>
                  </a:cubicBezTo>
                  <a:cubicBezTo>
                    <a:pt x="21" y="936"/>
                    <a:pt x="1" y="867"/>
                    <a:pt x="89" y="808"/>
                  </a:cubicBezTo>
                  <a:cubicBezTo>
                    <a:pt x="481" y="564"/>
                    <a:pt x="868" y="319"/>
                    <a:pt x="1260" y="74"/>
                  </a:cubicBezTo>
                  <a:cubicBezTo>
                    <a:pt x="1348" y="20"/>
                    <a:pt x="1509" y="0"/>
                    <a:pt x="1617" y="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4318621" y="4378454"/>
              <a:ext cx="577819" cy="254139"/>
            </a:xfrm>
            <a:custGeom>
              <a:avLst/>
              <a:gdLst/>
              <a:ahLst/>
              <a:cxnLst/>
              <a:rect l="l" t="t" r="r" b="b"/>
              <a:pathLst>
                <a:path w="3199" h="1407" extrusionOk="0">
                  <a:moveTo>
                    <a:pt x="1616" y="35"/>
                  </a:moveTo>
                  <a:cubicBezTo>
                    <a:pt x="2101" y="167"/>
                    <a:pt x="2586" y="305"/>
                    <a:pt x="3071" y="437"/>
                  </a:cubicBezTo>
                  <a:cubicBezTo>
                    <a:pt x="3179" y="466"/>
                    <a:pt x="3198" y="540"/>
                    <a:pt x="3110" y="594"/>
                  </a:cubicBezTo>
                  <a:cubicBezTo>
                    <a:pt x="2723" y="838"/>
                    <a:pt x="2332" y="1083"/>
                    <a:pt x="1945" y="1328"/>
                  </a:cubicBezTo>
                  <a:cubicBezTo>
                    <a:pt x="1856" y="1387"/>
                    <a:pt x="1695" y="1406"/>
                    <a:pt x="1582" y="1377"/>
                  </a:cubicBezTo>
                  <a:cubicBezTo>
                    <a:pt x="1097" y="1240"/>
                    <a:pt x="613" y="1108"/>
                    <a:pt x="128" y="971"/>
                  </a:cubicBezTo>
                  <a:cubicBezTo>
                    <a:pt x="20" y="941"/>
                    <a:pt x="0" y="873"/>
                    <a:pt x="88" y="814"/>
                  </a:cubicBezTo>
                  <a:cubicBezTo>
                    <a:pt x="480" y="569"/>
                    <a:pt x="867" y="324"/>
                    <a:pt x="1254" y="79"/>
                  </a:cubicBezTo>
                  <a:cubicBezTo>
                    <a:pt x="1342" y="25"/>
                    <a:pt x="1509" y="1"/>
                    <a:pt x="1616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895780" y="4260868"/>
              <a:ext cx="576916" cy="254139"/>
            </a:xfrm>
            <a:custGeom>
              <a:avLst/>
              <a:gdLst/>
              <a:ahLst/>
              <a:cxnLst/>
              <a:rect l="l" t="t" r="r" b="b"/>
              <a:pathLst>
                <a:path w="3194" h="1407" extrusionOk="0">
                  <a:moveTo>
                    <a:pt x="1612" y="35"/>
                  </a:moveTo>
                  <a:cubicBezTo>
                    <a:pt x="2096" y="167"/>
                    <a:pt x="2581" y="304"/>
                    <a:pt x="3066" y="436"/>
                  </a:cubicBezTo>
                  <a:cubicBezTo>
                    <a:pt x="3179" y="466"/>
                    <a:pt x="3193" y="539"/>
                    <a:pt x="3105" y="593"/>
                  </a:cubicBezTo>
                  <a:cubicBezTo>
                    <a:pt x="2718" y="838"/>
                    <a:pt x="2332" y="1083"/>
                    <a:pt x="1940" y="1328"/>
                  </a:cubicBezTo>
                  <a:cubicBezTo>
                    <a:pt x="1852" y="1387"/>
                    <a:pt x="1690" y="1406"/>
                    <a:pt x="1582" y="1377"/>
                  </a:cubicBezTo>
                  <a:cubicBezTo>
                    <a:pt x="1097" y="1240"/>
                    <a:pt x="613" y="1107"/>
                    <a:pt x="128" y="970"/>
                  </a:cubicBezTo>
                  <a:cubicBezTo>
                    <a:pt x="15" y="941"/>
                    <a:pt x="0" y="872"/>
                    <a:pt x="89" y="814"/>
                  </a:cubicBezTo>
                  <a:cubicBezTo>
                    <a:pt x="475" y="569"/>
                    <a:pt x="867" y="324"/>
                    <a:pt x="1254" y="79"/>
                  </a:cubicBezTo>
                  <a:cubicBezTo>
                    <a:pt x="1342" y="20"/>
                    <a:pt x="1504" y="1"/>
                    <a:pt x="1612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3472036" y="4143282"/>
              <a:ext cx="577819" cy="253959"/>
            </a:xfrm>
            <a:custGeom>
              <a:avLst/>
              <a:gdLst/>
              <a:ahLst/>
              <a:cxnLst/>
              <a:rect l="l" t="t" r="r" b="b"/>
              <a:pathLst>
                <a:path w="3199" h="1406" extrusionOk="0">
                  <a:moveTo>
                    <a:pt x="1617" y="30"/>
                  </a:moveTo>
                  <a:cubicBezTo>
                    <a:pt x="2102" y="167"/>
                    <a:pt x="2586" y="299"/>
                    <a:pt x="3071" y="436"/>
                  </a:cubicBezTo>
                  <a:cubicBezTo>
                    <a:pt x="3179" y="465"/>
                    <a:pt x="3199" y="539"/>
                    <a:pt x="3110" y="593"/>
                  </a:cubicBezTo>
                  <a:cubicBezTo>
                    <a:pt x="2719" y="838"/>
                    <a:pt x="2332" y="1083"/>
                    <a:pt x="1940" y="1327"/>
                  </a:cubicBezTo>
                  <a:cubicBezTo>
                    <a:pt x="1852" y="1386"/>
                    <a:pt x="1690" y="1406"/>
                    <a:pt x="1582" y="1376"/>
                  </a:cubicBezTo>
                  <a:cubicBezTo>
                    <a:pt x="1098" y="1239"/>
                    <a:pt x="613" y="1107"/>
                    <a:pt x="128" y="970"/>
                  </a:cubicBezTo>
                  <a:cubicBezTo>
                    <a:pt x="20" y="941"/>
                    <a:pt x="1" y="872"/>
                    <a:pt x="89" y="813"/>
                  </a:cubicBezTo>
                  <a:cubicBezTo>
                    <a:pt x="480" y="568"/>
                    <a:pt x="867" y="323"/>
                    <a:pt x="1259" y="79"/>
                  </a:cubicBezTo>
                  <a:cubicBezTo>
                    <a:pt x="1342" y="20"/>
                    <a:pt x="1504" y="0"/>
                    <a:pt x="1617" y="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960263" y="4604957"/>
              <a:ext cx="577819" cy="253236"/>
            </a:xfrm>
            <a:custGeom>
              <a:avLst/>
              <a:gdLst/>
              <a:ahLst/>
              <a:cxnLst/>
              <a:rect l="l" t="t" r="r" b="b"/>
              <a:pathLst>
                <a:path w="3199" h="1402" extrusionOk="0">
                  <a:moveTo>
                    <a:pt x="1617" y="30"/>
                  </a:moveTo>
                  <a:cubicBezTo>
                    <a:pt x="2102" y="167"/>
                    <a:pt x="2587" y="299"/>
                    <a:pt x="3072" y="437"/>
                  </a:cubicBezTo>
                  <a:cubicBezTo>
                    <a:pt x="3179" y="466"/>
                    <a:pt x="3199" y="534"/>
                    <a:pt x="3111" y="593"/>
                  </a:cubicBezTo>
                  <a:cubicBezTo>
                    <a:pt x="2724" y="838"/>
                    <a:pt x="2332" y="1083"/>
                    <a:pt x="1945" y="1328"/>
                  </a:cubicBezTo>
                  <a:cubicBezTo>
                    <a:pt x="1857" y="1382"/>
                    <a:pt x="1695" y="1401"/>
                    <a:pt x="1583" y="1372"/>
                  </a:cubicBezTo>
                  <a:cubicBezTo>
                    <a:pt x="1098" y="1240"/>
                    <a:pt x="613" y="1103"/>
                    <a:pt x="128" y="970"/>
                  </a:cubicBezTo>
                  <a:cubicBezTo>
                    <a:pt x="20" y="936"/>
                    <a:pt x="1" y="868"/>
                    <a:pt x="89" y="814"/>
                  </a:cubicBezTo>
                  <a:cubicBezTo>
                    <a:pt x="481" y="569"/>
                    <a:pt x="868" y="324"/>
                    <a:pt x="1255" y="74"/>
                  </a:cubicBezTo>
                  <a:cubicBezTo>
                    <a:pt x="1343" y="20"/>
                    <a:pt x="1509" y="1"/>
                    <a:pt x="161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3537422" y="4487370"/>
              <a:ext cx="577097" cy="253056"/>
            </a:xfrm>
            <a:custGeom>
              <a:avLst/>
              <a:gdLst/>
              <a:ahLst/>
              <a:cxnLst/>
              <a:rect l="l" t="t" r="r" b="b"/>
              <a:pathLst>
                <a:path w="3195" h="1401" extrusionOk="0">
                  <a:moveTo>
                    <a:pt x="1612" y="30"/>
                  </a:moveTo>
                  <a:cubicBezTo>
                    <a:pt x="2097" y="167"/>
                    <a:pt x="2582" y="299"/>
                    <a:pt x="3067" y="436"/>
                  </a:cubicBezTo>
                  <a:cubicBezTo>
                    <a:pt x="3179" y="466"/>
                    <a:pt x="3194" y="534"/>
                    <a:pt x="3106" y="593"/>
                  </a:cubicBezTo>
                  <a:cubicBezTo>
                    <a:pt x="2719" y="838"/>
                    <a:pt x="2327" y="1083"/>
                    <a:pt x="1940" y="1328"/>
                  </a:cubicBezTo>
                  <a:cubicBezTo>
                    <a:pt x="1852" y="1381"/>
                    <a:pt x="1691" y="1401"/>
                    <a:pt x="1583" y="1372"/>
                  </a:cubicBezTo>
                  <a:cubicBezTo>
                    <a:pt x="1098" y="1239"/>
                    <a:pt x="613" y="1102"/>
                    <a:pt x="128" y="970"/>
                  </a:cubicBezTo>
                  <a:cubicBezTo>
                    <a:pt x="16" y="936"/>
                    <a:pt x="1" y="867"/>
                    <a:pt x="89" y="813"/>
                  </a:cubicBezTo>
                  <a:cubicBezTo>
                    <a:pt x="476" y="568"/>
                    <a:pt x="863" y="319"/>
                    <a:pt x="1255" y="74"/>
                  </a:cubicBezTo>
                  <a:cubicBezTo>
                    <a:pt x="1343" y="20"/>
                    <a:pt x="1504" y="0"/>
                    <a:pt x="1612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3113859" y="4369604"/>
              <a:ext cx="577819" cy="253236"/>
            </a:xfrm>
            <a:custGeom>
              <a:avLst/>
              <a:gdLst/>
              <a:ahLst/>
              <a:cxnLst/>
              <a:rect l="l" t="t" r="r" b="b"/>
              <a:pathLst>
                <a:path w="3199" h="1402" extrusionOk="0">
                  <a:moveTo>
                    <a:pt x="1616" y="30"/>
                  </a:moveTo>
                  <a:cubicBezTo>
                    <a:pt x="2101" y="167"/>
                    <a:pt x="2586" y="300"/>
                    <a:pt x="3066" y="437"/>
                  </a:cubicBezTo>
                  <a:cubicBezTo>
                    <a:pt x="3178" y="466"/>
                    <a:pt x="3198" y="535"/>
                    <a:pt x="3110" y="594"/>
                  </a:cubicBezTo>
                  <a:cubicBezTo>
                    <a:pt x="2718" y="838"/>
                    <a:pt x="2331" y="1083"/>
                    <a:pt x="1939" y="1328"/>
                  </a:cubicBezTo>
                  <a:cubicBezTo>
                    <a:pt x="1851" y="1382"/>
                    <a:pt x="1690" y="1402"/>
                    <a:pt x="1582" y="1372"/>
                  </a:cubicBezTo>
                  <a:cubicBezTo>
                    <a:pt x="1097" y="1240"/>
                    <a:pt x="612" y="1103"/>
                    <a:pt x="127" y="971"/>
                  </a:cubicBezTo>
                  <a:cubicBezTo>
                    <a:pt x="20" y="936"/>
                    <a:pt x="0" y="868"/>
                    <a:pt x="88" y="814"/>
                  </a:cubicBezTo>
                  <a:cubicBezTo>
                    <a:pt x="480" y="569"/>
                    <a:pt x="867" y="319"/>
                    <a:pt x="1254" y="74"/>
                  </a:cubicBezTo>
                  <a:cubicBezTo>
                    <a:pt x="1342" y="21"/>
                    <a:pt x="1504" y="1"/>
                    <a:pt x="1616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2274318" y="3961936"/>
              <a:ext cx="3631466" cy="1372208"/>
            </a:xfrm>
            <a:custGeom>
              <a:avLst/>
              <a:gdLst/>
              <a:ahLst/>
              <a:cxnLst/>
              <a:rect l="l" t="t" r="r" b="b"/>
              <a:pathLst>
                <a:path w="20105" h="7597" extrusionOk="0">
                  <a:moveTo>
                    <a:pt x="20104" y="0"/>
                  </a:moveTo>
                  <a:lnTo>
                    <a:pt x="0" y="5353"/>
                  </a:lnTo>
                  <a:lnTo>
                    <a:pt x="8066" y="7596"/>
                  </a:lnTo>
                  <a:lnTo>
                    <a:pt x="20104" y="0"/>
                  </a:lnTo>
                  <a:close/>
                </a:path>
              </a:pathLst>
            </a:custGeom>
            <a:solidFill>
              <a:srgbClr val="999999">
                <a:alpha val="31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6131392" y="2999048"/>
              <a:ext cx="2250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19"/>
            <p:cNvSpPr txBox="1"/>
            <p:nvPr/>
          </p:nvSpPr>
          <p:spPr>
            <a:xfrm>
              <a:off x="7251300" y="2585052"/>
              <a:ext cx="1130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08" name="Google Shape;308;p19"/>
            <p:cNvCxnSpPr>
              <a:endCxn id="307" idx="1"/>
            </p:cNvCxnSpPr>
            <p:nvPr/>
          </p:nvCxnSpPr>
          <p:spPr>
            <a:xfrm rot="10800000" flipH="1">
              <a:off x="5372100" y="2741952"/>
              <a:ext cx="1879200" cy="1258500"/>
            </a:xfrm>
            <a:prstGeom prst="bentConnector3">
              <a:avLst>
                <a:gd name="adj1" fmla="val -294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09" name="Google Shape;309;p19"/>
            <p:cNvSpPr txBox="1"/>
            <p:nvPr/>
          </p:nvSpPr>
          <p:spPr>
            <a:xfrm>
              <a:off x="6131401" y="1659038"/>
              <a:ext cx="2250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19"/>
            <p:cNvSpPr txBox="1"/>
            <p:nvPr/>
          </p:nvSpPr>
          <p:spPr>
            <a:xfrm>
              <a:off x="7251304" y="1245050"/>
              <a:ext cx="1130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11" name="Google Shape;311;p19"/>
            <p:cNvCxnSpPr>
              <a:endCxn id="310" idx="1"/>
            </p:cNvCxnSpPr>
            <p:nvPr/>
          </p:nvCxnSpPr>
          <p:spPr>
            <a:xfrm rot="-5400000">
              <a:off x="4829704" y="1496150"/>
              <a:ext cx="2515800" cy="23274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12" name="Google Shape;312;p19"/>
            <p:cNvSpPr txBox="1"/>
            <p:nvPr/>
          </p:nvSpPr>
          <p:spPr>
            <a:xfrm>
              <a:off x="819500" y="2999050"/>
              <a:ext cx="2250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19"/>
            <p:cNvSpPr txBox="1"/>
            <p:nvPr/>
          </p:nvSpPr>
          <p:spPr>
            <a:xfrm>
              <a:off x="819500" y="2585052"/>
              <a:ext cx="1130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cxnSp>
          <p:nvCxnSpPr>
            <p:cNvPr id="314" name="Google Shape;314;p19"/>
            <p:cNvCxnSpPr>
              <a:endCxn id="313" idx="3"/>
            </p:cNvCxnSpPr>
            <p:nvPr/>
          </p:nvCxnSpPr>
          <p:spPr>
            <a:xfrm rot="10800000">
              <a:off x="1950200" y="2741952"/>
              <a:ext cx="1874100" cy="1534800"/>
            </a:xfrm>
            <a:prstGeom prst="bentConnector3">
              <a:avLst>
                <a:gd name="adj1" fmla="val -332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cxnSp>
          <p:nvCxnSpPr>
            <p:cNvPr id="315" name="Google Shape;315;p19"/>
            <p:cNvCxnSpPr>
              <a:endCxn id="316" idx="3"/>
            </p:cNvCxnSpPr>
            <p:nvPr/>
          </p:nvCxnSpPr>
          <p:spPr>
            <a:xfrm rot="5400000" flipH="1">
              <a:off x="1639550" y="1712600"/>
              <a:ext cx="2943600" cy="2322300"/>
            </a:xfrm>
            <a:prstGeom prst="bentConnector2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oval" w="med" len="med"/>
            </a:ln>
          </p:spPr>
        </p:cxnSp>
        <p:sp>
          <p:nvSpPr>
            <p:cNvPr id="317" name="Google Shape;317;p19"/>
            <p:cNvSpPr txBox="1"/>
            <p:nvPr/>
          </p:nvSpPr>
          <p:spPr>
            <a:xfrm>
              <a:off x="819500" y="1659038"/>
              <a:ext cx="2250600" cy="51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9"/>
            <p:cNvSpPr txBox="1"/>
            <p:nvPr/>
          </p:nvSpPr>
          <p:spPr>
            <a:xfrm>
              <a:off x="819500" y="1245050"/>
              <a:ext cx="1130700" cy="31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64D61F7-6DB5-98FC-D586-C8D4B571F3EA}"/>
              </a:ext>
            </a:extLst>
          </p:cNvPr>
          <p:cNvSpPr/>
          <p:nvPr/>
        </p:nvSpPr>
        <p:spPr>
          <a:xfrm>
            <a:off x="1921027" y="1629042"/>
            <a:ext cx="535435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AI NHANH HƠN</a:t>
            </a:r>
          </a:p>
        </p:txBody>
      </p:sp>
      <p:grpSp>
        <p:nvGrpSpPr>
          <p:cNvPr id="2" name="Google Shape;1030;p49">
            <a:extLst>
              <a:ext uri="{FF2B5EF4-FFF2-40B4-BE49-F238E27FC236}">
                <a16:creationId xmlns:a16="http://schemas.microsoft.com/office/drawing/2014/main" id="{4BA33868-A37A-6991-80F3-CFDA03428F94}"/>
              </a:ext>
            </a:extLst>
          </p:cNvPr>
          <p:cNvGrpSpPr/>
          <p:nvPr/>
        </p:nvGrpSpPr>
        <p:grpSpPr>
          <a:xfrm rot="1189705">
            <a:off x="6798352" y="3318290"/>
            <a:ext cx="1121547" cy="1629012"/>
            <a:chOff x="7381100" y="2560975"/>
            <a:chExt cx="1479375" cy="2440300"/>
          </a:xfrm>
        </p:grpSpPr>
        <p:sp>
          <p:nvSpPr>
            <p:cNvPr id="4" name="Google Shape;1031;p49">
              <a:extLst>
                <a:ext uri="{FF2B5EF4-FFF2-40B4-BE49-F238E27FC236}">
                  <a16:creationId xmlns:a16="http://schemas.microsoft.com/office/drawing/2014/main" id="{2F38B531-3162-6648-B508-957FBA5E77D8}"/>
                </a:ext>
              </a:extLst>
            </p:cNvPr>
            <p:cNvSpPr/>
            <p:nvPr/>
          </p:nvSpPr>
          <p:spPr>
            <a:xfrm>
              <a:off x="7381100" y="2658575"/>
              <a:ext cx="1479300" cy="23427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95250" dir="2580000" algn="bl" rotWithShape="0">
                <a:schemeClr val="lt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2;p49">
              <a:extLst>
                <a:ext uri="{FF2B5EF4-FFF2-40B4-BE49-F238E27FC236}">
                  <a16:creationId xmlns:a16="http://schemas.microsoft.com/office/drawing/2014/main" id="{630B40F2-135D-992E-B316-22BBC115BC03}"/>
                </a:ext>
              </a:extLst>
            </p:cNvPr>
            <p:cNvSpPr/>
            <p:nvPr/>
          </p:nvSpPr>
          <p:spPr>
            <a:xfrm>
              <a:off x="7381175" y="2560975"/>
              <a:ext cx="1479300" cy="2259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3;p49">
              <a:extLst>
                <a:ext uri="{FF2B5EF4-FFF2-40B4-BE49-F238E27FC236}">
                  <a16:creationId xmlns:a16="http://schemas.microsoft.com/office/drawing/2014/main" id="{B9D551B9-889F-8C15-3F0F-A78DD28380BC}"/>
                </a:ext>
              </a:extLst>
            </p:cNvPr>
            <p:cNvSpPr/>
            <p:nvPr/>
          </p:nvSpPr>
          <p:spPr>
            <a:xfrm>
              <a:off x="8001200" y="2785200"/>
              <a:ext cx="239100" cy="6516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" name="Google Shape;1034;p49">
              <a:extLst>
                <a:ext uri="{FF2B5EF4-FFF2-40B4-BE49-F238E27FC236}">
                  <a16:creationId xmlns:a16="http://schemas.microsoft.com/office/drawing/2014/main" id="{5BC820C9-DC6A-31FF-F085-430380E633E8}"/>
                </a:ext>
              </a:extLst>
            </p:cNvPr>
            <p:cNvCxnSpPr>
              <a:stCxn id="5" idx="0"/>
              <a:endCxn id="6" idx="0"/>
            </p:cNvCxnSpPr>
            <p:nvPr/>
          </p:nvCxnSpPr>
          <p:spPr>
            <a:xfrm rot="-1187423" flipH="1">
              <a:off x="8082575" y="2567644"/>
              <a:ext cx="76201" cy="210763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" name="Google Shape;2029;p68">
            <a:extLst>
              <a:ext uri="{FF2B5EF4-FFF2-40B4-BE49-F238E27FC236}">
                <a16:creationId xmlns:a16="http://schemas.microsoft.com/office/drawing/2014/main" id="{8E595BE4-C143-334D-5277-F823F20AB10A}"/>
              </a:ext>
            </a:extLst>
          </p:cNvPr>
          <p:cNvGrpSpPr/>
          <p:nvPr/>
        </p:nvGrpSpPr>
        <p:grpSpPr>
          <a:xfrm rot="1124476">
            <a:off x="-456709" y="2806693"/>
            <a:ext cx="3002061" cy="1104891"/>
            <a:chOff x="419375" y="2109025"/>
            <a:chExt cx="1137975" cy="418825"/>
          </a:xfrm>
        </p:grpSpPr>
        <p:sp>
          <p:nvSpPr>
            <p:cNvPr id="9" name="Google Shape;2030;p68">
              <a:extLst>
                <a:ext uri="{FF2B5EF4-FFF2-40B4-BE49-F238E27FC236}">
                  <a16:creationId xmlns:a16="http://schemas.microsoft.com/office/drawing/2014/main" id="{37AE8506-757F-9D64-9AA6-C4A28E59FCD1}"/>
                </a:ext>
              </a:extLst>
            </p:cNvPr>
            <p:cNvSpPr/>
            <p:nvPr/>
          </p:nvSpPr>
          <p:spPr>
            <a:xfrm>
              <a:off x="434575" y="2109025"/>
              <a:ext cx="1122775" cy="418825"/>
            </a:xfrm>
            <a:custGeom>
              <a:avLst/>
              <a:gdLst/>
              <a:ahLst/>
              <a:cxnLst/>
              <a:rect l="l" t="t" r="r" b="b"/>
              <a:pathLst>
                <a:path w="44911" h="16753" extrusionOk="0">
                  <a:moveTo>
                    <a:pt x="393" y="0"/>
                  </a:moveTo>
                  <a:cubicBezTo>
                    <a:pt x="179" y="0"/>
                    <a:pt x="0" y="179"/>
                    <a:pt x="0" y="393"/>
                  </a:cubicBezTo>
                  <a:lnTo>
                    <a:pt x="0" y="16359"/>
                  </a:lnTo>
                  <a:cubicBezTo>
                    <a:pt x="0" y="16574"/>
                    <a:pt x="179" y="16752"/>
                    <a:pt x="393" y="16752"/>
                  </a:cubicBezTo>
                  <a:lnTo>
                    <a:pt x="44518" y="16752"/>
                  </a:lnTo>
                  <a:cubicBezTo>
                    <a:pt x="44732" y="16752"/>
                    <a:pt x="44911" y="16574"/>
                    <a:pt x="44911" y="16359"/>
                  </a:cubicBezTo>
                  <a:lnTo>
                    <a:pt x="44911" y="393"/>
                  </a:lnTo>
                  <a:cubicBezTo>
                    <a:pt x="44911" y="179"/>
                    <a:pt x="44732" y="0"/>
                    <a:pt x="44518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031;p68">
              <a:extLst>
                <a:ext uri="{FF2B5EF4-FFF2-40B4-BE49-F238E27FC236}">
                  <a16:creationId xmlns:a16="http://schemas.microsoft.com/office/drawing/2014/main" id="{AAEA86D0-2058-75BD-12FA-B23B3DAB9888}"/>
                </a:ext>
              </a:extLst>
            </p:cNvPr>
            <p:cNvSpPr/>
            <p:nvPr/>
          </p:nvSpPr>
          <p:spPr>
            <a:xfrm>
              <a:off x="419375" y="2109025"/>
              <a:ext cx="1098675" cy="418825"/>
            </a:xfrm>
            <a:custGeom>
              <a:avLst/>
              <a:gdLst/>
              <a:ahLst/>
              <a:cxnLst/>
              <a:rect l="l" t="t" r="r" b="b"/>
              <a:pathLst>
                <a:path w="43947" h="16753" extrusionOk="0">
                  <a:moveTo>
                    <a:pt x="394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16359"/>
                  </a:lnTo>
                  <a:cubicBezTo>
                    <a:pt x="1" y="16574"/>
                    <a:pt x="180" y="16752"/>
                    <a:pt x="394" y="16752"/>
                  </a:cubicBezTo>
                  <a:lnTo>
                    <a:pt x="43554" y="16752"/>
                  </a:lnTo>
                  <a:cubicBezTo>
                    <a:pt x="43780" y="16752"/>
                    <a:pt x="43947" y="16574"/>
                    <a:pt x="43947" y="16359"/>
                  </a:cubicBezTo>
                  <a:lnTo>
                    <a:pt x="43947" y="393"/>
                  </a:lnTo>
                  <a:cubicBezTo>
                    <a:pt x="43947" y="179"/>
                    <a:pt x="43780" y="0"/>
                    <a:pt x="43554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32;p68">
              <a:extLst>
                <a:ext uri="{FF2B5EF4-FFF2-40B4-BE49-F238E27FC236}">
                  <a16:creationId xmlns:a16="http://schemas.microsoft.com/office/drawing/2014/main" id="{F15C16A6-6B73-C0D4-6481-9B158D268D3A}"/>
                </a:ext>
              </a:extLst>
            </p:cNvPr>
            <p:cNvSpPr/>
            <p:nvPr/>
          </p:nvSpPr>
          <p:spPr>
            <a:xfrm>
              <a:off x="700075" y="2428400"/>
              <a:ext cx="522125" cy="55400"/>
            </a:xfrm>
            <a:custGeom>
              <a:avLst/>
              <a:gdLst/>
              <a:ahLst/>
              <a:cxnLst/>
              <a:rect l="l" t="t" r="r" b="b"/>
              <a:pathLst>
                <a:path w="20885" h="2216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lnTo>
                    <a:pt x="1" y="2037"/>
                  </a:lnTo>
                  <a:cubicBezTo>
                    <a:pt x="1" y="2132"/>
                    <a:pt x="84" y="2215"/>
                    <a:pt x="179" y="2215"/>
                  </a:cubicBezTo>
                  <a:lnTo>
                    <a:pt x="20694" y="2215"/>
                  </a:lnTo>
                  <a:cubicBezTo>
                    <a:pt x="20801" y="2215"/>
                    <a:pt x="20884" y="2132"/>
                    <a:pt x="20884" y="2037"/>
                  </a:cubicBezTo>
                  <a:lnTo>
                    <a:pt x="20884" y="179"/>
                  </a:lnTo>
                  <a:cubicBezTo>
                    <a:pt x="20884" y="72"/>
                    <a:pt x="20801" y="1"/>
                    <a:pt x="2069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33;p68">
              <a:extLst>
                <a:ext uri="{FF2B5EF4-FFF2-40B4-BE49-F238E27FC236}">
                  <a16:creationId xmlns:a16="http://schemas.microsoft.com/office/drawing/2014/main" id="{D811FB8D-5176-77DB-FD55-8E269D82E892}"/>
                </a:ext>
              </a:extLst>
            </p:cNvPr>
            <p:cNvSpPr/>
            <p:nvPr/>
          </p:nvSpPr>
          <p:spPr>
            <a:xfrm>
              <a:off x="467000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34;p68">
              <a:extLst>
                <a:ext uri="{FF2B5EF4-FFF2-40B4-BE49-F238E27FC236}">
                  <a16:creationId xmlns:a16="http://schemas.microsoft.com/office/drawing/2014/main" id="{69E121B3-50A0-31B7-8EB8-18B34E2A65D3}"/>
                </a:ext>
              </a:extLst>
            </p:cNvPr>
            <p:cNvSpPr/>
            <p:nvPr/>
          </p:nvSpPr>
          <p:spPr>
            <a:xfrm>
              <a:off x="58755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4"/>
                  </a:cubicBezTo>
                  <a:lnTo>
                    <a:pt x="2216" y="191"/>
                  </a:lnTo>
                  <a:cubicBezTo>
                    <a:pt x="2216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35;p68">
              <a:extLst>
                <a:ext uri="{FF2B5EF4-FFF2-40B4-BE49-F238E27FC236}">
                  <a16:creationId xmlns:a16="http://schemas.microsoft.com/office/drawing/2014/main" id="{9029BE17-1A41-7C91-F915-E7B6DBEBA047}"/>
                </a:ext>
              </a:extLst>
            </p:cNvPr>
            <p:cNvSpPr/>
            <p:nvPr/>
          </p:nvSpPr>
          <p:spPr>
            <a:xfrm>
              <a:off x="66525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36;p68">
              <a:extLst>
                <a:ext uri="{FF2B5EF4-FFF2-40B4-BE49-F238E27FC236}">
                  <a16:creationId xmlns:a16="http://schemas.microsoft.com/office/drawing/2014/main" id="{BC7A3FEA-DA78-A1F7-338B-ACF009605EC1}"/>
                </a:ext>
              </a:extLst>
            </p:cNvPr>
            <p:cNvSpPr/>
            <p:nvPr/>
          </p:nvSpPr>
          <p:spPr>
            <a:xfrm>
              <a:off x="742950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6" y="2132"/>
                    <a:pt x="2226" y="2024"/>
                  </a:cubicBezTo>
                  <a:lnTo>
                    <a:pt x="2226" y="191"/>
                  </a:lnTo>
                  <a:cubicBezTo>
                    <a:pt x="2226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37;p68">
              <a:extLst>
                <a:ext uri="{FF2B5EF4-FFF2-40B4-BE49-F238E27FC236}">
                  <a16:creationId xmlns:a16="http://schemas.microsoft.com/office/drawing/2014/main" id="{090701AE-6CBC-2ADC-7CBF-ED0BFFC9E04F}"/>
                </a:ext>
              </a:extLst>
            </p:cNvPr>
            <p:cNvSpPr/>
            <p:nvPr/>
          </p:nvSpPr>
          <p:spPr>
            <a:xfrm>
              <a:off x="820625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6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4"/>
                  </a:cubicBezTo>
                  <a:lnTo>
                    <a:pt x="2227" y="191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38;p68">
              <a:extLst>
                <a:ext uri="{FF2B5EF4-FFF2-40B4-BE49-F238E27FC236}">
                  <a16:creationId xmlns:a16="http://schemas.microsoft.com/office/drawing/2014/main" id="{BE742F69-9C57-01D4-FDC8-DE91444EA794}"/>
                </a:ext>
              </a:extLst>
            </p:cNvPr>
            <p:cNvSpPr/>
            <p:nvPr/>
          </p:nvSpPr>
          <p:spPr>
            <a:xfrm>
              <a:off x="898325" y="22486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2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43" y="2215"/>
                    <a:pt x="2227" y="2132"/>
                    <a:pt x="2227" y="2024"/>
                  </a:cubicBezTo>
                  <a:lnTo>
                    <a:pt x="2227" y="191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39;p68">
              <a:extLst>
                <a:ext uri="{FF2B5EF4-FFF2-40B4-BE49-F238E27FC236}">
                  <a16:creationId xmlns:a16="http://schemas.microsoft.com/office/drawing/2014/main" id="{DFDCC70F-923F-70B9-207F-F34DE6174606}"/>
                </a:ext>
              </a:extLst>
            </p:cNvPr>
            <p:cNvSpPr/>
            <p:nvPr/>
          </p:nvSpPr>
          <p:spPr>
            <a:xfrm>
              <a:off x="976300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040;p68">
              <a:extLst>
                <a:ext uri="{FF2B5EF4-FFF2-40B4-BE49-F238E27FC236}">
                  <a16:creationId xmlns:a16="http://schemas.microsoft.com/office/drawing/2014/main" id="{1A3E1591-1FC6-6057-40E6-EC294C35D1EC}"/>
                </a:ext>
              </a:extLst>
            </p:cNvPr>
            <p:cNvSpPr/>
            <p:nvPr/>
          </p:nvSpPr>
          <p:spPr>
            <a:xfrm>
              <a:off x="1054000" y="22486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41;p68">
              <a:extLst>
                <a:ext uri="{FF2B5EF4-FFF2-40B4-BE49-F238E27FC236}">
                  <a16:creationId xmlns:a16="http://schemas.microsoft.com/office/drawing/2014/main" id="{9FAD53D0-6A01-A197-19A4-8BAF0F9AFE85}"/>
                </a:ext>
              </a:extLst>
            </p:cNvPr>
            <p:cNvSpPr/>
            <p:nvPr/>
          </p:nvSpPr>
          <p:spPr>
            <a:xfrm>
              <a:off x="1131675" y="22486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042;p68">
              <a:extLst>
                <a:ext uri="{FF2B5EF4-FFF2-40B4-BE49-F238E27FC236}">
                  <a16:creationId xmlns:a16="http://schemas.microsoft.com/office/drawing/2014/main" id="{36C4BE15-03D6-0F7E-80AD-46E12A4399CF}"/>
                </a:ext>
              </a:extLst>
            </p:cNvPr>
            <p:cNvSpPr/>
            <p:nvPr/>
          </p:nvSpPr>
          <p:spPr>
            <a:xfrm>
              <a:off x="1209375" y="22486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lnTo>
                    <a:pt x="0" y="2024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043;p68">
              <a:extLst>
                <a:ext uri="{FF2B5EF4-FFF2-40B4-BE49-F238E27FC236}">
                  <a16:creationId xmlns:a16="http://schemas.microsoft.com/office/drawing/2014/main" id="{3797F74A-C5B9-A220-D5EC-A72B79B95AD2}"/>
                </a:ext>
              </a:extLst>
            </p:cNvPr>
            <p:cNvSpPr/>
            <p:nvPr/>
          </p:nvSpPr>
          <p:spPr>
            <a:xfrm>
              <a:off x="1287050" y="22486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2024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15" y="2024"/>
                  </a:cubicBezTo>
                  <a:lnTo>
                    <a:pt x="2215" y="191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44;p68">
              <a:extLst>
                <a:ext uri="{FF2B5EF4-FFF2-40B4-BE49-F238E27FC236}">
                  <a16:creationId xmlns:a16="http://schemas.microsoft.com/office/drawing/2014/main" id="{C4B7735C-7DA4-DF19-D7BD-036E4CD21813}"/>
                </a:ext>
              </a:extLst>
            </p:cNvPr>
            <p:cNvSpPr/>
            <p:nvPr/>
          </p:nvSpPr>
          <p:spPr>
            <a:xfrm>
              <a:off x="467000" y="2248325"/>
              <a:ext cx="95275" cy="55675"/>
            </a:xfrm>
            <a:custGeom>
              <a:avLst/>
              <a:gdLst/>
              <a:ahLst/>
              <a:cxnLst/>
              <a:rect l="l" t="t" r="r" b="b"/>
              <a:pathLst>
                <a:path w="3811" h="2227" extrusionOk="0">
                  <a:moveTo>
                    <a:pt x="251" y="0"/>
                  </a:moveTo>
                  <a:cubicBezTo>
                    <a:pt x="108" y="0"/>
                    <a:pt x="1" y="119"/>
                    <a:pt x="1" y="262"/>
                  </a:cubicBezTo>
                  <a:lnTo>
                    <a:pt x="1" y="1977"/>
                  </a:lnTo>
                  <a:cubicBezTo>
                    <a:pt x="1" y="2108"/>
                    <a:pt x="108" y="2227"/>
                    <a:pt x="251" y="2227"/>
                  </a:cubicBezTo>
                  <a:lnTo>
                    <a:pt x="3549" y="2227"/>
                  </a:lnTo>
                  <a:cubicBezTo>
                    <a:pt x="3692" y="2227"/>
                    <a:pt x="3811" y="2108"/>
                    <a:pt x="3811" y="1977"/>
                  </a:cubicBezTo>
                  <a:lnTo>
                    <a:pt x="3811" y="262"/>
                  </a:lnTo>
                  <a:cubicBezTo>
                    <a:pt x="3811" y="119"/>
                    <a:pt x="3692" y="0"/>
                    <a:pt x="3549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5;p68">
              <a:extLst>
                <a:ext uri="{FF2B5EF4-FFF2-40B4-BE49-F238E27FC236}">
                  <a16:creationId xmlns:a16="http://schemas.microsoft.com/office/drawing/2014/main" id="{339BD585-7B2A-1C45-22A4-CDC37E930AC8}"/>
                </a:ext>
              </a:extLst>
            </p:cNvPr>
            <p:cNvSpPr/>
            <p:nvPr/>
          </p:nvSpPr>
          <p:spPr>
            <a:xfrm>
              <a:off x="544700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46;p68">
              <a:extLst>
                <a:ext uri="{FF2B5EF4-FFF2-40B4-BE49-F238E27FC236}">
                  <a16:creationId xmlns:a16="http://schemas.microsoft.com/office/drawing/2014/main" id="{2F90A686-B2ED-31C4-B889-E3A4D1E8E5E2}"/>
                </a:ext>
              </a:extLst>
            </p:cNvPr>
            <p:cNvSpPr/>
            <p:nvPr/>
          </p:nvSpPr>
          <p:spPr>
            <a:xfrm>
              <a:off x="622375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47;p68">
              <a:extLst>
                <a:ext uri="{FF2B5EF4-FFF2-40B4-BE49-F238E27FC236}">
                  <a16:creationId xmlns:a16="http://schemas.microsoft.com/office/drawing/2014/main" id="{880AD6AA-6B70-A48F-68E7-6824FB14F85C}"/>
                </a:ext>
              </a:extLst>
            </p:cNvPr>
            <p:cNvSpPr/>
            <p:nvPr/>
          </p:nvSpPr>
          <p:spPr>
            <a:xfrm>
              <a:off x="700075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48;p68">
              <a:extLst>
                <a:ext uri="{FF2B5EF4-FFF2-40B4-BE49-F238E27FC236}">
                  <a16:creationId xmlns:a16="http://schemas.microsoft.com/office/drawing/2014/main" id="{250EB1CC-D380-55F6-F344-CB2092AE15A8}"/>
                </a:ext>
              </a:extLst>
            </p:cNvPr>
            <p:cNvSpPr/>
            <p:nvPr/>
          </p:nvSpPr>
          <p:spPr>
            <a:xfrm>
              <a:off x="777775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2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49;p68">
              <a:extLst>
                <a:ext uri="{FF2B5EF4-FFF2-40B4-BE49-F238E27FC236}">
                  <a16:creationId xmlns:a16="http://schemas.microsoft.com/office/drawing/2014/main" id="{2B83BEC2-E39D-B0D0-2403-7BD177CEEBE4}"/>
                </a:ext>
              </a:extLst>
            </p:cNvPr>
            <p:cNvSpPr/>
            <p:nvPr/>
          </p:nvSpPr>
          <p:spPr>
            <a:xfrm>
              <a:off x="855450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37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44" y="1"/>
                    <a:pt x="2037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50;p68">
              <a:extLst>
                <a:ext uri="{FF2B5EF4-FFF2-40B4-BE49-F238E27FC236}">
                  <a16:creationId xmlns:a16="http://schemas.microsoft.com/office/drawing/2014/main" id="{85C05702-028A-C202-ADDA-65D35FAF4D5B}"/>
                </a:ext>
              </a:extLst>
            </p:cNvPr>
            <p:cNvSpPr/>
            <p:nvPr/>
          </p:nvSpPr>
          <p:spPr>
            <a:xfrm>
              <a:off x="933150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203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15"/>
                    <a:pt x="203" y="2215"/>
                  </a:cubicBezTo>
                  <a:lnTo>
                    <a:pt x="2036" y="2215"/>
                  </a:lnTo>
                  <a:cubicBezTo>
                    <a:pt x="2143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43" y="1"/>
                    <a:pt x="203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51;p68">
              <a:extLst>
                <a:ext uri="{FF2B5EF4-FFF2-40B4-BE49-F238E27FC236}">
                  <a16:creationId xmlns:a16="http://schemas.microsoft.com/office/drawing/2014/main" id="{2172FA38-064F-CE65-1EBD-8F3E7C827651}"/>
                </a:ext>
              </a:extLst>
            </p:cNvPr>
            <p:cNvSpPr/>
            <p:nvPr/>
          </p:nvSpPr>
          <p:spPr>
            <a:xfrm>
              <a:off x="1011125" y="2157825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052;p68">
              <a:extLst>
                <a:ext uri="{FF2B5EF4-FFF2-40B4-BE49-F238E27FC236}">
                  <a16:creationId xmlns:a16="http://schemas.microsoft.com/office/drawing/2014/main" id="{C3B69BD0-AE8B-BA54-389D-63DE3CDF62BE}"/>
                </a:ext>
              </a:extLst>
            </p:cNvPr>
            <p:cNvSpPr/>
            <p:nvPr/>
          </p:nvSpPr>
          <p:spPr>
            <a:xfrm>
              <a:off x="1088825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053;p68">
              <a:extLst>
                <a:ext uri="{FF2B5EF4-FFF2-40B4-BE49-F238E27FC236}">
                  <a16:creationId xmlns:a16="http://schemas.microsoft.com/office/drawing/2014/main" id="{9A7C0908-C46F-F8A1-B362-11CB330F16F4}"/>
                </a:ext>
              </a:extLst>
            </p:cNvPr>
            <p:cNvSpPr/>
            <p:nvPr/>
          </p:nvSpPr>
          <p:spPr>
            <a:xfrm>
              <a:off x="1166500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054;p68">
              <a:extLst>
                <a:ext uri="{FF2B5EF4-FFF2-40B4-BE49-F238E27FC236}">
                  <a16:creationId xmlns:a16="http://schemas.microsoft.com/office/drawing/2014/main" id="{D1F6088F-E47C-4CBA-5628-F25C81E37112}"/>
                </a:ext>
              </a:extLst>
            </p:cNvPr>
            <p:cNvSpPr/>
            <p:nvPr/>
          </p:nvSpPr>
          <p:spPr>
            <a:xfrm>
              <a:off x="1244200" y="2157825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055;p68">
              <a:extLst>
                <a:ext uri="{FF2B5EF4-FFF2-40B4-BE49-F238E27FC236}">
                  <a16:creationId xmlns:a16="http://schemas.microsoft.com/office/drawing/2014/main" id="{5C16A8CB-7279-4623-1F81-5E8EFE459C77}"/>
                </a:ext>
              </a:extLst>
            </p:cNvPr>
            <p:cNvSpPr/>
            <p:nvPr/>
          </p:nvSpPr>
          <p:spPr>
            <a:xfrm>
              <a:off x="1321875" y="2157825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056;p68">
              <a:extLst>
                <a:ext uri="{FF2B5EF4-FFF2-40B4-BE49-F238E27FC236}">
                  <a16:creationId xmlns:a16="http://schemas.microsoft.com/office/drawing/2014/main" id="{7A199CB4-DAA1-1AEF-BC4C-AC5C4E8E40E6}"/>
                </a:ext>
              </a:extLst>
            </p:cNvPr>
            <p:cNvSpPr/>
            <p:nvPr/>
          </p:nvSpPr>
          <p:spPr>
            <a:xfrm>
              <a:off x="1399875" y="2157825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057;p68">
              <a:extLst>
                <a:ext uri="{FF2B5EF4-FFF2-40B4-BE49-F238E27FC236}">
                  <a16:creationId xmlns:a16="http://schemas.microsoft.com/office/drawing/2014/main" id="{8D479D5F-4F38-8773-7463-9A16FE9B816A}"/>
                </a:ext>
              </a:extLst>
            </p:cNvPr>
            <p:cNvSpPr/>
            <p:nvPr/>
          </p:nvSpPr>
          <p:spPr>
            <a:xfrm>
              <a:off x="467000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058;p68">
              <a:extLst>
                <a:ext uri="{FF2B5EF4-FFF2-40B4-BE49-F238E27FC236}">
                  <a16:creationId xmlns:a16="http://schemas.microsoft.com/office/drawing/2014/main" id="{7884C094-0222-A866-2E1B-63BB3158099A}"/>
                </a:ext>
              </a:extLst>
            </p:cNvPr>
            <p:cNvSpPr/>
            <p:nvPr/>
          </p:nvSpPr>
          <p:spPr>
            <a:xfrm>
              <a:off x="544700" y="23385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4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059;p68">
              <a:extLst>
                <a:ext uri="{FF2B5EF4-FFF2-40B4-BE49-F238E27FC236}">
                  <a16:creationId xmlns:a16="http://schemas.microsoft.com/office/drawing/2014/main" id="{9BEC9E24-9419-B25F-0B84-74C38C1957BA}"/>
                </a:ext>
              </a:extLst>
            </p:cNvPr>
            <p:cNvSpPr/>
            <p:nvPr/>
          </p:nvSpPr>
          <p:spPr>
            <a:xfrm>
              <a:off x="622375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1"/>
                    <a:pt x="2216" y="2024"/>
                  </a:cubicBezTo>
                  <a:lnTo>
                    <a:pt x="2216" y="191"/>
                  </a:lnTo>
                  <a:cubicBezTo>
                    <a:pt x="2216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060;p68">
              <a:extLst>
                <a:ext uri="{FF2B5EF4-FFF2-40B4-BE49-F238E27FC236}">
                  <a16:creationId xmlns:a16="http://schemas.microsoft.com/office/drawing/2014/main" id="{445E070A-A9BF-72D7-F631-0941E867C2D4}"/>
                </a:ext>
              </a:extLst>
            </p:cNvPr>
            <p:cNvSpPr/>
            <p:nvPr/>
          </p:nvSpPr>
          <p:spPr>
            <a:xfrm>
              <a:off x="467000" y="2428400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061;p68">
              <a:extLst>
                <a:ext uri="{FF2B5EF4-FFF2-40B4-BE49-F238E27FC236}">
                  <a16:creationId xmlns:a16="http://schemas.microsoft.com/office/drawing/2014/main" id="{86C355D7-4787-7402-F503-2C4A702298F2}"/>
                </a:ext>
              </a:extLst>
            </p:cNvPr>
            <p:cNvSpPr/>
            <p:nvPr/>
          </p:nvSpPr>
          <p:spPr>
            <a:xfrm>
              <a:off x="544700" y="2428400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062;p68">
              <a:extLst>
                <a:ext uri="{FF2B5EF4-FFF2-40B4-BE49-F238E27FC236}">
                  <a16:creationId xmlns:a16="http://schemas.microsoft.com/office/drawing/2014/main" id="{0A2569C6-205C-10A2-45D4-D7A94B7A43DB}"/>
                </a:ext>
              </a:extLst>
            </p:cNvPr>
            <p:cNvSpPr/>
            <p:nvPr/>
          </p:nvSpPr>
          <p:spPr>
            <a:xfrm>
              <a:off x="622375" y="2428400"/>
              <a:ext cx="55400" cy="55400"/>
            </a:xfrm>
            <a:custGeom>
              <a:avLst/>
              <a:gdLst/>
              <a:ahLst/>
              <a:cxnLst/>
              <a:rect l="l" t="t" r="r" b="b"/>
              <a:pathLst>
                <a:path w="2216" h="2216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063;p68">
              <a:extLst>
                <a:ext uri="{FF2B5EF4-FFF2-40B4-BE49-F238E27FC236}">
                  <a16:creationId xmlns:a16="http://schemas.microsoft.com/office/drawing/2014/main" id="{5F593FFC-AAFF-EE8F-F47B-558B1EF6BE53}"/>
                </a:ext>
              </a:extLst>
            </p:cNvPr>
            <p:cNvSpPr/>
            <p:nvPr/>
          </p:nvSpPr>
          <p:spPr>
            <a:xfrm>
              <a:off x="700075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32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064;p68">
              <a:extLst>
                <a:ext uri="{FF2B5EF4-FFF2-40B4-BE49-F238E27FC236}">
                  <a16:creationId xmlns:a16="http://schemas.microsoft.com/office/drawing/2014/main" id="{1B2FFC41-FBBE-92C8-E910-7CF396E0A96E}"/>
                </a:ext>
              </a:extLst>
            </p:cNvPr>
            <p:cNvSpPr/>
            <p:nvPr/>
          </p:nvSpPr>
          <p:spPr>
            <a:xfrm>
              <a:off x="777775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2" y="0"/>
                  </a:moveTo>
                  <a:cubicBezTo>
                    <a:pt x="95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95" y="2215"/>
                    <a:pt x="202" y="2215"/>
                  </a:cubicBezTo>
                  <a:lnTo>
                    <a:pt x="2024" y="2215"/>
                  </a:lnTo>
                  <a:cubicBezTo>
                    <a:pt x="2131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065;p68">
              <a:extLst>
                <a:ext uri="{FF2B5EF4-FFF2-40B4-BE49-F238E27FC236}">
                  <a16:creationId xmlns:a16="http://schemas.microsoft.com/office/drawing/2014/main" id="{25D30C1E-FF90-1E60-78D3-F2DE3B37333F}"/>
                </a:ext>
              </a:extLst>
            </p:cNvPr>
            <p:cNvSpPr/>
            <p:nvPr/>
          </p:nvSpPr>
          <p:spPr>
            <a:xfrm>
              <a:off x="855450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37" y="2215"/>
                  </a:lnTo>
                  <a:cubicBezTo>
                    <a:pt x="2144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066;p68">
              <a:extLst>
                <a:ext uri="{FF2B5EF4-FFF2-40B4-BE49-F238E27FC236}">
                  <a16:creationId xmlns:a16="http://schemas.microsoft.com/office/drawing/2014/main" id="{4C99BBF6-C87B-1C71-53B9-3E11B62E4E8A}"/>
                </a:ext>
              </a:extLst>
            </p:cNvPr>
            <p:cNvSpPr/>
            <p:nvPr/>
          </p:nvSpPr>
          <p:spPr>
            <a:xfrm>
              <a:off x="933150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95" y="2215"/>
                    <a:pt x="203" y="2215"/>
                  </a:cubicBezTo>
                  <a:lnTo>
                    <a:pt x="2036" y="2215"/>
                  </a:lnTo>
                  <a:cubicBezTo>
                    <a:pt x="2143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067;p68">
              <a:extLst>
                <a:ext uri="{FF2B5EF4-FFF2-40B4-BE49-F238E27FC236}">
                  <a16:creationId xmlns:a16="http://schemas.microsoft.com/office/drawing/2014/main" id="{484D8E46-D200-E520-6991-B958101180D7}"/>
                </a:ext>
              </a:extLst>
            </p:cNvPr>
            <p:cNvSpPr/>
            <p:nvPr/>
          </p:nvSpPr>
          <p:spPr>
            <a:xfrm>
              <a:off x="1011125" y="2338525"/>
              <a:ext cx="55400" cy="55375"/>
            </a:xfrm>
            <a:custGeom>
              <a:avLst/>
              <a:gdLst/>
              <a:ahLst/>
              <a:cxnLst/>
              <a:rect l="l" t="t" r="r" b="b"/>
              <a:pathLst>
                <a:path w="2216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068;p68">
              <a:extLst>
                <a:ext uri="{FF2B5EF4-FFF2-40B4-BE49-F238E27FC236}">
                  <a16:creationId xmlns:a16="http://schemas.microsoft.com/office/drawing/2014/main" id="{2D0CF7CA-0DDC-7FFA-5292-38863709EF56}"/>
                </a:ext>
              </a:extLst>
            </p:cNvPr>
            <p:cNvSpPr/>
            <p:nvPr/>
          </p:nvSpPr>
          <p:spPr>
            <a:xfrm>
              <a:off x="1088825" y="2338525"/>
              <a:ext cx="55375" cy="55375"/>
            </a:xfrm>
            <a:custGeom>
              <a:avLst/>
              <a:gdLst/>
              <a:ahLst/>
              <a:cxnLst/>
              <a:rect l="l" t="t" r="r" b="b"/>
              <a:pathLst>
                <a:path w="2215" h="2215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1"/>
                    <a:pt x="2215" y="2024"/>
                  </a:cubicBezTo>
                  <a:lnTo>
                    <a:pt x="2215" y="191"/>
                  </a:lnTo>
                  <a:cubicBezTo>
                    <a:pt x="2215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069;p68">
              <a:extLst>
                <a:ext uri="{FF2B5EF4-FFF2-40B4-BE49-F238E27FC236}">
                  <a16:creationId xmlns:a16="http://schemas.microsoft.com/office/drawing/2014/main" id="{4E26B134-F692-6D79-1660-0CCEDA506711}"/>
                </a:ext>
              </a:extLst>
            </p:cNvPr>
            <p:cNvSpPr/>
            <p:nvPr/>
          </p:nvSpPr>
          <p:spPr>
            <a:xfrm>
              <a:off x="1166500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84" y="2215"/>
                    <a:pt x="191" y="2215"/>
                  </a:cubicBezTo>
                  <a:lnTo>
                    <a:pt x="2025" y="2215"/>
                  </a:lnTo>
                  <a:cubicBezTo>
                    <a:pt x="2132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070;p68">
              <a:extLst>
                <a:ext uri="{FF2B5EF4-FFF2-40B4-BE49-F238E27FC236}">
                  <a16:creationId xmlns:a16="http://schemas.microsoft.com/office/drawing/2014/main" id="{ABEAECB1-5CA1-C1C0-A9D0-CA3B4C59B546}"/>
                </a:ext>
              </a:extLst>
            </p:cNvPr>
            <p:cNvSpPr/>
            <p:nvPr/>
          </p:nvSpPr>
          <p:spPr>
            <a:xfrm>
              <a:off x="1244200" y="2338525"/>
              <a:ext cx="55675" cy="55375"/>
            </a:xfrm>
            <a:custGeom>
              <a:avLst/>
              <a:gdLst/>
              <a:ahLst/>
              <a:cxnLst/>
              <a:rect l="l" t="t" r="r" b="b"/>
              <a:pathLst>
                <a:path w="2227" h="2215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lnTo>
                    <a:pt x="0" y="2024"/>
                  </a:lnTo>
                  <a:cubicBezTo>
                    <a:pt x="0" y="2131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071;p68">
              <a:extLst>
                <a:ext uri="{FF2B5EF4-FFF2-40B4-BE49-F238E27FC236}">
                  <a16:creationId xmlns:a16="http://schemas.microsoft.com/office/drawing/2014/main" id="{A442EAB8-5A0D-277A-E645-C9E30B606771}"/>
                </a:ext>
              </a:extLst>
            </p:cNvPr>
            <p:cNvSpPr/>
            <p:nvPr/>
          </p:nvSpPr>
          <p:spPr>
            <a:xfrm>
              <a:off x="1321875" y="2338525"/>
              <a:ext cx="55700" cy="55375"/>
            </a:xfrm>
            <a:custGeom>
              <a:avLst/>
              <a:gdLst/>
              <a:ahLst/>
              <a:cxnLst/>
              <a:rect l="l" t="t" r="r" b="b"/>
              <a:pathLst>
                <a:path w="2228" h="2215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lnTo>
                    <a:pt x="1" y="2024"/>
                  </a:lnTo>
                  <a:cubicBezTo>
                    <a:pt x="1" y="2131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1"/>
                    <a:pt x="2227" y="2024"/>
                  </a:cubicBezTo>
                  <a:lnTo>
                    <a:pt x="2227" y="191"/>
                  </a:lnTo>
                  <a:cubicBezTo>
                    <a:pt x="2227" y="83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072;p68">
              <a:extLst>
                <a:ext uri="{FF2B5EF4-FFF2-40B4-BE49-F238E27FC236}">
                  <a16:creationId xmlns:a16="http://schemas.microsoft.com/office/drawing/2014/main" id="{948A6176-FAE9-C0C2-5C01-D2EB58F74B53}"/>
                </a:ext>
              </a:extLst>
            </p:cNvPr>
            <p:cNvSpPr/>
            <p:nvPr/>
          </p:nvSpPr>
          <p:spPr>
            <a:xfrm>
              <a:off x="1377550" y="2248325"/>
              <a:ext cx="77700" cy="145575"/>
            </a:xfrm>
            <a:custGeom>
              <a:avLst/>
              <a:gdLst/>
              <a:ahLst/>
              <a:cxnLst/>
              <a:rect l="l" t="t" r="r" b="b"/>
              <a:pathLst>
                <a:path w="3108" h="5823" extrusionOk="0">
                  <a:moveTo>
                    <a:pt x="655" y="0"/>
                  </a:moveTo>
                  <a:cubicBezTo>
                    <a:pt x="286" y="0"/>
                    <a:pt x="0" y="310"/>
                    <a:pt x="0" y="691"/>
                  </a:cubicBezTo>
                  <a:lnTo>
                    <a:pt x="0" y="1667"/>
                  </a:lnTo>
                  <a:cubicBezTo>
                    <a:pt x="0" y="2048"/>
                    <a:pt x="286" y="2358"/>
                    <a:pt x="655" y="2358"/>
                  </a:cubicBezTo>
                  <a:lnTo>
                    <a:pt x="893" y="2358"/>
                  </a:lnTo>
                  <a:lnTo>
                    <a:pt x="893" y="4965"/>
                  </a:lnTo>
                  <a:cubicBezTo>
                    <a:pt x="893" y="5442"/>
                    <a:pt x="1250" y="5823"/>
                    <a:pt x="1703" y="5823"/>
                  </a:cubicBezTo>
                  <a:lnTo>
                    <a:pt x="2298" y="5823"/>
                  </a:lnTo>
                  <a:cubicBezTo>
                    <a:pt x="2739" y="5823"/>
                    <a:pt x="3108" y="5442"/>
                    <a:pt x="3108" y="4965"/>
                  </a:cubicBezTo>
                  <a:lnTo>
                    <a:pt x="3108" y="1667"/>
                  </a:lnTo>
                  <a:lnTo>
                    <a:pt x="3108" y="1560"/>
                  </a:lnTo>
                  <a:lnTo>
                    <a:pt x="3108" y="691"/>
                  </a:lnTo>
                  <a:cubicBezTo>
                    <a:pt x="3108" y="310"/>
                    <a:pt x="2822" y="0"/>
                    <a:pt x="245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073;p68">
              <a:extLst>
                <a:ext uri="{FF2B5EF4-FFF2-40B4-BE49-F238E27FC236}">
                  <a16:creationId xmlns:a16="http://schemas.microsoft.com/office/drawing/2014/main" id="{61054B91-1BEC-C8BB-BEC0-058A4490548C}"/>
                </a:ext>
              </a:extLst>
            </p:cNvPr>
            <p:cNvSpPr/>
            <p:nvPr/>
          </p:nvSpPr>
          <p:spPr>
            <a:xfrm>
              <a:off x="1244200" y="2428400"/>
              <a:ext cx="55675" cy="55400"/>
            </a:xfrm>
            <a:custGeom>
              <a:avLst/>
              <a:gdLst/>
              <a:ahLst/>
              <a:cxnLst/>
              <a:rect l="l" t="t" r="r" b="b"/>
              <a:pathLst>
                <a:path w="2227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074;p68">
              <a:extLst>
                <a:ext uri="{FF2B5EF4-FFF2-40B4-BE49-F238E27FC236}">
                  <a16:creationId xmlns:a16="http://schemas.microsoft.com/office/drawing/2014/main" id="{65FD5D51-61B9-BA5D-CAEA-C0EECD89D2EF}"/>
                </a:ext>
              </a:extLst>
            </p:cNvPr>
            <p:cNvSpPr/>
            <p:nvPr/>
          </p:nvSpPr>
          <p:spPr>
            <a:xfrm>
              <a:off x="1321875" y="2428400"/>
              <a:ext cx="55700" cy="55400"/>
            </a:xfrm>
            <a:custGeom>
              <a:avLst/>
              <a:gdLst/>
              <a:ahLst/>
              <a:cxnLst/>
              <a:rect l="l" t="t" r="r" b="b"/>
              <a:pathLst>
                <a:path w="2228" h="2216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15"/>
                    <a:pt x="203" y="2215"/>
                  </a:cubicBezTo>
                  <a:lnTo>
                    <a:pt x="2025" y="2215"/>
                  </a:lnTo>
                  <a:cubicBezTo>
                    <a:pt x="2144" y="2215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075;p68">
              <a:extLst>
                <a:ext uri="{FF2B5EF4-FFF2-40B4-BE49-F238E27FC236}">
                  <a16:creationId xmlns:a16="http://schemas.microsoft.com/office/drawing/2014/main" id="{8F134645-91EE-958A-6A31-4E1FAD3FAB55}"/>
                </a:ext>
              </a:extLst>
            </p:cNvPr>
            <p:cNvSpPr/>
            <p:nvPr/>
          </p:nvSpPr>
          <p:spPr>
            <a:xfrm>
              <a:off x="1399875" y="2428400"/>
              <a:ext cx="55375" cy="55400"/>
            </a:xfrm>
            <a:custGeom>
              <a:avLst/>
              <a:gdLst/>
              <a:ahLst/>
              <a:cxnLst/>
              <a:rect l="l" t="t" r="r" b="b"/>
              <a:pathLst>
                <a:path w="2215" h="2216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15"/>
                    <a:pt x="191" y="2215"/>
                  </a:cubicBezTo>
                  <a:lnTo>
                    <a:pt x="2024" y="2215"/>
                  </a:lnTo>
                  <a:cubicBezTo>
                    <a:pt x="2131" y="2215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076;p68">
              <a:extLst>
                <a:ext uri="{FF2B5EF4-FFF2-40B4-BE49-F238E27FC236}">
                  <a16:creationId xmlns:a16="http://schemas.microsoft.com/office/drawing/2014/main" id="{1B3671FC-6CCE-66CB-9AB9-480B38EF1CC9}"/>
                </a:ext>
              </a:extLst>
            </p:cNvPr>
            <p:cNvSpPr/>
            <p:nvPr/>
          </p:nvSpPr>
          <p:spPr>
            <a:xfrm>
              <a:off x="700075" y="2420675"/>
              <a:ext cx="522125" cy="55675"/>
            </a:xfrm>
            <a:custGeom>
              <a:avLst/>
              <a:gdLst/>
              <a:ahLst/>
              <a:cxnLst/>
              <a:rect l="l" t="t" r="r" b="b"/>
              <a:pathLst>
                <a:path w="20885" h="2227" extrusionOk="0">
                  <a:moveTo>
                    <a:pt x="179" y="0"/>
                  </a:moveTo>
                  <a:cubicBezTo>
                    <a:pt x="84" y="0"/>
                    <a:pt x="1" y="83"/>
                    <a:pt x="1" y="191"/>
                  </a:cubicBezTo>
                  <a:lnTo>
                    <a:pt x="1" y="2048"/>
                  </a:lnTo>
                  <a:cubicBezTo>
                    <a:pt x="1" y="2143"/>
                    <a:pt x="84" y="2227"/>
                    <a:pt x="179" y="2227"/>
                  </a:cubicBezTo>
                  <a:lnTo>
                    <a:pt x="20694" y="2227"/>
                  </a:lnTo>
                  <a:cubicBezTo>
                    <a:pt x="20801" y="2227"/>
                    <a:pt x="20884" y="2143"/>
                    <a:pt x="20884" y="2048"/>
                  </a:cubicBezTo>
                  <a:lnTo>
                    <a:pt x="20884" y="191"/>
                  </a:lnTo>
                  <a:cubicBezTo>
                    <a:pt x="20884" y="83"/>
                    <a:pt x="20801" y="0"/>
                    <a:pt x="2069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077;p68">
              <a:extLst>
                <a:ext uri="{FF2B5EF4-FFF2-40B4-BE49-F238E27FC236}">
                  <a16:creationId xmlns:a16="http://schemas.microsoft.com/office/drawing/2014/main" id="{79184FCF-B150-15BD-009D-3FFD841DCFF5}"/>
                </a:ext>
              </a:extLst>
            </p:cNvPr>
            <p:cNvSpPr/>
            <p:nvPr/>
          </p:nvSpPr>
          <p:spPr>
            <a:xfrm>
              <a:off x="467000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078;p68">
              <a:extLst>
                <a:ext uri="{FF2B5EF4-FFF2-40B4-BE49-F238E27FC236}">
                  <a16:creationId xmlns:a16="http://schemas.microsoft.com/office/drawing/2014/main" id="{2BFEF389-4702-C7C4-620C-48327D94C0C0}"/>
                </a:ext>
              </a:extLst>
            </p:cNvPr>
            <p:cNvSpPr/>
            <p:nvPr/>
          </p:nvSpPr>
          <p:spPr>
            <a:xfrm>
              <a:off x="58755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2"/>
                    <a:pt x="2216" y="2025"/>
                  </a:cubicBezTo>
                  <a:lnTo>
                    <a:pt x="2216" y="191"/>
                  </a:lnTo>
                  <a:cubicBezTo>
                    <a:pt x="2216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079;p68">
              <a:extLst>
                <a:ext uri="{FF2B5EF4-FFF2-40B4-BE49-F238E27FC236}">
                  <a16:creationId xmlns:a16="http://schemas.microsoft.com/office/drawing/2014/main" id="{2B728CDC-0366-1BB5-3FDB-F9F1099BCF90}"/>
                </a:ext>
              </a:extLst>
            </p:cNvPr>
            <p:cNvSpPr/>
            <p:nvPr/>
          </p:nvSpPr>
          <p:spPr>
            <a:xfrm>
              <a:off x="66525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80;p68">
              <a:extLst>
                <a:ext uri="{FF2B5EF4-FFF2-40B4-BE49-F238E27FC236}">
                  <a16:creationId xmlns:a16="http://schemas.microsoft.com/office/drawing/2014/main" id="{17A769C6-95F4-1D9D-5E2A-1D6101162EEF}"/>
                </a:ext>
              </a:extLst>
            </p:cNvPr>
            <p:cNvSpPr/>
            <p:nvPr/>
          </p:nvSpPr>
          <p:spPr>
            <a:xfrm>
              <a:off x="742950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6" y="2132"/>
                    <a:pt x="2226" y="2025"/>
                  </a:cubicBezTo>
                  <a:lnTo>
                    <a:pt x="2226" y="191"/>
                  </a:lnTo>
                  <a:cubicBezTo>
                    <a:pt x="2226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81;p68">
              <a:extLst>
                <a:ext uri="{FF2B5EF4-FFF2-40B4-BE49-F238E27FC236}">
                  <a16:creationId xmlns:a16="http://schemas.microsoft.com/office/drawing/2014/main" id="{694D9311-6577-A570-8F96-44DAB0810729}"/>
                </a:ext>
              </a:extLst>
            </p:cNvPr>
            <p:cNvSpPr/>
            <p:nvPr/>
          </p:nvSpPr>
          <p:spPr>
            <a:xfrm>
              <a:off x="820625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082;p68">
              <a:extLst>
                <a:ext uri="{FF2B5EF4-FFF2-40B4-BE49-F238E27FC236}">
                  <a16:creationId xmlns:a16="http://schemas.microsoft.com/office/drawing/2014/main" id="{7D702042-4247-D682-9C03-2D70FA0E4F70}"/>
                </a:ext>
              </a:extLst>
            </p:cNvPr>
            <p:cNvSpPr/>
            <p:nvPr/>
          </p:nvSpPr>
          <p:spPr>
            <a:xfrm>
              <a:off x="898325" y="2240875"/>
              <a:ext cx="55675" cy="55700"/>
            </a:xfrm>
            <a:custGeom>
              <a:avLst/>
              <a:gdLst/>
              <a:ahLst/>
              <a:cxnLst/>
              <a:rect l="l" t="t" r="r" b="b"/>
              <a:pathLst>
                <a:path w="2227" h="2228" extrusionOk="0">
                  <a:moveTo>
                    <a:pt x="202" y="1"/>
                  </a:moveTo>
                  <a:cubicBezTo>
                    <a:pt x="95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43" y="2227"/>
                    <a:pt x="2227" y="2132"/>
                    <a:pt x="2227" y="2025"/>
                  </a:cubicBezTo>
                  <a:lnTo>
                    <a:pt x="2227" y="191"/>
                  </a:lnTo>
                  <a:cubicBezTo>
                    <a:pt x="2227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083;p68">
              <a:extLst>
                <a:ext uri="{FF2B5EF4-FFF2-40B4-BE49-F238E27FC236}">
                  <a16:creationId xmlns:a16="http://schemas.microsoft.com/office/drawing/2014/main" id="{15E439AB-B394-44E3-B445-F1705A732F4C}"/>
                </a:ext>
              </a:extLst>
            </p:cNvPr>
            <p:cNvSpPr/>
            <p:nvPr/>
          </p:nvSpPr>
          <p:spPr>
            <a:xfrm>
              <a:off x="976300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084;p68">
              <a:extLst>
                <a:ext uri="{FF2B5EF4-FFF2-40B4-BE49-F238E27FC236}">
                  <a16:creationId xmlns:a16="http://schemas.microsoft.com/office/drawing/2014/main" id="{90C66EDC-90EC-A4B2-0AB7-B9D88DCA78EC}"/>
                </a:ext>
              </a:extLst>
            </p:cNvPr>
            <p:cNvSpPr/>
            <p:nvPr/>
          </p:nvSpPr>
          <p:spPr>
            <a:xfrm>
              <a:off x="1054000" y="2240875"/>
              <a:ext cx="55375" cy="55700"/>
            </a:xfrm>
            <a:custGeom>
              <a:avLst/>
              <a:gdLst/>
              <a:ahLst/>
              <a:cxnLst/>
              <a:rect l="l" t="t" r="r" b="b"/>
              <a:pathLst>
                <a:path w="2215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085;p68">
              <a:extLst>
                <a:ext uri="{FF2B5EF4-FFF2-40B4-BE49-F238E27FC236}">
                  <a16:creationId xmlns:a16="http://schemas.microsoft.com/office/drawing/2014/main" id="{E7AE3D36-FC7E-3485-EA43-B3BD3B3FA075}"/>
                </a:ext>
              </a:extLst>
            </p:cNvPr>
            <p:cNvSpPr/>
            <p:nvPr/>
          </p:nvSpPr>
          <p:spPr>
            <a:xfrm>
              <a:off x="1131675" y="2240875"/>
              <a:ext cx="55400" cy="55700"/>
            </a:xfrm>
            <a:custGeom>
              <a:avLst/>
              <a:gdLst/>
              <a:ahLst/>
              <a:cxnLst/>
              <a:rect l="l" t="t" r="r" b="b"/>
              <a:pathLst>
                <a:path w="2216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086;p68">
              <a:extLst>
                <a:ext uri="{FF2B5EF4-FFF2-40B4-BE49-F238E27FC236}">
                  <a16:creationId xmlns:a16="http://schemas.microsoft.com/office/drawing/2014/main" id="{FC6076D6-8CCB-1C6E-55DE-55BA488A5661}"/>
                </a:ext>
              </a:extLst>
            </p:cNvPr>
            <p:cNvSpPr/>
            <p:nvPr/>
          </p:nvSpPr>
          <p:spPr>
            <a:xfrm>
              <a:off x="1209375" y="2240875"/>
              <a:ext cx="55375" cy="55700"/>
            </a:xfrm>
            <a:custGeom>
              <a:avLst/>
              <a:gdLst/>
              <a:ahLst/>
              <a:cxnLst/>
              <a:rect l="l" t="t" r="r" b="b"/>
              <a:pathLst>
                <a:path w="2215" h="2228" extrusionOk="0">
                  <a:moveTo>
                    <a:pt x="191" y="1"/>
                  </a:moveTo>
                  <a:cubicBezTo>
                    <a:pt x="83" y="1"/>
                    <a:pt x="0" y="84"/>
                    <a:pt x="0" y="191"/>
                  </a:cubicBezTo>
                  <a:lnTo>
                    <a:pt x="0" y="2025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1" y="1"/>
                    <a:pt x="2024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087;p68">
              <a:extLst>
                <a:ext uri="{FF2B5EF4-FFF2-40B4-BE49-F238E27FC236}">
                  <a16:creationId xmlns:a16="http://schemas.microsoft.com/office/drawing/2014/main" id="{B0F22451-E4C1-E32F-4352-F4DAA77A701E}"/>
                </a:ext>
              </a:extLst>
            </p:cNvPr>
            <p:cNvSpPr/>
            <p:nvPr/>
          </p:nvSpPr>
          <p:spPr>
            <a:xfrm>
              <a:off x="1287050" y="2240875"/>
              <a:ext cx="55700" cy="55700"/>
            </a:xfrm>
            <a:custGeom>
              <a:avLst/>
              <a:gdLst/>
              <a:ahLst/>
              <a:cxnLst/>
              <a:rect l="l" t="t" r="r" b="b"/>
              <a:pathLst>
                <a:path w="2228" h="2228" extrusionOk="0">
                  <a:moveTo>
                    <a:pt x="191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2025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15" y="2025"/>
                  </a:cubicBezTo>
                  <a:lnTo>
                    <a:pt x="2215" y="191"/>
                  </a:lnTo>
                  <a:cubicBezTo>
                    <a:pt x="2215" y="84"/>
                    <a:pt x="2132" y="1"/>
                    <a:pt x="2025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088;p68">
              <a:extLst>
                <a:ext uri="{FF2B5EF4-FFF2-40B4-BE49-F238E27FC236}">
                  <a16:creationId xmlns:a16="http://schemas.microsoft.com/office/drawing/2014/main" id="{D02DB4CF-E008-E9AC-59C4-AE28AFA18527}"/>
                </a:ext>
              </a:extLst>
            </p:cNvPr>
            <p:cNvSpPr/>
            <p:nvPr/>
          </p:nvSpPr>
          <p:spPr>
            <a:xfrm>
              <a:off x="467000" y="2240875"/>
              <a:ext cx="95275" cy="55700"/>
            </a:xfrm>
            <a:custGeom>
              <a:avLst/>
              <a:gdLst/>
              <a:ahLst/>
              <a:cxnLst/>
              <a:rect l="l" t="t" r="r" b="b"/>
              <a:pathLst>
                <a:path w="3811" h="2228" extrusionOk="0">
                  <a:moveTo>
                    <a:pt x="251" y="1"/>
                  </a:moveTo>
                  <a:cubicBezTo>
                    <a:pt x="108" y="1"/>
                    <a:pt x="1" y="108"/>
                    <a:pt x="1" y="251"/>
                  </a:cubicBezTo>
                  <a:lnTo>
                    <a:pt x="1" y="1965"/>
                  </a:lnTo>
                  <a:cubicBezTo>
                    <a:pt x="1" y="2108"/>
                    <a:pt x="108" y="2227"/>
                    <a:pt x="251" y="2227"/>
                  </a:cubicBezTo>
                  <a:lnTo>
                    <a:pt x="3549" y="2227"/>
                  </a:lnTo>
                  <a:cubicBezTo>
                    <a:pt x="3692" y="2227"/>
                    <a:pt x="3811" y="2108"/>
                    <a:pt x="3811" y="1965"/>
                  </a:cubicBezTo>
                  <a:lnTo>
                    <a:pt x="3811" y="251"/>
                  </a:lnTo>
                  <a:cubicBezTo>
                    <a:pt x="3811" y="108"/>
                    <a:pt x="3692" y="1"/>
                    <a:pt x="3549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089;p68">
              <a:extLst>
                <a:ext uri="{FF2B5EF4-FFF2-40B4-BE49-F238E27FC236}">
                  <a16:creationId xmlns:a16="http://schemas.microsoft.com/office/drawing/2014/main" id="{DC761F1D-C51B-A5BB-C94F-D503A862AE18}"/>
                </a:ext>
              </a:extLst>
            </p:cNvPr>
            <p:cNvSpPr/>
            <p:nvPr/>
          </p:nvSpPr>
          <p:spPr>
            <a:xfrm>
              <a:off x="544700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090;p68">
              <a:extLst>
                <a:ext uri="{FF2B5EF4-FFF2-40B4-BE49-F238E27FC236}">
                  <a16:creationId xmlns:a16="http://schemas.microsoft.com/office/drawing/2014/main" id="{953C7C4C-6FC8-3C5C-A529-B53CA3A8AE11}"/>
                </a:ext>
              </a:extLst>
            </p:cNvPr>
            <p:cNvSpPr/>
            <p:nvPr/>
          </p:nvSpPr>
          <p:spPr>
            <a:xfrm>
              <a:off x="622375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43"/>
                    <a:pt x="2216" y="2036"/>
                  </a:cubicBezTo>
                  <a:lnTo>
                    <a:pt x="2216" y="203"/>
                  </a:lnTo>
                  <a:cubicBezTo>
                    <a:pt x="2216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091;p68">
              <a:extLst>
                <a:ext uri="{FF2B5EF4-FFF2-40B4-BE49-F238E27FC236}">
                  <a16:creationId xmlns:a16="http://schemas.microsoft.com/office/drawing/2014/main" id="{A2C4BEA4-B61F-D868-E20D-85999C8A1A3D}"/>
                </a:ext>
              </a:extLst>
            </p:cNvPr>
            <p:cNvSpPr/>
            <p:nvPr/>
          </p:nvSpPr>
          <p:spPr>
            <a:xfrm>
              <a:off x="700075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092;p68">
              <a:extLst>
                <a:ext uri="{FF2B5EF4-FFF2-40B4-BE49-F238E27FC236}">
                  <a16:creationId xmlns:a16="http://schemas.microsoft.com/office/drawing/2014/main" id="{A9450D12-62FF-A22B-A6B1-CA9EEFF1495F}"/>
                </a:ext>
              </a:extLst>
            </p:cNvPr>
            <p:cNvSpPr/>
            <p:nvPr/>
          </p:nvSpPr>
          <p:spPr>
            <a:xfrm>
              <a:off x="777775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2" y="0"/>
                  </a:moveTo>
                  <a:cubicBezTo>
                    <a:pt x="95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31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093;p68">
              <a:extLst>
                <a:ext uri="{FF2B5EF4-FFF2-40B4-BE49-F238E27FC236}">
                  <a16:creationId xmlns:a16="http://schemas.microsoft.com/office/drawing/2014/main" id="{19579F10-8B12-CB71-9F8C-3B5735440E28}"/>
                </a:ext>
              </a:extLst>
            </p:cNvPr>
            <p:cNvSpPr/>
            <p:nvPr/>
          </p:nvSpPr>
          <p:spPr>
            <a:xfrm>
              <a:off x="855450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094;p68">
              <a:extLst>
                <a:ext uri="{FF2B5EF4-FFF2-40B4-BE49-F238E27FC236}">
                  <a16:creationId xmlns:a16="http://schemas.microsoft.com/office/drawing/2014/main" id="{7B846CE9-4A9A-7F0C-E698-F22CDB0CC911}"/>
                </a:ext>
              </a:extLst>
            </p:cNvPr>
            <p:cNvSpPr/>
            <p:nvPr/>
          </p:nvSpPr>
          <p:spPr>
            <a:xfrm>
              <a:off x="933150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5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95" y="2227"/>
                    <a:pt x="203" y="2227"/>
                  </a:cubicBezTo>
                  <a:lnTo>
                    <a:pt x="2036" y="2227"/>
                  </a:lnTo>
                  <a:cubicBezTo>
                    <a:pt x="2143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095;p68">
              <a:extLst>
                <a:ext uri="{FF2B5EF4-FFF2-40B4-BE49-F238E27FC236}">
                  <a16:creationId xmlns:a16="http://schemas.microsoft.com/office/drawing/2014/main" id="{28AB2455-CEB1-BB5A-2871-6A8908805446}"/>
                </a:ext>
              </a:extLst>
            </p:cNvPr>
            <p:cNvSpPr/>
            <p:nvPr/>
          </p:nvSpPr>
          <p:spPr>
            <a:xfrm>
              <a:off x="1011125" y="2150100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096;p68">
              <a:extLst>
                <a:ext uri="{FF2B5EF4-FFF2-40B4-BE49-F238E27FC236}">
                  <a16:creationId xmlns:a16="http://schemas.microsoft.com/office/drawing/2014/main" id="{365ADD33-B715-8DE3-9230-A93D5035A9CD}"/>
                </a:ext>
              </a:extLst>
            </p:cNvPr>
            <p:cNvSpPr/>
            <p:nvPr/>
          </p:nvSpPr>
          <p:spPr>
            <a:xfrm>
              <a:off x="1088825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097;p68">
              <a:extLst>
                <a:ext uri="{FF2B5EF4-FFF2-40B4-BE49-F238E27FC236}">
                  <a16:creationId xmlns:a16="http://schemas.microsoft.com/office/drawing/2014/main" id="{815BEE6C-3AE2-5BB5-DA40-668F4424885E}"/>
                </a:ext>
              </a:extLst>
            </p:cNvPr>
            <p:cNvSpPr/>
            <p:nvPr/>
          </p:nvSpPr>
          <p:spPr>
            <a:xfrm>
              <a:off x="1166500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91" y="0"/>
                  </a:moveTo>
                  <a:cubicBezTo>
                    <a:pt x="84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098;p68">
              <a:extLst>
                <a:ext uri="{FF2B5EF4-FFF2-40B4-BE49-F238E27FC236}">
                  <a16:creationId xmlns:a16="http://schemas.microsoft.com/office/drawing/2014/main" id="{3F5CE0DD-A7E4-D751-FD65-5E312299BABC}"/>
                </a:ext>
              </a:extLst>
            </p:cNvPr>
            <p:cNvSpPr/>
            <p:nvPr/>
          </p:nvSpPr>
          <p:spPr>
            <a:xfrm>
              <a:off x="1244200" y="2150100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099;p68">
              <a:extLst>
                <a:ext uri="{FF2B5EF4-FFF2-40B4-BE49-F238E27FC236}">
                  <a16:creationId xmlns:a16="http://schemas.microsoft.com/office/drawing/2014/main" id="{DF482A43-59D2-1C11-DC04-4C46480C58F4}"/>
                </a:ext>
              </a:extLst>
            </p:cNvPr>
            <p:cNvSpPr/>
            <p:nvPr/>
          </p:nvSpPr>
          <p:spPr>
            <a:xfrm>
              <a:off x="1321875" y="2150100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lnTo>
                    <a:pt x="1" y="2036"/>
                  </a:lnTo>
                  <a:cubicBezTo>
                    <a:pt x="1" y="2143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43"/>
                    <a:pt x="2227" y="2036"/>
                  </a:cubicBezTo>
                  <a:lnTo>
                    <a:pt x="2227" y="203"/>
                  </a:lnTo>
                  <a:cubicBezTo>
                    <a:pt x="2227" y="96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100;p68">
              <a:extLst>
                <a:ext uri="{FF2B5EF4-FFF2-40B4-BE49-F238E27FC236}">
                  <a16:creationId xmlns:a16="http://schemas.microsoft.com/office/drawing/2014/main" id="{077132F7-C95A-78AA-8BF7-B6CA7FF51FFC}"/>
                </a:ext>
              </a:extLst>
            </p:cNvPr>
            <p:cNvSpPr/>
            <p:nvPr/>
          </p:nvSpPr>
          <p:spPr>
            <a:xfrm>
              <a:off x="1399875" y="2150100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6"/>
                    <a:pt x="0" y="203"/>
                  </a:cubicBezTo>
                  <a:lnTo>
                    <a:pt x="0" y="2036"/>
                  </a:lnTo>
                  <a:cubicBezTo>
                    <a:pt x="0" y="2143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43"/>
                    <a:pt x="2215" y="2036"/>
                  </a:cubicBezTo>
                  <a:lnTo>
                    <a:pt x="2215" y="203"/>
                  </a:lnTo>
                  <a:cubicBezTo>
                    <a:pt x="2215" y="96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101;p68">
              <a:extLst>
                <a:ext uri="{FF2B5EF4-FFF2-40B4-BE49-F238E27FC236}">
                  <a16:creationId xmlns:a16="http://schemas.microsoft.com/office/drawing/2014/main" id="{AA35043A-B3BD-85AE-4899-A1BC8661E462}"/>
                </a:ext>
              </a:extLst>
            </p:cNvPr>
            <p:cNvSpPr/>
            <p:nvPr/>
          </p:nvSpPr>
          <p:spPr>
            <a:xfrm>
              <a:off x="467000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102;p68">
              <a:extLst>
                <a:ext uri="{FF2B5EF4-FFF2-40B4-BE49-F238E27FC236}">
                  <a16:creationId xmlns:a16="http://schemas.microsoft.com/office/drawing/2014/main" id="{FF198E4B-7288-FA8D-F6E6-A962AAF724FC}"/>
                </a:ext>
              </a:extLst>
            </p:cNvPr>
            <p:cNvSpPr/>
            <p:nvPr/>
          </p:nvSpPr>
          <p:spPr>
            <a:xfrm>
              <a:off x="544700" y="23307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103;p68">
              <a:extLst>
                <a:ext uri="{FF2B5EF4-FFF2-40B4-BE49-F238E27FC236}">
                  <a16:creationId xmlns:a16="http://schemas.microsoft.com/office/drawing/2014/main" id="{00DBDB05-91E8-A330-0E2E-AF1B97B74180}"/>
                </a:ext>
              </a:extLst>
            </p:cNvPr>
            <p:cNvSpPr/>
            <p:nvPr/>
          </p:nvSpPr>
          <p:spPr>
            <a:xfrm>
              <a:off x="622375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2"/>
                    <a:pt x="2216" y="2024"/>
                  </a:cubicBezTo>
                  <a:lnTo>
                    <a:pt x="2216" y="203"/>
                  </a:lnTo>
                  <a:cubicBezTo>
                    <a:pt x="2216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104;p68">
              <a:extLst>
                <a:ext uri="{FF2B5EF4-FFF2-40B4-BE49-F238E27FC236}">
                  <a16:creationId xmlns:a16="http://schemas.microsoft.com/office/drawing/2014/main" id="{52234FB6-3D8E-502F-C384-50BC3FF2AFE3}"/>
                </a:ext>
              </a:extLst>
            </p:cNvPr>
            <p:cNvSpPr/>
            <p:nvPr/>
          </p:nvSpPr>
          <p:spPr>
            <a:xfrm>
              <a:off x="467000" y="24206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105;p68">
              <a:extLst>
                <a:ext uri="{FF2B5EF4-FFF2-40B4-BE49-F238E27FC236}">
                  <a16:creationId xmlns:a16="http://schemas.microsoft.com/office/drawing/2014/main" id="{828A1A3E-A34F-0A49-5CFF-528F9FC2F2B3}"/>
                </a:ext>
              </a:extLst>
            </p:cNvPr>
            <p:cNvSpPr/>
            <p:nvPr/>
          </p:nvSpPr>
          <p:spPr>
            <a:xfrm>
              <a:off x="544700" y="24206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4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106;p68">
              <a:extLst>
                <a:ext uri="{FF2B5EF4-FFF2-40B4-BE49-F238E27FC236}">
                  <a16:creationId xmlns:a16="http://schemas.microsoft.com/office/drawing/2014/main" id="{50D3705F-7221-E6A6-B18A-200F6CF7F395}"/>
                </a:ext>
              </a:extLst>
            </p:cNvPr>
            <p:cNvSpPr/>
            <p:nvPr/>
          </p:nvSpPr>
          <p:spPr>
            <a:xfrm>
              <a:off x="622375" y="24206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6" y="2131"/>
                    <a:pt x="2216" y="2024"/>
                  </a:cubicBezTo>
                  <a:lnTo>
                    <a:pt x="2216" y="203"/>
                  </a:lnTo>
                  <a:cubicBezTo>
                    <a:pt x="2216" y="95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107;p68">
              <a:extLst>
                <a:ext uri="{FF2B5EF4-FFF2-40B4-BE49-F238E27FC236}">
                  <a16:creationId xmlns:a16="http://schemas.microsoft.com/office/drawing/2014/main" id="{051BF22B-F33C-AAC8-C3B6-36ECF9EE8E48}"/>
                </a:ext>
              </a:extLst>
            </p:cNvPr>
            <p:cNvSpPr/>
            <p:nvPr/>
          </p:nvSpPr>
          <p:spPr>
            <a:xfrm>
              <a:off x="700075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108;p68">
              <a:extLst>
                <a:ext uri="{FF2B5EF4-FFF2-40B4-BE49-F238E27FC236}">
                  <a16:creationId xmlns:a16="http://schemas.microsoft.com/office/drawing/2014/main" id="{9B026A11-D9EA-EE37-8FA5-E52B676E2A22}"/>
                </a:ext>
              </a:extLst>
            </p:cNvPr>
            <p:cNvSpPr/>
            <p:nvPr/>
          </p:nvSpPr>
          <p:spPr>
            <a:xfrm>
              <a:off x="777775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95" y="2227"/>
                    <a:pt x="202" y="2227"/>
                  </a:cubicBezTo>
                  <a:lnTo>
                    <a:pt x="2024" y="2227"/>
                  </a:lnTo>
                  <a:cubicBezTo>
                    <a:pt x="2131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109;p68">
              <a:extLst>
                <a:ext uri="{FF2B5EF4-FFF2-40B4-BE49-F238E27FC236}">
                  <a16:creationId xmlns:a16="http://schemas.microsoft.com/office/drawing/2014/main" id="{08437DCD-4549-7557-4846-0605C21F3234}"/>
                </a:ext>
              </a:extLst>
            </p:cNvPr>
            <p:cNvSpPr/>
            <p:nvPr/>
          </p:nvSpPr>
          <p:spPr>
            <a:xfrm>
              <a:off x="855450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110;p68">
              <a:extLst>
                <a:ext uri="{FF2B5EF4-FFF2-40B4-BE49-F238E27FC236}">
                  <a16:creationId xmlns:a16="http://schemas.microsoft.com/office/drawing/2014/main" id="{B7FC786A-7B13-FD62-C1EF-16D0293D5313}"/>
                </a:ext>
              </a:extLst>
            </p:cNvPr>
            <p:cNvSpPr/>
            <p:nvPr/>
          </p:nvSpPr>
          <p:spPr>
            <a:xfrm>
              <a:off x="933150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203" y="0"/>
                  </a:moveTo>
                  <a:cubicBezTo>
                    <a:pt x="95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95" y="2227"/>
                    <a:pt x="203" y="2227"/>
                  </a:cubicBezTo>
                  <a:lnTo>
                    <a:pt x="2036" y="2227"/>
                  </a:lnTo>
                  <a:cubicBezTo>
                    <a:pt x="2143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3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111;p68">
              <a:extLst>
                <a:ext uri="{FF2B5EF4-FFF2-40B4-BE49-F238E27FC236}">
                  <a16:creationId xmlns:a16="http://schemas.microsoft.com/office/drawing/2014/main" id="{A8DA0A59-A75B-54B6-EEE6-BF13DF51E167}"/>
                </a:ext>
              </a:extLst>
            </p:cNvPr>
            <p:cNvSpPr/>
            <p:nvPr/>
          </p:nvSpPr>
          <p:spPr>
            <a:xfrm>
              <a:off x="1011125" y="2330775"/>
              <a:ext cx="55400" cy="55675"/>
            </a:xfrm>
            <a:custGeom>
              <a:avLst/>
              <a:gdLst/>
              <a:ahLst/>
              <a:cxnLst/>
              <a:rect l="l" t="t" r="r" b="b"/>
              <a:pathLst>
                <a:path w="2216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112;p68">
              <a:extLst>
                <a:ext uri="{FF2B5EF4-FFF2-40B4-BE49-F238E27FC236}">
                  <a16:creationId xmlns:a16="http://schemas.microsoft.com/office/drawing/2014/main" id="{692E4C20-C760-DE8E-0020-CB67E07CD532}"/>
                </a:ext>
              </a:extLst>
            </p:cNvPr>
            <p:cNvSpPr/>
            <p:nvPr/>
          </p:nvSpPr>
          <p:spPr>
            <a:xfrm>
              <a:off x="1088825" y="23307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2"/>
                    <a:pt x="2215" y="2024"/>
                  </a:cubicBezTo>
                  <a:lnTo>
                    <a:pt x="2215" y="203"/>
                  </a:lnTo>
                  <a:cubicBezTo>
                    <a:pt x="2215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113;p68">
              <a:extLst>
                <a:ext uri="{FF2B5EF4-FFF2-40B4-BE49-F238E27FC236}">
                  <a16:creationId xmlns:a16="http://schemas.microsoft.com/office/drawing/2014/main" id="{90B20A3C-41AC-C656-35BA-1AEAE965EE3C}"/>
                </a:ext>
              </a:extLst>
            </p:cNvPr>
            <p:cNvSpPr/>
            <p:nvPr/>
          </p:nvSpPr>
          <p:spPr>
            <a:xfrm>
              <a:off x="1166500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191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84" y="2227"/>
                    <a:pt x="191" y="2227"/>
                  </a:cubicBezTo>
                  <a:lnTo>
                    <a:pt x="2025" y="2227"/>
                  </a:lnTo>
                  <a:cubicBezTo>
                    <a:pt x="2132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2" y="0"/>
                    <a:pt x="2025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114;p68">
              <a:extLst>
                <a:ext uri="{FF2B5EF4-FFF2-40B4-BE49-F238E27FC236}">
                  <a16:creationId xmlns:a16="http://schemas.microsoft.com/office/drawing/2014/main" id="{E48CE4DF-0DE9-793E-D27D-3E182ECE64B5}"/>
                </a:ext>
              </a:extLst>
            </p:cNvPr>
            <p:cNvSpPr/>
            <p:nvPr/>
          </p:nvSpPr>
          <p:spPr>
            <a:xfrm>
              <a:off x="1244200" y="23307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84"/>
                    <a:pt x="0" y="203"/>
                  </a:cubicBezTo>
                  <a:lnTo>
                    <a:pt x="0" y="2024"/>
                  </a:lnTo>
                  <a:cubicBezTo>
                    <a:pt x="0" y="2132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115;p68">
              <a:extLst>
                <a:ext uri="{FF2B5EF4-FFF2-40B4-BE49-F238E27FC236}">
                  <a16:creationId xmlns:a16="http://schemas.microsoft.com/office/drawing/2014/main" id="{56F71390-DA80-0568-2BC5-98561C98DD5A}"/>
                </a:ext>
              </a:extLst>
            </p:cNvPr>
            <p:cNvSpPr/>
            <p:nvPr/>
          </p:nvSpPr>
          <p:spPr>
            <a:xfrm>
              <a:off x="1321875" y="23307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84"/>
                    <a:pt x="1" y="203"/>
                  </a:cubicBezTo>
                  <a:lnTo>
                    <a:pt x="1" y="2024"/>
                  </a:lnTo>
                  <a:cubicBezTo>
                    <a:pt x="1" y="2132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2"/>
                    <a:pt x="2227" y="2024"/>
                  </a:cubicBezTo>
                  <a:lnTo>
                    <a:pt x="2227" y="203"/>
                  </a:lnTo>
                  <a:cubicBezTo>
                    <a:pt x="2227" y="84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116;p68">
              <a:extLst>
                <a:ext uri="{FF2B5EF4-FFF2-40B4-BE49-F238E27FC236}">
                  <a16:creationId xmlns:a16="http://schemas.microsoft.com/office/drawing/2014/main" id="{91FFB3AC-CC1B-40C0-8057-ED0312B8007A}"/>
                </a:ext>
              </a:extLst>
            </p:cNvPr>
            <p:cNvSpPr/>
            <p:nvPr/>
          </p:nvSpPr>
          <p:spPr>
            <a:xfrm>
              <a:off x="1377550" y="2240875"/>
              <a:ext cx="77700" cy="145575"/>
            </a:xfrm>
            <a:custGeom>
              <a:avLst/>
              <a:gdLst/>
              <a:ahLst/>
              <a:cxnLst/>
              <a:rect l="l" t="t" r="r" b="b"/>
              <a:pathLst>
                <a:path w="3108" h="5823" extrusionOk="0">
                  <a:moveTo>
                    <a:pt x="655" y="1"/>
                  </a:moveTo>
                  <a:cubicBezTo>
                    <a:pt x="286" y="1"/>
                    <a:pt x="0" y="310"/>
                    <a:pt x="0" y="691"/>
                  </a:cubicBezTo>
                  <a:lnTo>
                    <a:pt x="0" y="1668"/>
                  </a:lnTo>
                  <a:cubicBezTo>
                    <a:pt x="0" y="2049"/>
                    <a:pt x="286" y="2358"/>
                    <a:pt x="655" y="2358"/>
                  </a:cubicBezTo>
                  <a:lnTo>
                    <a:pt x="893" y="2358"/>
                  </a:lnTo>
                  <a:lnTo>
                    <a:pt x="893" y="4954"/>
                  </a:lnTo>
                  <a:cubicBezTo>
                    <a:pt x="893" y="5430"/>
                    <a:pt x="1250" y="5823"/>
                    <a:pt x="1703" y="5823"/>
                  </a:cubicBezTo>
                  <a:lnTo>
                    <a:pt x="2298" y="5823"/>
                  </a:lnTo>
                  <a:cubicBezTo>
                    <a:pt x="2739" y="5823"/>
                    <a:pt x="3108" y="5430"/>
                    <a:pt x="3108" y="4954"/>
                  </a:cubicBezTo>
                  <a:lnTo>
                    <a:pt x="3108" y="1668"/>
                  </a:lnTo>
                  <a:lnTo>
                    <a:pt x="3108" y="1560"/>
                  </a:lnTo>
                  <a:lnTo>
                    <a:pt x="3108" y="691"/>
                  </a:lnTo>
                  <a:cubicBezTo>
                    <a:pt x="3108" y="310"/>
                    <a:pt x="2822" y="1"/>
                    <a:pt x="2453" y="1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117;p68">
              <a:extLst>
                <a:ext uri="{FF2B5EF4-FFF2-40B4-BE49-F238E27FC236}">
                  <a16:creationId xmlns:a16="http://schemas.microsoft.com/office/drawing/2014/main" id="{4AABFE01-AD7F-1CEB-6286-065BC2C915FD}"/>
                </a:ext>
              </a:extLst>
            </p:cNvPr>
            <p:cNvSpPr/>
            <p:nvPr/>
          </p:nvSpPr>
          <p:spPr>
            <a:xfrm>
              <a:off x="1244200" y="2420675"/>
              <a:ext cx="55675" cy="55675"/>
            </a:xfrm>
            <a:custGeom>
              <a:avLst/>
              <a:gdLst/>
              <a:ahLst/>
              <a:cxnLst/>
              <a:rect l="l" t="t" r="r" b="b"/>
              <a:pathLst>
                <a:path w="2227" h="2227" extrusionOk="0">
                  <a:moveTo>
                    <a:pt x="191" y="0"/>
                  </a:moveTo>
                  <a:cubicBezTo>
                    <a:pt x="83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27" y="2131"/>
                    <a:pt x="2227" y="2024"/>
                  </a:cubicBezTo>
                  <a:lnTo>
                    <a:pt x="2227" y="203"/>
                  </a:lnTo>
                  <a:cubicBezTo>
                    <a:pt x="2227" y="95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118;p68">
              <a:extLst>
                <a:ext uri="{FF2B5EF4-FFF2-40B4-BE49-F238E27FC236}">
                  <a16:creationId xmlns:a16="http://schemas.microsoft.com/office/drawing/2014/main" id="{AB9D84B2-548E-0BE2-C1EA-13FE9A85DA24}"/>
                </a:ext>
              </a:extLst>
            </p:cNvPr>
            <p:cNvSpPr/>
            <p:nvPr/>
          </p:nvSpPr>
          <p:spPr>
            <a:xfrm>
              <a:off x="1321875" y="2420675"/>
              <a:ext cx="55700" cy="55675"/>
            </a:xfrm>
            <a:custGeom>
              <a:avLst/>
              <a:gdLst/>
              <a:ahLst/>
              <a:cxnLst/>
              <a:rect l="l" t="t" r="r" b="b"/>
              <a:pathLst>
                <a:path w="2228" h="2227" extrusionOk="0">
                  <a:moveTo>
                    <a:pt x="203" y="0"/>
                  </a:moveTo>
                  <a:cubicBezTo>
                    <a:pt x="96" y="0"/>
                    <a:pt x="1" y="95"/>
                    <a:pt x="1" y="203"/>
                  </a:cubicBezTo>
                  <a:lnTo>
                    <a:pt x="1" y="2024"/>
                  </a:lnTo>
                  <a:cubicBezTo>
                    <a:pt x="1" y="2131"/>
                    <a:pt x="96" y="2227"/>
                    <a:pt x="203" y="2227"/>
                  </a:cubicBezTo>
                  <a:lnTo>
                    <a:pt x="2037" y="2227"/>
                  </a:lnTo>
                  <a:cubicBezTo>
                    <a:pt x="2144" y="2227"/>
                    <a:pt x="2227" y="2131"/>
                    <a:pt x="2227" y="2024"/>
                  </a:cubicBezTo>
                  <a:lnTo>
                    <a:pt x="2227" y="203"/>
                  </a:lnTo>
                  <a:cubicBezTo>
                    <a:pt x="2227" y="95"/>
                    <a:pt x="2144" y="0"/>
                    <a:pt x="2037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119;p68">
              <a:extLst>
                <a:ext uri="{FF2B5EF4-FFF2-40B4-BE49-F238E27FC236}">
                  <a16:creationId xmlns:a16="http://schemas.microsoft.com/office/drawing/2014/main" id="{568ED847-E74D-7A70-B403-76F36736E470}"/>
                </a:ext>
              </a:extLst>
            </p:cNvPr>
            <p:cNvSpPr/>
            <p:nvPr/>
          </p:nvSpPr>
          <p:spPr>
            <a:xfrm>
              <a:off x="1399875" y="2420675"/>
              <a:ext cx="55375" cy="55675"/>
            </a:xfrm>
            <a:custGeom>
              <a:avLst/>
              <a:gdLst/>
              <a:ahLst/>
              <a:cxnLst/>
              <a:rect l="l" t="t" r="r" b="b"/>
              <a:pathLst>
                <a:path w="2215" h="2227" extrusionOk="0">
                  <a:moveTo>
                    <a:pt x="191" y="0"/>
                  </a:moveTo>
                  <a:cubicBezTo>
                    <a:pt x="83" y="0"/>
                    <a:pt x="0" y="95"/>
                    <a:pt x="0" y="203"/>
                  </a:cubicBezTo>
                  <a:lnTo>
                    <a:pt x="0" y="2024"/>
                  </a:lnTo>
                  <a:cubicBezTo>
                    <a:pt x="0" y="2131"/>
                    <a:pt x="83" y="2227"/>
                    <a:pt x="191" y="2227"/>
                  </a:cubicBezTo>
                  <a:lnTo>
                    <a:pt x="2024" y="2227"/>
                  </a:lnTo>
                  <a:cubicBezTo>
                    <a:pt x="2131" y="2227"/>
                    <a:pt x="2215" y="2131"/>
                    <a:pt x="2215" y="2024"/>
                  </a:cubicBezTo>
                  <a:lnTo>
                    <a:pt x="2215" y="203"/>
                  </a:lnTo>
                  <a:cubicBezTo>
                    <a:pt x="2215" y="95"/>
                    <a:pt x="2131" y="0"/>
                    <a:pt x="2024" y="0"/>
                  </a:cubicBezTo>
                  <a:close/>
                </a:path>
              </a:pathLst>
            </a:custGeom>
            <a:solidFill>
              <a:schemeClr val="dk2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5CC5C8-0FBC-36E0-FBC1-1D084C9F55FB}"/>
              </a:ext>
            </a:extLst>
          </p:cNvPr>
          <p:cNvSpPr txBox="1"/>
          <p:nvPr/>
        </p:nvSpPr>
        <p:spPr>
          <a:xfrm>
            <a:off x="2332074" y="198474"/>
            <a:ext cx="5075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</a:rPr>
              <a:t>Thứ</a:t>
            </a:r>
            <a:r>
              <a:rPr lang="en-US" sz="2800" b="1" dirty="0">
                <a:solidFill>
                  <a:schemeClr val="tx1"/>
                </a:solidFill>
              </a:rPr>
              <a:t> … </a:t>
            </a:r>
            <a:r>
              <a:rPr lang="en-US" sz="2800" b="1" dirty="0" err="1">
                <a:solidFill>
                  <a:schemeClr val="tx1"/>
                </a:solidFill>
              </a:rPr>
              <a:t>ngày</a:t>
            </a:r>
            <a:r>
              <a:rPr lang="en-US" sz="2800" b="1" dirty="0">
                <a:solidFill>
                  <a:schemeClr val="tx1"/>
                </a:solidFill>
              </a:rPr>
              <a:t>… </a:t>
            </a:r>
            <a:r>
              <a:rPr lang="en-US" sz="2800" b="1" dirty="0" err="1">
                <a:solidFill>
                  <a:schemeClr val="tx1"/>
                </a:solidFill>
              </a:rPr>
              <a:t>tháng</a:t>
            </a:r>
            <a:r>
              <a:rPr lang="en-US" sz="2800" b="1" dirty="0">
                <a:solidFill>
                  <a:schemeClr val="tx1"/>
                </a:solidFill>
              </a:rPr>
              <a:t> … </a:t>
            </a:r>
            <a:r>
              <a:rPr lang="en-US" sz="2800" b="1" dirty="0" err="1">
                <a:solidFill>
                  <a:schemeClr val="tx1"/>
                </a:solidFill>
              </a:rPr>
              <a:t>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4ABD-9664-19D3-3BDC-71A61B1ED942}"/>
              </a:ext>
            </a:extLst>
          </p:cNvPr>
          <p:cNvSpPr txBox="1"/>
          <p:nvPr/>
        </p:nvSpPr>
        <p:spPr>
          <a:xfrm>
            <a:off x="1552354" y="999460"/>
            <a:ext cx="707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50000"/>
                  </a:schemeClr>
                </a:solidFill>
              </a:rPr>
              <a:t>BÀI 1: ĐIỆN THOẠI THÔNG MINH</a:t>
            </a:r>
          </a:p>
        </p:txBody>
      </p:sp>
    </p:spTree>
    <p:extLst>
      <p:ext uri="{BB962C8B-B14F-4D97-AF65-F5344CB8AC3E}">
        <p14:creationId xmlns:p14="http://schemas.microsoft.com/office/powerpoint/2010/main" val="2413195917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E8963-553C-58DF-3E90-4674E1C9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17" y="277546"/>
            <a:ext cx="4738355" cy="4588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D5E3C0-ED79-D64C-D8BA-1D482B283595}"/>
              </a:ext>
            </a:extLst>
          </p:cNvPr>
          <p:cNvSpPr/>
          <p:nvPr/>
        </p:nvSpPr>
        <p:spPr>
          <a:xfrm>
            <a:off x="1920949" y="4355591"/>
            <a:ext cx="1644503" cy="4465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A815D-DA78-B864-E58A-1ED4D617CBB6}"/>
              </a:ext>
            </a:extLst>
          </p:cNvPr>
          <p:cNvSpPr/>
          <p:nvPr/>
        </p:nvSpPr>
        <p:spPr>
          <a:xfrm>
            <a:off x="886048" y="567070"/>
            <a:ext cx="1644502" cy="44656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6C0A53-CB30-5E3D-12BC-61D8E0CA5171}"/>
              </a:ext>
            </a:extLst>
          </p:cNvPr>
          <p:cNvSpPr/>
          <p:nvPr/>
        </p:nvSpPr>
        <p:spPr>
          <a:xfrm>
            <a:off x="2835349" y="3792279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8D2A3-A532-EB73-C9C6-B99EDC2D945C}"/>
              </a:ext>
            </a:extLst>
          </p:cNvPr>
          <p:cNvSpPr/>
          <p:nvPr/>
        </p:nvSpPr>
        <p:spPr>
          <a:xfrm>
            <a:off x="4912241" y="3799368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82CF3F-3E1C-FA96-7356-99B59D25B640}"/>
              </a:ext>
            </a:extLst>
          </p:cNvPr>
          <p:cNvSpPr/>
          <p:nvPr/>
        </p:nvSpPr>
        <p:spPr>
          <a:xfrm>
            <a:off x="3919870" y="4678111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dưới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889FC-5930-66B6-05E4-9920D5D71019}"/>
              </a:ext>
            </a:extLst>
          </p:cNvPr>
          <p:cNvSpPr/>
          <p:nvPr/>
        </p:nvSpPr>
        <p:spPr>
          <a:xfrm>
            <a:off x="6613449" y="584577"/>
            <a:ext cx="1644503" cy="4465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5390D-7893-4466-97BB-AD9B79B961B4}"/>
              </a:ext>
            </a:extLst>
          </p:cNvPr>
          <p:cNvSpPr/>
          <p:nvPr/>
        </p:nvSpPr>
        <p:spPr>
          <a:xfrm>
            <a:off x="2530552" y="89704"/>
            <a:ext cx="2041448" cy="4465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DA121-651F-09D0-30F4-8FDD533DAC9D}"/>
              </a:ext>
            </a:extLst>
          </p:cNvPr>
          <p:cNvSpPr/>
          <p:nvPr/>
        </p:nvSpPr>
        <p:spPr>
          <a:xfrm>
            <a:off x="4926418" y="54262"/>
            <a:ext cx="1644502" cy="44656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025079-9A02-9627-33DB-2F3504FFEA67}"/>
              </a:ext>
            </a:extLst>
          </p:cNvPr>
          <p:cNvCxnSpPr/>
          <p:nvPr/>
        </p:nvCxnSpPr>
        <p:spPr>
          <a:xfrm flipH="1">
            <a:off x="1688981" y="2513927"/>
            <a:ext cx="13467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CAA46-A871-BB82-42A1-8F4D86C9FF3B}"/>
              </a:ext>
            </a:extLst>
          </p:cNvPr>
          <p:cNvSpPr/>
          <p:nvPr/>
        </p:nvSpPr>
        <p:spPr>
          <a:xfrm>
            <a:off x="155943" y="2290644"/>
            <a:ext cx="1470617" cy="4465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38E37E-2556-1235-1063-E021DB1FD6F6}"/>
              </a:ext>
            </a:extLst>
          </p:cNvPr>
          <p:cNvSpPr/>
          <p:nvPr/>
        </p:nvSpPr>
        <p:spPr>
          <a:xfrm>
            <a:off x="2676216" y="1417674"/>
            <a:ext cx="45719" cy="55998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3BC7FF-DD5C-6DA9-10C5-88568E9A5CD8}"/>
              </a:ext>
            </a:extLst>
          </p:cNvPr>
          <p:cNvSpPr/>
          <p:nvPr/>
        </p:nvSpPr>
        <p:spPr>
          <a:xfrm>
            <a:off x="6376348" y="1417674"/>
            <a:ext cx="45719" cy="55998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67E936-6840-1298-3109-9A8578C48383}"/>
              </a:ext>
            </a:extLst>
          </p:cNvPr>
          <p:cNvSpPr/>
          <p:nvPr/>
        </p:nvSpPr>
        <p:spPr>
          <a:xfrm>
            <a:off x="4780752" y="1807535"/>
            <a:ext cx="46427" cy="2729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98BB82-E726-23D2-19E7-1477898C2B5B}"/>
              </a:ext>
            </a:extLst>
          </p:cNvPr>
          <p:cNvSpPr/>
          <p:nvPr/>
        </p:nvSpPr>
        <p:spPr>
          <a:xfrm>
            <a:off x="4271104" y="1754925"/>
            <a:ext cx="46427" cy="2729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EB5EB-2B38-CF80-91BE-75EFB6B88F07}"/>
              </a:ext>
            </a:extLst>
          </p:cNvPr>
          <p:cNvSpPr/>
          <p:nvPr/>
        </p:nvSpPr>
        <p:spPr>
          <a:xfrm>
            <a:off x="257128" y="1400618"/>
            <a:ext cx="1644503" cy="4465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991374-119F-F293-CEDF-9753594571D5}"/>
              </a:ext>
            </a:extLst>
          </p:cNvPr>
          <p:cNvCxnSpPr>
            <a:cxnSpLocks/>
          </p:cNvCxnSpPr>
          <p:nvPr/>
        </p:nvCxnSpPr>
        <p:spPr>
          <a:xfrm>
            <a:off x="4780752" y="1965691"/>
            <a:ext cx="2392681" cy="119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8E4673E-D856-97E6-2EC5-7D0B77EB96D5}"/>
              </a:ext>
            </a:extLst>
          </p:cNvPr>
          <p:cNvSpPr/>
          <p:nvPr/>
        </p:nvSpPr>
        <p:spPr>
          <a:xfrm>
            <a:off x="7215387" y="1742407"/>
            <a:ext cx="1644502" cy="44656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B67948-37BB-1C77-6D49-2D2C99985F30}"/>
              </a:ext>
            </a:extLst>
          </p:cNvPr>
          <p:cNvCxnSpPr>
            <a:cxnSpLocks/>
          </p:cNvCxnSpPr>
          <p:nvPr/>
        </p:nvCxnSpPr>
        <p:spPr>
          <a:xfrm flipH="1">
            <a:off x="1857155" y="1623901"/>
            <a:ext cx="81906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9614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CE8963-553C-58DF-3E90-4674E1C9E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17" y="277546"/>
            <a:ext cx="4738355" cy="45884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D5E3C0-ED79-D64C-D8BA-1D482B283595}"/>
              </a:ext>
            </a:extLst>
          </p:cNvPr>
          <p:cNvSpPr/>
          <p:nvPr/>
        </p:nvSpPr>
        <p:spPr>
          <a:xfrm>
            <a:off x="1920949" y="4355591"/>
            <a:ext cx="1644503" cy="4465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Ổ </a:t>
            </a:r>
            <a:r>
              <a:rPr lang="en-US" dirty="0" err="1"/>
              <a:t>cắm</a:t>
            </a:r>
            <a:r>
              <a:rPr lang="en-US" dirty="0"/>
              <a:t> </a:t>
            </a:r>
            <a:r>
              <a:rPr lang="en-US" dirty="0" err="1"/>
              <a:t>sạc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1A815D-DA78-B864-E58A-1ED4D617CBB6}"/>
              </a:ext>
            </a:extLst>
          </p:cNvPr>
          <p:cNvSpPr/>
          <p:nvPr/>
        </p:nvSpPr>
        <p:spPr>
          <a:xfrm>
            <a:off x="886048" y="567070"/>
            <a:ext cx="1644502" cy="44656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Camera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6C0A53-CB30-5E3D-12BC-61D8E0CA5171}"/>
              </a:ext>
            </a:extLst>
          </p:cNvPr>
          <p:cNvSpPr/>
          <p:nvPr/>
        </p:nvSpPr>
        <p:spPr>
          <a:xfrm>
            <a:off x="2835349" y="3792279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trước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E8D2A3-A532-EB73-C9C6-B99EDC2D945C}"/>
              </a:ext>
            </a:extLst>
          </p:cNvPr>
          <p:cNvSpPr/>
          <p:nvPr/>
        </p:nvSpPr>
        <p:spPr>
          <a:xfrm>
            <a:off x="4912241" y="3799368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sau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82CF3F-3E1C-FA96-7356-99B59D25B640}"/>
              </a:ext>
            </a:extLst>
          </p:cNvPr>
          <p:cNvSpPr/>
          <p:nvPr/>
        </p:nvSpPr>
        <p:spPr>
          <a:xfrm>
            <a:off x="3919870" y="4678111"/>
            <a:ext cx="1304260" cy="37568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Phía</a:t>
            </a:r>
            <a:r>
              <a:rPr lang="en-US" dirty="0"/>
              <a:t> </a:t>
            </a:r>
            <a:r>
              <a:rPr lang="en-US" dirty="0" err="1"/>
              <a:t>dưới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889FC-5930-66B6-05E4-9920D5D71019}"/>
              </a:ext>
            </a:extLst>
          </p:cNvPr>
          <p:cNvSpPr/>
          <p:nvPr/>
        </p:nvSpPr>
        <p:spPr>
          <a:xfrm>
            <a:off x="6613449" y="584577"/>
            <a:ext cx="1644503" cy="4465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Đèn</a:t>
            </a:r>
            <a:r>
              <a:rPr lang="en-US" dirty="0"/>
              <a:t> flash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75390D-7893-4466-97BB-AD9B79B961B4}"/>
              </a:ext>
            </a:extLst>
          </p:cNvPr>
          <p:cNvSpPr/>
          <p:nvPr/>
        </p:nvSpPr>
        <p:spPr>
          <a:xfrm>
            <a:off x="2530552" y="89704"/>
            <a:ext cx="2041448" cy="4465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7DA121-651F-09D0-30F4-8FDD533DAC9D}"/>
              </a:ext>
            </a:extLst>
          </p:cNvPr>
          <p:cNvSpPr/>
          <p:nvPr/>
        </p:nvSpPr>
        <p:spPr>
          <a:xfrm>
            <a:off x="4926418" y="54262"/>
            <a:ext cx="1644502" cy="44656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Camera </a:t>
            </a:r>
            <a:r>
              <a:rPr lang="en-US" dirty="0" err="1"/>
              <a:t>sau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7025079-9A02-9627-33DB-2F3504FFEA67}"/>
              </a:ext>
            </a:extLst>
          </p:cNvPr>
          <p:cNvCxnSpPr/>
          <p:nvPr/>
        </p:nvCxnSpPr>
        <p:spPr>
          <a:xfrm flipH="1">
            <a:off x="1688981" y="2513927"/>
            <a:ext cx="13467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9ECAA46-A871-BB82-42A1-8F4D86C9FF3B}"/>
              </a:ext>
            </a:extLst>
          </p:cNvPr>
          <p:cNvSpPr/>
          <p:nvPr/>
        </p:nvSpPr>
        <p:spPr>
          <a:xfrm>
            <a:off x="155943" y="2290644"/>
            <a:ext cx="1470617" cy="4465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38E37E-2556-1235-1063-E021DB1FD6F6}"/>
              </a:ext>
            </a:extLst>
          </p:cNvPr>
          <p:cNvSpPr/>
          <p:nvPr/>
        </p:nvSpPr>
        <p:spPr>
          <a:xfrm>
            <a:off x="2676216" y="1417674"/>
            <a:ext cx="45719" cy="55998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43BC7FF-DD5C-6DA9-10C5-88568E9A5CD8}"/>
              </a:ext>
            </a:extLst>
          </p:cNvPr>
          <p:cNvSpPr/>
          <p:nvPr/>
        </p:nvSpPr>
        <p:spPr>
          <a:xfrm>
            <a:off x="6376348" y="1417674"/>
            <a:ext cx="45719" cy="55998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67E936-6840-1298-3109-9A8578C48383}"/>
              </a:ext>
            </a:extLst>
          </p:cNvPr>
          <p:cNvSpPr/>
          <p:nvPr/>
        </p:nvSpPr>
        <p:spPr>
          <a:xfrm>
            <a:off x="4780752" y="1807535"/>
            <a:ext cx="46427" cy="2729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98BB82-E726-23D2-19E7-1477898C2B5B}"/>
              </a:ext>
            </a:extLst>
          </p:cNvPr>
          <p:cNvSpPr/>
          <p:nvPr/>
        </p:nvSpPr>
        <p:spPr>
          <a:xfrm>
            <a:off x="4271104" y="1754925"/>
            <a:ext cx="46427" cy="2729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2EB5EB-2B38-CF80-91BE-75EFB6B88F07}"/>
              </a:ext>
            </a:extLst>
          </p:cNvPr>
          <p:cNvSpPr/>
          <p:nvPr/>
        </p:nvSpPr>
        <p:spPr>
          <a:xfrm>
            <a:off x="257128" y="1400618"/>
            <a:ext cx="1644503" cy="446567"/>
          </a:xfrm>
          <a:prstGeom prst="rect">
            <a:avLst/>
          </a:prstGeom>
          <a:solidFill>
            <a:schemeClr val="accent3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Nút</a:t>
            </a:r>
            <a:r>
              <a:rPr lang="en-US" dirty="0"/>
              <a:t> tang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lượng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991374-119F-F293-CEDF-9753594571D5}"/>
              </a:ext>
            </a:extLst>
          </p:cNvPr>
          <p:cNvCxnSpPr>
            <a:cxnSpLocks/>
          </p:cNvCxnSpPr>
          <p:nvPr/>
        </p:nvCxnSpPr>
        <p:spPr>
          <a:xfrm>
            <a:off x="4780752" y="1965691"/>
            <a:ext cx="2392681" cy="119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8E4673E-D856-97E6-2EC5-7D0B77EB96D5}"/>
              </a:ext>
            </a:extLst>
          </p:cNvPr>
          <p:cNvSpPr/>
          <p:nvPr/>
        </p:nvSpPr>
        <p:spPr>
          <a:xfrm>
            <a:off x="7215387" y="1742407"/>
            <a:ext cx="1644502" cy="446567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Nút</a:t>
            </a:r>
            <a:r>
              <a:rPr lang="en-US" dirty="0"/>
              <a:t> </a:t>
            </a:r>
            <a:r>
              <a:rPr lang="en-US" dirty="0" err="1"/>
              <a:t>nguồn</a:t>
            </a:r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2B67948-37BB-1C77-6D49-2D2C99985F30}"/>
              </a:ext>
            </a:extLst>
          </p:cNvPr>
          <p:cNvCxnSpPr>
            <a:cxnSpLocks/>
          </p:cNvCxnSpPr>
          <p:nvPr/>
        </p:nvCxnSpPr>
        <p:spPr>
          <a:xfrm flipH="1">
            <a:off x="1857155" y="1623901"/>
            <a:ext cx="81906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10278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91753-B58A-279E-862A-2BF3BFFE3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765" y="0"/>
            <a:ext cx="5248469" cy="5143500"/>
          </a:xfrm>
          <a:prstGeom prst="rect">
            <a:avLst/>
          </a:prstGeom>
        </p:spPr>
      </p:pic>
      <p:pic>
        <p:nvPicPr>
          <p:cNvPr id="1026" name="Picture 2" descr="ICON GỌI NGAY ~ Cơm Tấm Thuận Phát">
            <a:extLst>
              <a:ext uri="{FF2B5EF4-FFF2-40B4-BE49-F238E27FC236}">
                <a16:creationId xmlns:a16="http://schemas.microsoft.com/office/drawing/2014/main" id="{D4808427-E85E-C572-6574-F6B7971D8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10" y="928576"/>
            <a:ext cx="1346191" cy="135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056741-3791-6D9A-744E-4D0205D91320}"/>
              </a:ext>
            </a:extLst>
          </p:cNvPr>
          <p:cNvCxnSpPr/>
          <p:nvPr/>
        </p:nvCxnSpPr>
        <p:spPr>
          <a:xfrm flipH="1" flipV="1">
            <a:off x="2239926" y="2034363"/>
            <a:ext cx="1864241" cy="1105786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B48C890-7D12-78D2-C903-C9CAA28F3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04" y="747824"/>
            <a:ext cx="1656381" cy="153551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6A6374-9FB3-9306-9AC4-CD1A76927453}"/>
              </a:ext>
            </a:extLst>
          </p:cNvPr>
          <p:cNvCxnSpPr>
            <a:cxnSpLocks/>
          </p:cNvCxnSpPr>
          <p:nvPr/>
        </p:nvCxnSpPr>
        <p:spPr>
          <a:xfrm flipV="1">
            <a:off x="4937051" y="2105247"/>
            <a:ext cx="2043289" cy="1137683"/>
          </a:xfrm>
          <a:prstGeom prst="straightConnector1">
            <a:avLst/>
          </a:prstGeom>
          <a:ln w="28575">
            <a:solidFill>
              <a:srgbClr val="FFFFFF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47F9603-0A21-7585-5316-AEBF31AF184E}"/>
              </a:ext>
            </a:extLst>
          </p:cNvPr>
          <p:cNvSpPr txBox="1"/>
          <p:nvPr/>
        </p:nvSpPr>
        <p:spPr>
          <a:xfrm>
            <a:off x="573160" y="2308152"/>
            <a:ext cx="204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Nhấn</a:t>
            </a:r>
            <a:r>
              <a:rPr lang="en-US" sz="1800" b="1" dirty="0"/>
              <a:t> </a:t>
            </a:r>
            <a:r>
              <a:rPr lang="en-US" sz="1800" b="1" dirty="0" err="1"/>
              <a:t>vào</a:t>
            </a:r>
            <a:r>
              <a:rPr lang="en-US" sz="1800" b="1" dirty="0"/>
              <a:t> </a:t>
            </a:r>
            <a:r>
              <a:rPr lang="en-US" sz="1800" b="1" dirty="0" err="1"/>
              <a:t>để</a:t>
            </a:r>
            <a:r>
              <a:rPr lang="en-US" sz="1800" b="1" dirty="0"/>
              <a:t> </a:t>
            </a:r>
            <a:r>
              <a:rPr lang="en-US" sz="1800" b="1" dirty="0" err="1"/>
              <a:t>bắt</a:t>
            </a:r>
            <a:r>
              <a:rPr lang="en-US" sz="1800" b="1" dirty="0"/>
              <a:t> </a:t>
            </a:r>
            <a:r>
              <a:rPr lang="en-US" sz="1800" b="1" dirty="0" err="1"/>
              <a:t>đầu</a:t>
            </a:r>
            <a:r>
              <a:rPr lang="en-US" sz="1800" b="1" dirty="0"/>
              <a:t> </a:t>
            </a:r>
            <a:r>
              <a:rPr lang="en-US" sz="1800" b="1" dirty="0" err="1"/>
              <a:t>cuộc</a:t>
            </a:r>
            <a:r>
              <a:rPr lang="en-US" sz="1800" b="1" dirty="0"/>
              <a:t> </a:t>
            </a:r>
            <a:r>
              <a:rPr lang="en-US" sz="1800" b="1" dirty="0" err="1"/>
              <a:t>gọi</a:t>
            </a:r>
            <a:endParaRPr lang="en-US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5EC9E-01A8-F0D6-15AE-74B6F01994A2}"/>
              </a:ext>
            </a:extLst>
          </p:cNvPr>
          <p:cNvSpPr txBox="1"/>
          <p:nvPr/>
        </p:nvSpPr>
        <p:spPr>
          <a:xfrm>
            <a:off x="6834110" y="2283341"/>
            <a:ext cx="2175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Nhấn</a:t>
            </a:r>
            <a:r>
              <a:rPr lang="en-US" sz="1800" b="1" dirty="0"/>
              <a:t> </a:t>
            </a:r>
            <a:r>
              <a:rPr lang="en-US" sz="1800" b="1" dirty="0" err="1"/>
              <a:t>vào</a:t>
            </a:r>
            <a:r>
              <a:rPr lang="en-US" sz="1800" b="1" dirty="0"/>
              <a:t> </a:t>
            </a:r>
            <a:r>
              <a:rPr lang="en-US" sz="1800" b="1" dirty="0" err="1"/>
              <a:t>để</a:t>
            </a:r>
            <a:r>
              <a:rPr lang="en-US" sz="1800" b="1" dirty="0"/>
              <a:t> </a:t>
            </a:r>
            <a:r>
              <a:rPr lang="en-US" sz="1800" b="1" dirty="0" err="1"/>
              <a:t>kết</a:t>
            </a:r>
            <a:r>
              <a:rPr lang="en-US" sz="1800" b="1" dirty="0"/>
              <a:t> </a:t>
            </a:r>
            <a:r>
              <a:rPr lang="en-US" sz="1800" b="1" dirty="0" err="1"/>
              <a:t>thúc</a:t>
            </a:r>
            <a:r>
              <a:rPr lang="en-US" sz="1800" b="1" dirty="0"/>
              <a:t> </a:t>
            </a:r>
            <a:r>
              <a:rPr lang="en-US" sz="1800" b="1" dirty="0" err="1"/>
              <a:t>cuộc</a:t>
            </a:r>
            <a:r>
              <a:rPr lang="en-US" sz="1800" b="1" dirty="0"/>
              <a:t> </a:t>
            </a:r>
            <a:r>
              <a:rPr lang="en-US" sz="1800" b="1" dirty="0" err="1"/>
              <a:t>gọi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8145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9;p15">
            <a:extLst>
              <a:ext uri="{FF2B5EF4-FFF2-40B4-BE49-F238E27FC236}">
                <a16:creationId xmlns:a16="http://schemas.microsoft.com/office/drawing/2014/main" id="{5DD1D327-D2B4-4E96-B181-85BF16D92B77}"/>
              </a:ext>
            </a:extLst>
          </p:cNvPr>
          <p:cNvGrpSpPr/>
          <p:nvPr/>
        </p:nvGrpSpPr>
        <p:grpSpPr>
          <a:xfrm>
            <a:off x="562539" y="175881"/>
            <a:ext cx="2435842" cy="4791738"/>
            <a:chOff x="6091785" y="1054075"/>
            <a:chExt cx="2466426" cy="5036339"/>
          </a:xfrm>
        </p:grpSpPr>
        <p:sp>
          <p:nvSpPr>
            <p:cNvPr id="3" name="Google Shape;50;p15">
              <a:extLst>
                <a:ext uri="{FF2B5EF4-FFF2-40B4-BE49-F238E27FC236}">
                  <a16:creationId xmlns:a16="http://schemas.microsoft.com/office/drawing/2014/main" id="{AEC01543-B784-01DB-73DD-E37B1BCD590D}"/>
                </a:ext>
              </a:extLst>
            </p:cNvPr>
            <p:cNvSpPr/>
            <p:nvPr/>
          </p:nvSpPr>
          <p:spPr>
            <a:xfrm>
              <a:off x="8532497" y="2235713"/>
              <a:ext cx="25714" cy="373469"/>
            </a:xfrm>
            <a:custGeom>
              <a:avLst/>
              <a:gdLst/>
              <a:ahLst/>
              <a:cxnLst/>
              <a:rect l="l" t="t" r="r" b="b"/>
              <a:pathLst>
                <a:path w="84" h="1220" extrusionOk="0">
                  <a:moveTo>
                    <a:pt x="0" y="0"/>
                  </a:moveTo>
                  <a:lnTo>
                    <a:pt x="0" y="1219"/>
                  </a:lnTo>
                  <a:lnTo>
                    <a:pt x="39" y="1219"/>
                  </a:lnTo>
                  <a:cubicBezTo>
                    <a:pt x="64" y="1219"/>
                    <a:pt x="83" y="1200"/>
                    <a:pt x="83" y="1175"/>
                  </a:cubicBezTo>
                  <a:lnTo>
                    <a:pt x="83" y="44"/>
                  </a:lnTo>
                  <a:cubicBezTo>
                    <a:pt x="83" y="20"/>
                    <a:pt x="64" y="0"/>
                    <a:pt x="39" y="0"/>
                  </a:cubicBez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51;p15">
              <a:extLst>
                <a:ext uri="{FF2B5EF4-FFF2-40B4-BE49-F238E27FC236}">
                  <a16:creationId xmlns:a16="http://schemas.microsoft.com/office/drawing/2014/main" id="{EE883029-2A4F-9F82-C813-A0FB297CE4FE}"/>
                </a:ext>
              </a:extLst>
            </p:cNvPr>
            <p:cNvSpPr/>
            <p:nvPr/>
          </p:nvSpPr>
          <p:spPr>
            <a:xfrm>
              <a:off x="6118723" y="1054087"/>
              <a:ext cx="2414082" cy="5036327"/>
            </a:xfrm>
            <a:custGeom>
              <a:avLst/>
              <a:gdLst/>
              <a:ahLst/>
              <a:cxnLst/>
              <a:rect l="l" t="t" r="r" b="b"/>
              <a:pathLst>
                <a:path w="7886" h="16452" extrusionOk="0">
                  <a:moveTo>
                    <a:pt x="994" y="1"/>
                  </a:moveTo>
                  <a:cubicBezTo>
                    <a:pt x="446" y="1"/>
                    <a:pt x="0" y="447"/>
                    <a:pt x="0" y="995"/>
                  </a:cubicBezTo>
                  <a:lnTo>
                    <a:pt x="0" y="2342"/>
                  </a:lnTo>
                  <a:lnTo>
                    <a:pt x="0" y="2724"/>
                  </a:lnTo>
                  <a:lnTo>
                    <a:pt x="0" y="3434"/>
                  </a:lnTo>
                  <a:lnTo>
                    <a:pt x="0" y="4658"/>
                  </a:lnTo>
                  <a:lnTo>
                    <a:pt x="0" y="4957"/>
                  </a:lnTo>
                  <a:lnTo>
                    <a:pt x="0" y="6181"/>
                  </a:lnTo>
                  <a:lnTo>
                    <a:pt x="0" y="15457"/>
                  </a:lnTo>
                  <a:cubicBezTo>
                    <a:pt x="0" y="16006"/>
                    <a:pt x="446" y="16451"/>
                    <a:pt x="994" y="16451"/>
                  </a:cubicBezTo>
                  <a:lnTo>
                    <a:pt x="6886" y="16451"/>
                  </a:lnTo>
                  <a:cubicBezTo>
                    <a:pt x="7439" y="16451"/>
                    <a:pt x="7885" y="16006"/>
                    <a:pt x="7885" y="15457"/>
                  </a:cubicBezTo>
                  <a:lnTo>
                    <a:pt x="7885" y="5079"/>
                  </a:lnTo>
                  <a:lnTo>
                    <a:pt x="7885" y="3860"/>
                  </a:lnTo>
                  <a:lnTo>
                    <a:pt x="7885" y="995"/>
                  </a:lnTo>
                  <a:cubicBezTo>
                    <a:pt x="7885" y="447"/>
                    <a:pt x="7439" y="1"/>
                    <a:pt x="6886" y="1"/>
                  </a:cubicBezTo>
                  <a:lnTo>
                    <a:pt x="5946" y="1"/>
                  </a:lnTo>
                  <a:lnTo>
                    <a:pt x="5946" y="265"/>
                  </a:lnTo>
                  <a:lnTo>
                    <a:pt x="6866" y="265"/>
                  </a:lnTo>
                  <a:cubicBezTo>
                    <a:pt x="7302" y="265"/>
                    <a:pt x="7655" y="618"/>
                    <a:pt x="7655" y="1054"/>
                  </a:cubicBezTo>
                  <a:lnTo>
                    <a:pt x="7655" y="15398"/>
                  </a:lnTo>
                  <a:cubicBezTo>
                    <a:pt x="7655" y="15834"/>
                    <a:pt x="7302" y="16187"/>
                    <a:pt x="6866" y="16187"/>
                  </a:cubicBezTo>
                  <a:lnTo>
                    <a:pt x="1014" y="16187"/>
                  </a:lnTo>
                  <a:cubicBezTo>
                    <a:pt x="578" y="16187"/>
                    <a:pt x="226" y="15834"/>
                    <a:pt x="226" y="15398"/>
                  </a:cubicBezTo>
                  <a:lnTo>
                    <a:pt x="226" y="1054"/>
                  </a:lnTo>
                  <a:cubicBezTo>
                    <a:pt x="226" y="618"/>
                    <a:pt x="578" y="265"/>
                    <a:pt x="1014" y="265"/>
                  </a:cubicBezTo>
                  <a:lnTo>
                    <a:pt x="1935" y="265"/>
                  </a:lnTo>
                  <a:lnTo>
                    <a:pt x="1935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52;p15">
              <a:extLst>
                <a:ext uri="{FF2B5EF4-FFF2-40B4-BE49-F238E27FC236}">
                  <a16:creationId xmlns:a16="http://schemas.microsoft.com/office/drawing/2014/main" id="{DC1488DD-362C-F101-9A8D-99B4B82B2485}"/>
                </a:ext>
              </a:extLst>
            </p:cNvPr>
            <p:cNvSpPr/>
            <p:nvPr/>
          </p:nvSpPr>
          <p:spPr>
            <a:xfrm>
              <a:off x="6181017" y="1135203"/>
              <a:ext cx="2274490" cy="4874082"/>
            </a:xfrm>
            <a:custGeom>
              <a:avLst/>
              <a:gdLst/>
              <a:ahLst/>
              <a:cxnLst/>
              <a:rect l="l" t="t" r="r" b="b"/>
              <a:pathLst>
                <a:path w="7430" h="15922" extrusionOk="0">
                  <a:moveTo>
                    <a:pt x="789" y="0"/>
                  </a:moveTo>
                  <a:cubicBezTo>
                    <a:pt x="353" y="0"/>
                    <a:pt x="1" y="353"/>
                    <a:pt x="1" y="789"/>
                  </a:cubicBezTo>
                  <a:lnTo>
                    <a:pt x="1" y="15133"/>
                  </a:lnTo>
                  <a:cubicBezTo>
                    <a:pt x="1" y="15569"/>
                    <a:pt x="353" y="15922"/>
                    <a:pt x="789" y="15922"/>
                  </a:cubicBezTo>
                  <a:lnTo>
                    <a:pt x="6641" y="15922"/>
                  </a:lnTo>
                  <a:cubicBezTo>
                    <a:pt x="7077" y="15922"/>
                    <a:pt x="7430" y="15569"/>
                    <a:pt x="7430" y="15133"/>
                  </a:cubicBezTo>
                  <a:lnTo>
                    <a:pt x="7430" y="789"/>
                  </a:lnTo>
                  <a:cubicBezTo>
                    <a:pt x="7430" y="353"/>
                    <a:pt x="7077" y="0"/>
                    <a:pt x="6641" y="0"/>
                  </a:cubicBezTo>
                  <a:lnTo>
                    <a:pt x="5721" y="0"/>
                  </a:lnTo>
                  <a:lnTo>
                    <a:pt x="5721" y="265"/>
                  </a:lnTo>
                  <a:cubicBezTo>
                    <a:pt x="5721" y="485"/>
                    <a:pt x="5544" y="666"/>
                    <a:pt x="5324" y="666"/>
                  </a:cubicBezTo>
                  <a:lnTo>
                    <a:pt x="2111" y="666"/>
                  </a:lnTo>
                  <a:cubicBezTo>
                    <a:pt x="1891" y="666"/>
                    <a:pt x="1710" y="485"/>
                    <a:pt x="1710" y="265"/>
                  </a:cubicBezTo>
                  <a:lnTo>
                    <a:pt x="1710" y="0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53;p15">
              <a:extLst>
                <a:ext uri="{FF2B5EF4-FFF2-40B4-BE49-F238E27FC236}">
                  <a16:creationId xmlns:a16="http://schemas.microsoft.com/office/drawing/2014/main" id="{5FF4A4E2-2881-DD05-680B-7AF8B2267633}"/>
                </a:ext>
              </a:extLst>
            </p:cNvPr>
            <p:cNvSpPr/>
            <p:nvPr/>
          </p:nvSpPr>
          <p:spPr>
            <a:xfrm>
              <a:off x="6705225" y="1054075"/>
              <a:ext cx="1239247" cy="285325"/>
            </a:xfrm>
            <a:custGeom>
              <a:avLst/>
              <a:gdLst/>
              <a:ahLst/>
              <a:cxnLst/>
              <a:rect l="l" t="t" r="r" b="b"/>
              <a:pathLst>
                <a:path w="4012" h="932" extrusionOk="0">
                  <a:moveTo>
                    <a:pt x="2503" y="471"/>
                  </a:moveTo>
                  <a:cubicBezTo>
                    <a:pt x="2547" y="471"/>
                    <a:pt x="2582" y="505"/>
                    <a:pt x="2582" y="549"/>
                  </a:cubicBezTo>
                  <a:cubicBezTo>
                    <a:pt x="2582" y="589"/>
                    <a:pt x="2547" y="623"/>
                    <a:pt x="2503" y="623"/>
                  </a:cubicBezTo>
                  <a:lnTo>
                    <a:pt x="1509" y="623"/>
                  </a:lnTo>
                  <a:cubicBezTo>
                    <a:pt x="1470" y="623"/>
                    <a:pt x="1431" y="589"/>
                    <a:pt x="1431" y="549"/>
                  </a:cubicBezTo>
                  <a:cubicBezTo>
                    <a:pt x="1431" y="505"/>
                    <a:pt x="1470" y="471"/>
                    <a:pt x="1509" y="471"/>
                  </a:cubicBezTo>
                  <a:close/>
                  <a:moveTo>
                    <a:pt x="2924" y="461"/>
                  </a:moveTo>
                  <a:cubicBezTo>
                    <a:pt x="2973" y="461"/>
                    <a:pt x="3013" y="500"/>
                    <a:pt x="3013" y="549"/>
                  </a:cubicBezTo>
                  <a:cubicBezTo>
                    <a:pt x="3013" y="593"/>
                    <a:pt x="2973" y="633"/>
                    <a:pt x="2924" y="633"/>
                  </a:cubicBezTo>
                  <a:cubicBezTo>
                    <a:pt x="2876" y="633"/>
                    <a:pt x="2836" y="593"/>
                    <a:pt x="2836" y="549"/>
                  </a:cubicBezTo>
                  <a:cubicBezTo>
                    <a:pt x="2836" y="500"/>
                    <a:pt x="2876" y="461"/>
                    <a:pt x="2924" y="461"/>
                  </a:cubicBezTo>
                  <a:close/>
                  <a:moveTo>
                    <a:pt x="1" y="1"/>
                  </a:moveTo>
                  <a:lnTo>
                    <a:pt x="1" y="265"/>
                  </a:lnTo>
                  <a:lnTo>
                    <a:pt x="1" y="530"/>
                  </a:lnTo>
                  <a:cubicBezTo>
                    <a:pt x="1" y="750"/>
                    <a:pt x="182" y="931"/>
                    <a:pt x="402" y="931"/>
                  </a:cubicBezTo>
                  <a:lnTo>
                    <a:pt x="3615" y="931"/>
                  </a:lnTo>
                  <a:cubicBezTo>
                    <a:pt x="3835" y="931"/>
                    <a:pt x="4012" y="750"/>
                    <a:pt x="4012" y="530"/>
                  </a:cubicBezTo>
                  <a:lnTo>
                    <a:pt x="4012" y="265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4;p15">
              <a:extLst>
                <a:ext uri="{FF2B5EF4-FFF2-40B4-BE49-F238E27FC236}">
                  <a16:creationId xmlns:a16="http://schemas.microsoft.com/office/drawing/2014/main" id="{ABD3925D-A7ED-0227-5211-26E80057BBAF}"/>
                </a:ext>
              </a:extLst>
            </p:cNvPr>
            <p:cNvSpPr/>
            <p:nvPr/>
          </p:nvSpPr>
          <p:spPr>
            <a:xfrm>
              <a:off x="6136479" y="1073679"/>
              <a:ext cx="2378266" cy="4997144"/>
            </a:xfrm>
            <a:custGeom>
              <a:avLst/>
              <a:gdLst/>
              <a:ahLst/>
              <a:cxnLst/>
              <a:rect l="l" t="t" r="r" b="b"/>
              <a:pathLst>
                <a:path w="7769" h="16324" extrusionOk="0">
                  <a:moveTo>
                    <a:pt x="6755" y="16324"/>
                  </a:moveTo>
                  <a:lnTo>
                    <a:pt x="1010" y="16324"/>
                  </a:lnTo>
                  <a:cubicBezTo>
                    <a:pt x="452" y="16324"/>
                    <a:pt x="1" y="15863"/>
                    <a:pt x="1" y="15300"/>
                  </a:cubicBezTo>
                  <a:lnTo>
                    <a:pt x="1" y="1024"/>
                  </a:lnTo>
                  <a:cubicBezTo>
                    <a:pt x="1" y="461"/>
                    <a:pt x="452" y="1"/>
                    <a:pt x="1010" y="1"/>
                  </a:cubicBezTo>
                  <a:lnTo>
                    <a:pt x="6755" y="1"/>
                  </a:lnTo>
                  <a:cubicBezTo>
                    <a:pt x="7313" y="1"/>
                    <a:pt x="7768" y="461"/>
                    <a:pt x="7768" y="1024"/>
                  </a:cubicBezTo>
                  <a:lnTo>
                    <a:pt x="7768" y="15300"/>
                  </a:lnTo>
                  <a:cubicBezTo>
                    <a:pt x="7768" y="15863"/>
                    <a:pt x="7313" y="16324"/>
                    <a:pt x="6755" y="16324"/>
                  </a:cubicBezTo>
                  <a:close/>
                  <a:moveTo>
                    <a:pt x="1010" y="79"/>
                  </a:moveTo>
                  <a:cubicBezTo>
                    <a:pt x="496" y="79"/>
                    <a:pt x="79" y="500"/>
                    <a:pt x="79" y="1024"/>
                  </a:cubicBezTo>
                  <a:lnTo>
                    <a:pt x="79" y="15300"/>
                  </a:lnTo>
                  <a:cubicBezTo>
                    <a:pt x="79" y="15819"/>
                    <a:pt x="496" y="16245"/>
                    <a:pt x="1010" y="16245"/>
                  </a:cubicBezTo>
                  <a:lnTo>
                    <a:pt x="6755" y="16245"/>
                  </a:lnTo>
                  <a:cubicBezTo>
                    <a:pt x="7269" y="16245"/>
                    <a:pt x="7685" y="15819"/>
                    <a:pt x="7685" y="15300"/>
                  </a:cubicBezTo>
                  <a:lnTo>
                    <a:pt x="7685" y="1024"/>
                  </a:lnTo>
                  <a:cubicBezTo>
                    <a:pt x="7685" y="500"/>
                    <a:pt x="7269" y="79"/>
                    <a:pt x="6755" y="79"/>
                  </a:cubicBezTo>
                  <a:lnTo>
                    <a:pt x="1010" y="79"/>
                  </a:lnTo>
                  <a:close/>
                </a:path>
              </a:pathLst>
            </a:custGeom>
            <a:solidFill>
              <a:srgbClr val="BF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5;p15">
              <a:extLst>
                <a:ext uri="{FF2B5EF4-FFF2-40B4-BE49-F238E27FC236}">
                  <a16:creationId xmlns:a16="http://schemas.microsoft.com/office/drawing/2014/main" id="{50F1ED65-856B-4F0D-188A-0BEB260B5868}"/>
                </a:ext>
              </a:extLst>
            </p:cNvPr>
            <p:cNvSpPr/>
            <p:nvPr/>
          </p:nvSpPr>
          <p:spPr>
            <a:xfrm>
              <a:off x="7581626" y="1195209"/>
              <a:ext cx="54184" cy="52653"/>
            </a:xfrm>
            <a:custGeom>
              <a:avLst/>
              <a:gdLst/>
              <a:ahLst/>
              <a:cxnLst/>
              <a:rect l="l" t="t" r="r" b="b"/>
              <a:pathLst>
                <a:path w="177" h="172" extrusionOk="0">
                  <a:moveTo>
                    <a:pt x="88" y="0"/>
                  </a:moveTo>
                  <a:cubicBezTo>
                    <a:pt x="40" y="0"/>
                    <a:pt x="0" y="39"/>
                    <a:pt x="0" y="88"/>
                  </a:cubicBezTo>
                  <a:cubicBezTo>
                    <a:pt x="0" y="132"/>
                    <a:pt x="40" y="172"/>
                    <a:pt x="88" y="172"/>
                  </a:cubicBezTo>
                  <a:cubicBezTo>
                    <a:pt x="137" y="172"/>
                    <a:pt x="177" y="132"/>
                    <a:pt x="177" y="88"/>
                  </a:cubicBezTo>
                  <a:cubicBezTo>
                    <a:pt x="177" y="39"/>
                    <a:pt x="137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56;p15">
              <a:extLst>
                <a:ext uri="{FF2B5EF4-FFF2-40B4-BE49-F238E27FC236}">
                  <a16:creationId xmlns:a16="http://schemas.microsoft.com/office/drawing/2014/main" id="{AA6C46C5-925D-807E-B110-DE80238A7050}"/>
                </a:ext>
              </a:extLst>
            </p:cNvPr>
            <p:cNvSpPr/>
            <p:nvPr/>
          </p:nvSpPr>
          <p:spPr>
            <a:xfrm>
              <a:off x="7148519" y="1197964"/>
              <a:ext cx="352653" cy="46837"/>
            </a:xfrm>
            <a:custGeom>
              <a:avLst/>
              <a:gdLst/>
              <a:ahLst/>
              <a:cxnLst/>
              <a:rect l="l" t="t" r="r" b="b"/>
              <a:pathLst>
                <a:path w="1152" h="153" extrusionOk="0">
                  <a:moveTo>
                    <a:pt x="79" y="1"/>
                  </a:moveTo>
                  <a:cubicBezTo>
                    <a:pt x="40" y="1"/>
                    <a:pt x="1" y="35"/>
                    <a:pt x="1" y="79"/>
                  </a:cubicBezTo>
                  <a:cubicBezTo>
                    <a:pt x="1" y="119"/>
                    <a:pt x="40" y="153"/>
                    <a:pt x="79" y="153"/>
                  </a:cubicBezTo>
                  <a:lnTo>
                    <a:pt x="1073" y="153"/>
                  </a:lnTo>
                  <a:cubicBezTo>
                    <a:pt x="1117" y="153"/>
                    <a:pt x="1152" y="119"/>
                    <a:pt x="1152" y="79"/>
                  </a:cubicBezTo>
                  <a:cubicBezTo>
                    <a:pt x="1152" y="35"/>
                    <a:pt x="1117" y="1"/>
                    <a:pt x="107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57;p15">
              <a:extLst>
                <a:ext uri="{FF2B5EF4-FFF2-40B4-BE49-F238E27FC236}">
                  <a16:creationId xmlns:a16="http://schemas.microsoft.com/office/drawing/2014/main" id="{503A1524-6232-7264-9371-5CF709F07688}"/>
                </a:ext>
              </a:extLst>
            </p:cNvPr>
            <p:cNvSpPr/>
            <p:nvPr/>
          </p:nvSpPr>
          <p:spPr>
            <a:xfrm>
              <a:off x="6091785" y="2571528"/>
              <a:ext cx="27245" cy="375000"/>
            </a:xfrm>
            <a:custGeom>
              <a:avLst/>
              <a:gdLst/>
              <a:ahLst/>
              <a:cxnLst/>
              <a:rect l="l" t="t" r="r" b="b"/>
              <a:pathLst>
                <a:path w="89" h="1225" extrusionOk="0">
                  <a:moveTo>
                    <a:pt x="44" y="0"/>
                  </a:moveTo>
                  <a:cubicBezTo>
                    <a:pt x="20" y="0"/>
                    <a:pt x="0" y="20"/>
                    <a:pt x="0" y="49"/>
                  </a:cubicBezTo>
                  <a:lnTo>
                    <a:pt x="0" y="1180"/>
                  </a:lnTo>
                  <a:cubicBezTo>
                    <a:pt x="0" y="1205"/>
                    <a:pt x="20" y="1224"/>
                    <a:pt x="44" y="1224"/>
                  </a:cubicBezTo>
                  <a:lnTo>
                    <a:pt x="88" y="122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8;p15">
              <a:extLst>
                <a:ext uri="{FF2B5EF4-FFF2-40B4-BE49-F238E27FC236}">
                  <a16:creationId xmlns:a16="http://schemas.microsoft.com/office/drawing/2014/main" id="{89DEF67D-0712-A41C-6099-59D30BCF2AFD}"/>
                </a:ext>
              </a:extLst>
            </p:cNvPr>
            <p:cNvSpPr/>
            <p:nvPr/>
          </p:nvSpPr>
          <p:spPr>
            <a:xfrm>
              <a:off x="6091785" y="2105000"/>
              <a:ext cx="27245" cy="375306"/>
            </a:xfrm>
            <a:custGeom>
              <a:avLst/>
              <a:gdLst/>
              <a:ahLst/>
              <a:cxnLst/>
              <a:rect l="l" t="t" r="r" b="b"/>
              <a:pathLst>
                <a:path w="89" h="1226" extrusionOk="0">
                  <a:moveTo>
                    <a:pt x="44" y="1"/>
                  </a:moveTo>
                  <a:cubicBezTo>
                    <a:pt x="20" y="1"/>
                    <a:pt x="0" y="21"/>
                    <a:pt x="0" y="45"/>
                  </a:cubicBezTo>
                  <a:lnTo>
                    <a:pt x="0" y="1181"/>
                  </a:lnTo>
                  <a:cubicBezTo>
                    <a:pt x="0" y="1206"/>
                    <a:pt x="20" y="1225"/>
                    <a:pt x="44" y="1225"/>
                  </a:cubicBezTo>
                  <a:lnTo>
                    <a:pt x="88" y="1225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9;p15">
              <a:extLst>
                <a:ext uri="{FF2B5EF4-FFF2-40B4-BE49-F238E27FC236}">
                  <a16:creationId xmlns:a16="http://schemas.microsoft.com/office/drawing/2014/main" id="{9B99F43F-6FEF-44E7-D902-8922D9607C18}"/>
                </a:ext>
              </a:extLst>
            </p:cNvPr>
            <p:cNvSpPr/>
            <p:nvPr/>
          </p:nvSpPr>
          <p:spPr>
            <a:xfrm>
              <a:off x="6091785" y="1770716"/>
              <a:ext cx="27245" cy="117245"/>
            </a:xfrm>
            <a:custGeom>
              <a:avLst/>
              <a:gdLst/>
              <a:ahLst/>
              <a:cxnLst/>
              <a:rect l="l" t="t" r="r" b="b"/>
              <a:pathLst>
                <a:path w="89" h="383" extrusionOk="0">
                  <a:moveTo>
                    <a:pt x="44" y="1"/>
                  </a:moveTo>
                  <a:cubicBezTo>
                    <a:pt x="20" y="1"/>
                    <a:pt x="0" y="20"/>
                    <a:pt x="0" y="45"/>
                  </a:cubicBezTo>
                  <a:lnTo>
                    <a:pt x="0" y="339"/>
                  </a:lnTo>
                  <a:cubicBezTo>
                    <a:pt x="0" y="363"/>
                    <a:pt x="20" y="383"/>
                    <a:pt x="44" y="383"/>
                  </a:cubicBezTo>
                  <a:lnTo>
                    <a:pt x="88" y="38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0;p15">
              <a:extLst>
                <a:ext uri="{FF2B5EF4-FFF2-40B4-BE49-F238E27FC236}">
                  <a16:creationId xmlns:a16="http://schemas.microsoft.com/office/drawing/2014/main" id="{B3F45B99-B92D-42F3-B5EC-CFB33D5A3417}"/>
                </a:ext>
              </a:extLst>
            </p:cNvPr>
            <p:cNvSpPr/>
            <p:nvPr/>
          </p:nvSpPr>
          <p:spPr>
            <a:xfrm>
              <a:off x="6772294" y="2149999"/>
              <a:ext cx="285306" cy="465306"/>
            </a:xfrm>
            <a:custGeom>
              <a:avLst/>
              <a:gdLst/>
              <a:ahLst/>
              <a:cxnLst/>
              <a:rect l="l" t="t" r="r" b="b"/>
              <a:pathLst>
                <a:path w="932" h="1520" extrusionOk="0">
                  <a:moveTo>
                    <a:pt x="471" y="74"/>
                  </a:moveTo>
                  <a:cubicBezTo>
                    <a:pt x="686" y="74"/>
                    <a:pt x="858" y="236"/>
                    <a:pt x="858" y="510"/>
                  </a:cubicBezTo>
                  <a:lnTo>
                    <a:pt x="858" y="530"/>
                  </a:lnTo>
                  <a:cubicBezTo>
                    <a:pt x="858" y="564"/>
                    <a:pt x="853" y="598"/>
                    <a:pt x="848" y="633"/>
                  </a:cubicBezTo>
                  <a:cubicBezTo>
                    <a:pt x="779" y="775"/>
                    <a:pt x="637" y="873"/>
                    <a:pt x="461" y="873"/>
                  </a:cubicBezTo>
                  <a:lnTo>
                    <a:pt x="451" y="873"/>
                  </a:lnTo>
                  <a:cubicBezTo>
                    <a:pt x="226" y="873"/>
                    <a:pt x="79" y="735"/>
                    <a:pt x="79" y="491"/>
                  </a:cubicBezTo>
                  <a:lnTo>
                    <a:pt x="79" y="456"/>
                  </a:lnTo>
                  <a:cubicBezTo>
                    <a:pt x="79" y="211"/>
                    <a:pt x="226" y="74"/>
                    <a:pt x="461" y="74"/>
                  </a:cubicBezTo>
                  <a:close/>
                  <a:moveTo>
                    <a:pt x="466" y="1"/>
                  </a:moveTo>
                  <a:cubicBezTo>
                    <a:pt x="196" y="1"/>
                    <a:pt x="1" y="143"/>
                    <a:pt x="1" y="466"/>
                  </a:cubicBezTo>
                  <a:lnTo>
                    <a:pt x="1" y="486"/>
                  </a:lnTo>
                  <a:cubicBezTo>
                    <a:pt x="1" y="804"/>
                    <a:pt x="196" y="951"/>
                    <a:pt x="456" y="951"/>
                  </a:cubicBezTo>
                  <a:cubicBezTo>
                    <a:pt x="618" y="951"/>
                    <a:pt x="745" y="877"/>
                    <a:pt x="828" y="770"/>
                  </a:cubicBezTo>
                  <a:lnTo>
                    <a:pt x="828" y="770"/>
                  </a:lnTo>
                  <a:cubicBezTo>
                    <a:pt x="804" y="902"/>
                    <a:pt x="750" y="1039"/>
                    <a:pt x="657" y="1157"/>
                  </a:cubicBezTo>
                  <a:cubicBezTo>
                    <a:pt x="500" y="1367"/>
                    <a:pt x="255" y="1446"/>
                    <a:pt x="64" y="1446"/>
                  </a:cubicBezTo>
                  <a:lnTo>
                    <a:pt x="64" y="1519"/>
                  </a:lnTo>
                  <a:cubicBezTo>
                    <a:pt x="285" y="1519"/>
                    <a:pt x="559" y="1426"/>
                    <a:pt x="720" y="1206"/>
                  </a:cubicBezTo>
                  <a:cubicBezTo>
                    <a:pt x="882" y="995"/>
                    <a:pt x="931" y="765"/>
                    <a:pt x="931" y="530"/>
                  </a:cubicBezTo>
                  <a:lnTo>
                    <a:pt x="931" y="510"/>
                  </a:lnTo>
                  <a:cubicBezTo>
                    <a:pt x="931" y="177"/>
                    <a:pt x="720" y="1"/>
                    <a:pt x="466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1;p15">
              <a:extLst>
                <a:ext uri="{FF2B5EF4-FFF2-40B4-BE49-F238E27FC236}">
                  <a16:creationId xmlns:a16="http://schemas.microsoft.com/office/drawing/2014/main" id="{CE2F851A-A799-332B-D8A8-7326C08B6D0B}"/>
                </a:ext>
              </a:extLst>
            </p:cNvPr>
            <p:cNvSpPr/>
            <p:nvPr/>
          </p:nvSpPr>
          <p:spPr>
            <a:xfrm>
              <a:off x="7133519" y="2364590"/>
              <a:ext cx="34898" cy="244592"/>
            </a:xfrm>
            <a:custGeom>
              <a:avLst/>
              <a:gdLst/>
              <a:ahLst/>
              <a:cxnLst/>
              <a:rect l="l" t="t" r="r" b="b"/>
              <a:pathLst>
                <a:path w="114" h="799" extrusionOk="0">
                  <a:moveTo>
                    <a:pt x="1" y="0"/>
                  </a:moveTo>
                  <a:lnTo>
                    <a:pt x="1" y="113"/>
                  </a:lnTo>
                  <a:lnTo>
                    <a:pt x="113" y="113"/>
                  </a:lnTo>
                  <a:lnTo>
                    <a:pt x="113" y="0"/>
                  </a:lnTo>
                  <a:close/>
                  <a:moveTo>
                    <a:pt x="1" y="686"/>
                  </a:moveTo>
                  <a:lnTo>
                    <a:pt x="1" y="798"/>
                  </a:lnTo>
                  <a:lnTo>
                    <a:pt x="113" y="798"/>
                  </a:lnTo>
                  <a:lnTo>
                    <a:pt x="113" y="686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;p15">
              <a:extLst>
                <a:ext uri="{FF2B5EF4-FFF2-40B4-BE49-F238E27FC236}">
                  <a16:creationId xmlns:a16="http://schemas.microsoft.com/office/drawing/2014/main" id="{E0FFA1F9-A49E-E7EF-4804-7EB94BBE14EF}"/>
                </a:ext>
              </a:extLst>
            </p:cNvPr>
            <p:cNvSpPr/>
            <p:nvPr/>
          </p:nvSpPr>
          <p:spPr>
            <a:xfrm>
              <a:off x="7229641" y="2154591"/>
              <a:ext cx="307653" cy="454592"/>
            </a:xfrm>
            <a:custGeom>
              <a:avLst/>
              <a:gdLst/>
              <a:ahLst/>
              <a:cxnLst/>
              <a:rect l="l" t="t" r="r" b="b"/>
              <a:pathLst>
                <a:path w="1005" h="1485" extrusionOk="0">
                  <a:moveTo>
                    <a:pt x="656" y="138"/>
                  </a:moveTo>
                  <a:lnTo>
                    <a:pt x="652" y="363"/>
                  </a:lnTo>
                  <a:lnTo>
                    <a:pt x="652" y="990"/>
                  </a:lnTo>
                  <a:lnTo>
                    <a:pt x="294" y="990"/>
                  </a:lnTo>
                  <a:lnTo>
                    <a:pt x="108" y="995"/>
                  </a:lnTo>
                  <a:lnTo>
                    <a:pt x="656" y="138"/>
                  </a:lnTo>
                  <a:close/>
                  <a:moveTo>
                    <a:pt x="652" y="1"/>
                  </a:moveTo>
                  <a:lnTo>
                    <a:pt x="0" y="1019"/>
                  </a:lnTo>
                  <a:lnTo>
                    <a:pt x="0" y="1068"/>
                  </a:lnTo>
                  <a:lnTo>
                    <a:pt x="652" y="1068"/>
                  </a:lnTo>
                  <a:lnTo>
                    <a:pt x="652" y="1484"/>
                  </a:lnTo>
                  <a:lnTo>
                    <a:pt x="730" y="1484"/>
                  </a:lnTo>
                  <a:lnTo>
                    <a:pt x="730" y="1068"/>
                  </a:lnTo>
                  <a:lnTo>
                    <a:pt x="1004" y="1068"/>
                  </a:lnTo>
                  <a:lnTo>
                    <a:pt x="1004" y="990"/>
                  </a:lnTo>
                  <a:lnTo>
                    <a:pt x="730" y="990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3;p15">
              <a:extLst>
                <a:ext uri="{FF2B5EF4-FFF2-40B4-BE49-F238E27FC236}">
                  <a16:creationId xmlns:a16="http://schemas.microsoft.com/office/drawing/2014/main" id="{E9CE10C9-0DE0-F2E0-C07B-C82806524FFA}"/>
                </a:ext>
              </a:extLst>
            </p:cNvPr>
            <p:cNvSpPr/>
            <p:nvPr/>
          </p:nvSpPr>
          <p:spPr>
            <a:xfrm>
              <a:off x="7595457" y="2153061"/>
              <a:ext cx="279184" cy="456123"/>
            </a:xfrm>
            <a:custGeom>
              <a:avLst/>
              <a:gdLst/>
              <a:ahLst/>
              <a:cxnLst/>
              <a:rect l="l" t="t" r="r" b="b"/>
              <a:pathLst>
                <a:path w="912" h="1490" extrusionOk="0">
                  <a:moveTo>
                    <a:pt x="465" y="1"/>
                  </a:moveTo>
                  <a:lnTo>
                    <a:pt x="0" y="314"/>
                  </a:lnTo>
                  <a:lnTo>
                    <a:pt x="39" y="378"/>
                  </a:lnTo>
                  <a:lnTo>
                    <a:pt x="426" y="118"/>
                  </a:lnTo>
                  <a:lnTo>
                    <a:pt x="426" y="1416"/>
                  </a:lnTo>
                  <a:lnTo>
                    <a:pt x="20" y="1416"/>
                  </a:lnTo>
                  <a:lnTo>
                    <a:pt x="20" y="1489"/>
                  </a:lnTo>
                  <a:lnTo>
                    <a:pt x="911" y="1489"/>
                  </a:lnTo>
                  <a:lnTo>
                    <a:pt x="911" y="1416"/>
                  </a:lnTo>
                  <a:lnTo>
                    <a:pt x="505" y="1416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4;p15">
              <a:extLst>
                <a:ext uri="{FF2B5EF4-FFF2-40B4-BE49-F238E27FC236}">
                  <a16:creationId xmlns:a16="http://schemas.microsoft.com/office/drawing/2014/main" id="{535A4FD3-5043-82A0-E083-92C873ACA6BB}"/>
                </a:ext>
              </a:extLst>
            </p:cNvPr>
            <p:cNvSpPr/>
            <p:nvPr/>
          </p:nvSpPr>
          <p:spPr>
            <a:xfrm>
              <a:off x="6596886" y="2790404"/>
              <a:ext cx="73776" cy="120000"/>
            </a:xfrm>
            <a:custGeom>
              <a:avLst/>
              <a:gdLst/>
              <a:ahLst/>
              <a:cxnLst/>
              <a:rect l="l" t="t" r="r" b="b"/>
              <a:pathLst>
                <a:path w="241" h="392" extrusionOk="0">
                  <a:moveTo>
                    <a:pt x="123" y="0"/>
                  </a:moveTo>
                  <a:cubicBezTo>
                    <a:pt x="54" y="0"/>
                    <a:pt x="5" y="39"/>
                    <a:pt x="5" y="98"/>
                  </a:cubicBezTo>
                  <a:lnTo>
                    <a:pt x="5" y="103"/>
                  </a:lnTo>
                  <a:cubicBezTo>
                    <a:pt x="5" y="147"/>
                    <a:pt x="35" y="186"/>
                    <a:pt x="118" y="201"/>
                  </a:cubicBezTo>
                  <a:cubicBezTo>
                    <a:pt x="192" y="211"/>
                    <a:pt x="221" y="235"/>
                    <a:pt x="221" y="284"/>
                  </a:cubicBezTo>
                  <a:lnTo>
                    <a:pt x="221" y="289"/>
                  </a:lnTo>
                  <a:cubicBezTo>
                    <a:pt x="221" y="343"/>
                    <a:pt x="182" y="372"/>
                    <a:pt x="123" y="372"/>
                  </a:cubicBezTo>
                  <a:cubicBezTo>
                    <a:pt x="64" y="372"/>
                    <a:pt x="20" y="338"/>
                    <a:pt x="20" y="265"/>
                  </a:cubicBezTo>
                  <a:lnTo>
                    <a:pt x="1" y="265"/>
                  </a:lnTo>
                  <a:lnTo>
                    <a:pt x="1" y="269"/>
                  </a:lnTo>
                  <a:cubicBezTo>
                    <a:pt x="1" y="343"/>
                    <a:pt x="45" y="392"/>
                    <a:pt x="123" y="392"/>
                  </a:cubicBezTo>
                  <a:cubicBezTo>
                    <a:pt x="196" y="392"/>
                    <a:pt x="240" y="353"/>
                    <a:pt x="240" y="289"/>
                  </a:cubicBezTo>
                  <a:lnTo>
                    <a:pt x="240" y="284"/>
                  </a:lnTo>
                  <a:cubicBezTo>
                    <a:pt x="240" y="230"/>
                    <a:pt x="211" y="191"/>
                    <a:pt x="128" y="181"/>
                  </a:cubicBezTo>
                  <a:cubicBezTo>
                    <a:pt x="54" y="171"/>
                    <a:pt x="30" y="142"/>
                    <a:pt x="30" y="98"/>
                  </a:cubicBezTo>
                  <a:lnTo>
                    <a:pt x="30" y="93"/>
                  </a:lnTo>
                  <a:cubicBezTo>
                    <a:pt x="30" y="49"/>
                    <a:pt x="69" y="20"/>
                    <a:pt x="123" y="20"/>
                  </a:cubicBezTo>
                  <a:cubicBezTo>
                    <a:pt x="192" y="20"/>
                    <a:pt x="216" y="54"/>
                    <a:pt x="216" y="132"/>
                  </a:cubicBezTo>
                  <a:lnTo>
                    <a:pt x="236" y="132"/>
                  </a:lnTo>
                  <a:lnTo>
                    <a:pt x="236" y="122"/>
                  </a:lnTo>
                  <a:cubicBezTo>
                    <a:pt x="236" y="44"/>
                    <a:pt x="206" y="0"/>
                    <a:pt x="12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5;p15">
              <a:extLst>
                <a:ext uri="{FF2B5EF4-FFF2-40B4-BE49-F238E27FC236}">
                  <a16:creationId xmlns:a16="http://schemas.microsoft.com/office/drawing/2014/main" id="{7C0C0A35-D84D-7D55-982C-EF28643FCF21}"/>
                </a:ext>
              </a:extLst>
            </p:cNvPr>
            <p:cNvSpPr/>
            <p:nvPr/>
          </p:nvSpPr>
          <p:spPr>
            <a:xfrm>
              <a:off x="6688417" y="2829281"/>
              <a:ext cx="57245" cy="81122"/>
            </a:xfrm>
            <a:custGeom>
              <a:avLst/>
              <a:gdLst/>
              <a:ahLst/>
              <a:cxnLst/>
              <a:rect l="l" t="t" r="r" b="b"/>
              <a:pathLst>
                <a:path w="187" h="265" extrusionOk="0">
                  <a:moveTo>
                    <a:pt x="0" y="0"/>
                  </a:moveTo>
                  <a:lnTo>
                    <a:pt x="0" y="186"/>
                  </a:lnTo>
                  <a:cubicBezTo>
                    <a:pt x="0" y="235"/>
                    <a:pt x="30" y="265"/>
                    <a:pt x="79" y="265"/>
                  </a:cubicBezTo>
                  <a:cubicBezTo>
                    <a:pt x="123" y="265"/>
                    <a:pt x="152" y="245"/>
                    <a:pt x="167" y="221"/>
                  </a:cubicBezTo>
                  <a:lnTo>
                    <a:pt x="172" y="260"/>
                  </a:lnTo>
                  <a:lnTo>
                    <a:pt x="186" y="260"/>
                  </a:lnTo>
                  <a:lnTo>
                    <a:pt x="181" y="186"/>
                  </a:lnTo>
                  <a:lnTo>
                    <a:pt x="181" y="0"/>
                  </a:lnTo>
                  <a:lnTo>
                    <a:pt x="162" y="0"/>
                  </a:lnTo>
                  <a:lnTo>
                    <a:pt x="162" y="201"/>
                  </a:lnTo>
                  <a:cubicBezTo>
                    <a:pt x="152" y="221"/>
                    <a:pt x="128" y="245"/>
                    <a:pt x="84" y="245"/>
                  </a:cubicBezTo>
                  <a:cubicBezTo>
                    <a:pt x="44" y="245"/>
                    <a:pt x="20" y="231"/>
                    <a:pt x="20" y="182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6;p15">
              <a:extLst>
                <a:ext uri="{FF2B5EF4-FFF2-40B4-BE49-F238E27FC236}">
                  <a16:creationId xmlns:a16="http://schemas.microsoft.com/office/drawing/2014/main" id="{4D7536F0-4938-7B1F-C910-83DAB88059B2}"/>
                </a:ext>
              </a:extLst>
            </p:cNvPr>
            <p:cNvSpPr/>
            <p:nvPr/>
          </p:nvSpPr>
          <p:spPr>
            <a:xfrm>
              <a:off x="6764947" y="2827751"/>
              <a:ext cx="57245" cy="81122"/>
            </a:xfrm>
            <a:custGeom>
              <a:avLst/>
              <a:gdLst/>
              <a:ahLst/>
              <a:cxnLst/>
              <a:rect l="l" t="t" r="r" b="b"/>
              <a:pathLst>
                <a:path w="187" h="265" extrusionOk="0">
                  <a:moveTo>
                    <a:pt x="108" y="0"/>
                  </a:moveTo>
                  <a:cubicBezTo>
                    <a:pt x="59" y="0"/>
                    <a:pt x="34" y="20"/>
                    <a:pt x="20" y="45"/>
                  </a:cubicBezTo>
                  <a:lnTo>
                    <a:pt x="15" y="5"/>
                  </a:lnTo>
                  <a:lnTo>
                    <a:pt x="0" y="5"/>
                  </a:lnTo>
                  <a:lnTo>
                    <a:pt x="0" y="79"/>
                  </a:lnTo>
                  <a:lnTo>
                    <a:pt x="0" y="265"/>
                  </a:lnTo>
                  <a:lnTo>
                    <a:pt x="20" y="265"/>
                  </a:lnTo>
                  <a:lnTo>
                    <a:pt x="20" y="64"/>
                  </a:lnTo>
                  <a:cubicBezTo>
                    <a:pt x="34" y="45"/>
                    <a:pt x="54" y="20"/>
                    <a:pt x="103" y="20"/>
                  </a:cubicBezTo>
                  <a:cubicBezTo>
                    <a:pt x="137" y="20"/>
                    <a:pt x="167" y="40"/>
                    <a:pt x="167" y="84"/>
                  </a:cubicBezTo>
                  <a:lnTo>
                    <a:pt x="167" y="265"/>
                  </a:lnTo>
                  <a:lnTo>
                    <a:pt x="186" y="265"/>
                  </a:lnTo>
                  <a:lnTo>
                    <a:pt x="186" y="84"/>
                  </a:lnTo>
                  <a:cubicBezTo>
                    <a:pt x="186" y="35"/>
                    <a:pt x="157" y="0"/>
                    <a:pt x="108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7;p15">
              <a:extLst>
                <a:ext uri="{FF2B5EF4-FFF2-40B4-BE49-F238E27FC236}">
                  <a16:creationId xmlns:a16="http://schemas.microsoft.com/office/drawing/2014/main" id="{410AF103-35F6-5601-7AC2-F23AAFAC58E3}"/>
                </a:ext>
              </a:extLst>
            </p:cNvPr>
            <p:cNvSpPr/>
            <p:nvPr/>
          </p:nvSpPr>
          <p:spPr>
            <a:xfrm>
              <a:off x="6839641" y="2788873"/>
              <a:ext cx="60306" cy="121531"/>
            </a:xfrm>
            <a:custGeom>
              <a:avLst/>
              <a:gdLst/>
              <a:ahLst/>
              <a:cxnLst/>
              <a:rect l="l" t="t" r="r" b="b"/>
              <a:pathLst>
                <a:path w="197" h="397" extrusionOk="0">
                  <a:moveTo>
                    <a:pt x="104" y="147"/>
                  </a:moveTo>
                  <a:cubicBezTo>
                    <a:pt x="143" y="147"/>
                    <a:pt x="163" y="172"/>
                    <a:pt x="177" y="191"/>
                  </a:cubicBezTo>
                  <a:lnTo>
                    <a:pt x="177" y="333"/>
                  </a:lnTo>
                  <a:cubicBezTo>
                    <a:pt x="163" y="353"/>
                    <a:pt x="143" y="377"/>
                    <a:pt x="104" y="377"/>
                  </a:cubicBezTo>
                  <a:cubicBezTo>
                    <a:pt x="50" y="377"/>
                    <a:pt x="20" y="333"/>
                    <a:pt x="20" y="270"/>
                  </a:cubicBezTo>
                  <a:lnTo>
                    <a:pt x="20" y="260"/>
                  </a:lnTo>
                  <a:cubicBezTo>
                    <a:pt x="20" y="191"/>
                    <a:pt x="50" y="147"/>
                    <a:pt x="104" y="147"/>
                  </a:cubicBezTo>
                  <a:close/>
                  <a:moveTo>
                    <a:pt x="177" y="0"/>
                  </a:moveTo>
                  <a:lnTo>
                    <a:pt x="177" y="167"/>
                  </a:lnTo>
                  <a:cubicBezTo>
                    <a:pt x="163" y="147"/>
                    <a:pt x="138" y="127"/>
                    <a:pt x="99" y="127"/>
                  </a:cubicBezTo>
                  <a:cubicBezTo>
                    <a:pt x="30" y="127"/>
                    <a:pt x="1" y="186"/>
                    <a:pt x="1" y="260"/>
                  </a:cubicBezTo>
                  <a:lnTo>
                    <a:pt x="1" y="270"/>
                  </a:lnTo>
                  <a:cubicBezTo>
                    <a:pt x="1" y="338"/>
                    <a:pt x="30" y="397"/>
                    <a:pt x="99" y="397"/>
                  </a:cubicBezTo>
                  <a:cubicBezTo>
                    <a:pt x="143" y="397"/>
                    <a:pt x="167" y="377"/>
                    <a:pt x="177" y="358"/>
                  </a:cubicBezTo>
                  <a:lnTo>
                    <a:pt x="182" y="392"/>
                  </a:lnTo>
                  <a:lnTo>
                    <a:pt x="197" y="392"/>
                  </a:lnTo>
                  <a:lnTo>
                    <a:pt x="197" y="318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8;p15">
              <a:extLst>
                <a:ext uri="{FF2B5EF4-FFF2-40B4-BE49-F238E27FC236}">
                  <a16:creationId xmlns:a16="http://schemas.microsoft.com/office/drawing/2014/main" id="{251ED2C9-B992-5623-43ED-2E29D5501FDF}"/>
                </a:ext>
              </a:extLst>
            </p:cNvPr>
            <p:cNvSpPr/>
            <p:nvPr/>
          </p:nvSpPr>
          <p:spPr>
            <a:xfrm>
              <a:off x="6917702" y="2827751"/>
              <a:ext cx="57245" cy="82653"/>
            </a:xfrm>
            <a:custGeom>
              <a:avLst/>
              <a:gdLst/>
              <a:ahLst/>
              <a:cxnLst/>
              <a:rect l="l" t="t" r="r" b="b"/>
              <a:pathLst>
                <a:path w="187" h="270" extrusionOk="0">
                  <a:moveTo>
                    <a:pt x="167" y="123"/>
                  </a:moveTo>
                  <a:lnTo>
                    <a:pt x="167" y="201"/>
                  </a:lnTo>
                  <a:cubicBezTo>
                    <a:pt x="157" y="221"/>
                    <a:pt x="133" y="250"/>
                    <a:pt x="74" y="250"/>
                  </a:cubicBezTo>
                  <a:cubicBezTo>
                    <a:pt x="35" y="250"/>
                    <a:pt x="20" y="226"/>
                    <a:pt x="20" y="201"/>
                  </a:cubicBezTo>
                  <a:lnTo>
                    <a:pt x="20" y="196"/>
                  </a:lnTo>
                  <a:cubicBezTo>
                    <a:pt x="20" y="162"/>
                    <a:pt x="45" y="143"/>
                    <a:pt x="79" y="138"/>
                  </a:cubicBezTo>
                  <a:lnTo>
                    <a:pt x="167" y="123"/>
                  </a:lnTo>
                  <a:close/>
                  <a:moveTo>
                    <a:pt x="99" y="0"/>
                  </a:moveTo>
                  <a:cubicBezTo>
                    <a:pt x="25" y="0"/>
                    <a:pt x="10" y="49"/>
                    <a:pt x="10" y="89"/>
                  </a:cubicBezTo>
                  <a:lnTo>
                    <a:pt x="10" y="94"/>
                  </a:lnTo>
                  <a:lnTo>
                    <a:pt x="30" y="94"/>
                  </a:lnTo>
                  <a:cubicBezTo>
                    <a:pt x="30" y="54"/>
                    <a:pt x="40" y="20"/>
                    <a:pt x="99" y="20"/>
                  </a:cubicBezTo>
                  <a:cubicBezTo>
                    <a:pt x="152" y="20"/>
                    <a:pt x="167" y="45"/>
                    <a:pt x="167" y="98"/>
                  </a:cubicBezTo>
                  <a:lnTo>
                    <a:pt x="167" y="108"/>
                  </a:lnTo>
                  <a:lnTo>
                    <a:pt x="84" y="118"/>
                  </a:lnTo>
                  <a:cubicBezTo>
                    <a:pt x="45" y="123"/>
                    <a:pt x="1" y="143"/>
                    <a:pt x="1" y="196"/>
                  </a:cubicBezTo>
                  <a:lnTo>
                    <a:pt x="1" y="201"/>
                  </a:lnTo>
                  <a:cubicBezTo>
                    <a:pt x="1" y="245"/>
                    <a:pt x="30" y="270"/>
                    <a:pt x="74" y="270"/>
                  </a:cubicBezTo>
                  <a:cubicBezTo>
                    <a:pt x="123" y="270"/>
                    <a:pt x="152" y="250"/>
                    <a:pt x="167" y="226"/>
                  </a:cubicBezTo>
                  <a:lnTo>
                    <a:pt x="172" y="265"/>
                  </a:lnTo>
                  <a:lnTo>
                    <a:pt x="187" y="265"/>
                  </a:lnTo>
                  <a:lnTo>
                    <a:pt x="187" y="191"/>
                  </a:lnTo>
                  <a:lnTo>
                    <a:pt x="187" y="98"/>
                  </a:lnTo>
                  <a:cubicBezTo>
                    <a:pt x="187" y="40"/>
                    <a:pt x="167" y="0"/>
                    <a:pt x="99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;p15">
              <a:extLst>
                <a:ext uri="{FF2B5EF4-FFF2-40B4-BE49-F238E27FC236}">
                  <a16:creationId xmlns:a16="http://schemas.microsoft.com/office/drawing/2014/main" id="{2E14CA59-B1AC-19B7-B9FE-5D026CF1E359}"/>
                </a:ext>
              </a:extLst>
            </p:cNvPr>
            <p:cNvSpPr/>
            <p:nvPr/>
          </p:nvSpPr>
          <p:spPr>
            <a:xfrm>
              <a:off x="6988110" y="2829281"/>
              <a:ext cx="63367" cy="109592"/>
            </a:xfrm>
            <a:custGeom>
              <a:avLst/>
              <a:gdLst/>
              <a:ahLst/>
              <a:cxnLst/>
              <a:rect l="l" t="t" r="r" b="b"/>
              <a:pathLst>
                <a:path w="207" h="358" extrusionOk="0">
                  <a:moveTo>
                    <a:pt x="1" y="0"/>
                  </a:moveTo>
                  <a:lnTo>
                    <a:pt x="94" y="250"/>
                  </a:lnTo>
                  <a:lnTo>
                    <a:pt x="55" y="358"/>
                  </a:lnTo>
                  <a:lnTo>
                    <a:pt x="74" y="358"/>
                  </a:lnTo>
                  <a:lnTo>
                    <a:pt x="113" y="250"/>
                  </a:lnTo>
                  <a:lnTo>
                    <a:pt x="206" y="0"/>
                  </a:lnTo>
                  <a:lnTo>
                    <a:pt x="187" y="0"/>
                  </a:lnTo>
                  <a:lnTo>
                    <a:pt x="104" y="23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;p15">
              <a:extLst>
                <a:ext uri="{FF2B5EF4-FFF2-40B4-BE49-F238E27FC236}">
                  <a16:creationId xmlns:a16="http://schemas.microsoft.com/office/drawing/2014/main" id="{F3EFC55E-DE48-57F6-60CF-703C55D34278}"/>
                </a:ext>
              </a:extLst>
            </p:cNvPr>
            <p:cNvSpPr/>
            <p:nvPr/>
          </p:nvSpPr>
          <p:spPr>
            <a:xfrm>
              <a:off x="7054233" y="2899689"/>
              <a:ext cx="13776" cy="25714"/>
            </a:xfrm>
            <a:custGeom>
              <a:avLst/>
              <a:gdLst/>
              <a:ahLst/>
              <a:cxnLst/>
              <a:rect l="l" t="t" r="r" b="b"/>
              <a:pathLst>
                <a:path w="45" h="84" extrusionOk="0">
                  <a:moveTo>
                    <a:pt x="15" y="1"/>
                  </a:moveTo>
                  <a:lnTo>
                    <a:pt x="15" y="30"/>
                  </a:lnTo>
                  <a:lnTo>
                    <a:pt x="30" y="30"/>
                  </a:lnTo>
                  <a:cubicBezTo>
                    <a:pt x="30" y="59"/>
                    <a:pt x="20" y="69"/>
                    <a:pt x="0" y="69"/>
                  </a:cubicBezTo>
                  <a:lnTo>
                    <a:pt x="0" y="84"/>
                  </a:lnTo>
                  <a:cubicBezTo>
                    <a:pt x="30" y="84"/>
                    <a:pt x="44" y="64"/>
                    <a:pt x="44" y="25"/>
                  </a:cubicBezTo>
                  <a:lnTo>
                    <a:pt x="44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;p15">
              <a:extLst>
                <a:ext uri="{FF2B5EF4-FFF2-40B4-BE49-F238E27FC236}">
                  <a16:creationId xmlns:a16="http://schemas.microsoft.com/office/drawing/2014/main" id="{A7EB51CF-27B8-A341-B899-AE73C2DB12CD}"/>
                </a:ext>
              </a:extLst>
            </p:cNvPr>
            <p:cNvSpPr/>
            <p:nvPr/>
          </p:nvSpPr>
          <p:spPr>
            <a:xfrm>
              <a:off x="7115763" y="2790404"/>
              <a:ext cx="73469" cy="120000"/>
            </a:xfrm>
            <a:custGeom>
              <a:avLst/>
              <a:gdLst/>
              <a:ahLst/>
              <a:cxnLst/>
              <a:rect l="l" t="t" r="r" b="b"/>
              <a:pathLst>
                <a:path w="240" h="392" extrusionOk="0">
                  <a:moveTo>
                    <a:pt x="122" y="0"/>
                  </a:moveTo>
                  <a:cubicBezTo>
                    <a:pt x="54" y="0"/>
                    <a:pt x="5" y="39"/>
                    <a:pt x="5" y="98"/>
                  </a:cubicBezTo>
                  <a:lnTo>
                    <a:pt x="5" y="103"/>
                  </a:lnTo>
                  <a:cubicBezTo>
                    <a:pt x="5" y="147"/>
                    <a:pt x="34" y="186"/>
                    <a:pt x="118" y="201"/>
                  </a:cubicBezTo>
                  <a:cubicBezTo>
                    <a:pt x="186" y="211"/>
                    <a:pt x="220" y="235"/>
                    <a:pt x="220" y="284"/>
                  </a:cubicBezTo>
                  <a:lnTo>
                    <a:pt x="220" y="289"/>
                  </a:lnTo>
                  <a:cubicBezTo>
                    <a:pt x="220" y="343"/>
                    <a:pt x="181" y="372"/>
                    <a:pt x="122" y="372"/>
                  </a:cubicBezTo>
                  <a:lnTo>
                    <a:pt x="118" y="372"/>
                  </a:lnTo>
                  <a:cubicBezTo>
                    <a:pt x="64" y="372"/>
                    <a:pt x="20" y="338"/>
                    <a:pt x="20" y="265"/>
                  </a:cubicBezTo>
                  <a:lnTo>
                    <a:pt x="0" y="265"/>
                  </a:lnTo>
                  <a:lnTo>
                    <a:pt x="0" y="269"/>
                  </a:lnTo>
                  <a:cubicBezTo>
                    <a:pt x="0" y="343"/>
                    <a:pt x="44" y="392"/>
                    <a:pt x="122" y="392"/>
                  </a:cubicBezTo>
                  <a:cubicBezTo>
                    <a:pt x="191" y="392"/>
                    <a:pt x="240" y="353"/>
                    <a:pt x="240" y="289"/>
                  </a:cubicBezTo>
                  <a:lnTo>
                    <a:pt x="240" y="284"/>
                  </a:lnTo>
                  <a:cubicBezTo>
                    <a:pt x="240" y="230"/>
                    <a:pt x="211" y="191"/>
                    <a:pt x="127" y="181"/>
                  </a:cubicBezTo>
                  <a:cubicBezTo>
                    <a:pt x="49" y="171"/>
                    <a:pt x="25" y="142"/>
                    <a:pt x="25" y="98"/>
                  </a:cubicBezTo>
                  <a:lnTo>
                    <a:pt x="25" y="93"/>
                  </a:lnTo>
                  <a:cubicBezTo>
                    <a:pt x="25" y="49"/>
                    <a:pt x="69" y="20"/>
                    <a:pt x="118" y="20"/>
                  </a:cubicBezTo>
                  <a:lnTo>
                    <a:pt x="122" y="20"/>
                  </a:lnTo>
                  <a:cubicBezTo>
                    <a:pt x="186" y="20"/>
                    <a:pt x="216" y="54"/>
                    <a:pt x="216" y="132"/>
                  </a:cubicBezTo>
                  <a:lnTo>
                    <a:pt x="235" y="132"/>
                  </a:lnTo>
                  <a:lnTo>
                    <a:pt x="235" y="122"/>
                  </a:lnTo>
                  <a:cubicBezTo>
                    <a:pt x="235" y="44"/>
                    <a:pt x="201" y="0"/>
                    <a:pt x="122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;p15">
              <a:extLst>
                <a:ext uri="{FF2B5EF4-FFF2-40B4-BE49-F238E27FC236}">
                  <a16:creationId xmlns:a16="http://schemas.microsoft.com/office/drawing/2014/main" id="{EE8C99AD-B998-FF68-3F79-9AA4AD96D5C8}"/>
                </a:ext>
              </a:extLst>
            </p:cNvPr>
            <p:cNvSpPr/>
            <p:nvPr/>
          </p:nvSpPr>
          <p:spPr>
            <a:xfrm>
              <a:off x="7205457" y="2827751"/>
              <a:ext cx="64898" cy="82653"/>
            </a:xfrm>
            <a:custGeom>
              <a:avLst/>
              <a:gdLst/>
              <a:ahLst/>
              <a:cxnLst/>
              <a:rect l="l" t="t" r="r" b="b"/>
              <a:pathLst>
                <a:path w="212" h="270" extrusionOk="0">
                  <a:moveTo>
                    <a:pt x="104" y="20"/>
                  </a:moveTo>
                  <a:cubicBezTo>
                    <a:pt x="162" y="20"/>
                    <a:pt x="187" y="64"/>
                    <a:pt x="187" y="128"/>
                  </a:cubicBezTo>
                  <a:lnTo>
                    <a:pt x="20" y="128"/>
                  </a:lnTo>
                  <a:cubicBezTo>
                    <a:pt x="20" y="64"/>
                    <a:pt x="45" y="20"/>
                    <a:pt x="104" y="20"/>
                  </a:cubicBezTo>
                  <a:close/>
                  <a:moveTo>
                    <a:pt x="104" y="0"/>
                  </a:moveTo>
                  <a:cubicBezTo>
                    <a:pt x="30" y="0"/>
                    <a:pt x="1" y="59"/>
                    <a:pt x="1" y="133"/>
                  </a:cubicBezTo>
                  <a:lnTo>
                    <a:pt x="1" y="143"/>
                  </a:lnTo>
                  <a:cubicBezTo>
                    <a:pt x="1" y="211"/>
                    <a:pt x="30" y="270"/>
                    <a:pt x="109" y="270"/>
                  </a:cubicBezTo>
                  <a:cubicBezTo>
                    <a:pt x="177" y="270"/>
                    <a:pt x="211" y="221"/>
                    <a:pt x="211" y="182"/>
                  </a:cubicBezTo>
                  <a:lnTo>
                    <a:pt x="192" y="182"/>
                  </a:lnTo>
                  <a:cubicBezTo>
                    <a:pt x="192" y="216"/>
                    <a:pt x="167" y="250"/>
                    <a:pt x="109" y="250"/>
                  </a:cubicBezTo>
                  <a:cubicBezTo>
                    <a:pt x="45" y="250"/>
                    <a:pt x="20" y="206"/>
                    <a:pt x="20" y="143"/>
                  </a:cubicBezTo>
                  <a:lnTo>
                    <a:pt x="211" y="143"/>
                  </a:lnTo>
                  <a:lnTo>
                    <a:pt x="211" y="133"/>
                  </a:lnTo>
                  <a:cubicBezTo>
                    <a:pt x="211" y="59"/>
                    <a:pt x="177" y="0"/>
                    <a:pt x="104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3;p15">
              <a:extLst>
                <a:ext uri="{FF2B5EF4-FFF2-40B4-BE49-F238E27FC236}">
                  <a16:creationId xmlns:a16="http://schemas.microsoft.com/office/drawing/2014/main" id="{53843A4E-46BA-FBB1-35B1-1D45DEC371B7}"/>
                </a:ext>
              </a:extLst>
            </p:cNvPr>
            <p:cNvSpPr/>
            <p:nvPr/>
          </p:nvSpPr>
          <p:spPr>
            <a:xfrm>
              <a:off x="7288110" y="2827751"/>
              <a:ext cx="60306" cy="111122"/>
            </a:xfrm>
            <a:custGeom>
              <a:avLst/>
              <a:gdLst/>
              <a:ahLst/>
              <a:cxnLst/>
              <a:rect l="l" t="t" r="r" b="b"/>
              <a:pathLst>
                <a:path w="197" h="363" extrusionOk="0">
                  <a:moveTo>
                    <a:pt x="93" y="20"/>
                  </a:moveTo>
                  <a:cubicBezTo>
                    <a:pt x="147" y="20"/>
                    <a:pt x="177" y="64"/>
                    <a:pt x="177" y="133"/>
                  </a:cubicBezTo>
                  <a:lnTo>
                    <a:pt x="177" y="143"/>
                  </a:lnTo>
                  <a:cubicBezTo>
                    <a:pt x="177" y="206"/>
                    <a:pt x="147" y="250"/>
                    <a:pt x="93" y="250"/>
                  </a:cubicBezTo>
                  <a:cubicBezTo>
                    <a:pt x="54" y="250"/>
                    <a:pt x="35" y="226"/>
                    <a:pt x="20" y="206"/>
                  </a:cubicBezTo>
                  <a:lnTo>
                    <a:pt x="20" y="64"/>
                  </a:lnTo>
                  <a:cubicBezTo>
                    <a:pt x="35" y="45"/>
                    <a:pt x="54" y="20"/>
                    <a:pt x="93" y="20"/>
                  </a:cubicBezTo>
                  <a:close/>
                  <a:moveTo>
                    <a:pt x="98" y="0"/>
                  </a:moveTo>
                  <a:cubicBezTo>
                    <a:pt x="54" y="0"/>
                    <a:pt x="30" y="20"/>
                    <a:pt x="15" y="45"/>
                  </a:cubicBezTo>
                  <a:lnTo>
                    <a:pt x="15" y="5"/>
                  </a:lnTo>
                  <a:lnTo>
                    <a:pt x="0" y="5"/>
                  </a:lnTo>
                  <a:lnTo>
                    <a:pt x="0" y="79"/>
                  </a:lnTo>
                  <a:lnTo>
                    <a:pt x="0" y="363"/>
                  </a:lnTo>
                  <a:lnTo>
                    <a:pt x="20" y="363"/>
                  </a:lnTo>
                  <a:lnTo>
                    <a:pt x="20" y="236"/>
                  </a:lnTo>
                  <a:cubicBezTo>
                    <a:pt x="35" y="255"/>
                    <a:pt x="59" y="270"/>
                    <a:pt x="98" y="270"/>
                  </a:cubicBezTo>
                  <a:cubicBezTo>
                    <a:pt x="167" y="270"/>
                    <a:pt x="196" y="211"/>
                    <a:pt x="196" y="143"/>
                  </a:cubicBezTo>
                  <a:lnTo>
                    <a:pt x="196" y="133"/>
                  </a:lnTo>
                  <a:cubicBezTo>
                    <a:pt x="196" y="59"/>
                    <a:pt x="167" y="0"/>
                    <a:pt x="98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;p15">
              <a:extLst>
                <a:ext uri="{FF2B5EF4-FFF2-40B4-BE49-F238E27FC236}">
                  <a16:creationId xmlns:a16="http://schemas.microsoft.com/office/drawing/2014/main" id="{B978F9DF-C6AD-4BFF-9527-668E8D0556BA}"/>
                </a:ext>
              </a:extLst>
            </p:cNvPr>
            <p:cNvSpPr/>
            <p:nvPr/>
          </p:nvSpPr>
          <p:spPr>
            <a:xfrm>
              <a:off x="7360049" y="2806628"/>
              <a:ext cx="45306" cy="103776"/>
            </a:xfrm>
            <a:custGeom>
              <a:avLst/>
              <a:gdLst/>
              <a:ahLst/>
              <a:cxnLst/>
              <a:rect l="l" t="t" r="r" b="b"/>
              <a:pathLst>
                <a:path w="148" h="339" extrusionOk="0">
                  <a:moveTo>
                    <a:pt x="39" y="1"/>
                  </a:moveTo>
                  <a:lnTo>
                    <a:pt x="39" y="74"/>
                  </a:lnTo>
                  <a:lnTo>
                    <a:pt x="0" y="74"/>
                  </a:lnTo>
                  <a:lnTo>
                    <a:pt x="0" y="94"/>
                  </a:lnTo>
                  <a:lnTo>
                    <a:pt x="39" y="94"/>
                  </a:lnTo>
                  <a:lnTo>
                    <a:pt x="39" y="270"/>
                  </a:lnTo>
                  <a:cubicBezTo>
                    <a:pt x="39" y="319"/>
                    <a:pt x="69" y="339"/>
                    <a:pt x="108" y="339"/>
                  </a:cubicBezTo>
                  <a:cubicBezTo>
                    <a:pt x="128" y="339"/>
                    <a:pt x="142" y="334"/>
                    <a:pt x="142" y="334"/>
                  </a:cubicBezTo>
                  <a:lnTo>
                    <a:pt x="142" y="314"/>
                  </a:lnTo>
                  <a:cubicBezTo>
                    <a:pt x="137" y="319"/>
                    <a:pt x="128" y="319"/>
                    <a:pt x="113" y="319"/>
                  </a:cubicBezTo>
                  <a:cubicBezTo>
                    <a:pt x="79" y="319"/>
                    <a:pt x="59" y="309"/>
                    <a:pt x="59" y="265"/>
                  </a:cubicBezTo>
                  <a:lnTo>
                    <a:pt x="59" y="94"/>
                  </a:lnTo>
                  <a:lnTo>
                    <a:pt x="147" y="94"/>
                  </a:lnTo>
                  <a:lnTo>
                    <a:pt x="147" y="74"/>
                  </a:lnTo>
                  <a:lnTo>
                    <a:pt x="59" y="7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;p15">
              <a:extLst>
                <a:ext uri="{FF2B5EF4-FFF2-40B4-BE49-F238E27FC236}">
                  <a16:creationId xmlns:a16="http://schemas.microsoft.com/office/drawing/2014/main" id="{1ADFE217-D1BE-632B-46AB-41266B29BCD1}"/>
                </a:ext>
              </a:extLst>
            </p:cNvPr>
            <p:cNvSpPr/>
            <p:nvPr/>
          </p:nvSpPr>
          <p:spPr>
            <a:xfrm>
              <a:off x="7421580" y="2827751"/>
              <a:ext cx="64592" cy="82653"/>
            </a:xfrm>
            <a:custGeom>
              <a:avLst/>
              <a:gdLst/>
              <a:ahLst/>
              <a:cxnLst/>
              <a:rect l="l" t="t" r="r" b="b"/>
              <a:pathLst>
                <a:path w="211" h="270" extrusionOk="0">
                  <a:moveTo>
                    <a:pt x="103" y="20"/>
                  </a:moveTo>
                  <a:cubicBezTo>
                    <a:pt x="162" y="20"/>
                    <a:pt x="186" y="64"/>
                    <a:pt x="191" y="128"/>
                  </a:cubicBezTo>
                  <a:lnTo>
                    <a:pt x="20" y="128"/>
                  </a:lnTo>
                  <a:cubicBezTo>
                    <a:pt x="20" y="64"/>
                    <a:pt x="49" y="20"/>
                    <a:pt x="103" y="20"/>
                  </a:cubicBezTo>
                  <a:close/>
                  <a:moveTo>
                    <a:pt x="103" y="0"/>
                  </a:moveTo>
                  <a:cubicBezTo>
                    <a:pt x="29" y="0"/>
                    <a:pt x="0" y="59"/>
                    <a:pt x="0" y="133"/>
                  </a:cubicBezTo>
                  <a:lnTo>
                    <a:pt x="0" y="143"/>
                  </a:lnTo>
                  <a:cubicBezTo>
                    <a:pt x="0" y="211"/>
                    <a:pt x="29" y="270"/>
                    <a:pt x="108" y="270"/>
                  </a:cubicBezTo>
                  <a:cubicBezTo>
                    <a:pt x="181" y="270"/>
                    <a:pt x="211" y="221"/>
                    <a:pt x="211" y="182"/>
                  </a:cubicBezTo>
                  <a:lnTo>
                    <a:pt x="191" y="182"/>
                  </a:lnTo>
                  <a:cubicBezTo>
                    <a:pt x="191" y="216"/>
                    <a:pt x="167" y="250"/>
                    <a:pt x="108" y="250"/>
                  </a:cubicBezTo>
                  <a:cubicBezTo>
                    <a:pt x="49" y="250"/>
                    <a:pt x="20" y="206"/>
                    <a:pt x="20" y="143"/>
                  </a:cubicBezTo>
                  <a:lnTo>
                    <a:pt x="211" y="143"/>
                  </a:lnTo>
                  <a:lnTo>
                    <a:pt x="211" y="133"/>
                  </a:lnTo>
                  <a:cubicBezTo>
                    <a:pt x="211" y="59"/>
                    <a:pt x="176" y="0"/>
                    <a:pt x="10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;p15">
              <a:extLst>
                <a:ext uri="{FF2B5EF4-FFF2-40B4-BE49-F238E27FC236}">
                  <a16:creationId xmlns:a16="http://schemas.microsoft.com/office/drawing/2014/main" id="{767571A3-875C-B734-8A1C-1B45344C3899}"/>
                </a:ext>
              </a:extLst>
            </p:cNvPr>
            <p:cNvSpPr/>
            <p:nvPr/>
          </p:nvSpPr>
          <p:spPr>
            <a:xfrm>
              <a:off x="7503926" y="2827751"/>
              <a:ext cx="97653" cy="81122"/>
            </a:xfrm>
            <a:custGeom>
              <a:avLst/>
              <a:gdLst/>
              <a:ahLst/>
              <a:cxnLst/>
              <a:rect l="l" t="t" r="r" b="b"/>
              <a:pathLst>
                <a:path w="319" h="265" extrusionOk="0">
                  <a:moveTo>
                    <a:pt x="98" y="0"/>
                  </a:moveTo>
                  <a:cubicBezTo>
                    <a:pt x="59" y="0"/>
                    <a:pt x="35" y="20"/>
                    <a:pt x="20" y="45"/>
                  </a:cubicBezTo>
                  <a:lnTo>
                    <a:pt x="15" y="5"/>
                  </a:lnTo>
                  <a:lnTo>
                    <a:pt x="0" y="5"/>
                  </a:lnTo>
                  <a:lnTo>
                    <a:pt x="0" y="79"/>
                  </a:lnTo>
                  <a:lnTo>
                    <a:pt x="0" y="265"/>
                  </a:lnTo>
                  <a:lnTo>
                    <a:pt x="20" y="265"/>
                  </a:lnTo>
                  <a:lnTo>
                    <a:pt x="20" y="64"/>
                  </a:lnTo>
                  <a:cubicBezTo>
                    <a:pt x="35" y="45"/>
                    <a:pt x="54" y="20"/>
                    <a:pt x="94" y="20"/>
                  </a:cubicBezTo>
                  <a:cubicBezTo>
                    <a:pt x="128" y="20"/>
                    <a:pt x="152" y="30"/>
                    <a:pt x="152" y="79"/>
                  </a:cubicBezTo>
                  <a:lnTo>
                    <a:pt x="152" y="265"/>
                  </a:lnTo>
                  <a:lnTo>
                    <a:pt x="172" y="265"/>
                  </a:lnTo>
                  <a:lnTo>
                    <a:pt x="172" y="64"/>
                  </a:lnTo>
                  <a:cubicBezTo>
                    <a:pt x="182" y="45"/>
                    <a:pt x="201" y="20"/>
                    <a:pt x="245" y="20"/>
                  </a:cubicBezTo>
                  <a:cubicBezTo>
                    <a:pt x="275" y="20"/>
                    <a:pt x="299" y="30"/>
                    <a:pt x="299" y="79"/>
                  </a:cubicBezTo>
                  <a:lnTo>
                    <a:pt x="299" y="265"/>
                  </a:lnTo>
                  <a:lnTo>
                    <a:pt x="319" y="265"/>
                  </a:lnTo>
                  <a:lnTo>
                    <a:pt x="319" y="74"/>
                  </a:lnTo>
                  <a:cubicBezTo>
                    <a:pt x="319" y="25"/>
                    <a:pt x="294" y="0"/>
                    <a:pt x="250" y="0"/>
                  </a:cubicBezTo>
                  <a:cubicBezTo>
                    <a:pt x="206" y="0"/>
                    <a:pt x="182" y="20"/>
                    <a:pt x="167" y="45"/>
                  </a:cubicBezTo>
                  <a:cubicBezTo>
                    <a:pt x="157" y="15"/>
                    <a:pt x="133" y="0"/>
                    <a:pt x="98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;p15">
              <a:extLst>
                <a:ext uri="{FF2B5EF4-FFF2-40B4-BE49-F238E27FC236}">
                  <a16:creationId xmlns:a16="http://schemas.microsoft.com/office/drawing/2014/main" id="{1F586A66-C292-103A-C25E-A131A71D9137}"/>
                </a:ext>
              </a:extLst>
            </p:cNvPr>
            <p:cNvSpPr/>
            <p:nvPr/>
          </p:nvSpPr>
          <p:spPr>
            <a:xfrm>
              <a:off x="7620865" y="2788873"/>
              <a:ext cx="61837" cy="121531"/>
            </a:xfrm>
            <a:custGeom>
              <a:avLst/>
              <a:gdLst/>
              <a:ahLst/>
              <a:cxnLst/>
              <a:rect l="l" t="t" r="r" b="b"/>
              <a:pathLst>
                <a:path w="202" h="397" extrusionOk="0">
                  <a:moveTo>
                    <a:pt x="98" y="147"/>
                  </a:moveTo>
                  <a:cubicBezTo>
                    <a:pt x="152" y="147"/>
                    <a:pt x="182" y="191"/>
                    <a:pt x="182" y="260"/>
                  </a:cubicBezTo>
                  <a:lnTo>
                    <a:pt x="182" y="270"/>
                  </a:lnTo>
                  <a:cubicBezTo>
                    <a:pt x="182" y="333"/>
                    <a:pt x="152" y="377"/>
                    <a:pt x="98" y="377"/>
                  </a:cubicBezTo>
                  <a:cubicBezTo>
                    <a:pt x="59" y="377"/>
                    <a:pt x="35" y="353"/>
                    <a:pt x="25" y="333"/>
                  </a:cubicBezTo>
                  <a:lnTo>
                    <a:pt x="25" y="191"/>
                  </a:lnTo>
                  <a:cubicBezTo>
                    <a:pt x="35" y="172"/>
                    <a:pt x="59" y="147"/>
                    <a:pt x="98" y="147"/>
                  </a:cubicBezTo>
                  <a:close/>
                  <a:moveTo>
                    <a:pt x="5" y="0"/>
                  </a:moveTo>
                  <a:lnTo>
                    <a:pt x="5" y="318"/>
                  </a:lnTo>
                  <a:lnTo>
                    <a:pt x="0" y="392"/>
                  </a:lnTo>
                  <a:lnTo>
                    <a:pt x="15" y="392"/>
                  </a:lnTo>
                  <a:lnTo>
                    <a:pt x="20" y="358"/>
                  </a:lnTo>
                  <a:cubicBezTo>
                    <a:pt x="35" y="377"/>
                    <a:pt x="59" y="397"/>
                    <a:pt x="98" y="397"/>
                  </a:cubicBezTo>
                  <a:cubicBezTo>
                    <a:pt x="172" y="397"/>
                    <a:pt x="201" y="338"/>
                    <a:pt x="201" y="270"/>
                  </a:cubicBezTo>
                  <a:lnTo>
                    <a:pt x="201" y="260"/>
                  </a:lnTo>
                  <a:cubicBezTo>
                    <a:pt x="201" y="186"/>
                    <a:pt x="172" y="127"/>
                    <a:pt x="98" y="127"/>
                  </a:cubicBezTo>
                  <a:cubicBezTo>
                    <a:pt x="59" y="127"/>
                    <a:pt x="40" y="147"/>
                    <a:pt x="25" y="16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;p15">
              <a:extLst>
                <a:ext uri="{FF2B5EF4-FFF2-40B4-BE49-F238E27FC236}">
                  <a16:creationId xmlns:a16="http://schemas.microsoft.com/office/drawing/2014/main" id="{7E5F04A3-E828-0B9E-6AEF-A6F94288BDFD}"/>
                </a:ext>
              </a:extLst>
            </p:cNvPr>
            <p:cNvSpPr/>
            <p:nvPr/>
          </p:nvSpPr>
          <p:spPr>
            <a:xfrm>
              <a:off x="7698926" y="2827751"/>
              <a:ext cx="64592" cy="82653"/>
            </a:xfrm>
            <a:custGeom>
              <a:avLst/>
              <a:gdLst/>
              <a:ahLst/>
              <a:cxnLst/>
              <a:rect l="l" t="t" r="r" b="b"/>
              <a:pathLst>
                <a:path w="211" h="270" extrusionOk="0">
                  <a:moveTo>
                    <a:pt x="103" y="20"/>
                  </a:moveTo>
                  <a:cubicBezTo>
                    <a:pt x="162" y="20"/>
                    <a:pt x="186" y="64"/>
                    <a:pt x="191" y="128"/>
                  </a:cubicBezTo>
                  <a:lnTo>
                    <a:pt x="20" y="128"/>
                  </a:lnTo>
                  <a:cubicBezTo>
                    <a:pt x="20" y="64"/>
                    <a:pt x="49" y="20"/>
                    <a:pt x="103" y="20"/>
                  </a:cubicBezTo>
                  <a:close/>
                  <a:moveTo>
                    <a:pt x="103" y="0"/>
                  </a:moveTo>
                  <a:cubicBezTo>
                    <a:pt x="30" y="0"/>
                    <a:pt x="0" y="59"/>
                    <a:pt x="0" y="133"/>
                  </a:cubicBezTo>
                  <a:lnTo>
                    <a:pt x="0" y="143"/>
                  </a:lnTo>
                  <a:cubicBezTo>
                    <a:pt x="0" y="211"/>
                    <a:pt x="30" y="270"/>
                    <a:pt x="108" y="270"/>
                  </a:cubicBezTo>
                  <a:cubicBezTo>
                    <a:pt x="181" y="270"/>
                    <a:pt x="211" y="221"/>
                    <a:pt x="211" y="182"/>
                  </a:cubicBezTo>
                  <a:lnTo>
                    <a:pt x="191" y="182"/>
                  </a:lnTo>
                  <a:cubicBezTo>
                    <a:pt x="191" y="216"/>
                    <a:pt x="167" y="250"/>
                    <a:pt x="108" y="250"/>
                  </a:cubicBezTo>
                  <a:cubicBezTo>
                    <a:pt x="49" y="250"/>
                    <a:pt x="20" y="206"/>
                    <a:pt x="20" y="143"/>
                  </a:cubicBezTo>
                  <a:lnTo>
                    <a:pt x="211" y="143"/>
                  </a:lnTo>
                  <a:lnTo>
                    <a:pt x="211" y="133"/>
                  </a:lnTo>
                  <a:cubicBezTo>
                    <a:pt x="211" y="59"/>
                    <a:pt x="176" y="0"/>
                    <a:pt x="10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9;p15">
              <a:extLst>
                <a:ext uri="{FF2B5EF4-FFF2-40B4-BE49-F238E27FC236}">
                  <a16:creationId xmlns:a16="http://schemas.microsoft.com/office/drawing/2014/main" id="{FA543260-BF92-1DDD-27D9-D551C3F3F714}"/>
                </a:ext>
              </a:extLst>
            </p:cNvPr>
            <p:cNvSpPr/>
            <p:nvPr/>
          </p:nvSpPr>
          <p:spPr>
            <a:xfrm>
              <a:off x="7781273" y="2827751"/>
              <a:ext cx="30306" cy="81122"/>
            </a:xfrm>
            <a:custGeom>
              <a:avLst/>
              <a:gdLst/>
              <a:ahLst/>
              <a:cxnLst/>
              <a:rect l="l" t="t" r="r" b="b"/>
              <a:pathLst>
                <a:path w="99" h="265" extrusionOk="0">
                  <a:moveTo>
                    <a:pt x="94" y="0"/>
                  </a:moveTo>
                  <a:cubicBezTo>
                    <a:pt x="54" y="0"/>
                    <a:pt x="30" y="20"/>
                    <a:pt x="20" y="45"/>
                  </a:cubicBezTo>
                  <a:lnTo>
                    <a:pt x="15" y="5"/>
                  </a:lnTo>
                  <a:lnTo>
                    <a:pt x="0" y="5"/>
                  </a:lnTo>
                  <a:lnTo>
                    <a:pt x="0" y="79"/>
                  </a:lnTo>
                  <a:lnTo>
                    <a:pt x="0" y="265"/>
                  </a:lnTo>
                  <a:lnTo>
                    <a:pt x="20" y="265"/>
                  </a:lnTo>
                  <a:lnTo>
                    <a:pt x="20" y="64"/>
                  </a:lnTo>
                  <a:cubicBezTo>
                    <a:pt x="35" y="45"/>
                    <a:pt x="54" y="20"/>
                    <a:pt x="94" y="20"/>
                  </a:cubicBezTo>
                  <a:lnTo>
                    <a:pt x="98" y="20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0;p15">
              <a:extLst>
                <a:ext uri="{FF2B5EF4-FFF2-40B4-BE49-F238E27FC236}">
                  <a16:creationId xmlns:a16="http://schemas.microsoft.com/office/drawing/2014/main" id="{E150EA2F-9E4C-E1A5-7C4C-153611DA9D4A}"/>
                </a:ext>
              </a:extLst>
            </p:cNvPr>
            <p:cNvSpPr/>
            <p:nvPr/>
          </p:nvSpPr>
          <p:spPr>
            <a:xfrm>
              <a:off x="7856273" y="2791628"/>
              <a:ext cx="72245" cy="117245"/>
            </a:xfrm>
            <a:custGeom>
              <a:avLst/>
              <a:gdLst/>
              <a:ahLst/>
              <a:cxnLst/>
              <a:rect l="l" t="t" r="r" b="b"/>
              <a:pathLst>
                <a:path w="236" h="383" extrusionOk="0">
                  <a:moveTo>
                    <a:pt x="123" y="1"/>
                  </a:moveTo>
                  <a:lnTo>
                    <a:pt x="0" y="79"/>
                  </a:lnTo>
                  <a:lnTo>
                    <a:pt x="10" y="99"/>
                  </a:lnTo>
                  <a:lnTo>
                    <a:pt x="113" y="30"/>
                  </a:lnTo>
                  <a:lnTo>
                    <a:pt x="113" y="363"/>
                  </a:lnTo>
                  <a:lnTo>
                    <a:pt x="5" y="363"/>
                  </a:lnTo>
                  <a:lnTo>
                    <a:pt x="5" y="383"/>
                  </a:lnTo>
                  <a:lnTo>
                    <a:pt x="235" y="383"/>
                  </a:lnTo>
                  <a:lnTo>
                    <a:pt x="235" y="363"/>
                  </a:lnTo>
                  <a:lnTo>
                    <a:pt x="133" y="363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;p15">
              <a:extLst>
                <a:ext uri="{FF2B5EF4-FFF2-40B4-BE49-F238E27FC236}">
                  <a16:creationId xmlns:a16="http://schemas.microsoft.com/office/drawing/2014/main" id="{785A5479-2C13-C71A-B3FC-160B56500A8B}"/>
                </a:ext>
              </a:extLst>
            </p:cNvPr>
            <p:cNvSpPr/>
            <p:nvPr/>
          </p:nvSpPr>
          <p:spPr>
            <a:xfrm>
              <a:off x="7946273" y="2790404"/>
              <a:ext cx="72245" cy="118469"/>
            </a:xfrm>
            <a:custGeom>
              <a:avLst/>
              <a:gdLst/>
              <a:ahLst/>
              <a:cxnLst/>
              <a:rect l="l" t="t" r="r" b="b"/>
              <a:pathLst>
                <a:path w="236" h="387" extrusionOk="0">
                  <a:moveTo>
                    <a:pt x="118" y="0"/>
                  </a:moveTo>
                  <a:cubicBezTo>
                    <a:pt x="34" y="0"/>
                    <a:pt x="0" y="44"/>
                    <a:pt x="0" y="122"/>
                  </a:cubicBezTo>
                  <a:lnTo>
                    <a:pt x="0" y="132"/>
                  </a:lnTo>
                  <a:lnTo>
                    <a:pt x="20" y="132"/>
                  </a:lnTo>
                  <a:cubicBezTo>
                    <a:pt x="20" y="54"/>
                    <a:pt x="49" y="20"/>
                    <a:pt x="118" y="20"/>
                  </a:cubicBezTo>
                  <a:cubicBezTo>
                    <a:pt x="176" y="20"/>
                    <a:pt x="216" y="54"/>
                    <a:pt x="216" y="103"/>
                  </a:cubicBezTo>
                  <a:lnTo>
                    <a:pt x="216" y="108"/>
                  </a:lnTo>
                  <a:cubicBezTo>
                    <a:pt x="216" y="137"/>
                    <a:pt x="206" y="162"/>
                    <a:pt x="172" y="196"/>
                  </a:cubicBezTo>
                  <a:lnTo>
                    <a:pt x="0" y="377"/>
                  </a:lnTo>
                  <a:lnTo>
                    <a:pt x="0" y="387"/>
                  </a:lnTo>
                  <a:lnTo>
                    <a:pt x="235" y="387"/>
                  </a:lnTo>
                  <a:lnTo>
                    <a:pt x="235" y="367"/>
                  </a:lnTo>
                  <a:lnTo>
                    <a:pt x="34" y="367"/>
                  </a:lnTo>
                  <a:lnTo>
                    <a:pt x="191" y="206"/>
                  </a:lnTo>
                  <a:cubicBezTo>
                    <a:pt x="225" y="167"/>
                    <a:pt x="235" y="142"/>
                    <a:pt x="235" y="108"/>
                  </a:cubicBezTo>
                  <a:lnTo>
                    <a:pt x="235" y="103"/>
                  </a:lnTo>
                  <a:cubicBezTo>
                    <a:pt x="235" y="39"/>
                    <a:pt x="191" y="0"/>
                    <a:pt x="118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;p15">
              <a:extLst>
                <a:ext uri="{FF2B5EF4-FFF2-40B4-BE49-F238E27FC236}">
                  <a16:creationId xmlns:a16="http://schemas.microsoft.com/office/drawing/2014/main" id="{0B90D27F-E52E-4E02-F55E-A31B98AE223C}"/>
                </a:ext>
              </a:extLst>
            </p:cNvPr>
            <p:cNvSpPr/>
            <p:nvPr/>
          </p:nvSpPr>
          <p:spPr>
            <a:xfrm>
              <a:off x="7273110" y="1565309"/>
              <a:ext cx="103776" cy="127959"/>
            </a:xfrm>
            <a:custGeom>
              <a:avLst/>
              <a:gdLst/>
              <a:ahLst/>
              <a:cxnLst/>
              <a:rect l="l" t="t" r="r" b="b"/>
              <a:pathLst>
                <a:path w="339" h="418" extrusionOk="0">
                  <a:moveTo>
                    <a:pt x="172" y="65"/>
                  </a:moveTo>
                  <a:cubicBezTo>
                    <a:pt x="230" y="65"/>
                    <a:pt x="279" y="114"/>
                    <a:pt x="279" y="172"/>
                  </a:cubicBezTo>
                  <a:lnTo>
                    <a:pt x="279" y="353"/>
                  </a:lnTo>
                  <a:lnTo>
                    <a:pt x="64" y="353"/>
                  </a:lnTo>
                  <a:lnTo>
                    <a:pt x="64" y="172"/>
                  </a:lnTo>
                  <a:cubicBezTo>
                    <a:pt x="64" y="114"/>
                    <a:pt x="113" y="65"/>
                    <a:pt x="172" y="65"/>
                  </a:cubicBezTo>
                  <a:close/>
                  <a:moveTo>
                    <a:pt x="172" y="1"/>
                  </a:moveTo>
                  <a:cubicBezTo>
                    <a:pt x="79" y="1"/>
                    <a:pt x="0" y="79"/>
                    <a:pt x="0" y="172"/>
                  </a:cubicBezTo>
                  <a:lnTo>
                    <a:pt x="0" y="417"/>
                  </a:lnTo>
                  <a:lnTo>
                    <a:pt x="338" y="417"/>
                  </a:lnTo>
                  <a:lnTo>
                    <a:pt x="338" y="172"/>
                  </a:lnTo>
                  <a:cubicBezTo>
                    <a:pt x="338" y="79"/>
                    <a:pt x="265" y="1"/>
                    <a:pt x="172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3;p15">
              <a:extLst>
                <a:ext uri="{FF2B5EF4-FFF2-40B4-BE49-F238E27FC236}">
                  <a16:creationId xmlns:a16="http://schemas.microsoft.com/office/drawing/2014/main" id="{3CB9A63F-AE8A-5A18-E422-0DDF7BADE2ED}"/>
                </a:ext>
              </a:extLst>
            </p:cNvPr>
            <p:cNvSpPr/>
            <p:nvPr/>
          </p:nvSpPr>
          <p:spPr>
            <a:xfrm>
              <a:off x="7251988" y="1640308"/>
              <a:ext cx="145714" cy="85714"/>
            </a:xfrm>
            <a:custGeom>
              <a:avLst/>
              <a:gdLst/>
              <a:ahLst/>
              <a:cxnLst/>
              <a:rect l="l" t="t" r="r" b="b"/>
              <a:pathLst>
                <a:path w="476" h="280" extrusionOk="0">
                  <a:moveTo>
                    <a:pt x="50" y="1"/>
                  </a:moveTo>
                  <a:cubicBezTo>
                    <a:pt x="20" y="1"/>
                    <a:pt x="1" y="25"/>
                    <a:pt x="1" y="50"/>
                  </a:cubicBezTo>
                  <a:lnTo>
                    <a:pt x="1" y="231"/>
                  </a:lnTo>
                  <a:cubicBezTo>
                    <a:pt x="1" y="260"/>
                    <a:pt x="20" y="280"/>
                    <a:pt x="50" y="280"/>
                  </a:cubicBezTo>
                  <a:lnTo>
                    <a:pt x="427" y="280"/>
                  </a:lnTo>
                  <a:cubicBezTo>
                    <a:pt x="456" y="280"/>
                    <a:pt x="476" y="260"/>
                    <a:pt x="476" y="231"/>
                  </a:cubicBezTo>
                  <a:lnTo>
                    <a:pt x="476" y="50"/>
                  </a:lnTo>
                  <a:cubicBezTo>
                    <a:pt x="476" y="25"/>
                    <a:pt x="456" y="1"/>
                    <a:pt x="427" y="1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;p15">
              <a:extLst>
                <a:ext uri="{FF2B5EF4-FFF2-40B4-BE49-F238E27FC236}">
                  <a16:creationId xmlns:a16="http://schemas.microsoft.com/office/drawing/2014/main" id="{DE929B47-1F17-A6BE-DE50-7DD0893A47FA}"/>
                </a:ext>
              </a:extLst>
            </p:cNvPr>
            <p:cNvSpPr/>
            <p:nvPr/>
          </p:nvSpPr>
          <p:spPr>
            <a:xfrm>
              <a:off x="8091681" y="1217555"/>
              <a:ext cx="93061" cy="72245"/>
            </a:xfrm>
            <a:custGeom>
              <a:avLst/>
              <a:gdLst/>
              <a:ahLst/>
              <a:cxnLst/>
              <a:rect l="l" t="t" r="r" b="b"/>
              <a:pathLst>
                <a:path w="304" h="236" extrusionOk="0">
                  <a:moveTo>
                    <a:pt x="152" y="1"/>
                  </a:moveTo>
                  <a:cubicBezTo>
                    <a:pt x="93" y="1"/>
                    <a:pt x="39" y="25"/>
                    <a:pt x="0" y="59"/>
                  </a:cubicBezTo>
                  <a:lnTo>
                    <a:pt x="25" y="84"/>
                  </a:lnTo>
                  <a:cubicBezTo>
                    <a:pt x="54" y="50"/>
                    <a:pt x="103" y="30"/>
                    <a:pt x="152" y="30"/>
                  </a:cubicBezTo>
                  <a:cubicBezTo>
                    <a:pt x="201" y="30"/>
                    <a:pt x="245" y="50"/>
                    <a:pt x="279" y="84"/>
                  </a:cubicBezTo>
                  <a:lnTo>
                    <a:pt x="304" y="59"/>
                  </a:lnTo>
                  <a:cubicBezTo>
                    <a:pt x="265" y="25"/>
                    <a:pt x="211" y="1"/>
                    <a:pt x="152" y="1"/>
                  </a:cubicBezTo>
                  <a:close/>
                  <a:moveTo>
                    <a:pt x="152" y="59"/>
                  </a:moveTo>
                  <a:cubicBezTo>
                    <a:pt x="108" y="59"/>
                    <a:pt x="74" y="79"/>
                    <a:pt x="44" y="104"/>
                  </a:cubicBezTo>
                  <a:lnTo>
                    <a:pt x="69" y="128"/>
                  </a:lnTo>
                  <a:cubicBezTo>
                    <a:pt x="88" y="104"/>
                    <a:pt x="118" y="94"/>
                    <a:pt x="152" y="94"/>
                  </a:cubicBezTo>
                  <a:cubicBezTo>
                    <a:pt x="186" y="94"/>
                    <a:pt x="216" y="104"/>
                    <a:pt x="235" y="128"/>
                  </a:cubicBezTo>
                  <a:lnTo>
                    <a:pt x="260" y="104"/>
                  </a:lnTo>
                  <a:cubicBezTo>
                    <a:pt x="230" y="79"/>
                    <a:pt x="191" y="59"/>
                    <a:pt x="152" y="59"/>
                  </a:cubicBezTo>
                  <a:close/>
                  <a:moveTo>
                    <a:pt x="152" y="128"/>
                  </a:moveTo>
                  <a:cubicBezTo>
                    <a:pt x="128" y="128"/>
                    <a:pt x="108" y="138"/>
                    <a:pt x="93" y="152"/>
                  </a:cubicBezTo>
                  <a:lnTo>
                    <a:pt x="118" y="177"/>
                  </a:lnTo>
                  <a:cubicBezTo>
                    <a:pt x="123" y="167"/>
                    <a:pt x="137" y="162"/>
                    <a:pt x="152" y="162"/>
                  </a:cubicBezTo>
                  <a:cubicBezTo>
                    <a:pt x="167" y="162"/>
                    <a:pt x="177" y="167"/>
                    <a:pt x="186" y="177"/>
                  </a:cubicBezTo>
                  <a:lnTo>
                    <a:pt x="211" y="152"/>
                  </a:lnTo>
                  <a:cubicBezTo>
                    <a:pt x="196" y="138"/>
                    <a:pt x="172" y="128"/>
                    <a:pt x="152" y="128"/>
                  </a:cubicBezTo>
                  <a:close/>
                  <a:moveTo>
                    <a:pt x="152" y="187"/>
                  </a:moveTo>
                  <a:cubicBezTo>
                    <a:pt x="137" y="187"/>
                    <a:pt x="128" y="197"/>
                    <a:pt x="128" y="211"/>
                  </a:cubicBezTo>
                  <a:cubicBezTo>
                    <a:pt x="128" y="226"/>
                    <a:pt x="137" y="236"/>
                    <a:pt x="152" y="236"/>
                  </a:cubicBezTo>
                  <a:cubicBezTo>
                    <a:pt x="167" y="236"/>
                    <a:pt x="177" y="226"/>
                    <a:pt x="177" y="211"/>
                  </a:cubicBezTo>
                  <a:cubicBezTo>
                    <a:pt x="177" y="197"/>
                    <a:pt x="167" y="187"/>
                    <a:pt x="152" y="1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5;p15">
              <a:extLst>
                <a:ext uri="{FF2B5EF4-FFF2-40B4-BE49-F238E27FC236}">
                  <a16:creationId xmlns:a16="http://schemas.microsoft.com/office/drawing/2014/main" id="{42463EED-882B-6704-5CDB-B957CF24D56A}"/>
                </a:ext>
              </a:extLst>
            </p:cNvPr>
            <p:cNvSpPr/>
            <p:nvPr/>
          </p:nvSpPr>
          <p:spPr>
            <a:xfrm>
              <a:off x="7988212" y="1227964"/>
              <a:ext cx="81122" cy="60306"/>
            </a:xfrm>
            <a:custGeom>
              <a:avLst/>
              <a:gdLst/>
              <a:ahLst/>
              <a:cxnLst/>
              <a:rect l="l" t="t" r="r" b="b"/>
              <a:pathLst>
                <a:path w="265" h="197" extrusionOk="0">
                  <a:moveTo>
                    <a:pt x="0" y="143"/>
                  </a:moveTo>
                  <a:lnTo>
                    <a:pt x="0" y="192"/>
                  </a:lnTo>
                  <a:lnTo>
                    <a:pt x="30" y="192"/>
                  </a:lnTo>
                  <a:lnTo>
                    <a:pt x="30" y="143"/>
                  </a:lnTo>
                  <a:close/>
                  <a:moveTo>
                    <a:pt x="59" y="109"/>
                  </a:moveTo>
                  <a:lnTo>
                    <a:pt x="59" y="192"/>
                  </a:lnTo>
                  <a:lnTo>
                    <a:pt x="88" y="192"/>
                  </a:lnTo>
                  <a:lnTo>
                    <a:pt x="88" y="109"/>
                  </a:lnTo>
                  <a:close/>
                  <a:moveTo>
                    <a:pt x="118" y="70"/>
                  </a:moveTo>
                  <a:lnTo>
                    <a:pt x="118" y="192"/>
                  </a:lnTo>
                  <a:lnTo>
                    <a:pt x="147" y="192"/>
                  </a:lnTo>
                  <a:lnTo>
                    <a:pt x="147" y="70"/>
                  </a:lnTo>
                  <a:close/>
                  <a:moveTo>
                    <a:pt x="177" y="35"/>
                  </a:moveTo>
                  <a:lnTo>
                    <a:pt x="177" y="192"/>
                  </a:lnTo>
                  <a:lnTo>
                    <a:pt x="206" y="192"/>
                  </a:lnTo>
                  <a:lnTo>
                    <a:pt x="206" y="35"/>
                  </a:lnTo>
                  <a:close/>
                  <a:moveTo>
                    <a:pt x="235" y="1"/>
                  </a:moveTo>
                  <a:lnTo>
                    <a:pt x="235" y="197"/>
                  </a:lnTo>
                  <a:lnTo>
                    <a:pt x="265" y="197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6;p15">
              <a:extLst>
                <a:ext uri="{FF2B5EF4-FFF2-40B4-BE49-F238E27FC236}">
                  <a16:creationId xmlns:a16="http://schemas.microsoft.com/office/drawing/2014/main" id="{005D8AEA-C2F2-54F6-6B39-D9E70834DBA4}"/>
                </a:ext>
              </a:extLst>
            </p:cNvPr>
            <p:cNvSpPr/>
            <p:nvPr/>
          </p:nvSpPr>
          <p:spPr>
            <a:xfrm>
              <a:off x="8208620" y="1229494"/>
              <a:ext cx="121531" cy="58776"/>
            </a:xfrm>
            <a:custGeom>
              <a:avLst/>
              <a:gdLst/>
              <a:ahLst/>
              <a:cxnLst/>
              <a:rect l="l" t="t" r="r" b="b"/>
              <a:pathLst>
                <a:path w="397" h="192" extrusionOk="0">
                  <a:moveTo>
                    <a:pt x="44" y="20"/>
                  </a:moveTo>
                  <a:cubicBezTo>
                    <a:pt x="30" y="20"/>
                    <a:pt x="20" y="35"/>
                    <a:pt x="20" y="50"/>
                  </a:cubicBezTo>
                  <a:lnTo>
                    <a:pt x="20" y="148"/>
                  </a:lnTo>
                  <a:cubicBezTo>
                    <a:pt x="20" y="162"/>
                    <a:pt x="30" y="172"/>
                    <a:pt x="44" y="172"/>
                  </a:cubicBezTo>
                  <a:lnTo>
                    <a:pt x="274" y="172"/>
                  </a:lnTo>
                  <a:lnTo>
                    <a:pt x="274" y="20"/>
                  </a:lnTo>
                  <a:close/>
                  <a:moveTo>
                    <a:pt x="338" y="11"/>
                  </a:moveTo>
                  <a:cubicBezTo>
                    <a:pt x="358" y="11"/>
                    <a:pt x="372" y="25"/>
                    <a:pt x="372" y="45"/>
                  </a:cubicBezTo>
                  <a:lnTo>
                    <a:pt x="372" y="153"/>
                  </a:lnTo>
                  <a:cubicBezTo>
                    <a:pt x="372" y="172"/>
                    <a:pt x="358" y="187"/>
                    <a:pt x="338" y="187"/>
                  </a:cubicBezTo>
                  <a:lnTo>
                    <a:pt x="39" y="187"/>
                  </a:lnTo>
                  <a:cubicBezTo>
                    <a:pt x="25" y="187"/>
                    <a:pt x="5" y="172"/>
                    <a:pt x="5" y="153"/>
                  </a:cubicBezTo>
                  <a:lnTo>
                    <a:pt x="5" y="45"/>
                  </a:lnTo>
                  <a:cubicBezTo>
                    <a:pt x="5" y="25"/>
                    <a:pt x="25" y="11"/>
                    <a:pt x="39" y="11"/>
                  </a:cubicBezTo>
                  <a:close/>
                  <a:moveTo>
                    <a:pt x="39" y="1"/>
                  </a:moveTo>
                  <a:cubicBezTo>
                    <a:pt x="20" y="1"/>
                    <a:pt x="0" y="20"/>
                    <a:pt x="0" y="45"/>
                  </a:cubicBezTo>
                  <a:lnTo>
                    <a:pt x="0" y="153"/>
                  </a:lnTo>
                  <a:cubicBezTo>
                    <a:pt x="0" y="172"/>
                    <a:pt x="20" y="192"/>
                    <a:pt x="39" y="192"/>
                  </a:cubicBezTo>
                  <a:lnTo>
                    <a:pt x="338" y="192"/>
                  </a:lnTo>
                  <a:cubicBezTo>
                    <a:pt x="363" y="192"/>
                    <a:pt x="377" y="172"/>
                    <a:pt x="377" y="153"/>
                  </a:cubicBezTo>
                  <a:lnTo>
                    <a:pt x="377" y="123"/>
                  </a:lnTo>
                  <a:lnTo>
                    <a:pt x="397" y="123"/>
                  </a:lnTo>
                  <a:lnTo>
                    <a:pt x="397" y="74"/>
                  </a:lnTo>
                  <a:lnTo>
                    <a:pt x="377" y="74"/>
                  </a:lnTo>
                  <a:lnTo>
                    <a:pt x="377" y="45"/>
                  </a:lnTo>
                  <a:cubicBezTo>
                    <a:pt x="377" y="20"/>
                    <a:pt x="363" y="1"/>
                    <a:pt x="3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7;p15">
              <a:extLst>
                <a:ext uri="{FF2B5EF4-FFF2-40B4-BE49-F238E27FC236}">
                  <a16:creationId xmlns:a16="http://schemas.microsoft.com/office/drawing/2014/main" id="{A9846D54-FBE7-B88D-A79F-A3EC3EE28167}"/>
                </a:ext>
              </a:extLst>
            </p:cNvPr>
            <p:cNvSpPr/>
            <p:nvPr/>
          </p:nvSpPr>
          <p:spPr>
            <a:xfrm>
              <a:off x="8461783" y="1509901"/>
              <a:ext cx="71020" cy="34898"/>
            </a:xfrm>
            <a:custGeom>
              <a:avLst/>
              <a:gdLst/>
              <a:ahLst/>
              <a:cxnLst/>
              <a:rect l="l" t="t" r="r" b="b"/>
              <a:pathLst>
                <a:path w="232" h="114" extrusionOk="0">
                  <a:moveTo>
                    <a:pt x="1" y="1"/>
                  </a:moveTo>
                  <a:lnTo>
                    <a:pt x="1" y="113"/>
                  </a:lnTo>
                  <a:lnTo>
                    <a:pt x="231" y="113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8;p15">
              <a:extLst>
                <a:ext uri="{FF2B5EF4-FFF2-40B4-BE49-F238E27FC236}">
                  <a16:creationId xmlns:a16="http://schemas.microsoft.com/office/drawing/2014/main" id="{5B904499-BB2A-A104-8F08-C644891F008C}"/>
                </a:ext>
              </a:extLst>
            </p:cNvPr>
            <p:cNvSpPr/>
            <p:nvPr/>
          </p:nvSpPr>
          <p:spPr>
            <a:xfrm>
              <a:off x="6118723" y="1509901"/>
              <a:ext cx="69184" cy="34898"/>
            </a:xfrm>
            <a:custGeom>
              <a:avLst/>
              <a:gdLst/>
              <a:ahLst/>
              <a:cxnLst/>
              <a:rect l="l" t="t" r="r" b="b"/>
              <a:pathLst>
                <a:path w="226" h="114" extrusionOk="0">
                  <a:moveTo>
                    <a:pt x="0" y="1"/>
                  </a:moveTo>
                  <a:lnTo>
                    <a:pt x="0" y="113"/>
                  </a:lnTo>
                  <a:lnTo>
                    <a:pt x="226" y="113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;p15">
              <a:extLst>
                <a:ext uri="{FF2B5EF4-FFF2-40B4-BE49-F238E27FC236}">
                  <a16:creationId xmlns:a16="http://schemas.microsoft.com/office/drawing/2014/main" id="{F673473B-8BEF-3F48-D108-C7FC8E194F9F}"/>
                </a:ext>
              </a:extLst>
            </p:cNvPr>
            <p:cNvSpPr/>
            <p:nvPr/>
          </p:nvSpPr>
          <p:spPr>
            <a:xfrm>
              <a:off x="8461783" y="5598144"/>
              <a:ext cx="71020" cy="36429"/>
            </a:xfrm>
            <a:custGeom>
              <a:avLst/>
              <a:gdLst/>
              <a:ahLst/>
              <a:cxnLst/>
              <a:rect l="l" t="t" r="r" b="b"/>
              <a:pathLst>
                <a:path w="232" h="119" extrusionOk="0">
                  <a:moveTo>
                    <a:pt x="1" y="1"/>
                  </a:moveTo>
                  <a:lnTo>
                    <a:pt x="1" y="118"/>
                  </a:lnTo>
                  <a:lnTo>
                    <a:pt x="231" y="118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0;p15">
              <a:extLst>
                <a:ext uri="{FF2B5EF4-FFF2-40B4-BE49-F238E27FC236}">
                  <a16:creationId xmlns:a16="http://schemas.microsoft.com/office/drawing/2014/main" id="{1E64F557-A146-4AFC-5A0C-6B0C6FB4B17F}"/>
                </a:ext>
              </a:extLst>
            </p:cNvPr>
            <p:cNvSpPr/>
            <p:nvPr/>
          </p:nvSpPr>
          <p:spPr>
            <a:xfrm>
              <a:off x="6118723" y="5598144"/>
              <a:ext cx="69184" cy="36429"/>
            </a:xfrm>
            <a:custGeom>
              <a:avLst/>
              <a:gdLst/>
              <a:ahLst/>
              <a:cxnLst/>
              <a:rect l="l" t="t" r="r" b="b"/>
              <a:pathLst>
                <a:path w="226" h="119" extrusionOk="0">
                  <a:moveTo>
                    <a:pt x="0" y="1"/>
                  </a:moveTo>
                  <a:lnTo>
                    <a:pt x="0" y="118"/>
                  </a:lnTo>
                  <a:lnTo>
                    <a:pt x="226" y="118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1516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1;p15">
              <a:extLst>
                <a:ext uri="{FF2B5EF4-FFF2-40B4-BE49-F238E27FC236}">
                  <a16:creationId xmlns:a16="http://schemas.microsoft.com/office/drawing/2014/main" id="{D5AE2353-19B5-417B-599B-09FB12BFA05A}"/>
                </a:ext>
              </a:extLst>
            </p:cNvPr>
            <p:cNvSpPr/>
            <p:nvPr/>
          </p:nvSpPr>
          <p:spPr>
            <a:xfrm>
              <a:off x="6215231" y="1145757"/>
              <a:ext cx="1484388" cy="2728776"/>
            </a:xfrm>
            <a:custGeom>
              <a:avLst/>
              <a:gdLst/>
              <a:ahLst/>
              <a:cxnLst/>
              <a:rect l="l" t="t" r="r" b="b"/>
              <a:pathLst>
                <a:path w="4849" h="8914" extrusionOk="0">
                  <a:moveTo>
                    <a:pt x="1524" y="177"/>
                  </a:moveTo>
                  <a:lnTo>
                    <a:pt x="1524" y="0"/>
                  </a:lnTo>
                  <a:lnTo>
                    <a:pt x="696" y="0"/>
                  </a:lnTo>
                  <a:cubicBezTo>
                    <a:pt x="505" y="0"/>
                    <a:pt x="329" y="79"/>
                    <a:pt x="206" y="206"/>
                  </a:cubicBezTo>
                  <a:cubicBezTo>
                    <a:pt x="79" y="333"/>
                    <a:pt x="1" y="505"/>
                    <a:pt x="1" y="701"/>
                  </a:cubicBezTo>
                  <a:lnTo>
                    <a:pt x="1" y="8914"/>
                  </a:lnTo>
                  <a:lnTo>
                    <a:pt x="4849" y="667"/>
                  </a:lnTo>
                  <a:lnTo>
                    <a:pt x="2018" y="667"/>
                  </a:lnTo>
                  <a:cubicBezTo>
                    <a:pt x="1744" y="667"/>
                    <a:pt x="1524" y="446"/>
                    <a:pt x="1524" y="177"/>
                  </a:cubicBezTo>
                  <a:close/>
                </a:path>
              </a:pathLst>
            </a:custGeom>
            <a:solidFill>
              <a:srgbClr val="FFFFFF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D358613-149E-4EC8-0066-02C8903AC25B}"/>
              </a:ext>
            </a:extLst>
          </p:cNvPr>
          <p:cNvCxnSpPr>
            <a:cxnSpLocks/>
          </p:cNvCxnSpPr>
          <p:nvPr/>
        </p:nvCxnSpPr>
        <p:spPr>
          <a:xfrm>
            <a:off x="2982439" y="1466831"/>
            <a:ext cx="762770" cy="7305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B52C39D-1105-46AD-DAC2-8606C8E768B0}"/>
              </a:ext>
            </a:extLst>
          </p:cNvPr>
          <p:cNvSpPr/>
          <p:nvPr/>
        </p:nvSpPr>
        <p:spPr>
          <a:xfrm>
            <a:off x="3363824" y="2571749"/>
            <a:ext cx="1264883" cy="22824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nguồn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bật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(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nếu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màn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hình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tắt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359E91D-2651-7E8C-6EA8-495D52816032}"/>
              </a:ext>
            </a:extLst>
          </p:cNvPr>
          <p:cNvSpPr/>
          <p:nvPr/>
        </p:nvSpPr>
        <p:spPr>
          <a:xfrm>
            <a:off x="3345988" y="2275366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1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F9D0377-5BD6-1B69-F801-1373261D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12" y="42943"/>
            <a:ext cx="2883726" cy="5057612"/>
          </a:xfrm>
          <a:prstGeom prst="rect">
            <a:avLst/>
          </a:prstGeom>
        </p:spPr>
      </p:pic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8E4F4DC-1E64-6EB2-EBA4-3DCB7E12B3A5}"/>
              </a:ext>
            </a:extLst>
          </p:cNvPr>
          <p:cNvCxnSpPr>
            <a:cxnSpLocks/>
          </p:cNvCxnSpPr>
          <p:nvPr/>
        </p:nvCxnSpPr>
        <p:spPr>
          <a:xfrm flipH="1" flipV="1">
            <a:off x="5992002" y="1561233"/>
            <a:ext cx="759748" cy="27768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797A0A78-5B59-DCA7-B747-E1AABFA8F18C}"/>
              </a:ext>
            </a:extLst>
          </p:cNvPr>
          <p:cNvSpPr/>
          <p:nvPr/>
        </p:nvSpPr>
        <p:spPr>
          <a:xfrm>
            <a:off x="4868138" y="437367"/>
            <a:ext cx="1264883" cy="9853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C44FF06-4118-68FD-C2E5-DEAFA92CC7C0}"/>
              </a:ext>
            </a:extLst>
          </p:cNvPr>
          <p:cNvSpPr/>
          <p:nvPr/>
        </p:nvSpPr>
        <p:spPr>
          <a:xfrm>
            <a:off x="4766708" y="169633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2</a:t>
            </a:r>
          </a:p>
        </p:txBody>
      </p:sp>
      <p:sp>
        <p:nvSpPr>
          <p:cNvPr id="58" name="AutoShape 2" descr="Phone PNG">
            <a:extLst>
              <a:ext uri="{FF2B5EF4-FFF2-40B4-BE49-F238E27FC236}">
                <a16:creationId xmlns:a16="http://schemas.microsoft.com/office/drawing/2014/main" id="{7FBF6541-ECF4-2378-A464-3690E9932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ExDialer - Phone Call Dialer - Apps on Google Play">
            <a:extLst>
              <a:ext uri="{FF2B5EF4-FFF2-40B4-BE49-F238E27FC236}">
                <a16:creationId xmlns:a16="http://schemas.microsoft.com/office/drawing/2014/main" id="{E910D53A-10ED-1561-8CAE-6F217B7E4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23" y="983270"/>
            <a:ext cx="371034" cy="3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08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2" grpId="0" animBg="1"/>
      <p:bldP spid="53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h hiển thị cuộc gọi gần đây, sửa lỗi điện thoại không hiện cuộc gọi">
            <a:extLst>
              <a:ext uri="{FF2B5EF4-FFF2-40B4-BE49-F238E27FC236}">
                <a16:creationId xmlns:a16="http://schemas.microsoft.com/office/drawing/2014/main" id="{7FEB1184-1512-5870-621A-51F1C439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78" y="478353"/>
            <a:ext cx="5069958" cy="316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4A89E5-E125-4AB4-3A81-91033280546C}"/>
              </a:ext>
            </a:extLst>
          </p:cNvPr>
          <p:cNvSpPr/>
          <p:nvPr/>
        </p:nvSpPr>
        <p:spPr>
          <a:xfrm>
            <a:off x="338669" y="3813545"/>
            <a:ext cx="1667340" cy="6946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32C44F-F6CE-2715-0D93-DB98419CF63C}"/>
              </a:ext>
            </a:extLst>
          </p:cNvPr>
          <p:cNvSpPr/>
          <p:nvPr/>
        </p:nvSpPr>
        <p:spPr>
          <a:xfrm>
            <a:off x="201796" y="3483714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2598D-A595-D6F4-58C8-CE4E3B08F5ED}"/>
              </a:ext>
            </a:extLst>
          </p:cNvPr>
          <p:cNvCxnSpPr>
            <a:cxnSpLocks/>
          </p:cNvCxnSpPr>
          <p:nvPr/>
        </p:nvCxnSpPr>
        <p:spPr>
          <a:xfrm flipV="1">
            <a:off x="1902720" y="3483714"/>
            <a:ext cx="401001" cy="357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5ABA7D3-236B-C12F-D518-1EE8BE8A7394}"/>
              </a:ext>
            </a:extLst>
          </p:cNvPr>
          <p:cNvSpPr/>
          <p:nvPr/>
        </p:nvSpPr>
        <p:spPr>
          <a:xfrm>
            <a:off x="7012371" y="659643"/>
            <a:ext cx="1667340" cy="13251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tên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người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muốn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gọi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7D7803F-D7F9-3B73-E502-FFFFC1668C1D}"/>
              </a:ext>
            </a:extLst>
          </p:cNvPr>
          <p:cNvSpPr/>
          <p:nvPr/>
        </p:nvSpPr>
        <p:spPr>
          <a:xfrm>
            <a:off x="6832968" y="419303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4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299F2B-7AC9-1858-1509-85B7E6711337}"/>
              </a:ext>
            </a:extLst>
          </p:cNvPr>
          <p:cNvCxnSpPr>
            <a:cxnSpLocks/>
          </p:cNvCxnSpPr>
          <p:nvPr/>
        </p:nvCxnSpPr>
        <p:spPr>
          <a:xfrm flipH="1">
            <a:off x="4954772" y="1171446"/>
            <a:ext cx="2057599" cy="6360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6B546B9-EFC4-586D-2BAA-C7C08D8933E3}"/>
              </a:ext>
            </a:extLst>
          </p:cNvPr>
          <p:cNvSpPr/>
          <p:nvPr/>
        </p:nvSpPr>
        <p:spPr>
          <a:xfrm>
            <a:off x="5397993" y="3080785"/>
            <a:ext cx="3328213" cy="19165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Cầm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điện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thoại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áp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tai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nghe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Nếu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có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người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nghe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thực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hiện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nói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chuyện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Nếu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không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em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nhấn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vào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nút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        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để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kết</a:t>
            </a:r>
            <a:r>
              <a:rPr lang="en-US" sz="16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bg2">
                    <a:lumMod val="10000"/>
                  </a:schemeClr>
                </a:solidFill>
              </a:rPr>
              <a:t>thúc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F08FC1-1BBE-7003-5AF6-4307DA64EC0F}"/>
              </a:ext>
            </a:extLst>
          </p:cNvPr>
          <p:cNvSpPr/>
          <p:nvPr/>
        </p:nvSpPr>
        <p:spPr>
          <a:xfrm>
            <a:off x="5326689" y="2840445"/>
            <a:ext cx="458265" cy="4806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/>
                </a:solidFill>
              </a:rPr>
              <a:t>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8F6930-DAD9-5BB8-0792-1EEBBB2D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726" y="4489046"/>
            <a:ext cx="531570" cy="49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4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18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Mouse &amp; Keyboard Efficient Use Workshop by Slidesgo">
  <a:themeElements>
    <a:clrScheme name="Simple Light">
      <a:dk1>
        <a:srgbClr val="415A75"/>
      </a:dk1>
      <a:lt1>
        <a:srgbClr val="7CACE1"/>
      </a:lt1>
      <a:dk2>
        <a:srgbClr val="BFE2EC"/>
      </a:dk2>
      <a:lt2>
        <a:srgbClr val="E7FFFF"/>
      </a:lt2>
      <a:accent1>
        <a:srgbClr val="FFFDD1"/>
      </a:accent1>
      <a:accent2>
        <a:srgbClr val="FEE4A7"/>
      </a:accent2>
      <a:accent3>
        <a:srgbClr val="FFE0E1"/>
      </a:accent3>
      <a:accent4>
        <a:srgbClr val="FFFFFF"/>
      </a:accent4>
      <a:accent5>
        <a:srgbClr val="FFFFFF"/>
      </a:accent5>
      <a:accent6>
        <a:srgbClr val="FCCBCD"/>
      </a:accent6>
      <a:hlink>
        <a:srgbClr val="415A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214</Words>
  <Application>Microsoft Office PowerPoint</Application>
  <PresentationFormat>On-screen Show (16:9)</PresentationFormat>
  <Paragraphs>48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Fredoka One</vt:lpstr>
      <vt:lpstr>Karla Medium</vt:lpstr>
      <vt:lpstr>Arial</vt:lpstr>
      <vt:lpstr>Roboto</vt:lpstr>
      <vt:lpstr>Fira Sans Extra Condensed Medium</vt:lpstr>
      <vt:lpstr>Fira Sans Extra Condensed</vt:lpstr>
      <vt:lpstr>Mouse &amp; Keyboard Efficient Use Workshop by Slidesgo</vt:lpstr>
      <vt:lpstr>HOẠT ĐỘNG GIÁO DỤC TĂNG CƯỜNG KỸ NĂNG CÔNG DÂN SỐ LỚP 2  Bài 1: Điện thoại thông minh</vt:lpstr>
      <vt:lpstr> ĐIỆN THOẠI THÔNG MINH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THÙY TRANG LÊ</cp:lastModifiedBy>
  <cp:revision>3</cp:revision>
  <dcterms:modified xsi:type="dcterms:W3CDTF">2025-01-15T09:03:16Z</dcterms:modified>
</cp:coreProperties>
</file>