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4"/>
  </p:notesMasterIdLst>
  <p:sldIdLst>
    <p:sldId id="7619" r:id="rId5"/>
    <p:sldId id="257" r:id="rId6"/>
    <p:sldId id="307" r:id="rId7"/>
    <p:sldId id="262" r:id="rId8"/>
    <p:sldId id="308" r:id="rId9"/>
    <p:sldId id="309" r:id="rId10"/>
    <p:sldId id="310" r:id="rId11"/>
    <p:sldId id="259" r:id="rId12"/>
    <p:sldId id="256" r:id="rId13"/>
    <p:sldId id="266" r:id="rId14"/>
    <p:sldId id="263" r:id="rId15"/>
    <p:sldId id="258" r:id="rId16"/>
    <p:sldId id="311" r:id="rId17"/>
    <p:sldId id="312" r:id="rId18"/>
    <p:sldId id="313" r:id="rId19"/>
    <p:sldId id="264" r:id="rId20"/>
    <p:sldId id="261" r:id="rId21"/>
    <p:sldId id="315" r:id="rId22"/>
    <p:sldId id="2882" r:id="rId23"/>
    <p:sldId id="2883" r:id="rId24"/>
    <p:sldId id="2884" r:id="rId25"/>
    <p:sldId id="314" r:id="rId26"/>
    <p:sldId id="2885" r:id="rId27"/>
    <p:sldId id="2886" r:id="rId28"/>
    <p:sldId id="2887" r:id="rId29"/>
    <p:sldId id="274" r:id="rId30"/>
    <p:sldId id="320" r:id="rId31"/>
    <p:sldId id="317" r:id="rId32"/>
    <p:sldId id="265"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14/01/2025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14/01/2025</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14/01/2025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5.sv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5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png"/><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9.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4.png"/><Relationship Id="rId7" Type="http://schemas.openxmlformats.org/officeDocument/2006/relationships/image" Target="../media/image35.svg"/><Relationship Id="rId12"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59.png"/><Relationship Id="rId4" Type="http://schemas.openxmlformats.org/officeDocument/2006/relationships/image" Target="../media/image25.sv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4.png"/><Relationship Id="rId7" Type="http://schemas.openxmlformats.org/officeDocument/2006/relationships/image" Target="../media/image35.svg"/><Relationship Id="rId12"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11" Type="http://schemas.microsoft.com/office/2007/relationships/hdphoto" Target="../media/hdphoto6.wdp"/><Relationship Id="rId5" Type="http://schemas.openxmlformats.org/officeDocument/2006/relationships/image" Target="../media/image49.png"/><Relationship Id="rId10" Type="http://schemas.openxmlformats.org/officeDocument/2006/relationships/image" Target="../media/image63.png"/><Relationship Id="rId4" Type="http://schemas.openxmlformats.org/officeDocument/2006/relationships/image" Target="../media/image25.sv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9.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8.sv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35.svg"/><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55.png"/><Relationship Id="rId4" Type="http://schemas.openxmlformats.org/officeDocument/2006/relationships/image" Target="../media/image71.sv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openxmlformats.org/officeDocument/2006/relationships/image" Target="../media/image11.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openxmlformats.org/officeDocument/2006/relationships/image" Target="../media/image11.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openxmlformats.org/officeDocument/2006/relationships/image" Target="../media/image11.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4.png"/><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9.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8.sv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35.sv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slideLayout" Target="../slideLayouts/slideLayout12.xml"/><Relationship Id="rId7" Type="http://schemas.openxmlformats.org/officeDocument/2006/relationships/image" Target="../media/image83.png"/><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2.wdp"/><Relationship Id="rId2" Type="http://schemas.openxmlformats.org/officeDocument/2006/relationships/image" Target="../media/image3.jpe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3.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3.wdp"/><Relationship Id="rId2" Type="http://schemas.openxmlformats.org/officeDocument/2006/relationships/image" Target="../media/image3.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4.wdp"/><Relationship Id="rId2" Type="http://schemas.openxmlformats.org/officeDocument/2006/relationships/image" Target="../media/image3.jpe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25.svg"/><Relationship Id="rId4" Type="http://schemas.openxmlformats.org/officeDocument/2006/relationships/image" Target="../media/image35.sv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6.sv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88B1A1-0EAF-45C9-F862-7B8CAD7E90D9}"/>
              </a:ext>
            </a:extLst>
          </p:cNvPr>
          <p:cNvSpPr/>
          <p:nvPr/>
        </p:nvSpPr>
        <p:spPr>
          <a:xfrm>
            <a:off x="749428" y="261071"/>
            <a:ext cx="17066381" cy="96724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TextBox 1">
            <a:extLst>
              <a:ext uri="{FF2B5EF4-FFF2-40B4-BE49-F238E27FC236}">
                <a16:creationId xmlns:a16="http://schemas.microsoft.com/office/drawing/2014/main" id="{929C177E-8D51-5F26-5460-280419A01F5D}"/>
              </a:ext>
            </a:extLst>
          </p:cNvPr>
          <p:cNvSpPr txBox="1"/>
          <p:nvPr/>
        </p:nvSpPr>
        <p:spPr>
          <a:xfrm>
            <a:off x="2590800" y="556300"/>
            <a:ext cx="13612761"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a:solidFill>
                  <a:schemeClr val="tx2">
                    <a:lumMod val="50000"/>
                  </a:schemeClr>
                </a:solidFill>
                <a:latin typeface="Times New Roman" panose="02020603050405020304" pitchFamily="18" charset="0"/>
                <a:cs typeface="Times New Roman" panose="02020603050405020304" pitchFamily="18" charset="0"/>
              </a:rPr>
              <a:t>UBND QUẬN HẢI AN</a:t>
            </a:r>
          </a:p>
          <a:p>
            <a:pPr algn="ctr"/>
            <a:r>
              <a:rPr lang="en-US" sz="6600" dirty="0">
                <a:solidFill>
                  <a:schemeClr val="tx2">
                    <a:lumMod val="50000"/>
                  </a:schemeClr>
                </a:solidFill>
                <a:latin typeface="Times New Roman" panose="02020603050405020304" pitchFamily="18" charset="0"/>
                <a:cs typeface="Times New Roman" panose="02020603050405020304" pitchFamily="18" charset="0"/>
              </a:rPr>
              <a:t>TRƯỜNG TIỂU HỌC ĐẰNG HẢI</a:t>
            </a:r>
          </a:p>
        </p:txBody>
      </p:sp>
      <p:sp>
        <p:nvSpPr>
          <p:cNvPr id="7" name="TextBox 6">
            <a:extLst>
              <a:ext uri="{FF2B5EF4-FFF2-40B4-BE49-F238E27FC236}">
                <a16:creationId xmlns:a16="http://schemas.microsoft.com/office/drawing/2014/main" id="{DF50D114-250C-7A39-35F0-57F1AD6F84A3}"/>
              </a:ext>
            </a:extLst>
          </p:cNvPr>
          <p:cNvSpPr txBox="1"/>
          <p:nvPr/>
        </p:nvSpPr>
        <p:spPr>
          <a:xfrm>
            <a:off x="4799698" y="3176327"/>
            <a:ext cx="9471760" cy="1920975"/>
          </a:xfrm>
          <a:prstGeom prst="rect">
            <a:avLst/>
          </a:prstGeom>
          <a:noFill/>
        </p:spPr>
        <p:txBody>
          <a:bodyPr wrap="none" rtlCol="0">
            <a:spAutoFit/>
          </a:bodyPr>
          <a:lstStyle/>
          <a:p>
            <a:pPr algn="ctr">
              <a:lnSpc>
                <a:spcPct val="150000"/>
              </a:lnSpc>
            </a:pPr>
            <a:r>
              <a:rPr lang="en-US" sz="9000" dirty="0">
                <a:solidFill>
                  <a:srgbClr val="C00000"/>
                </a:solidFill>
                <a:latin typeface="Times New Roman" panose="02020603050405020304" pitchFamily="18" charset="0"/>
                <a:cs typeface="Times New Roman" panose="02020603050405020304" pitchFamily="18" charset="0"/>
              </a:rPr>
              <a:t>KHOA HỌC LỚP 5</a:t>
            </a:r>
          </a:p>
        </p:txBody>
      </p:sp>
      <p:sp>
        <p:nvSpPr>
          <p:cNvPr id="8" name="Google Shape;1015;p32">
            <a:extLst>
              <a:ext uri="{FF2B5EF4-FFF2-40B4-BE49-F238E27FC236}">
                <a16:creationId xmlns:a16="http://schemas.microsoft.com/office/drawing/2014/main" id="{D28694A3-EB2D-468D-4310-43415A01791D}"/>
              </a:ext>
            </a:extLst>
          </p:cNvPr>
          <p:cNvSpPr txBox="1">
            <a:spLocks/>
          </p:cNvSpPr>
          <p:nvPr/>
        </p:nvSpPr>
        <p:spPr>
          <a:xfrm>
            <a:off x="-382713" y="6964817"/>
            <a:ext cx="19836581" cy="2619131"/>
          </a:xfrm>
          <a:prstGeom prst="rect">
            <a:avLst/>
          </a:prstGeom>
        </p:spPr>
        <p:txBody>
          <a:bodyPr spcFirstLastPara="1" vert="horz" wrap="square" lIns="182850" tIns="182850" rIns="182850" bIns="18285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9000" dirty="0">
                <a:solidFill>
                  <a:schemeClr val="tx2">
                    <a:lumMod val="50000"/>
                  </a:schemeClr>
                </a:solidFill>
                <a:latin typeface="Times New Roman" panose="02020603050405020304" pitchFamily="18" charset="0"/>
                <a:cs typeface="Times New Roman" panose="02020603050405020304" pitchFamily="18" charset="0"/>
              </a:rPr>
              <a:t>SINH SẢN CỦA ĐỘNG VẬT</a:t>
            </a:r>
          </a:p>
          <a:p>
            <a:pPr>
              <a:lnSpc>
                <a:spcPct val="150000"/>
              </a:lnSpc>
            </a:pPr>
            <a:r>
              <a:rPr lang="en-US" sz="9000" dirty="0">
                <a:solidFill>
                  <a:schemeClr val="tx2">
                    <a:lumMod val="50000"/>
                  </a:schemeClr>
                </a:solidFill>
                <a:latin typeface="Times New Roman" panose="02020603050405020304" pitchFamily="18" charset="0"/>
                <a:cs typeface="Times New Roman" panose="02020603050405020304" pitchFamily="18" charset="0"/>
              </a:rPr>
              <a:t> (TIẾT 1)</a:t>
            </a:r>
          </a:p>
        </p:txBody>
      </p:sp>
    </p:spTree>
    <p:extLst>
      <p:ext uri="{BB962C8B-B14F-4D97-AF65-F5344CB8AC3E}">
        <p14:creationId xmlns:p14="http://schemas.microsoft.com/office/powerpoint/2010/main" val="296915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5950104"/>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name="TextBox1" r:id="rId1" imgW="6753240" imgH="4591080"/>
        </mc:Choice>
        <mc:Fallback>
          <p:control name="TextBox1" r:id="rId1" imgW="6753240" imgH="459108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8"/>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name="TextBox2" r:id="rId2" imgW="6753240" imgH="4591080"/>
        </mc:Choice>
        <mc:Fallback>
          <p:control name="TextBox2" r:id="rId2" imgW="6753240" imgH="459108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8"/>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869</Words>
  <Application>Microsoft Office PowerPoint</Application>
  <PresentationFormat>Custom</PresentationFormat>
  <Paragraphs>94</Paragraphs>
  <Slides>29</Slides>
  <Notes>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29</vt:i4>
      </vt:variant>
    </vt:vector>
  </HeadingPairs>
  <TitlesOfParts>
    <vt:vector size="38" baseType="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Tran The Cong (VN)</cp:lastModifiedBy>
  <cp:revision>36</cp:revision>
  <dcterms:created xsi:type="dcterms:W3CDTF">2006-08-16T00:00:00Z</dcterms:created>
  <dcterms:modified xsi:type="dcterms:W3CDTF">2025-01-14T16:06:03Z</dcterms:modified>
  <dc:identifier>DAGR2Yeb-4Y</dc:identifier>
</cp:coreProperties>
</file>