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8"/>
  </p:notesMasterIdLst>
  <p:handoutMasterIdLst>
    <p:handoutMasterId r:id="rId39"/>
  </p:handoutMasterIdLst>
  <p:sldIdLst>
    <p:sldId id="7619" r:id="rId6"/>
    <p:sldId id="261" r:id="rId7"/>
    <p:sldId id="259" r:id="rId8"/>
    <p:sldId id="265" r:id="rId9"/>
    <p:sldId id="310" r:id="rId10"/>
    <p:sldId id="260" r:id="rId11"/>
    <p:sldId id="257" r:id="rId12"/>
    <p:sldId id="311" r:id="rId13"/>
    <p:sldId id="268" r:id="rId14"/>
    <p:sldId id="312" r:id="rId15"/>
    <p:sldId id="263" r:id="rId16"/>
    <p:sldId id="314" r:id="rId17"/>
    <p:sldId id="269" r:id="rId18"/>
    <p:sldId id="270" r:id="rId19"/>
    <p:sldId id="271" r:id="rId20"/>
    <p:sldId id="264" r:id="rId21"/>
    <p:sldId id="315" r:id="rId22"/>
    <p:sldId id="272" r:id="rId23"/>
    <p:sldId id="273" r:id="rId24"/>
    <p:sldId id="274" r:id="rId25"/>
    <p:sldId id="316" r:id="rId26"/>
    <p:sldId id="275" r:id="rId27"/>
    <p:sldId id="317" r:id="rId28"/>
    <p:sldId id="276" r:id="rId29"/>
    <p:sldId id="318" r:id="rId30"/>
    <p:sldId id="277" r:id="rId31"/>
    <p:sldId id="278" r:id="rId32"/>
    <p:sldId id="280" r:id="rId33"/>
    <p:sldId id="281" r:id="rId34"/>
    <p:sldId id="319" r:id="rId35"/>
    <p:sldId id="320" r:id="rId36"/>
    <p:sldId id="285"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14/01/2025</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14/01/2025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5</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3.sv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1.jpe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64.sv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5.xml"/><Relationship Id="rId5" Type="http://schemas.openxmlformats.org/officeDocument/2006/relationships/image" Target="../media/image70.sv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C88B1A1-0EAF-45C9-F862-7B8CAD7E90D9}"/>
              </a:ext>
            </a:extLst>
          </p:cNvPr>
          <p:cNvSpPr/>
          <p:nvPr/>
        </p:nvSpPr>
        <p:spPr>
          <a:xfrm>
            <a:off x="749428" y="261071"/>
            <a:ext cx="17066381" cy="96724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TextBox 1">
            <a:extLst>
              <a:ext uri="{FF2B5EF4-FFF2-40B4-BE49-F238E27FC236}">
                <a16:creationId xmlns:a16="http://schemas.microsoft.com/office/drawing/2014/main" id="{929C177E-8D51-5F26-5460-280419A01F5D}"/>
              </a:ext>
            </a:extLst>
          </p:cNvPr>
          <p:cNvSpPr txBox="1"/>
          <p:nvPr/>
        </p:nvSpPr>
        <p:spPr>
          <a:xfrm>
            <a:off x="2729198" y="353467"/>
            <a:ext cx="13612761"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a:solidFill>
                  <a:schemeClr val="tx2">
                    <a:lumMod val="50000"/>
                  </a:schemeClr>
                </a:solidFill>
                <a:latin typeface="Times New Roman" panose="02020603050405020304" pitchFamily="18" charset="0"/>
                <a:cs typeface="Times New Roman" panose="02020603050405020304" pitchFamily="18" charset="0"/>
              </a:rPr>
              <a:t>UBND QUẬN HẢI AN</a:t>
            </a:r>
          </a:p>
          <a:p>
            <a:pPr algn="ctr"/>
            <a:r>
              <a:rPr lang="en-US" sz="6600" dirty="0">
                <a:solidFill>
                  <a:schemeClr val="tx2">
                    <a:lumMod val="50000"/>
                  </a:schemeClr>
                </a:solidFill>
                <a:latin typeface="Times New Roman" panose="02020603050405020304" pitchFamily="18" charset="0"/>
                <a:cs typeface="Times New Roman" panose="02020603050405020304" pitchFamily="18" charset="0"/>
              </a:rPr>
              <a:t>TRƯỜNG TIỂU HỌC ĐẰNG HẢI</a:t>
            </a:r>
          </a:p>
        </p:txBody>
      </p:sp>
      <p:sp>
        <p:nvSpPr>
          <p:cNvPr id="7" name="TextBox 6">
            <a:extLst>
              <a:ext uri="{FF2B5EF4-FFF2-40B4-BE49-F238E27FC236}">
                <a16:creationId xmlns:a16="http://schemas.microsoft.com/office/drawing/2014/main" id="{DF50D114-250C-7A39-35F0-57F1AD6F84A3}"/>
              </a:ext>
            </a:extLst>
          </p:cNvPr>
          <p:cNvSpPr txBox="1"/>
          <p:nvPr/>
        </p:nvSpPr>
        <p:spPr>
          <a:xfrm>
            <a:off x="4628404" y="3176327"/>
            <a:ext cx="9814353" cy="1920975"/>
          </a:xfrm>
          <a:prstGeom prst="rect">
            <a:avLst/>
          </a:prstGeom>
          <a:noFill/>
        </p:spPr>
        <p:txBody>
          <a:bodyPr wrap="none" rtlCol="0">
            <a:spAutoFit/>
          </a:bodyPr>
          <a:lstStyle/>
          <a:p>
            <a:pPr algn="ctr">
              <a:lnSpc>
                <a:spcPct val="150000"/>
              </a:lnSpc>
            </a:pPr>
            <a:r>
              <a:rPr lang="en-US" sz="9000" dirty="0">
                <a:solidFill>
                  <a:srgbClr val="C00000"/>
                </a:solidFill>
                <a:latin typeface="Times New Roman" panose="02020603050405020304" pitchFamily="18" charset="0"/>
                <a:cs typeface="Times New Roman" panose="02020603050405020304" pitchFamily="18" charset="0"/>
              </a:rPr>
              <a:t>TIẾNG VIỆT LỚP 5</a:t>
            </a:r>
          </a:p>
        </p:txBody>
      </p:sp>
      <p:sp>
        <p:nvSpPr>
          <p:cNvPr id="8" name="Google Shape;1015;p32">
            <a:extLst>
              <a:ext uri="{FF2B5EF4-FFF2-40B4-BE49-F238E27FC236}">
                <a16:creationId xmlns:a16="http://schemas.microsoft.com/office/drawing/2014/main" id="{D28694A3-EB2D-468D-4310-43415A01791D}"/>
              </a:ext>
            </a:extLst>
          </p:cNvPr>
          <p:cNvSpPr txBox="1">
            <a:spLocks/>
          </p:cNvSpPr>
          <p:nvPr/>
        </p:nvSpPr>
        <p:spPr>
          <a:xfrm>
            <a:off x="-382711" y="6935682"/>
            <a:ext cx="19836581" cy="2619131"/>
          </a:xfrm>
          <a:prstGeom prst="rect">
            <a:avLst/>
          </a:prstGeom>
        </p:spPr>
        <p:txBody>
          <a:bodyPr spcFirstLastPara="1" vert="horz" wrap="square" lIns="182850" tIns="182850" rIns="182850" bIns="18285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9000" dirty="0">
                <a:solidFill>
                  <a:schemeClr val="tx2">
                    <a:lumMod val="50000"/>
                  </a:schemeClr>
                </a:solidFill>
                <a:latin typeface="Times New Roman" panose="02020603050405020304" pitchFamily="18" charset="0"/>
                <a:cs typeface="Times New Roman" panose="02020603050405020304" pitchFamily="18" charset="0"/>
              </a:rPr>
              <a:t>ĐỌC: PHIM HOẠT HÌNH </a:t>
            </a:r>
          </a:p>
          <a:p>
            <a:pPr>
              <a:lnSpc>
                <a:spcPct val="150000"/>
              </a:lnSpc>
            </a:pPr>
            <a:r>
              <a:rPr lang="en-US" sz="9000" dirty="0">
                <a:solidFill>
                  <a:schemeClr val="tx2">
                    <a:lumMod val="50000"/>
                  </a:schemeClr>
                </a:solidFill>
                <a:latin typeface="Times New Roman" panose="02020603050405020304" pitchFamily="18" charset="0"/>
                <a:cs typeface="Times New Roman" panose="02020603050405020304" pitchFamily="18" charset="0"/>
              </a:rPr>
              <a:t>CHÚ ỐC SÊN BAY</a:t>
            </a:r>
          </a:p>
        </p:txBody>
      </p:sp>
    </p:spTree>
    <p:extLst>
      <p:ext uri="{BB962C8B-B14F-4D97-AF65-F5344CB8AC3E}">
        <p14:creationId xmlns:p14="http://schemas.microsoft.com/office/powerpoint/2010/main" val="2969154475"/>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4275232" y="-2673777"/>
            <a:ext cx="10359740" cy="5292689"/>
            <a:chOff x="2868442" y="-1344168"/>
            <a:chExt cx="6906493"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2428721" y="3385142"/>
            <a:ext cx="4321611" cy="2046023"/>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677109"/>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795120" y="5848120"/>
            <a:ext cx="11137038" cy="3073869"/>
            <a:chOff x="3566396" y="2307938"/>
            <a:chExt cx="7424692" cy="2049246"/>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598070"/>
            </a:xfrm>
            <a:prstGeom prst="rect">
              <a:avLst/>
            </a:prstGeom>
            <a:noFill/>
          </p:spPr>
          <p:txBody>
            <a:bodyPr wrap="square">
              <a:spAutoFit/>
            </a:bodyPr>
            <a:lstStyle/>
            <a:p>
              <a:pPr marL="1136622" defTabSz="1828755">
                <a:lnSpc>
                  <a:spcPct val="120000"/>
                </a:lnSpc>
                <a:buClr>
                  <a:srgbClr val="000000"/>
                </a:buClr>
              </a:pP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48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11803379" y="3385142"/>
            <a:ext cx="6194330" cy="6563529"/>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1343604" y="830395"/>
            <a:ext cx="4455285" cy="4695927"/>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9897109" y="1026783"/>
            <a:ext cx="4321611"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6648384" y="3605098"/>
            <a:ext cx="11255634" cy="3178848"/>
            <a:chOff x="3566396" y="2307938"/>
            <a:chExt cx="7503756" cy="2119232"/>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xảo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2"/>
            <a:stretch>
              <a:fillRect l="-2889" r="-8683" b="-12032"/>
            </a:stretch>
          </a:blipFill>
        </p:spPr>
        <p:txBody>
          <a:bodyPr/>
          <a:lstStyle/>
          <a:p>
            <a:endParaRPr lang="en-US"/>
          </a:p>
        </p:txBody>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3"/>
            <a:stretch>
              <a:fillRect/>
            </a:stretch>
          </a:blipFill>
        </p:spPr>
        <p:txBody>
          <a:bodyPr/>
          <a:lstStyle/>
          <a:p>
            <a:endParaRPr lang="en-US"/>
          </a:p>
        </p:txBody>
      </p:sp>
      <p:pic>
        <p:nvPicPr>
          <p:cNvPr id="9" name="Picture 8">
            <a:extLst>
              <a:ext uri="{FF2B5EF4-FFF2-40B4-BE49-F238E27FC236}">
                <a16:creationId xmlns:a16="http://schemas.microsoft.com/office/drawing/2014/main" id="{22C97CD8-E426-179B-CA33-F5232C7785BF}"/>
              </a:ext>
            </a:extLst>
          </p:cNvPr>
          <p:cNvPicPr>
            <a:picLocks noChangeAspect="1"/>
          </p:cNvPicPr>
          <p:nvPr/>
        </p:nvPicPr>
        <p:blipFill>
          <a:blip r:embed="rId4"/>
          <a:stretch>
            <a:fillRect/>
          </a:stretch>
        </p:blipFill>
        <p:spPr>
          <a:xfrm>
            <a:off x="2971800" y="1409700"/>
            <a:ext cx="8169348" cy="27983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5334000" y="3695700"/>
            <a:ext cx="7882811"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977049 w 8966361"/>
                <a:gd name="connsiteY2" fmla="*/ 0 h 1554924"/>
                <a:gd name="connsiteX3" fmla="*/ 1463406 w 8966361"/>
                <a:gd name="connsiteY3" fmla="*/ 0 h 1554924"/>
                <a:gd name="connsiteX4" fmla="*/ 2189313 w 8966361"/>
                <a:gd name="connsiteY4" fmla="*/ 0 h 1554924"/>
                <a:gd name="connsiteX5" fmla="*/ 2675671 w 8966361"/>
                <a:gd name="connsiteY5" fmla="*/ 0 h 1554924"/>
                <a:gd name="connsiteX6" fmla="*/ 3481428 w 8966361"/>
                <a:gd name="connsiteY6" fmla="*/ 0 h 1554924"/>
                <a:gd name="connsiteX7" fmla="*/ 4127486 w 8966361"/>
                <a:gd name="connsiteY7" fmla="*/ 0 h 1554924"/>
                <a:gd name="connsiteX8" fmla="*/ 4693693 w 8966361"/>
                <a:gd name="connsiteY8" fmla="*/ 0 h 1554924"/>
                <a:gd name="connsiteX9" fmla="*/ 5259901 w 8966361"/>
                <a:gd name="connsiteY9" fmla="*/ 0 h 1554924"/>
                <a:gd name="connsiteX10" fmla="*/ 6145508 w 8966361"/>
                <a:gd name="connsiteY10" fmla="*/ 0 h 1554924"/>
                <a:gd name="connsiteX11" fmla="*/ 6540328 w 8966361"/>
                <a:gd name="connsiteY11" fmla="*/ 0 h 1554924"/>
                <a:gd name="connsiteX12" fmla="*/ 6951264 w 8966361"/>
                <a:gd name="connsiteY12" fmla="*/ 0 h 1554924"/>
                <a:gd name="connsiteX13" fmla="*/ 7517472 w 8966361"/>
                <a:gd name="connsiteY13" fmla="*/ 0 h 1554924"/>
                <a:gd name="connsiteX14" fmla="*/ 8475668 w 8966361"/>
                <a:gd name="connsiteY14" fmla="*/ 0 h 1554924"/>
                <a:gd name="connsiteX15" fmla="*/ 8966361 w 8966361"/>
                <a:gd name="connsiteY15" fmla="*/ 436870 h 1554924"/>
                <a:gd name="connsiteX16" fmla="*/ 8966361 w 8966361"/>
                <a:gd name="connsiteY16" fmla="*/ 1118052 h 1554924"/>
                <a:gd name="connsiteX17" fmla="*/ 8475668 w 8966361"/>
                <a:gd name="connsiteY17" fmla="*/ 1554924 h 1554924"/>
                <a:gd name="connsiteX18" fmla="*/ 7669912 w 8966361"/>
                <a:gd name="connsiteY18" fmla="*/ 1554924 h 1554924"/>
                <a:gd name="connsiteX19" fmla="*/ 7103705 w 8966361"/>
                <a:gd name="connsiteY19" fmla="*/ 1554924 h 1554924"/>
                <a:gd name="connsiteX20" fmla="*/ 6297947 w 8966361"/>
                <a:gd name="connsiteY20" fmla="*/ 1554924 h 1554924"/>
                <a:gd name="connsiteX21" fmla="*/ 5412340 w 8966361"/>
                <a:gd name="connsiteY21" fmla="*/ 1554924 h 1554924"/>
                <a:gd name="connsiteX22" fmla="*/ 4526734 w 8966361"/>
                <a:gd name="connsiteY22" fmla="*/ 1554924 h 1554924"/>
                <a:gd name="connsiteX23" fmla="*/ 3960527 w 8966361"/>
                <a:gd name="connsiteY23" fmla="*/ 1554924 h 1554924"/>
                <a:gd name="connsiteX24" fmla="*/ 3314469 w 8966361"/>
                <a:gd name="connsiteY24" fmla="*/ 1554924 h 1554924"/>
                <a:gd name="connsiteX25" fmla="*/ 2428862 w 8966361"/>
                <a:gd name="connsiteY25" fmla="*/ 1554924 h 1554924"/>
                <a:gd name="connsiteX26" fmla="*/ 170295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6361" h="1554924" fill="none" extrusionOk="0">
                  <a:moveTo>
                    <a:pt x="0" y="436870"/>
                  </a:moveTo>
                  <a:cubicBezTo>
                    <a:pt x="49808" y="161338"/>
                    <a:pt x="128864" y="16635"/>
                    <a:pt x="490691" y="0"/>
                  </a:cubicBezTo>
                  <a:cubicBezTo>
                    <a:pt x="647196" y="-13365"/>
                    <a:pt x="968772" y="20994"/>
                    <a:pt x="1136748" y="0"/>
                  </a:cubicBezTo>
                  <a:cubicBezTo>
                    <a:pt x="1265227" y="26704"/>
                    <a:pt x="1590178" y="-76778"/>
                    <a:pt x="1862655" y="0"/>
                  </a:cubicBezTo>
                  <a:cubicBezTo>
                    <a:pt x="2078621" y="-23543"/>
                    <a:pt x="2292971" y="-4023"/>
                    <a:pt x="2668412" y="0"/>
                  </a:cubicBezTo>
                  <a:cubicBezTo>
                    <a:pt x="3051256" y="-17507"/>
                    <a:pt x="3037442" y="-17018"/>
                    <a:pt x="3154770" y="0"/>
                  </a:cubicBezTo>
                  <a:cubicBezTo>
                    <a:pt x="3303514" y="63039"/>
                    <a:pt x="3414740" y="577"/>
                    <a:pt x="3720977" y="0"/>
                  </a:cubicBezTo>
                  <a:cubicBezTo>
                    <a:pt x="3993585" y="-10406"/>
                    <a:pt x="4064827" y="35328"/>
                    <a:pt x="4367035" y="0"/>
                  </a:cubicBezTo>
                  <a:cubicBezTo>
                    <a:pt x="4695470" y="-6187"/>
                    <a:pt x="4927693" y="-56523"/>
                    <a:pt x="5252641" y="0"/>
                  </a:cubicBezTo>
                  <a:cubicBezTo>
                    <a:pt x="5561186" y="-4639"/>
                    <a:pt x="5560704" y="14260"/>
                    <a:pt x="5738999" y="0"/>
                  </a:cubicBezTo>
                  <a:cubicBezTo>
                    <a:pt x="5872056" y="-59016"/>
                    <a:pt x="6302855" y="57419"/>
                    <a:pt x="6464906" y="0"/>
                  </a:cubicBezTo>
                  <a:cubicBezTo>
                    <a:pt x="6547189" y="-12505"/>
                    <a:pt x="6976570" y="-12565"/>
                    <a:pt x="7350513" y="0"/>
                  </a:cubicBezTo>
                  <a:cubicBezTo>
                    <a:pt x="7660888" y="25907"/>
                    <a:pt x="7613509" y="35664"/>
                    <a:pt x="7836870" y="0"/>
                  </a:cubicBezTo>
                  <a:cubicBezTo>
                    <a:pt x="8021935" y="47481"/>
                    <a:pt x="8219867" y="19056"/>
                    <a:pt x="8475668" y="0"/>
                  </a:cubicBezTo>
                  <a:cubicBezTo>
                    <a:pt x="8709805" y="36007"/>
                    <a:pt x="8989122" y="262052"/>
                    <a:pt x="8966361" y="436870"/>
                  </a:cubicBezTo>
                  <a:cubicBezTo>
                    <a:pt x="8956138" y="735639"/>
                    <a:pt x="8974334" y="794983"/>
                    <a:pt x="8966361" y="1118052"/>
                  </a:cubicBezTo>
                  <a:cubicBezTo>
                    <a:pt x="8930758" y="1280348"/>
                    <a:pt x="8773246" y="1642158"/>
                    <a:pt x="8475668" y="1554924"/>
                  </a:cubicBezTo>
                  <a:cubicBezTo>
                    <a:pt x="8125052" y="1575503"/>
                    <a:pt x="7907226" y="1514866"/>
                    <a:pt x="7669912" y="1554924"/>
                  </a:cubicBezTo>
                  <a:cubicBezTo>
                    <a:pt x="7469898" y="1495857"/>
                    <a:pt x="7229718" y="1562048"/>
                    <a:pt x="7023854" y="1554924"/>
                  </a:cubicBezTo>
                  <a:cubicBezTo>
                    <a:pt x="6842645" y="1504174"/>
                    <a:pt x="6753358" y="1547268"/>
                    <a:pt x="6537497" y="1554924"/>
                  </a:cubicBezTo>
                  <a:cubicBezTo>
                    <a:pt x="6382532" y="1518172"/>
                    <a:pt x="6130105" y="1517267"/>
                    <a:pt x="5971290" y="1554924"/>
                  </a:cubicBezTo>
                  <a:cubicBezTo>
                    <a:pt x="5814220" y="1523484"/>
                    <a:pt x="5435077" y="1542847"/>
                    <a:pt x="5245382" y="1554924"/>
                  </a:cubicBezTo>
                  <a:cubicBezTo>
                    <a:pt x="5051059" y="1582143"/>
                    <a:pt x="4981904" y="1528197"/>
                    <a:pt x="4679175" y="1554924"/>
                  </a:cubicBezTo>
                  <a:cubicBezTo>
                    <a:pt x="4404196" y="1526015"/>
                    <a:pt x="4201936" y="1497001"/>
                    <a:pt x="3793569" y="1554924"/>
                  </a:cubicBezTo>
                  <a:cubicBezTo>
                    <a:pt x="3350157" y="1566078"/>
                    <a:pt x="3353380" y="1546372"/>
                    <a:pt x="3227360" y="1554924"/>
                  </a:cubicBezTo>
                  <a:cubicBezTo>
                    <a:pt x="3113254" y="1644628"/>
                    <a:pt x="2864435" y="1518710"/>
                    <a:pt x="2581304" y="1554924"/>
                  </a:cubicBezTo>
                  <a:cubicBezTo>
                    <a:pt x="2365386" y="1546959"/>
                    <a:pt x="2065069" y="1603521"/>
                    <a:pt x="1855396" y="1554924"/>
                  </a:cubicBezTo>
                  <a:cubicBezTo>
                    <a:pt x="1686389" y="1564459"/>
                    <a:pt x="743797" y="1464252"/>
                    <a:pt x="490691" y="1554924"/>
                  </a:cubicBezTo>
                  <a:cubicBezTo>
                    <a:pt x="294677" y="1590030"/>
                    <a:pt x="-23621" y="1293787"/>
                    <a:pt x="0" y="1118052"/>
                  </a:cubicBezTo>
                  <a:cubicBezTo>
                    <a:pt x="-3490" y="794103"/>
                    <a:pt x="2174" y="706816"/>
                    <a:pt x="0" y="436870"/>
                  </a:cubicBezTo>
                  <a:close/>
                </a:path>
                <a:path w="8966361" h="1554924" stroke="0" extrusionOk="0">
                  <a:moveTo>
                    <a:pt x="0" y="436870"/>
                  </a:moveTo>
                  <a:cubicBezTo>
                    <a:pt x="-26784" y="129198"/>
                    <a:pt x="219646" y="-18722"/>
                    <a:pt x="490691" y="0"/>
                  </a:cubicBezTo>
                  <a:cubicBezTo>
                    <a:pt x="694145" y="6245"/>
                    <a:pt x="910114" y="4619"/>
                    <a:pt x="977049" y="0"/>
                  </a:cubicBezTo>
                  <a:cubicBezTo>
                    <a:pt x="1108256" y="-19864"/>
                    <a:pt x="1223012" y="-27323"/>
                    <a:pt x="1463406" y="0"/>
                  </a:cubicBezTo>
                  <a:cubicBezTo>
                    <a:pt x="1593046" y="41253"/>
                    <a:pt x="1983748" y="20394"/>
                    <a:pt x="2189313" y="0"/>
                  </a:cubicBezTo>
                  <a:cubicBezTo>
                    <a:pt x="2385407" y="-17818"/>
                    <a:pt x="2559994" y="-60477"/>
                    <a:pt x="2675671" y="0"/>
                  </a:cubicBezTo>
                  <a:cubicBezTo>
                    <a:pt x="2692704" y="51805"/>
                    <a:pt x="3278891" y="-389"/>
                    <a:pt x="3481428" y="0"/>
                  </a:cubicBezTo>
                  <a:cubicBezTo>
                    <a:pt x="3790910" y="-40153"/>
                    <a:pt x="3860255" y="-49176"/>
                    <a:pt x="4127486" y="0"/>
                  </a:cubicBezTo>
                  <a:cubicBezTo>
                    <a:pt x="4346771" y="2216"/>
                    <a:pt x="4495120" y="68282"/>
                    <a:pt x="4693693" y="0"/>
                  </a:cubicBezTo>
                  <a:cubicBezTo>
                    <a:pt x="4892573" y="-22770"/>
                    <a:pt x="5003147" y="-51980"/>
                    <a:pt x="5259901" y="0"/>
                  </a:cubicBezTo>
                  <a:cubicBezTo>
                    <a:pt x="5475381" y="-96873"/>
                    <a:pt x="5909571" y="36461"/>
                    <a:pt x="6145508" y="0"/>
                  </a:cubicBezTo>
                  <a:cubicBezTo>
                    <a:pt x="6343476" y="15136"/>
                    <a:pt x="6467652" y="10347"/>
                    <a:pt x="6540328" y="0"/>
                  </a:cubicBezTo>
                  <a:cubicBezTo>
                    <a:pt x="6648473" y="2854"/>
                    <a:pt x="6833490" y="1974"/>
                    <a:pt x="6951264" y="0"/>
                  </a:cubicBezTo>
                  <a:cubicBezTo>
                    <a:pt x="7243739" y="-2824"/>
                    <a:pt x="7259536" y="-13523"/>
                    <a:pt x="7517472" y="0"/>
                  </a:cubicBezTo>
                  <a:cubicBezTo>
                    <a:pt x="7820556" y="17249"/>
                    <a:pt x="7985001" y="126561"/>
                    <a:pt x="8475668" y="0"/>
                  </a:cubicBezTo>
                  <a:cubicBezTo>
                    <a:pt x="8813902" y="39438"/>
                    <a:pt x="8992074" y="235139"/>
                    <a:pt x="8966361" y="436870"/>
                  </a:cubicBezTo>
                  <a:cubicBezTo>
                    <a:pt x="8981539" y="738790"/>
                    <a:pt x="9011750" y="789504"/>
                    <a:pt x="8966361" y="1118052"/>
                  </a:cubicBezTo>
                  <a:cubicBezTo>
                    <a:pt x="9071287" y="1327474"/>
                    <a:pt x="8697605" y="1567319"/>
                    <a:pt x="8475668" y="1554924"/>
                  </a:cubicBezTo>
                  <a:cubicBezTo>
                    <a:pt x="8107800" y="1557631"/>
                    <a:pt x="8004130" y="1594011"/>
                    <a:pt x="7669912" y="1554924"/>
                  </a:cubicBezTo>
                  <a:cubicBezTo>
                    <a:pt x="7284408" y="1509421"/>
                    <a:pt x="7229279" y="1554827"/>
                    <a:pt x="7103705" y="1554924"/>
                  </a:cubicBezTo>
                  <a:cubicBezTo>
                    <a:pt x="7012990" y="1562716"/>
                    <a:pt x="6580571" y="1534719"/>
                    <a:pt x="6297947" y="1554924"/>
                  </a:cubicBezTo>
                  <a:cubicBezTo>
                    <a:pt x="6029965" y="1573849"/>
                    <a:pt x="5744123" y="1597939"/>
                    <a:pt x="5412340" y="1554924"/>
                  </a:cubicBezTo>
                  <a:cubicBezTo>
                    <a:pt x="5082672" y="1585261"/>
                    <a:pt x="4784476" y="1491217"/>
                    <a:pt x="4526734" y="1554924"/>
                  </a:cubicBezTo>
                  <a:cubicBezTo>
                    <a:pt x="4309660" y="1561725"/>
                    <a:pt x="4226482" y="1543684"/>
                    <a:pt x="3960527" y="1554924"/>
                  </a:cubicBezTo>
                  <a:cubicBezTo>
                    <a:pt x="3669014" y="1571364"/>
                    <a:pt x="3625649" y="1581489"/>
                    <a:pt x="3314469" y="1554924"/>
                  </a:cubicBezTo>
                  <a:cubicBezTo>
                    <a:pt x="3099882" y="1558713"/>
                    <a:pt x="2690992" y="1543673"/>
                    <a:pt x="2428862" y="1554924"/>
                  </a:cubicBezTo>
                  <a:cubicBezTo>
                    <a:pt x="2151417" y="1541466"/>
                    <a:pt x="1995989" y="1490755"/>
                    <a:pt x="1702956" y="1554924"/>
                  </a:cubicBezTo>
                  <a:cubicBezTo>
                    <a:pt x="1337182" y="1587543"/>
                    <a:pt x="1127907" y="1524835"/>
                    <a:pt x="490691" y="1554924"/>
                  </a:cubicBezTo>
                  <a:cubicBezTo>
                    <a:pt x="136220" y="1502507"/>
                    <a:pt x="13007" y="1298175"/>
                    <a:pt x="0" y="1118052"/>
                  </a:cubicBezTo>
                  <a:cubicBezTo>
                    <a:pt x="6679" y="808118"/>
                    <a:pt x="40522" y="771571"/>
                    <a:pt x="0" y="436870"/>
                  </a:cubicBezTo>
                  <a:close/>
                </a:path>
                <a:path w="8966361" h="1554924" fill="none" stroke="0" extrusionOk="0">
                  <a:moveTo>
                    <a:pt x="0" y="436870"/>
                  </a:moveTo>
                  <a:cubicBezTo>
                    <a:pt x="-41635" y="111388"/>
                    <a:pt x="197210" y="8916"/>
                    <a:pt x="490691" y="0"/>
                  </a:cubicBezTo>
                  <a:cubicBezTo>
                    <a:pt x="628319" y="33491"/>
                    <a:pt x="999743" y="16033"/>
                    <a:pt x="1136748" y="0"/>
                  </a:cubicBezTo>
                  <a:cubicBezTo>
                    <a:pt x="1232342" y="-77762"/>
                    <a:pt x="1598295" y="-51024"/>
                    <a:pt x="1862655" y="0"/>
                  </a:cubicBezTo>
                  <a:cubicBezTo>
                    <a:pt x="2149628" y="-7187"/>
                    <a:pt x="2304778" y="49941"/>
                    <a:pt x="2668412" y="0"/>
                  </a:cubicBezTo>
                  <a:cubicBezTo>
                    <a:pt x="3048094" y="-19384"/>
                    <a:pt x="3039102" y="-17876"/>
                    <a:pt x="3154770" y="0"/>
                  </a:cubicBezTo>
                  <a:cubicBezTo>
                    <a:pt x="3310807" y="18892"/>
                    <a:pt x="3453238" y="46570"/>
                    <a:pt x="3720977" y="0"/>
                  </a:cubicBezTo>
                  <a:cubicBezTo>
                    <a:pt x="4009518" y="-30182"/>
                    <a:pt x="4083653" y="13974"/>
                    <a:pt x="4367035" y="0"/>
                  </a:cubicBezTo>
                  <a:cubicBezTo>
                    <a:pt x="4721732" y="-6193"/>
                    <a:pt x="4880051" y="60238"/>
                    <a:pt x="5252641" y="0"/>
                  </a:cubicBezTo>
                  <a:cubicBezTo>
                    <a:pt x="5563094" y="-5013"/>
                    <a:pt x="5565185" y="9579"/>
                    <a:pt x="5738999" y="0"/>
                  </a:cubicBezTo>
                  <a:cubicBezTo>
                    <a:pt x="5895956" y="2774"/>
                    <a:pt x="6247780" y="-829"/>
                    <a:pt x="6464906" y="0"/>
                  </a:cubicBezTo>
                  <a:cubicBezTo>
                    <a:pt x="6621353" y="12139"/>
                    <a:pt x="7078087" y="-26264"/>
                    <a:pt x="7350513" y="0"/>
                  </a:cubicBezTo>
                  <a:cubicBezTo>
                    <a:pt x="7654356" y="21220"/>
                    <a:pt x="7609469" y="4893"/>
                    <a:pt x="7836870" y="0"/>
                  </a:cubicBezTo>
                  <a:cubicBezTo>
                    <a:pt x="8087960" y="-65270"/>
                    <a:pt x="8262184" y="-46953"/>
                    <a:pt x="8475668" y="0"/>
                  </a:cubicBezTo>
                  <a:cubicBezTo>
                    <a:pt x="8722095" y="6111"/>
                    <a:pt x="8894516" y="259274"/>
                    <a:pt x="8966361" y="436870"/>
                  </a:cubicBezTo>
                  <a:cubicBezTo>
                    <a:pt x="8921120" y="647245"/>
                    <a:pt x="8994174" y="835251"/>
                    <a:pt x="8966361" y="1118052"/>
                  </a:cubicBezTo>
                  <a:cubicBezTo>
                    <a:pt x="8931611" y="1309083"/>
                    <a:pt x="8759710" y="1639376"/>
                    <a:pt x="8475668" y="1554924"/>
                  </a:cubicBezTo>
                  <a:cubicBezTo>
                    <a:pt x="8133295" y="1544514"/>
                    <a:pt x="7869944" y="1497828"/>
                    <a:pt x="7669912" y="1554924"/>
                  </a:cubicBezTo>
                  <a:cubicBezTo>
                    <a:pt x="7426292" y="1567481"/>
                    <a:pt x="7219523" y="1552823"/>
                    <a:pt x="7023854" y="1554924"/>
                  </a:cubicBezTo>
                  <a:cubicBezTo>
                    <a:pt x="6844082" y="1526587"/>
                    <a:pt x="6732641" y="1534261"/>
                    <a:pt x="6537497" y="1554924"/>
                  </a:cubicBezTo>
                  <a:cubicBezTo>
                    <a:pt x="6333357" y="1561907"/>
                    <a:pt x="6087065" y="1579346"/>
                    <a:pt x="5971290" y="1554924"/>
                  </a:cubicBezTo>
                  <a:cubicBezTo>
                    <a:pt x="5883267" y="1597128"/>
                    <a:pt x="5428879" y="1540553"/>
                    <a:pt x="5245382" y="1554924"/>
                  </a:cubicBezTo>
                  <a:cubicBezTo>
                    <a:pt x="5074078" y="1598832"/>
                    <a:pt x="4927682" y="1547925"/>
                    <a:pt x="4679175" y="1554924"/>
                  </a:cubicBezTo>
                  <a:cubicBezTo>
                    <a:pt x="4448251" y="1612737"/>
                    <a:pt x="4263923" y="1518333"/>
                    <a:pt x="3793569" y="1554924"/>
                  </a:cubicBezTo>
                  <a:cubicBezTo>
                    <a:pt x="3353163" y="1574758"/>
                    <a:pt x="3352258" y="1547614"/>
                    <a:pt x="3227360" y="1554924"/>
                  </a:cubicBezTo>
                  <a:cubicBezTo>
                    <a:pt x="3154701" y="1535005"/>
                    <a:pt x="2801638" y="1554161"/>
                    <a:pt x="2581304" y="1554924"/>
                  </a:cubicBezTo>
                  <a:cubicBezTo>
                    <a:pt x="2361950" y="1524456"/>
                    <a:pt x="2165415" y="1566829"/>
                    <a:pt x="1855396" y="1554924"/>
                  </a:cubicBezTo>
                  <a:cubicBezTo>
                    <a:pt x="1620759" y="1496531"/>
                    <a:pt x="736502" y="1647531"/>
                    <a:pt x="490691" y="1554924"/>
                  </a:cubicBezTo>
                  <a:cubicBezTo>
                    <a:pt x="252331" y="1592769"/>
                    <a:pt x="-142" y="1283791"/>
                    <a:pt x="0" y="1118052"/>
                  </a:cubicBezTo>
                  <a:cubicBezTo>
                    <a:pt x="-25990" y="823424"/>
                    <a:pt x="10795" y="715291"/>
                    <a:pt x="0" y="436870"/>
                  </a:cubicBezTo>
                  <a:close/>
                </a:path>
                <a:path w="8966361" h="1554924" fill="none" stroke="0" extrusionOk="0">
                  <a:moveTo>
                    <a:pt x="0" y="436870"/>
                  </a:moveTo>
                  <a:cubicBezTo>
                    <a:pt x="36059" y="173673"/>
                    <a:pt x="169390" y="13338"/>
                    <a:pt x="490691" y="0"/>
                  </a:cubicBezTo>
                  <a:cubicBezTo>
                    <a:pt x="632284" y="-18897"/>
                    <a:pt x="955726" y="4010"/>
                    <a:pt x="1136748" y="0"/>
                  </a:cubicBezTo>
                  <a:cubicBezTo>
                    <a:pt x="1209840" y="-29289"/>
                    <a:pt x="1593434" y="-63554"/>
                    <a:pt x="1862655" y="0"/>
                  </a:cubicBezTo>
                  <a:cubicBezTo>
                    <a:pt x="2133700" y="-12187"/>
                    <a:pt x="2308756" y="8616"/>
                    <a:pt x="2668412" y="0"/>
                  </a:cubicBezTo>
                  <a:cubicBezTo>
                    <a:pt x="3050779" y="-19374"/>
                    <a:pt x="3038118" y="-17372"/>
                    <a:pt x="3154770" y="0"/>
                  </a:cubicBezTo>
                  <a:cubicBezTo>
                    <a:pt x="3313186" y="60591"/>
                    <a:pt x="3456951" y="42759"/>
                    <a:pt x="3720977" y="0"/>
                  </a:cubicBezTo>
                  <a:cubicBezTo>
                    <a:pt x="4007669" y="-15028"/>
                    <a:pt x="4085372" y="22633"/>
                    <a:pt x="4367035" y="0"/>
                  </a:cubicBezTo>
                  <a:cubicBezTo>
                    <a:pt x="4715275" y="-1568"/>
                    <a:pt x="4909008" y="-6191"/>
                    <a:pt x="5252641" y="0"/>
                  </a:cubicBezTo>
                  <a:cubicBezTo>
                    <a:pt x="5559678" y="-3697"/>
                    <a:pt x="5562695" y="10498"/>
                    <a:pt x="5738999" y="0"/>
                  </a:cubicBezTo>
                  <a:cubicBezTo>
                    <a:pt x="5899653" y="-34490"/>
                    <a:pt x="6268902" y="49384"/>
                    <a:pt x="6464906" y="0"/>
                  </a:cubicBezTo>
                  <a:cubicBezTo>
                    <a:pt x="6598123" y="-64993"/>
                    <a:pt x="7047562" y="-13277"/>
                    <a:pt x="7350513" y="0"/>
                  </a:cubicBezTo>
                  <a:cubicBezTo>
                    <a:pt x="7659825" y="25087"/>
                    <a:pt x="7609666" y="26416"/>
                    <a:pt x="7836870" y="0"/>
                  </a:cubicBezTo>
                  <a:cubicBezTo>
                    <a:pt x="8042070" y="129"/>
                    <a:pt x="8243439" y="15133"/>
                    <a:pt x="8475668" y="0"/>
                  </a:cubicBezTo>
                  <a:cubicBezTo>
                    <a:pt x="8722840" y="28248"/>
                    <a:pt x="8959250" y="261775"/>
                    <a:pt x="8966361" y="436870"/>
                  </a:cubicBezTo>
                  <a:cubicBezTo>
                    <a:pt x="8946419" y="697849"/>
                    <a:pt x="8981674" y="802716"/>
                    <a:pt x="8966361" y="1118052"/>
                  </a:cubicBezTo>
                  <a:cubicBezTo>
                    <a:pt x="8925231" y="1307246"/>
                    <a:pt x="8753782" y="1655414"/>
                    <a:pt x="8475668" y="1554924"/>
                  </a:cubicBezTo>
                  <a:cubicBezTo>
                    <a:pt x="8104652" y="1552321"/>
                    <a:pt x="7884975" y="1517881"/>
                    <a:pt x="7669912" y="1554924"/>
                  </a:cubicBezTo>
                  <a:cubicBezTo>
                    <a:pt x="7454521" y="1533456"/>
                    <a:pt x="7234872" y="1549233"/>
                    <a:pt x="7023854" y="1554924"/>
                  </a:cubicBezTo>
                  <a:cubicBezTo>
                    <a:pt x="6852855" y="1545751"/>
                    <a:pt x="6738211" y="1558084"/>
                    <a:pt x="6537497" y="1554924"/>
                  </a:cubicBezTo>
                  <a:cubicBezTo>
                    <a:pt x="6336721" y="1519655"/>
                    <a:pt x="6117428" y="1534224"/>
                    <a:pt x="5971290" y="1554924"/>
                  </a:cubicBezTo>
                  <a:cubicBezTo>
                    <a:pt x="5845718" y="1563421"/>
                    <a:pt x="5457248" y="1525406"/>
                    <a:pt x="5245382" y="1554924"/>
                  </a:cubicBezTo>
                  <a:cubicBezTo>
                    <a:pt x="5061573" y="1591143"/>
                    <a:pt x="4978587" y="1533994"/>
                    <a:pt x="4679175" y="1554924"/>
                  </a:cubicBezTo>
                  <a:cubicBezTo>
                    <a:pt x="4403549" y="1569946"/>
                    <a:pt x="4231280" y="1485375"/>
                    <a:pt x="3793569" y="1554924"/>
                  </a:cubicBezTo>
                  <a:cubicBezTo>
                    <a:pt x="3352296" y="1572202"/>
                    <a:pt x="3350668" y="1545853"/>
                    <a:pt x="3227360" y="1554924"/>
                  </a:cubicBezTo>
                  <a:cubicBezTo>
                    <a:pt x="3135487" y="1593348"/>
                    <a:pt x="2798624" y="1585786"/>
                    <a:pt x="2581304" y="1554924"/>
                  </a:cubicBezTo>
                  <a:cubicBezTo>
                    <a:pt x="2350316" y="1558045"/>
                    <a:pt x="2121982" y="1549329"/>
                    <a:pt x="1855396" y="1554924"/>
                  </a:cubicBezTo>
                  <a:cubicBezTo>
                    <a:pt x="1704798" y="1515861"/>
                    <a:pt x="740152" y="1515378"/>
                    <a:pt x="490691" y="1554924"/>
                  </a:cubicBezTo>
                  <a:cubicBezTo>
                    <a:pt x="304279" y="1603857"/>
                    <a:pt x="-12190" y="1300719"/>
                    <a:pt x="0" y="1118052"/>
                  </a:cubicBezTo>
                  <a:cubicBezTo>
                    <a:pt x="-27533" y="813916"/>
                    <a:pt x="-14250" y="724545"/>
                    <a:pt x="0" y="43687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1371600"/>
            <a:endParaRPr lang="en-US" sz="2700">
              <a:solidFill>
                <a:prstClr val="black"/>
              </a:solidFill>
              <a:latin typeface="Aptos" panose="02110004020202020204"/>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extLst>
      <p:ext uri="{BB962C8B-B14F-4D97-AF65-F5344CB8AC3E}">
        <p14:creationId xmlns:p14="http://schemas.microsoft.com/office/powerpoint/2010/main" val="32221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977049 w 8966361"/>
                <a:gd name="connsiteY2" fmla="*/ 0 h 1554924"/>
                <a:gd name="connsiteX3" fmla="*/ 1463406 w 8966361"/>
                <a:gd name="connsiteY3" fmla="*/ 0 h 1554924"/>
                <a:gd name="connsiteX4" fmla="*/ 2189313 w 8966361"/>
                <a:gd name="connsiteY4" fmla="*/ 0 h 1554924"/>
                <a:gd name="connsiteX5" fmla="*/ 2675671 w 8966361"/>
                <a:gd name="connsiteY5" fmla="*/ 0 h 1554924"/>
                <a:gd name="connsiteX6" fmla="*/ 3481428 w 8966361"/>
                <a:gd name="connsiteY6" fmla="*/ 0 h 1554924"/>
                <a:gd name="connsiteX7" fmla="*/ 4127486 w 8966361"/>
                <a:gd name="connsiteY7" fmla="*/ 0 h 1554924"/>
                <a:gd name="connsiteX8" fmla="*/ 4693693 w 8966361"/>
                <a:gd name="connsiteY8" fmla="*/ 0 h 1554924"/>
                <a:gd name="connsiteX9" fmla="*/ 5259901 w 8966361"/>
                <a:gd name="connsiteY9" fmla="*/ 0 h 1554924"/>
                <a:gd name="connsiteX10" fmla="*/ 6145508 w 8966361"/>
                <a:gd name="connsiteY10" fmla="*/ 0 h 1554924"/>
                <a:gd name="connsiteX11" fmla="*/ 6540328 w 8966361"/>
                <a:gd name="connsiteY11" fmla="*/ 0 h 1554924"/>
                <a:gd name="connsiteX12" fmla="*/ 6951264 w 8966361"/>
                <a:gd name="connsiteY12" fmla="*/ 0 h 1554924"/>
                <a:gd name="connsiteX13" fmla="*/ 7517472 w 8966361"/>
                <a:gd name="connsiteY13" fmla="*/ 0 h 1554924"/>
                <a:gd name="connsiteX14" fmla="*/ 8475668 w 8966361"/>
                <a:gd name="connsiteY14" fmla="*/ 0 h 1554924"/>
                <a:gd name="connsiteX15" fmla="*/ 8966361 w 8966361"/>
                <a:gd name="connsiteY15" fmla="*/ 436870 h 1554924"/>
                <a:gd name="connsiteX16" fmla="*/ 8966361 w 8966361"/>
                <a:gd name="connsiteY16" fmla="*/ 1118052 h 1554924"/>
                <a:gd name="connsiteX17" fmla="*/ 8475668 w 8966361"/>
                <a:gd name="connsiteY17" fmla="*/ 1554924 h 1554924"/>
                <a:gd name="connsiteX18" fmla="*/ 7669912 w 8966361"/>
                <a:gd name="connsiteY18" fmla="*/ 1554924 h 1554924"/>
                <a:gd name="connsiteX19" fmla="*/ 7103705 w 8966361"/>
                <a:gd name="connsiteY19" fmla="*/ 1554924 h 1554924"/>
                <a:gd name="connsiteX20" fmla="*/ 6297947 w 8966361"/>
                <a:gd name="connsiteY20" fmla="*/ 1554924 h 1554924"/>
                <a:gd name="connsiteX21" fmla="*/ 5412340 w 8966361"/>
                <a:gd name="connsiteY21" fmla="*/ 1554924 h 1554924"/>
                <a:gd name="connsiteX22" fmla="*/ 4526734 w 8966361"/>
                <a:gd name="connsiteY22" fmla="*/ 1554924 h 1554924"/>
                <a:gd name="connsiteX23" fmla="*/ 3960527 w 8966361"/>
                <a:gd name="connsiteY23" fmla="*/ 1554924 h 1554924"/>
                <a:gd name="connsiteX24" fmla="*/ 3314469 w 8966361"/>
                <a:gd name="connsiteY24" fmla="*/ 1554924 h 1554924"/>
                <a:gd name="connsiteX25" fmla="*/ 2428862 w 8966361"/>
                <a:gd name="connsiteY25" fmla="*/ 1554924 h 1554924"/>
                <a:gd name="connsiteX26" fmla="*/ 170295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6361" h="1554924" fill="none" extrusionOk="0">
                  <a:moveTo>
                    <a:pt x="0" y="436870"/>
                  </a:moveTo>
                  <a:cubicBezTo>
                    <a:pt x="49808" y="161338"/>
                    <a:pt x="128864" y="16635"/>
                    <a:pt x="490691" y="0"/>
                  </a:cubicBezTo>
                  <a:cubicBezTo>
                    <a:pt x="647196" y="-13365"/>
                    <a:pt x="968772" y="20994"/>
                    <a:pt x="1136748" y="0"/>
                  </a:cubicBezTo>
                  <a:cubicBezTo>
                    <a:pt x="1265227" y="26704"/>
                    <a:pt x="1590178" y="-76778"/>
                    <a:pt x="1862655" y="0"/>
                  </a:cubicBezTo>
                  <a:cubicBezTo>
                    <a:pt x="2078621" y="-23543"/>
                    <a:pt x="2292971" y="-4023"/>
                    <a:pt x="2668412" y="0"/>
                  </a:cubicBezTo>
                  <a:cubicBezTo>
                    <a:pt x="3051256" y="-17507"/>
                    <a:pt x="3037442" y="-17018"/>
                    <a:pt x="3154770" y="0"/>
                  </a:cubicBezTo>
                  <a:cubicBezTo>
                    <a:pt x="3303514" y="63039"/>
                    <a:pt x="3414740" y="577"/>
                    <a:pt x="3720977" y="0"/>
                  </a:cubicBezTo>
                  <a:cubicBezTo>
                    <a:pt x="3993585" y="-10406"/>
                    <a:pt x="4064827" y="35328"/>
                    <a:pt x="4367035" y="0"/>
                  </a:cubicBezTo>
                  <a:cubicBezTo>
                    <a:pt x="4695470" y="-6187"/>
                    <a:pt x="4927693" y="-56523"/>
                    <a:pt x="5252641" y="0"/>
                  </a:cubicBezTo>
                  <a:cubicBezTo>
                    <a:pt x="5561186" y="-4639"/>
                    <a:pt x="5560704" y="14260"/>
                    <a:pt x="5738999" y="0"/>
                  </a:cubicBezTo>
                  <a:cubicBezTo>
                    <a:pt x="5872056" y="-59016"/>
                    <a:pt x="6302855" y="57419"/>
                    <a:pt x="6464906" y="0"/>
                  </a:cubicBezTo>
                  <a:cubicBezTo>
                    <a:pt x="6547189" y="-12505"/>
                    <a:pt x="6976570" y="-12565"/>
                    <a:pt x="7350513" y="0"/>
                  </a:cubicBezTo>
                  <a:cubicBezTo>
                    <a:pt x="7660888" y="25907"/>
                    <a:pt x="7613509" y="35664"/>
                    <a:pt x="7836870" y="0"/>
                  </a:cubicBezTo>
                  <a:cubicBezTo>
                    <a:pt x="8021935" y="47481"/>
                    <a:pt x="8219867" y="19056"/>
                    <a:pt x="8475668" y="0"/>
                  </a:cubicBezTo>
                  <a:cubicBezTo>
                    <a:pt x="8709805" y="36007"/>
                    <a:pt x="8989122" y="262052"/>
                    <a:pt x="8966361" y="436870"/>
                  </a:cubicBezTo>
                  <a:cubicBezTo>
                    <a:pt x="8956138" y="735639"/>
                    <a:pt x="8974334" y="794983"/>
                    <a:pt x="8966361" y="1118052"/>
                  </a:cubicBezTo>
                  <a:cubicBezTo>
                    <a:pt x="8930758" y="1280348"/>
                    <a:pt x="8773246" y="1642158"/>
                    <a:pt x="8475668" y="1554924"/>
                  </a:cubicBezTo>
                  <a:cubicBezTo>
                    <a:pt x="8125052" y="1575503"/>
                    <a:pt x="7907226" y="1514866"/>
                    <a:pt x="7669912" y="1554924"/>
                  </a:cubicBezTo>
                  <a:cubicBezTo>
                    <a:pt x="7469898" y="1495857"/>
                    <a:pt x="7229718" y="1562048"/>
                    <a:pt x="7023854" y="1554924"/>
                  </a:cubicBezTo>
                  <a:cubicBezTo>
                    <a:pt x="6842645" y="1504174"/>
                    <a:pt x="6753358" y="1547268"/>
                    <a:pt x="6537497" y="1554924"/>
                  </a:cubicBezTo>
                  <a:cubicBezTo>
                    <a:pt x="6382532" y="1518172"/>
                    <a:pt x="6130105" y="1517267"/>
                    <a:pt x="5971290" y="1554924"/>
                  </a:cubicBezTo>
                  <a:cubicBezTo>
                    <a:pt x="5814220" y="1523484"/>
                    <a:pt x="5435077" y="1542847"/>
                    <a:pt x="5245382" y="1554924"/>
                  </a:cubicBezTo>
                  <a:cubicBezTo>
                    <a:pt x="5051059" y="1582143"/>
                    <a:pt x="4981904" y="1528197"/>
                    <a:pt x="4679175" y="1554924"/>
                  </a:cubicBezTo>
                  <a:cubicBezTo>
                    <a:pt x="4404196" y="1526015"/>
                    <a:pt x="4201936" y="1497001"/>
                    <a:pt x="3793569" y="1554924"/>
                  </a:cubicBezTo>
                  <a:cubicBezTo>
                    <a:pt x="3350157" y="1566078"/>
                    <a:pt x="3353380" y="1546372"/>
                    <a:pt x="3227360" y="1554924"/>
                  </a:cubicBezTo>
                  <a:cubicBezTo>
                    <a:pt x="3113254" y="1644628"/>
                    <a:pt x="2864435" y="1518710"/>
                    <a:pt x="2581304" y="1554924"/>
                  </a:cubicBezTo>
                  <a:cubicBezTo>
                    <a:pt x="2365386" y="1546959"/>
                    <a:pt x="2065069" y="1603521"/>
                    <a:pt x="1855396" y="1554924"/>
                  </a:cubicBezTo>
                  <a:cubicBezTo>
                    <a:pt x="1686389" y="1564459"/>
                    <a:pt x="743797" y="1464252"/>
                    <a:pt x="490691" y="1554924"/>
                  </a:cubicBezTo>
                  <a:cubicBezTo>
                    <a:pt x="294677" y="1590030"/>
                    <a:pt x="-23621" y="1293787"/>
                    <a:pt x="0" y="1118052"/>
                  </a:cubicBezTo>
                  <a:cubicBezTo>
                    <a:pt x="-3490" y="794103"/>
                    <a:pt x="2174" y="706816"/>
                    <a:pt x="0" y="436870"/>
                  </a:cubicBezTo>
                  <a:close/>
                </a:path>
                <a:path w="8966361" h="1554924" stroke="0" extrusionOk="0">
                  <a:moveTo>
                    <a:pt x="0" y="436870"/>
                  </a:moveTo>
                  <a:cubicBezTo>
                    <a:pt x="-26784" y="129198"/>
                    <a:pt x="219646" y="-18722"/>
                    <a:pt x="490691" y="0"/>
                  </a:cubicBezTo>
                  <a:cubicBezTo>
                    <a:pt x="694145" y="6245"/>
                    <a:pt x="910114" y="4619"/>
                    <a:pt x="977049" y="0"/>
                  </a:cubicBezTo>
                  <a:cubicBezTo>
                    <a:pt x="1108256" y="-19864"/>
                    <a:pt x="1223012" y="-27323"/>
                    <a:pt x="1463406" y="0"/>
                  </a:cubicBezTo>
                  <a:cubicBezTo>
                    <a:pt x="1593046" y="41253"/>
                    <a:pt x="1983748" y="20394"/>
                    <a:pt x="2189313" y="0"/>
                  </a:cubicBezTo>
                  <a:cubicBezTo>
                    <a:pt x="2385407" y="-17818"/>
                    <a:pt x="2559994" y="-60477"/>
                    <a:pt x="2675671" y="0"/>
                  </a:cubicBezTo>
                  <a:cubicBezTo>
                    <a:pt x="2692704" y="51805"/>
                    <a:pt x="3278891" y="-389"/>
                    <a:pt x="3481428" y="0"/>
                  </a:cubicBezTo>
                  <a:cubicBezTo>
                    <a:pt x="3790910" y="-40153"/>
                    <a:pt x="3860255" y="-49176"/>
                    <a:pt x="4127486" y="0"/>
                  </a:cubicBezTo>
                  <a:cubicBezTo>
                    <a:pt x="4346771" y="2216"/>
                    <a:pt x="4495120" y="68282"/>
                    <a:pt x="4693693" y="0"/>
                  </a:cubicBezTo>
                  <a:cubicBezTo>
                    <a:pt x="4892573" y="-22770"/>
                    <a:pt x="5003147" y="-51980"/>
                    <a:pt x="5259901" y="0"/>
                  </a:cubicBezTo>
                  <a:cubicBezTo>
                    <a:pt x="5475381" y="-96873"/>
                    <a:pt x="5909571" y="36461"/>
                    <a:pt x="6145508" y="0"/>
                  </a:cubicBezTo>
                  <a:cubicBezTo>
                    <a:pt x="6343476" y="15136"/>
                    <a:pt x="6467652" y="10347"/>
                    <a:pt x="6540328" y="0"/>
                  </a:cubicBezTo>
                  <a:cubicBezTo>
                    <a:pt x="6648473" y="2854"/>
                    <a:pt x="6833490" y="1974"/>
                    <a:pt x="6951264" y="0"/>
                  </a:cubicBezTo>
                  <a:cubicBezTo>
                    <a:pt x="7243739" y="-2824"/>
                    <a:pt x="7259536" y="-13523"/>
                    <a:pt x="7517472" y="0"/>
                  </a:cubicBezTo>
                  <a:cubicBezTo>
                    <a:pt x="7820556" y="17249"/>
                    <a:pt x="7985001" y="126561"/>
                    <a:pt x="8475668" y="0"/>
                  </a:cubicBezTo>
                  <a:cubicBezTo>
                    <a:pt x="8813902" y="39438"/>
                    <a:pt x="8992074" y="235139"/>
                    <a:pt x="8966361" y="436870"/>
                  </a:cubicBezTo>
                  <a:cubicBezTo>
                    <a:pt x="8981539" y="738790"/>
                    <a:pt x="9011750" y="789504"/>
                    <a:pt x="8966361" y="1118052"/>
                  </a:cubicBezTo>
                  <a:cubicBezTo>
                    <a:pt x="9071287" y="1327474"/>
                    <a:pt x="8697605" y="1567319"/>
                    <a:pt x="8475668" y="1554924"/>
                  </a:cubicBezTo>
                  <a:cubicBezTo>
                    <a:pt x="8107800" y="1557631"/>
                    <a:pt x="8004130" y="1594011"/>
                    <a:pt x="7669912" y="1554924"/>
                  </a:cubicBezTo>
                  <a:cubicBezTo>
                    <a:pt x="7284408" y="1509421"/>
                    <a:pt x="7229279" y="1554827"/>
                    <a:pt x="7103705" y="1554924"/>
                  </a:cubicBezTo>
                  <a:cubicBezTo>
                    <a:pt x="7012990" y="1562716"/>
                    <a:pt x="6580571" y="1534719"/>
                    <a:pt x="6297947" y="1554924"/>
                  </a:cubicBezTo>
                  <a:cubicBezTo>
                    <a:pt x="6029965" y="1573849"/>
                    <a:pt x="5744123" y="1597939"/>
                    <a:pt x="5412340" y="1554924"/>
                  </a:cubicBezTo>
                  <a:cubicBezTo>
                    <a:pt x="5082672" y="1585261"/>
                    <a:pt x="4784476" y="1491217"/>
                    <a:pt x="4526734" y="1554924"/>
                  </a:cubicBezTo>
                  <a:cubicBezTo>
                    <a:pt x="4309660" y="1561725"/>
                    <a:pt x="4226482" y="1543684"/>
                    <a:pt x="3960527" y="1554924"/>
                  </a:cubicBezTo>
                  <a:cubicBezTo>
                    <a:pt x="3669014" y="1571364"/>
                    <a:pt x="3625649" y="1581489"/>
                    <a:pt x="3314469" y="1554924"/>
                  </a:cubicBezTo>
                  <a:cubicBezTo>
                    <a:pt x="3099882" y="1558713"/>
                    <a:pt x="2690992" y="1543673"/>
                    <a:pt x="2428862" y="1554924"/>
                  </a:cubicBezTo>
                  <a:cubicBezTo>
                    <a:pt x="2151417" y="1541466"/>
                    <a:pt x="1995989" y="1490755"/>
                    <a:pt x="1702956" y="1554924"/>
                  </a:cubicBezTo>
                  <a:cubicBezTo>
                    <a:pt x="1337182" y="1587543"/>
                    <a:pt x="1127907" y="1524835"/>
                    <a:pt x="490691" y="1554924"/>
                  </a:cubicBezTo>
                  <a:cubicBezTo>
                    <a:pt x="136220" y="1502507"/>
                    <a:pt x="13007" y="1298175"/>
                    <a:pt x="0" y="1118052"/>
                  </a:cubicBezTo>
                  <a:cubicBezTo>
                    <a:pt x="6679" y="808118"/>
                    <a:pt x="40522" y="771571"/>
                    <a:pt x="0" y="436870"/>
                  </a:cubicBezTo>
                  <a:close/>
                </a:path>
                <a:path w="8966361" h="1554924" fill="none" stroke="0" extrusionOk="0">
                  <a:moveTo>
                    <a:pt x="0" y="436870"/>
                  </a:moveTo>
                  <a:cubicBezTo>
                    <a:pt x="-41635" y="111388"/>
                    <a:pt x="197210" y="8916"/>
                    <a:pt x="490691" y="0"/>
                  </a:cubicBezTo>
                  <a:cubicBezTo>
                    <a:pt x="628319" y="33491"/>
                    <a:pt x="999743" y="16033"/>
                    <a:pt x="1136748" y="0"/>
                  </a:cubicBezTo>
                  <a:cubicBezTo>
                    <a:pt x="1232342" y="-77762"/>
                    <a:pt x="1598295" y="-51024"/>
                    <a:pt x="1862655" y="0"/>
                  </a:cubicBezTo>
                  <a:cubicBezTo>
                    <a:pt x="2149628" y="-7187"/>
                    <a:pt x="2304778" y="49941"/>
                    <a:pt x="2668412" y="0"/>
                  </a:cubicBezTo>
                  <a:cubicBezTo>
                    <a:pt x="3048094" y="-19384"/>
                    <a:pt x="3039102" y="-17876"/>
                    <a:pt x="3154770" y="0"/>
                  </a:cubicBezTo>
                  <a:cubicBezTo>
                    <a:pt x="3310807" y="18892"/>
                    <a:pt x="3453238" y="46570"/>
                    <a:pt x="3720977" y="0"/>
                  </a:cubicBezTo>
                  <a:cubicBezTo>
                    <a:pt x="4009518" y="-30182"/>
                    <a:pt x="4083653" y="13974"/>
                    <a:pt x="4367035" y="0"/>
                  </a:cubicBezTo>
                  <a:cubicBezTo>
                    <a:pt x="4721732" y="-6193"/>
                    <a:pt x="4880051" y="60238"/>
                    <a:pt x="5252641" y="0"/>
                  </a:cubicBezTo>
                  <a:cubicBezTo>
                    <a:pt x="5563094" y="-5013"/>
                    <a:pt x="5565185" y="9579"/>
                    <a:pt x="5738999" y="0"/>
                  </a:cubicBezTo>
                  <a:cubicBezTo>
                    <a:pt x="5895956" y="2774"/>
                    <a:pt x="6247780" y="-829"/>
                    <a:pt x="6464906" y="0"/>
                  </a:cubicBezTo>
                  <a:cubicBezTo>
                    <a:pt x="6621353" y="12139"/>
                    <a:pt x="7078087" y="-26264"/>
                    <a:pt x="7350513" y="0"/>
                  </a:cubicBezTo>
                  <a:cubicBezTo>
                    <a:pt x="7654356" y="21220"/>
                    <a:pt x="7609469" y="4893"/>
                    <a:pt x="7836870" y="0"/>
                  </a:cubicBezTo>
                  <a:cubicBezTo>
                    <a:pt x="8087960" y="-65270"/>
                    <a:pt x="8262184" y="-46953"/>
                    <a:pt x="8475668" y="0"/>
                  </a:cubicBezTo>
                  <a:cubicBezTo>
                    <a:pt x="8722095" y="6111"/>
                    <a:pt x="8894516" y="259274"/>
                    <a:pt x="8966361" y="436870"/>
                  </a:cubicBezTo>
                  <a:cubicBezTo>
                    <a:pt x="8921120" y="647245"/>
                    <a:pt x="8994174" y="835251"/>
                    <a:pt x="8966361" y="1118052"/>
                  </a:cubicBezTo>
                  <a:cubicBezTo>
                    <a:pt x="8931611" y="1309083"/>
                    <a:pt x="8759710" y="1639376"/>
                    <a:pt x="8475668" y="1554924"/>
                  </a:cubicBezTo>
                  <a:cubicBezTo>
                    <a:pt x="8133295" y="1544514"/>
                    <a:pt x="7869944" y="1497828"/>
                    <a:pt x="7669912" y="1554924"/>
                  </a:cubicBezTo>
                  <a:cubicBezTo>
                    <a:pt x="7426292" y="1567481"/>
                    <a:pt x="7219523" y="1552823"/>
                    <a:pt x="7023854" y="1554924"/>
                  </a:cubicBezTo>
                  <a:cubicBezTo>
                    <a:pt x="6844082" y="1526587"/>
                    <a:pt x="6732641" y="1534261"/>
                    <a:pt x="6537497" y="1554924"/>
                  </a:cubicBezTo>
                  <a:cubicBezTo>
                    <a:pt x="6333357" y="1561907"/>
                    <a:pt x="6087065" y="1579346"/>
                    <a:pt x="5971290" y="1554924"/>
                  </a:cubicBezTo>
                  <a:cubicBezTo>
                    <a:pt x="5883267" y="1597128"/>
                    <a:pt x="5428879" y="1540553"/>
                    <a:pt x="5245382" y="1554924"/>
                  </a:cubicBezTo>
                  <a:cubicBezTo>
                    <a:pt x="5074078" y="1598832"/>
                    <a:pt x="4927682" y="1547925"/>
                    <a:pt x="4679175" y="1554924"/>
                  </a:cubicBezTo>
                  <a:cubicBezTo>
                    <a:pt x="4448251" y="1612737"/>
                    <a:pt x="4263923" y="1518333"/>
                    <a:pt x="3793569" y="1554924"/>
                  </a:cubicBezTo>
                  <a:cubicBezTo>
                    <a:pt x="3353163" y="1574758"/>
                    <a:pt x="3352258" y="1547614"/>
                    <a:pt x="3227360" y="1554924"/>
                  </a:cubicBezTo>
                  <a:cubicBezTo>
                    <a:pt x="3154701" y="1535005"/>
                    <a:pt x="2801638" y="1554161"/>
                    <a:pt x="2581304" y="1554924"/>
                  </a:cubicBezTo>
                  <a:cubicBezTo>
                    <a:pt x="2361950" y="1524456"/>
                    <a:pt x="2165415" y="1566829"/>
                    <a:pt x="1855396" y="1554924"/>
                  </a:cubicBezTo>
                  <a:cubicBezTo>
                    <a:pt x="1620759" y="1496531"/>
                    <a:pt x="736502" y="1647531"/>
                    <a:pt x="490691" y="1554924"/>
                  </a:cubicBezTo>
                  <a:cubicBezTo>
                    <a:pt x="252331" y="1592769"/>
                    <a:pt x="-142" y="1283791"/>
                    <a:pt x="0" y="1118052"/>
                  </a:cubicBezTo>
                  <a:cubicBezTo>
                    <a:pt x="-25990" y="823424"/>
                    <a:pt x="10795" y="715291"/>
                    <a:pt x="0" y="436870"/>
                  </a:cubicBezTo>
                  <a:close/>
                </a:path>
                <a:path w="8966361" h="1554924" fill="none" stroke="0" extrusionOk="0">
                  <a:moveTo>
                    <a:pt x="0" y="436870"/>
                  </a:moveTo>
                  <a:cubicBezTo>
                    <a:pt x="36059" y="173673"/>
                    <a:pt x="169390" y="13338"/>
                    <a:pt x="490691" y="0"/>
                  </a:cubicBezTo>
                  <a:cubicBezTo>
                    <a:pt x="632284" y="-18897"/>
                    <a:pt x="955726" y="4010"/>
                    <a:pt x="1136748" y="0"/>
                  </a:cubicBezTo>
                  <a:cubicBezTo>
                    <a:pt x="1209840" y="-29289"/>
                    <a:pt x="1593434" y="-63554"/>
                    <a:pt x="1862655" y="0"/>
                  </a:cubicBezTo>
                  <a:cubicBezTo>
                    <a:pt x="2133700" y="-12187"/>
                    <a:pt x="2308756" y="8616"/>
                    <a:pt x="2668412" y="0"/>
                  </a:cubicBezTo>
                  <a:cubicBezTo>
                    <a:pt x="3050779" y="-19374"/>
                    <a:pt x="3038118" y="-17372"/>
                    <a:pt x="3154770" y="0"/>
                  </a:cubicBezTo>
                  <a:cubicBezTo>
                    <a:pt x="3313186" y="60591"/>
                    <a:pt x="3456951" y="42759"/>
                    <a:pt x="3720977" y="0"/>
                  </a:cubicBezTo>
                  <a:cubicBezTo>
                    <a:pt x="4007669" y="-15028"/>
                    <a:pt x="4085372" y="22633"/>
                    <a:pt x="4367035" y="0"/>
                  </a:cubicBezTo>
                  <a:cubicBezTo>
                    <a:pt x="4715275" y="-1568"/>
                    <a:pt x="4909008" y="-6191"/>
                    <a:pt x="5252641" y="0"/>
                  </a:cubicBezTo>
                  <a:cubicBezTo>
                    <a:pt x="5559678" y="-3697"/>
                    <a:pt x="5562695" y="10498"/>
                    <a:pt x="5738999" y="0"/>
                  </a:cubicBezTo>
                  <a:cubicBezTo>
                    <a:pt x="5899653" y="-34490"/>
                    <a:pt x="6268902" y="49384"/>
                    <a:pt x="6464906" y="0"/>
                  </a:cubicBezTo>
                  <a:cubicBezTo>
                    <a:pt x="6598123" y="-64993"/>
                    <a:pt x="7047562" y="-13277"/>
                    <a:pt x="7350513" y="0"/>
                  </a:cubicBezTo>
                  <a:cubicBezTo>
                    <a:pt x="7659825" y="25087"/>
                    <a:pt x="7609666" y="26416"/>
                    <a:pt x="7836870" y="0"/>
                  </a:cubicBezTo>
                  <a:cubicBezTo>
                    <a:pt x="8042070" y="129"/>
                    <a:pt x="8243439" y="15133"/>
                    <a:pt x="8475668" y="0"/>
                  </a:cubicBezTo>
                  <a:cubicBezTo>
                    <a:pt x="8722840" y="28248"/>
                    <a:pt x="8959250" y="261775"/>
                    <a:pt x="8966361" y="436870"/>
                  </a:cubicBezTo>
                  <a:cubicBezTo>
                    <a:pt x="8946419" y="697849"/>
                    <a:pt x="8981674" y="802716"/>
                    <a:pt x="8966361" y="1118052"/>
                  </a:cubicBezTo>
                  <a:cubicBezTo>
                    <a:pt x="8925231" y="1307246"/>
                    <a:pt x="8753782" y="1655414"/>
                    <a:pt x="8475668" y="1554924"/>
                  </a:cubicBezTo>
                  <a:cubicBezTo>
                    <a:pt x="8104652" y="1552321"/>
                    <a:pt x="7884975" y="1517881"/>
                    <a:pt x="7669912" y="1554924"/>
                  </a:cubicBezTo>
                  <a:cubicBezTo>
                    <a:pt x="7454521" y="1533456"/>
                    <a:pt x="7234872" y="1549233"/>
                    <a:pt x="7023854" y="1554924"/>
                  </a:cubicBezTo>
                  <a:cubicBezTo>
                    <a:pt x="6852855" y="1545751"/>
                    <a:pt x="6738211" y="1558084"/>
                    <a:pt x="6537497" y="1554924"/>
                  </a:cubicBezTo>
                  <a:cubicBezTo>
                    <a:pt x="6336721" y="1519655"/>
                    <a:pt x="6117428" y="1534224"/>
                    <a:pt x="5971290" y="1554924"/>
                  </a:cubicBezTo>
                  <a:cubicBezTo>
                    <a:pt x="5845718" y="1563421"/>
                    <a:pt x="5457248" y="1525406"/>
                    <a:pt x="5245382" y="1554924"/>
                  </a:cubicBezTo>
                  <a:cubicBezTo>
                    <a:pt x="5061573" y="1591143"/>
                    <a:pt x="4978587" y="1533994"/>
                    <a:pt x="4679175" y="1554924"/>
                  </a:cubicBezTo>
                  <a:cubicBezTo>
                    <a:pt x="4403549" y="1569946"/>
                    <a:pt x="4231280" y="1485375"/>
                    <a:pt x="3793569" y="1554924"/>
                  </a:cubicBezTo>
                  <a:cubicBezTo>
                    <a:pt x="3352296" y="1572202"/>
                    <a:pt x="3350668" y="1545853"/>
                    <a:pt x="3227360" y="1554924"/>
                  </a:cubicBezTo>
                  <a:cubicBezTo>
                    <a:pt x="3135487" y="1593348"/>
                    <a:pt x="2798624" y="1585786"/>
                    <a:pt x="2581304" y="1554924"/>
                  </a:cubicBezTo>
                  <a:cubicBezTo>
                    <a:pt x="2350316" y="1558045"/>
                    <a:pt x="2121982" y="1549329"/>
                    <a:pt x="1855396" y="1554924"/>
                  </a:cubicBezTo>
                  <a:cubicBezTo>
                    <a:pt x="1704798" y="1515861"/>
                    <a:pt x="740152" y="1515378"/>
                    <a:pt x="490691" y="1554924"/>
                  </a:cubicBezTo>
                  <a:cubicBezTo>
                    <a:pt x="304279" y="1603857"/>
                    <a:pt x="-12190" y="1300719"/>
                    <a:pt x="0" y="1118052"/>
                  </a:cubicBezTo>
                  <a:cubicBezTo>
                    <a:pt x="-27533" y="813916"/>
                    <a:pt x="-14250" y="724545"/>
                    <a:pt x="0" y="43687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a:solidFill>
                  <a:srgbClr val="FF0000"/>
                </a:solidFill>
              </a:rPr>
              <a:t>Học xong bài Phim hoạt hình "Chú ốc sên bay", em thấy rất thú vị vì đã giúp em biết đọc một văn bản quảng cáo.</a:t>
            </a:r>
            <a:endParaRPr lang="vi-VN" sz="4800">
              <a:solidFill>
                <a:srgbClr val="FF0000"/>
              </a:solidFill>
              <a:latin typeface="Arial" panose="020B0604020202020204" pitchFamily="34" charset="0"/>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txBody>
            <a:bodyPr/>
            <a:lstStyle/>
            <a:p>
              <a:endParaRPr lang="en-US"/>
            </a:p>
          </p:txBody>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txBody>
            <a:bodyPr/>
            <a:lstStyle/>
            <a:p>
              <a:endParaRPr lang="en-US"/>
            </a:p>
          </p:txBody>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2">
              <a:alphaModFix amt="82000"/>
            </a:blip>
            <a:stretch>
              <a:fillRect t="-42665" b="-42665"/>
            </a:stretch>
          </a:blipFill>
        </p:spPr>
        <p:txBody>
          <a:bodyPr/>
          <a:lstStyle/>
          <a:p>
            <a:endParaRPr lang="en-US"/>
          </a:p>
        </p:txBody>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3"/>
            <a:stretch>
              <a:fillRect/>
            </a:stretch>
          </a:blipFill>
        </p:spPr>
        <p:txBody>
          <a:bodyPr/>
          <a:lstStyle/>
          <a:p>
            <a:endParaRPr lang="en-US"/>
          </a:p>
        </p:txBody>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3"/>
            <a:stretch>
              <a:fillRect/>
            </a:stretch>
          </a:blipFill>
        </p:spPr>
        <p:txBody>
          <a:bodyPr/>
          <a:lstStyle/>
          <a:p>
            <a:endParaRPr lang="en-US"/>
          </a:p>
        </p:txBody>
      </p:sp>
      <p:grpSp>
        <p:nvGrpSpPr>
          <p:cNvPr id="19" name="Group 18">
            <a:extLst>
              <a:ext uri="{FF2B5EF4-FFF2-40B4-BE49-F238E27FC236}">
                <a16:creationId xmlns:a16="http://schemas.microsoft.com/office/drawing/2014/main" id="{ABF48AE1-36DE-4CCE-AFFE-272C00BC7558}"/>
              </a:ext>
            </a:extLst>
          </p:cNvPr>
          <p:cNvGrpSpPr/>
          <p:nvPr/>
        </p:nvGrpSpPr>
        <p:grpSpPr>
          <a:xfrm>
            <a:off x="9753600" y="2019300"/>
            <a:ext cx="7891247" cy="6268175"/>
            <a:chOff x="5206894" y="8361967"/>
            <a:chExt cx="12771728" cy="3325675"/>
          </a:xfrm>
        </p:grpSpPr>
        <p:sp>
          <p:nvSpPr>
            <p:cNvPr id="20" name="Rectangle: Rounded Corners 19">
              <a:extLst>
                <a:ext uri="{FF2B5EF4-FFF2-40B4-BE49-F238E27FC236}">
                  <a16:creationId xmlns:a16="http://schemas.microsoft.com/office/drawing/2014/main" id="{DD6F1AA1-D110-4AB6-B7B1-E9C0142118DF}"/>
                </a:ext>
              </a:extLst>
            </p:cNvPr>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820619-EB3A-4EA1-8CF4-3834DB27149A}"/>
                </a:ext>
              </a:extLst>
            </p:cNvPr>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a:extLst>
              <a:ext uri="{FF2B5EF4-FFF2-40B4-BE49-F238E27FC236}">
                <a16:creationId xmlns:a16="http://schemas.microsoft.com/office/drawing/2014/main" id="{7999B14E-7F47-A7D5-F633-DBCBA9C0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2686840" y="-941876"/>
            <a:ext cx="9583231" cy="8229600"/>
          </a:xfrm>
          <a:custGeom>
            <a:avLst/>
            <a:gdLst/>
            <a:ahLst/>
            <a:cxnLst/>
            <a:rect l="l" t="t" r="r" b="b"/>
            <a:pathLst>
              <a:path w="9583231" h="8229600">
                <a:moveTo>
                  <a:pt x="0" y="0"/>
                </a:moveTo>
                <a:lnTo>
                  <a:pt x="9583231" y="0"/>
                </a:lnTo>
                <a:lnTo>
                  <a:pt x="9583231"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6934200" y="897923"/>
            <a:ext cx="11055487" cy="8512777"/>
            <a:chOff x="0" y="0"/>
            <a:chExt cx="13623871" cy="11710018"/>
          </a:xfrm>
        </p:grpSpPr>
        <p:sp>
          <p:nvSpPr>
            <p:cNvPr id="5" name="Freeform 5"/>
            <p:cNvSpPr/>
            <p:nvPr/>
          </p:nvSpPr>
          <p:spPr>
            <a:xfrm>
              <a:off x="0" y="0"/>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6078" y="2982536"/>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7" name="Freeform 7"/>
          <p:cNvSpPr/>
          <p:nvPr/>
        </p:nvSpPr>
        <p:spPr>
          <a:xfrm>
            <a:off x="0" y="-68227"/>
            <a:ext cx="5859616" cy="3061649"/>
          </a:xfrm>
          <a:custGeom>
            <a:avLst/>
            <a:gdLst/>
            <a:ahLst/>
            <a:cxnLst/>
            <a:rect l="l" t="t" r="r" b="b"/>
            <a:pathLst>
              <a:path w="5859616" h="3061649">
                <a:moveTo>
                  <a:pt x="0" y="0"/>
                </a:moveTo>
                <a:lnTo>
                  <a:pt x="5859616" y="0"/>
                </a:lnTo>
                <a:lnTo>
                  <a:pt x="5859616" y="3061650"/>
                </a:lnTo>
                <a:lnTo>
                  <a:pt x="0" y="3061650"/>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7543800" y="1409700"/>
            <a:ext cx="10210800" cy="7755969"/>
          </a:xfrm>
          <a:prstGeom prst="rect">
            <a:avLst/>
          </a:prstGeom>
        </p:spPr>
        <p:txBody>
          <a:bodyPr wrap="square" lIns="0" tIns="0" rIns="0" bIns="0" rtlCol="0" anchor="t">
            <a:spAutoFit/>
          </a:bodyPr>
          <a:lstStyle/>
          <a:p>
            <a:pPr algn="just"/>
            <a:r>
              <a:rPr lang="vi-VN" sz="3600" dirty="0">
                <a:solidFill>
                  <a:srgbClr val="000000"/>
                </a:solidFill>
                <a:latin typeface="Cambria" panose="02040503050406030204" pitchFamily="18" charset="0"/>
                <a:ea typeface="Cambria" panose="02040503050406030204" pitchFamily="18" charset="0"/>
              </a:rPr>
              <a:t>- Đọc thành tiếng: Đọc đúng, rõ ràng toàn bộ vân bản Phim hoạt hình "Chú ốc sên bay": biết ngắt, nghỉ hơi phù hợp; tốc độ đọc khoảng 90 - 100 tiếng trong 1 phút; Đọc đúng từ ngữ, câu, đoạn và toàn bộ văn bản quảng cáo Phim hoạt hình "Chú ốc sên bay", biết đọc diễn cảm, giọng đọc phù hợp với mỗi phần trong văn bản quảng cáo.</a:t>
            </a:r>
          </a:p>
          <a:p>
            <a:pPr algn="just"/>
            <a:r>
              <a:rPr lang="vi-VN" sz="3600" dirty="0">
                <a:solidFill>
                  <a:srgbClr val="000000"/>
                </a:solidFill>
                <a:latin typeface="Cambria" panose="02040503050406030204" pitchFamily="18" charset="0"/>
                <a:ea typeface="Cambria" panose="02040503050406030204" pitchFamily="18" charset="0"/>
              </a:rPr>
              <a:t>– Đọc hiểu: Nhận biết được đặc điểm về nội dung chính của từng phần trong văn bản quảng cáo. Hiểu được thông tin của mỗi nội dung trong văn bản quảng cáo. Hiểu mục đích của văn bản quảng cáo phim: Giới thiệu cho nhiều người biết được nội dung, nghệ thuật của bộ phim và kích thích khản giả đến xem phim....</a:t>
            </a:r>
          </a:p>
        </p:txBody>
      </p:sp>
      <p:sp>
        <p:nvSpPr>
          <p:cNvPr id="8" name="Freeform 8"/>
          <p:cNvSpPr/>
          <p:nvPr/>
        </p:nvSpPr>
        <p:spPr>
          <a:xfrm>
            <a:off x="6553200" y="12573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6629400" y="52197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99AF38D4-C6C9-B406-ED1E-BDFF94D2DA7C}"/>
              </a:ext>
            </a:extLst>
          </p:cNvPr>
          <p:cNvPicPr>
            <a:picLocks noChangeAspect="1"/>
          </p:cNvPicPr>
          <p:nvPr/>
        </p:nvPicPr>
        <p:blipFill>
          <a:blip r:embed="rId9"/>
          <a:stretch>
            <a:fillRect/>
          </a:stretch>
        </p:blipFill>
        <p:spPr>
          <a:xfrm>
            <a:off x="228600" y="723900"/>
            <a:ext cx="5627096" cy="177409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a:extLst>
              <a:ext uri="{FF2B5EF4-FFF2-40B4-BE49-F238E27FC236}">
                <a16:creationId xmlns:a16="http://schemas.microsoft.com/office/drawing/2014/main" id="{0D87E689-C4CD-3495-555B-6A3CE4FF2C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7581E5B-8EDA-A922-DFEF-609DFBB6F62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EFFBEB2-4023-1A0E-E491-C868A85B1D89}"/>
              </a:ext>
            </a:extLst>
          </p:cNvPr>
          <p:cNvPicPr>
            <a:picLocks noChangeAspect="1"/>
          </p:cNvPicPr>
          <p:nvPr/>
        </p:nvPicPr>
        <p:blipFill>
          <a:blip r:embed="rId8"/>
          <a:stretch>
            <a:fillRect/>
          </a:stretch>
        </p:blipFill>
        <p:spPr>
          <a:xfrm>
            <a:off x="5181600" y="3162300"/>
            <a:ext cx="8138865" cy="3688400"/>
          </a:xfrm>
          <a:prstGeom prst="rect">
            <a:avLst/>
          </a:prstGeom>
        </p:spPr>
      </p:pic>
    </p:spTree>
    <p:extLst>
      <p:ext uri="{BB962C8B-B14F-4D97-AF65-F5344CB8AC3E}">
        <p14:creationId xmlns:p14="http://schemas.microsoft.com/office/powerpoint/2010/main" val="157079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242316" y="362302"/>
            <a:ext cx="17803368"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3"/>
          <a:stretch>
            <a:fillRect/>
          </a:stretch>
        </p:blipFill>
        <p:spPr>
          <a:xfrm>
            <a:off x="3657600" y="647700"/>
            <a:ext cx="9906000" cy="9094628"/>
          </a:xfrm>
          <a:prstGeom prst="rect">
            <a:avLst/>
          </a:prstGeom>
        </p:spPr>
      </p:pic>
    </p:spTree>
    <p:extLst>
      <p:ext uri="{BB962C8B-B14F-4D97-AF65-F5344CB8AC3E}">
        <p14:creationId xmlns:p14="http://schemas.microsoft.com/office/powerpoint/2010/main" val="3022796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1184</Words>
  <Application>Microsoft Office PowerPoint</Application>
  <PresentationFormat>Custom</PresentationFormat>
  <Paragraphs>63</Paragraphs>
  <Slides>32</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Tran The Cong (VN)</cp:lastModifiedBy>
  <cp:revision>121</cp:revision>
  <dcterms:created xsi:type="dcterms:W3CDTF">2006-08-16T00:00:00Z</dcterms:created>
  <dcterms:modified xsi:type="dcterms:W3CDTF">2025-01-14T16:03:01Z</dcterms:modified>
  <dc:identifier>DAGIZPjWVZs</dc:identifier>
</cp:coreProperties>
</file>