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84" r:id="rId2"/>
  </p:sldMasterIdLst>
  <p:notesMasterIdLst>
    <p:notesMasterId r:id="rId17"/>
  </p:notesMasterIdLst>
  <p:sldIdLst>
    <p:sldId id="289" r:id="rId3"/>
    <p:sldId id="258" r:id="rId4"/>
    <p:sldId id="261" r:id="rId5"/>
    <p:sldId id="331" r:id="rId6"/>
    <p:sldId id="332" r:id="rId7"/>
    <p:sldId id="562" r:id="rId8"/>
    <p:sldId id="269" r:id="rId9"/>
    <p:sldId id="274" r:id="rId10"/>
    <p:sldId id="563" r:id="rId11"/>
    <p:sldId id="564" r:id="rId12"/>
    <p:sldId id="285" r:id="rId13"/>
    <p:sldId id="565" r:id="rId14"/>
    <p:sldId id="566" r:id="rId15"/>
    <p:sldId id="325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3186" autoAdjust="0"/>
  </p:normalViewPr>
  <p:slideViewPr>
    <p:cSldViewPr snapToGrid="0">
      <p:cViewPr varScale="1">
        <p:scale>
          <a:sx n="60" d="100"/>
          <a:sy n="60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08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70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A614-19E2-4EA4-9EF2-0B66D141A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9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1AF3B-BB25-F63D-0776-F56D35103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0E81E-8331-D3F8-51FB-6D958424F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4EA362-E539-28AA-2CC9-228FAD2EB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A5CE2-1473-A7A2-0F95-A9D3B3B7B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A614-19E2-4EA4-9EF2-0B66D141A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0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B78A6-133D-936C-11E0-8E417CA2B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2461A-C916-2780-81D0-1084FA820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44ED6-E022-1888-1447-44041F69B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1D070-FCE8-01AF-CBAE-BD021538D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A614-19E2-4EA4-9EF2-0B66D141A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44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077A6-C378-A7E3-476E-6F90C764A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227E8-1F7A-1ECE-E22C-D79207838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F8373-A581-ECBD-1401-A2359763C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487F6-6481-9C96-BB5B-38982AEED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A614-19E2-4EA4-9EF2-0B66D141A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89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0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3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09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4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12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7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2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5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12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9.xm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www.hoc10.vn/doc-sach/toan-3-tap-1/1/132/11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1/1/132/11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1/1/132/11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slide" Target="slide9.xml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7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88819" y="2880033"/>
            <a:ext cx="10445189" cy="150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9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3</a:t>
            </a:r>
          </a:p>
          <a:p>
            <a:pPr algn="ctr" eaLnBrk="1" fontAlgn="base" hangingPunct="1">
              <a:spcBef>
                <a:spcPts val="1349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57: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lường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194954" y="396430"/>
            <a:ext cx="9518823" cy="14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HẢI AN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TIỂU HỌC ĐẰNG HẢI</a:t>
            </a: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6" y="39313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0477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A8529-9BBA-36DA-A7A3-3E0FBE62E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Bach tuyet\43ebd44d263606f876d42fd2f199ea61 (6).jpg">
            <a:extLst>
              <a:ext uri="{FF2B5EF4-FFF2-40B4-BE49-F238E27FC236}">
                <a16:creationId xmlns:a16="http://schemas.microsoft.com/office/drawing/2014/main" id="{F5D3F2D5-AEDB-417B-361A-120FE0A6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9056" y="3426720"/>
            <a:ext cx="2627080" cy="37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4DD21E-85C5-F272-3AC4-C06D140B0F59}"/>
              </a:ext>
            </a:extLst>
          </p:cNvPr>
          <p:cNvSpPr/>
          <p:nvPr/>
        </p:nvSpPr>
        <p:spPr>
          <a:xfrm>
            <a:off x="1475301" y="230502"/>
            <a:ext cx="10141735" cy="28759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43">
            <a:extLst>
              <a:ext uri="{FF2B5EF4-FFF2-40B4-BE49-F238E27FC236}">
                <a16:creationId xmlns:a16="http://schemas.microsoft.com/office/drawing/2014/main" id="{C989FDC4-31C0-AA9E-1A98-CFD51DD72640}"/>
              </a:ext>
            </a:extLst>
          </p:cNvPr>
          <p:cNvSpPr/>
          <p:nvPr/>
        </p:nvSpPr>
        <p:spPr>
          <a:xfrm>
            <a:off x="2098024" y="3668476"/>
            <a:ext cx="3032847" cy="11045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A. 400 ml </a:t>
            </a:r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0277549E-AD5D-F9DD-EDB0-F57B891AFDAD}"/>
              </a:ext>
            </a:extLst>
          </p:cNvPr>
          <p:cNvSpPr/>
          <p:nvPr/>
        </p:nvSpPr>
        <p:spPr>
          <a:xfrm>
            <a:off x="7388890" y="3668385"/>
            <a:ext cx="3032847" cy="10952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B. 450 ml </a:t>
            </a: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4BE5ECFD-404B-229A-9223-8C1150129327}"/>
              </a:ext>
            </a:extLst>
          </p:cNvPr>
          <p:cNvSpPr/>
          <p:nvPr/>
        </p:nvSpPr>
        <p:spPr>
          <a:xfrm>
            <a:off x="2100727" y="4918378"/>
            <a:ext cx="3032847" cy="10952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C. 500 ml 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8647F332-BD4A-644D-B506-F1C9C2235E1D}"/>
              </a:ext>
            </a:extLst>
          </p:cNvPr>
          <p:cNvSpPr/>
          <p:nvPr/>
        </p:nvSpPr>
        <p:spPr>
          <a:xfrm>
            <a:off x="7386588" y="4918469"/>
            <a:ext cx="3021803" cy="11045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D. 440 ml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66A15A-3DB9-DD0B-4447-CAB93F33CB27}"/>
              </a:ext>
            </a:extLst>
          </p:cNvPr>
          <p:cNvGrpSpPr/>
          <p:nvPr/>
        </p:nvGrpSpPr>
        <p:grpSpPr>
          <a:xfrm>
            <a:off x="4592923" y="3180706"/>
            <a:ext cx="1514075" cy="1611485"/>
            <a:chOff x="7500061" y="1627236"/>
            <a:chExt cx="1335044" cy="1420935"/>
          </a:xfrm>
        </p:grpSpPr>
        <p:pic>
          <p:nvPicPr>
            <p:cNvPr id="15" name="Picture 14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CE2C903D-BE44-EF4F-809F-82974CD66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F7826F2-08AA-8387-1D30-22AEC4E11F33}"/>
                </a:ext>
              </a:extLst>
            </p:cNvPr>
            <p:cNvSpPr/>
            <p:nvPr/>
          </p:nvSpPr>
          <p:spPr>
            <a:xfrm>
              <a:off x="7833837" y="1627236"/>
              <a:ext cx="1001268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D784F0-5134-7E3A-CFA0-FDE991CB3ED4}"/>
              </a:ext>
            </a:extLst>
          </p:cNvPr>
          <p:cNvGrpSpPr/>
          <p:nvPr/>
        </p:nvGrpSpPr>
        <p:grpSpPr>
          <a:xfrm>
            <a:off x="9760212" y="3180706"/>
            <a:ext cx="1509852" cy="1611485"/>
            <a:chOff x="7500061" y="1627236"/>
            <a:chExt cx="1331319" cy="1420935"/>
          </a:xfrm>
        </p:grpSpPr>
        <p:pic>
          <p:nvPicPr>
            <p:cNvPr id="4" name="Picture 3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96D286C8-992A-03BD-0738-140B143A5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A6997FE1-CC5B-D619-CEE0-BCB0AFAE830F}"/>
                </a:ext>
              </a:extLst>
            </p:cNvPr>
            <p:cNvSpPr/>
            <p:nvPr/>
          </p:nvSpPr>
          <p:spPr>
            <a:xfrm>
              <a:off x="7833837" y="1627236"/>
              <a:ext cx="997543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02CA7C-2390-BBC5-C86E-C75E618032BA}"/>
              </a:ext>
            </a:extLst>
          </p:cNvPr>
          <p:cNvGrpSpPr/>
          <p:nvPr/>
        </p:nvGrpSpPr>
        <p:grpSpPr>
          <a:xfrm>
            <a:off x="4563135" y="4402129"/>
            <a:ext cx="1514075" cy="1611485"/>
            <a:chOff x="7500061" y="1627236"/>
            <a:chExt cx="1335044" cy="1420935"/>
          </a:xfrm>
        </p:grpSpPr>
        <p:pic>
          <p:nvPicPr>
            <p:cNvPr id="16" name="Picture 15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D779D8D6-0974-2098-032B-BD6A04EA0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0D78F912-8A56-4979-045E-85B5340E0DCE}"/>
                </a:ext>
              </a:extLst>
            </p:cNvPr>
            <p:cNvSpPr/>
            <p:nvPr/>
          </p:nvSpPr>
          <p:spPr>
            <a:xfrm>
              <a:off x="7833837" y="1627236"/>
              <a:ext cx="1001268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pic>
        <p:nvPicPr>
          <p:cNvPr id="32" name="Picture 11" descr="C:\Users\ADMIN\Desktop\Tai nguyen thiet ke tro choi\Bảng gỗ\Picture1 (2).png">
            <a:hlinkClick r:id="rId7" action="ppaction://hlinksldjump"/>
            <a:extLst>
              <a:ext uri="{FF2B5EF4-FFF2-40B4-BE49-F238E27FC236}">
                <a16:creationId xmlns:a16="http://schemas.microsoft.com/office/drawing/2014/main" id="{843E91A4-69CA-8EAA-5871-EE254C1F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45" y="6250054"/>
            <a:ext cx="1143639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ADMIN\Desktop\Tai nguyen thiet ke tro choi\Bảng gỗ\Picture1 (2).png">
            <a:hlinkClick r:id="rId9" action="ppaction://hlinksldjump"/>
            <a:extLst>
              <a:ext uri="{FF2B5EF4-FFF2-40B4-BE49-F238E27FC236}">
                <a16:creationId xmlns:a16="http://schemas.microsoft.com/office/drawing/2014/main" id="{A2899B05-A9C5-5845-48B6-DF5C74F5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261" y="982044"/>
            <a:ext cx="1164597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CCC4840-5ADE-76F0-9A70-41372B645DB4}"/>
              </a:ext>
            </a:extLst>
          </p:cNvPr>
          <p:cNvGrpSpPr/>
          <p:nvPr/>
        </p:nvGrpSpPr>
        <p:grpSpPr>
          <a:xfrm>
            <a:off x="9774609" y="4475402"/>
            <a:ext cx="1591165" cy="1507709"/>
            <a:chOff x="6428148" y="4036269"/>
            <a:chExt cx="1870690" cy="1772573"/>
          </a:xfrm>
        </p:grpSpPr>
        <p:pic>
          <p:nvPicPr>
            <p:cNvPr id="17" name="Picture 2" descr="C:\Users\ADMIN\Desktop\Bach tuyet\43ebd44d263606f876d42fd2f199ea61 (2).jpg">
              <a:extLst>
                <a:ext uri="{FF2B5EF4-FFF2-40B4-BE49-F238E27FC236}">
                  <a16:creationId xmlns:a16="http://schemas.microsoft.com/office/drawing/2014/main" id="{CB73FCBA-8480-E35F-9DCA-66B408395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133" y1="31361" x2="44000" y2="50296"/>
                          <a14:foregroundMark x1="64267" y1="40039" x2="40800" y2="47535"/>
                          <a14:foregroundMark x1="44533" y1="14398" x2="40800" y2="25444"/>
                          <a14:foregroundMark x1="26400" y1="22288" x2="16800" y2="33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1047">
              <a:off x="6428148" y="4209181"/>
              <a:ext cx="1271316" cy="1599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10893E00-7711-2595-3BAE-ED4AEA9B5B94}"/>
                </a:ext>
              </a:extLst>
            </p:cNvPr>
            <p:cNvSpPr/>
            <p:nvPr/>
          </p:nvSpPr>
          <p:spPr>
            <a:xfrm>
              <a:off x="6748488" y="4036269"/>
              <a:ext cx="1550350" cy="486185"/>
            </a:xfrm>
            <a:prstGeom prst="wedgeEllipseCallout">
              <a:avLst>
                <a:gd name="adj1" fmla="val -32013"/>
                <a:gd name="adj2" fmla="val 685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/>
                  <a:ea typeface="+mn-ea"/>
                  <a:cs typeface="Calibri"/>
                </a:rPr>
                <a:t>Đúng rồi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ea typeface="+mn-ea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1F4860-EFCB-27CB-7962-A37780647E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397751-7A3A-26FE-BB7D-EDF6DE224A6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675" t="18142" r="8665" b="28672"/>
          <a:stretch/>
        </p:blipFill>
        <p:spPr>
          <a:xfrm>
            <a:off x="1650581" y="916069"/>
            <a:ext cx="3762814" cy="1615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50B2C-BBD3-9D35-1820-43FFB99A677C}"/>
              </a:ext>
            </a:extLst>
          </p:cNvPr>
          <p:cNvSpPr txBox="1"/>
          <p:nvPr/>
        </p:nvSpPr>
        <p:spPr>
          <a:xfrm>
            <a:off x="5413395" y="290207"/>
            <a:ext cx="6077797" cy="255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50000"/>
              </a:lnSpc>
              <a:buClrTx/>
            </a:pPr>
            <a:r>
              <a:rPr lang="vi-VN" sz="2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</a:rPr>
              <a:t>Bạn Voi làm thí nghiệm rót lần lượt mật ong, nước lọc và dầu ăn vào bình đo như hình sau:</a:t>
            </a:r>
            <a:endParaRPr lang="en-US" sz="22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</a:endParaRPr>
          </a:p>
          <a:p>
            <a:pPr algn="just" defTabSz="1219170">
              <a:lnSpc>
                <a:spcPct val="150000"/>
              </a:lnSpc>
              <a:buClrTx/>
            </a:pPr>
            <a:r>
              <a:rPr lang="vi-VN" sz="2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</a:rPr>
              <a:t>c) Bình đo đang đựng tất cả bao nhiêu </a:t>
            </a:r>
            <a:endParaRPr lang="en-US" sz="22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</a:endParaRPr>
          </a:p>
          <a:p>
            <a:pPr algn="just" defTabSz="1219170">
              <a:lnSpc>
                <a:spcPct val="150000"/>
              </a:lnSpc>
              <a:buClrTx/>
            </a:pPr>
            <a:r>
              <a:rPr lang="vi-VN" sz="2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</a:rPr>
              <a:t>mi-li-lít gồm mật ong, nước lọc và dầu ăn?</a:t>
            </a:r>
          </a:p>
        </p:txBody>
      </p:sp>
    </p:spTree>
    <p:extLst>
      <p:ext uri="{BB962C8B-B14F-4D97-AF65-F5344CB8AC3E}">
        <p14:creationId xmlns:p14="http://schemas.microsoft.com/office/powerpoint/2010/main" val="21566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ADA2D-C674-53DB-0EC7-70460C68E730}"/>
              </a:ext>
            </a:extLst>
          </p:cNvPr>
          <p:cNvSpPr/>
          <p:nvPr/>
        </p:nvSpPr>
        <p:spPr>
          <a:xfrm>
            <a:off x="739230" y="1774630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nắm chắc những kiến thức đó, em nhắn bạn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2597D-19B4-E4EB-864B-675FFDDE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C345C-7FEA-CD83-9B78-C3045A48C8A4}"/>
              </a:ext>
            </a:extLst>
          </p:cNvPr>
          <p:cNvSpPr>
            <a:spLocks/>
          </p:cNvSpPr>
          <p:nvPr/>
        </p:nvSpPr>
        <p:spPr>
          <a:xfrm>
            <a:off x="770133" y="1832841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nắm chắc những kiến thức đó, em nhắn bạn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3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BB312-DCB4-6BEF-D9D8-34A2A854C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1C53C4-B5F6-0AE3-3CD4-F2BD72437175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ôn tập những kiến thức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1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3315684" y="1025035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224C32-5E13-709D-8BF3-F7322903D2EB}"/>
              </a:ext>
            </a:extLst>
          </p:cNvPr>
          <p:cNvSpPr/>
          <p:nvPr/>
        </p:nvSpPr>
        <p:spPr>
          <a:xfrm>
            <a:off x="1831135" y="1680266"/>
            <a:ext cx="9054579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chu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tứ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" name="Google Shape;2485;p60">
            <a:extLst>
              <a:ext uri="{FF2B5EF4-FFF2-40B4-BE49-F238E27FC236}">
                <a16:creationId xmlns:a16="http://schemas.microsoft.com/office/drawing/2014/main" id="{08C93E46-467B-477C-EDF6-C40AD77C8F7D}"/>
              </a:ext>
            </a:extLst>
          </p:cNvPr>
          <p:cNvSpPr/>
          <p:nvPr/>
        </p:nvSpPr>
        <p:spPr>
          <a:xfrm>
            <a:off x="1233759" y="1805078"/>
            <a:ext cx="341845" cy="376286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4" name="Google Shape;2485;p60">
            <a:extLst>
              <a:ext uri="{FF2B5EF4-FFF2-40B4-BE49-F238E27FC236}">
                <a16:creationId xmlns:a16="http://schemas.microsoft.com/office/drawing/2014/main" id="{4335998D-D90A-0A52-48C0-E6AF59D72191}"/>
              </a:ext>
            </a:extLst>
          </p:cNvPr>
          <p:cNvSpPr/>
          <p:nvPr/>
        </p:nvSpPr>
        <p:spPr>
          <a:xfrm>
            <a:off x="1256177" y="3836330"/>
            <a:ext cx="341845" cy="376286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4A3E2-0D11-59F3-6281-E942F106DE8D}"/>
              </a:ext>
            </a:extLst>
          </p:cNvPr>
          <p:cNvSpPr/>
          <p:nvPr/>
        </p:nvSpPr>
        <p:spPr>
          <a:xfrm>
            <a:off x="1831135" y="3681451"/>
            <a:ext cx="813390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  <a:ea typeface="DengXian"/>
              </a:rPr>
              <a:t>Vận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dụng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kĩ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năng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về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học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và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đo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lường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để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tính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toán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ước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lượng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giải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quyết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vấn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đề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trong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cuộc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sống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hôm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sau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chia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sẻ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cho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các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bạn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DengXian"/>
              </a:rPr>
              <a:t>nghe</a:t>
            </a:r>
            <a:r>
              <a:rPr lang="en-US" sz="2000" dirty="0">
                <a:latin typeface="UTM Avo" panose="02040603050506020204" pitchFamily="18" charset="0"/>
                <a:ea typeface="DengXian"/>
              </a:rPr>
              <a:t>.</a:t>
            </a:r>
            <a:endParaRPr lang="en-US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E982043-0821-C110-BB7F-2BCAA234CFE7}"/>
              </a:ext>
            </a:extLst>
          </p:cNvPr>
          <p:cNvGrpSpPr/>
          <p:nvPr/>
        </p:nvGrpSpPr>
        <p:grpSpPr>
          <a:xfrm>
            <a:off x="5888048" y="891731"/>
            <a:ext cx="4807151" cy="2025828"/>
            <a:chOff x="3081401" y="1325236"/>
            <a:chExt cx="2751083" cy="8461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6" name="Rounded Rectangular Callout 16">
              <a:extLst>
                <a:ext uri="{FF2B5EF4-FFF2-40B4-BE49-F238E27FC236}">
                  <a16:creationId xmlns:a16="http://schemas.microsoft.com/office/drawing/2014/main" id="{574DE82E-0695-E059-4DD7-1A4CC998C621}"/>
                </a:ext>
              </a:extLst>
            </p:cNvPr>
            <p:cNvSpPr/>
            <p:nvPr/>
          </p:nvSpPr>
          <p:spPr>
            <a:xfrm>
              <a:off x="3081401" y="1325236"/>
              <a:ext cx="2751083" cy="846120"/>
            </a:xfrm>
            <a:prstGeom prst="wedgeRoundRectCallout">
              <a:avLst>
                <a:gd name="adj1" fmla="val -57317"/>
                <a:gd name="adj2" fmla="val -25708"/>
                <a:gd name="adj3" fmla="val 16667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UTM Avo" panose="02040603050506020204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D50E551-3B58-A674-58B0-61A55F24429F}"/>
                </a:ext>
              </a:extLst>
            </p:cNvPr>
            <p:cNvSpPr/>
            <p:nvPr/>
          </p:nvSpPr>
          <p:spPr>
            <a:xfrm>
              <a:off x="3722005" y="1436299"/>
              <a:ext cx="1622115" cy="623993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 err="1">
                  <a:latin typeface="UTM Avo" panose="02040603050506020204" pitchFamily="18" charset="0"/>
                  <a:ea typeface="DengXian"/>
                </a:rPr>
                <a:t>Trò</a:t>
              </a:r>
              <a:r>
                <a:rPr lang="en-US" sz="4000" b="1" dirty="0">
                  <a:latin typeface="UTM Avo" panose="02040603050506020204" pitchFamily="18" charset="0"/>
                  <a:ea typeface="DengXian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  <a:ea typeface="DengXian"/>
                </a:rPr>
                <a:t>chơi</a:t>
              </a:r>
              <a:r>
                <a:rPr lang="en-US" sz="4000" b="1" dirty="0">
                  <a:latin typeface="UTM Avo" panose="02040603050506020204" pitchFamily="18" charset="0"/>
                  <a:ea typeface="DengXian"/>
                </a:rPr>
                <a:t>:</a:t>
              </a:r>
            </a:p>
            <a:p>
              <a:pPr>
                <a:lnSpc>
                  <a:spcPct val="120000"/>
                </a:lnSpc>
              </a:pPr>
              <a:r>
                <a:rPr lang="en-US" sz="4000" b="1" dirty="0">
                  <a:latin typeface="UTM Avo" panose="02040603050506020204" pitchFamily="18" charset="0"/>
                  <a:ea typeface="DengXian"/>
                </a:rPr>
                <a:t>“</a:t>
              </a:r>
              <a:r>
                <a:rPr lang="en-US" sz="4000" b="1" dirty="0" err="1">
                  <a:latin typeface="UTM Avo" panose="02040603050506020204" pitchFamily="18" charset="0"/>
                  <a:ea typeface="DengXian"/>
                </a:rPr>
                <a:t>Đố</a:t>
              </a:r>
              <a:r>
                <a:rPr lang="en-US" sz="4000" b="1" dirty="0">
                  <a:latin typeface="UTM Avo" panose="02040603050506020204" pitchFamily="18" charset="0"/>
                  <a:ea typeface="DengXian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  <a:ea typeface="DengXian"/>
                </a:rPr>
                <a:t>bạn</a:t>
              </a:r>
              <a:r>
                <a:rPr lang="en-US" sz="4000" b="1" dirty="0">
                  <a:latin typeface="UTM Avo" panose="02040603050506020204" pitchFamily="18" charset="0"/>
                  <a:ea typeface="DengXian"/>
                </a:rPr>
                <a:t>”</a:t>
              </a:r>
              <a:r>
                <a:rPr lang="en-US" sz="4000" dirty="0">
                  <a:latin typeface="UTM Avo" panose="02040603050506020204" pitchFamily="18" charset="0"/>
                  <a:ea typeface="DengXian"/>
                </a:rPr>
                <a:t> </a:t>
              </a:r>
              <a:endParaRPr lang="en-US" sz="40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oogle Shape;1988;p44">
            <a:extLst>
              <a:ext uri="{FF2B5EF4-FFF2-40B4-BE49-F238E27FC236}">
                <a16:creationId xmlns:a16="http://schemas.microsoft.com/office/drawing/2014/main" id="{5A1A0186-D700-A7CE-688C-3DD78CF95EC0}"/>
              </a:ext>
            </a:extLst>
          </p:cNvPr>
          <p:cNvGrpSpPr/>
          <p:nvPr/>
        </p:nvGrpSpPr>
        <p:grpSpPr>
          <a:xfrm>
            <a:off x="2353925" y="843529"/>
            <a:ext cx="2744645" cy="1937771"/>
            <a:chOff x="491248" y="2486584"/>
            <a:chExt cx="3207258" cy="2248398"/>
          </a:xfrm>
        </p:grpSpPr>
        <p:sp>
          <p:nvSpPr>
            <p:cNvPr id="69" name="Google Shape;1989;p44">
              <a:extLst>
                <a:ext uri="{FF2B5EF4-FFF2-40B4-BE49-F238E27FC236}">
                  <a16:creationId xmlns:a16="http://schemas.microsoft.com/office/drawing/2014/main" id="{AAAE2256-D9C4-904B-6A03-508A7DFD7570}"/>
                </a:ext>
              </a:extLst>
            </p:cNvPr>
            <p:cNvSpPr/>
            <p:nvPr/>
          </p:nvSpPr>
          <p:spPr>
            <a:xfrm>
              <a:off x="879059" y="2685649"/>
              <a:ext cx="1175386" cy="671150"/>
            </a:xfrm>
            <a:custGeom>
              <a:avLst/>
              <a:gdLst/>
              <a:ahLst/>
              <a:cxnLst/>
              <a:rect l="l" t="t" r="r" b="b"/>
              <a:pathLst>
                <a:path w="40322" h="23024" extrusionOk="0">
                  <a:moveTo>
                    <a:pt x="18367" y="1"/>
                  </a:moveTo>
                  <a:cubicBezTo>
                    <a:pt x="17881" y="1"/>
                    <a:pt x="17396" y="18"/>
                    <a:pt x="16913" y="54"/>
                  </a:cubicBezTo>
                  <a:cubicBezTo>
                    <a:pt x="11553" y="473"/>
                    <a:pt x="6234" y="3626"/>
                    <a:pt x="3198" y="8122"/>
                  </a:cubicBezTo>
                  <a:cubicBezTo>
                    <a:pt x="744" y="11792"/>
                    <a:pt x="0" y="16137"/>
                    <a:pt x="185" y="20446"/>
                  </a:cubicBezTo>
                  <a:cubicBezTo>
                    <a:pt x="1142" y="20518"/>
                    <a:pt x="2212" y="20935"/>
                    <a:pt x="2493" y="21731"/>
                  </a:cubicBezTo>
                  <a:lnTo>
                    <a:pt x="2609" y="21687"/>
                  </a:lnTo>
                  <a:cubicBezTo>
                    <a:pt x="2794" y="22205"/>
                    <a:pt x="3030" y="22652"/>
                    <a:pt x="3580" y="23023"/>
                  </a:cubicBezTo>
                  <a:lnTo>
                    <a:pt x="4153" y="22995"/>
                  </a:lnTo>
                  <a:cubicBezTo>
                    <a:pt x="4153" y="22086"/>
                    <a:pt x="3925" y="20381"/>
                    <a:pt x="4948" y="19698"/>
                  </a:cubicBezTo>
                  <a:cubicBezTo>
                    <a:pt x="5233" y="19527"/>
                    <a:pt x="5660" y="19527"/>
                    <a:pt x="6072" y="19527"/>
                  </a:cubicBezTo>
                  <a:cubicBezTo>
                    <a:pt x="6484" y="19527"/>
                    <a:pt x="6882" y="19527"/>
                    <a:pt x="7110" y="19356"/>
                  </a:cubicBezTo>
                  <a:lnTo>
                    <a:pt x="7110" y="19128"/>
                  </a:lnTo>
                  <a:cubicBezTo>
                    <a:pt x="6315" y="15035"/>
                    <a:pt x="10293" y="11850"/>
                    <a:pt x="13933" y="11622"/>
                  </a:cubicBezTo>
                  <a:cubicBezTo>
                    <a:pt x="14288" y="11604"/>
                    <a:pt x="14644" y="11595"/>
                    <a:pt x="14999" y="11595"/>
                  </a:cubicBezTo>
                  <a:cubicBezTo>
                    <a:pt x="16803" y="11595"/>
                    <a:pt x="18593" y="11831"/>
                    <a:pt x="20304" y="12305"/>
                  </a:cubicBezTo>
                  <a:cubicBezTo>
                    <a:pt x="21277" y="12521"/>
                    <a:pt x="22666" y="12739"/>
                    <a:pt x="23483" y="13448"/>
                  </a:cubicBezTo>
                  <a:lnTo>
                    <a:pt x="23489" y="13442"/>
                  </a:lnTo>
                  <a:cubicBezTo>
                    <a:pt x="25263" y="14189"/>
                    <a:pt x="27039" y="14782"/>
                    <a:pt x="28939" y="14782"/>
                  </a:cubicBezTo>
                  <a:cubicBezTo>
                    <a:pt x="29353" y="14782"/>
                    <a:pt x="29772" y="14754"/>
                    <a:pt x="30199" y="14693"/>
                  </a:cubicBezTo>
                  <a:cubicBezTo>
                    <a:pt x="32247" y="14351"/>
                    <a:pt x="34293" y="13441"/>
                    <a:pt x="36001" y="12191"/>
                  </a:cubicBezTo>
                  <a:cubicBezTo>
                    <a:pt x="36348" y="11925"/>
                    <a:pt x="36671" y="11637"/>
                    <a:pt x="36974" y="11330"/>
                  </a:cubicBezTo>
                  <a:cubicBezTo>
                    <a:pt x="39259" y="9037"/>
                    <a:pt x="40321" y="5735"/>
                    <a:pt x="40321" y="2524"/>
                  </a:cubicBezTo>
                  <a:lnTo>
                    <a:pt x="39865" y="2480"/>
                  </a:lnTo>
                  <a:cubicBezTo>
                    <a:pt x="39820" y="3138"/>
                    <a:pt x="39166" y="3790"/>
                    <a:pt x="38728" y="4228"/>
                  </a:cubicBezTo>
                  <a:cubicBezTo>
                    <a:pt x="38047" y="4912"/>
                    <a:pt x="37250" y="5935"/>
                    <a:pt x="36341" y="6276"/>
                  </a:cubicBezTo>
                  <a:lnTo>
                    <a:pt x="36227" y="6276"/>
                  </a:lnTo>
                  <a:cubicBezTo>
                    <a:pt x="36682" y="5251"/>
                    <a:pt x="36682" y="3431"/>
                    <a:pt x="36227" y="2296"/>
                  </a:cubicBezTo>
                  <a:lnTo>
                    <a:pt x="36072" y="2252"/>
                  </a:lnTo>
                  <a:cubicBezTo>
                    <a:pt x="35648" y="3937"/>
                    <a:pt x="33812" y="5419"/>
                    <a:pt x="32697" y="6508"/>
                  </a:cubicBezTo>
                  <a:lnTo>
                    <a:pt x="32588" y="6390"/>
                  </a:lnTo>
                  <a:cubicBezTo>
                    <a:pt x="32930" y="5479"/>
                    <a:pt x="33498" y="2636"/>
                    <a:pt x="32588" y="1954"/>
                  </a:cubicBezTo>
                  <a:cubicBezTo>
                    <a:pt x="32249" y="2182"/>
                    <a:pt x="32249" y="2636"/>
                    <a:pt x="32019" y="2978"/>
                  </a:cubicBezTo>
                  <a:cubicBezTo>
                    <a:pt x="31833" y="3439"/>
                    <a:pt x="31499" y="3825"/>
                    <a:pt x="31135" y="4197"/>
                  </a:cubicBezTo>
                  <a:lnTo>
                    <a:pt x="31097" y="4159"/>
                  </a:lnTo>
                  <a:cubicBezTo>
                    <a:pt x="27457" y="1501"/>
                    <a:pt x="22867" y="1"/>
                    <a:pt x="18367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0" name="Google Shape;1990;p44">
              <a:extLst>
                <a:ext uri="{FF2B5EF4-FFF2-40B4-BE49-F238E27FC236}">
                  <a16:creationId xmlns:a16="http://schemas.microsoft.com/office/drawing/2014/main" id="{FDA972E7-0245-8678-4A65-4256723BFB0E}"/>
                </a:ext>
              </a:extLst>
            </p:cNvPr>
            <p:cNvSpPr/>
            <p:nvPr/>
          </p:nvSpPr>
          <p:spPr>
            <a:xfrm>
              <a:off x="1063491" y="4627447"/>
              <a:ext cx="379416" cy="95699"/>
            </a:xfrm>
            <a:custGeom>
              <a:avLst/>
              <a:gdLst/>
              <a:ahLst/>
              <a:cxnLst/>
              <a:rect l="l" t="t" r="r" b="b"/>
              <a:pathLst>
                <a:path w="13016" h="3283" extrusionOk="0">
                  <a:moveTo>
                    <a:pt x="39" y="1"/>
                  </a:moveTo>
                  <a:cubicBezTo>
                    <a:pt x="64" y="678"/>
                    <a:pt x="105" y="1350"/>
                    <a:pt x="170" y="2015"/>
                  </a:cubicBezTo>
                  <a:lnTo>
                    <a:pt x="1" y="2022"/>
                  </a:lnTo>
                  <a:cubicBezTo>
                    <a:pt x="713" y="2551"/>
                    <a:pt x="2003" y="2712"/>
                    <a:pt x="3034" y="2810"/>
                  </a:cubicBezTo>
                  <a:cubicBezTo>
                    <a:pt x="4150" y="2910"/>
                    <a:pt x="5270" y="3075"/>
                    <a:pt x="6381" y="3102"/>
                  </a:cubicBezTo>
                  <a:cubicBezTo>
                    <a:pt x="8008" y="3180"/>
                    <a:pt x="9630" y="3187"/>
                    <a:pt x="11172" y="3269"/>
                  </a:cubicBezTo>
                  <a:cubicBezTo>
                    <a:pt x="11812" y="3244"/>
                    <a:pt x="12457" y="3282"/>
                    <a:pt x="13015" y="3035"/>
                  </a:cubicBezTo>
                  <a:cubicBezTo>
                    <a:pt x="12470" y="2516"/>
                    <a:pt x="11622" y="2341"/>
                    <a:pt x="11017" y="2025"/>
                  </a:cubicBezTo>
                  <a:cubicBezTo>
                    <a:pt x="10585" y="1901"/>
                    <a:pt x="9548" y="1731"/>
                    <a:pt x="9358" y="1391"/>
                  </a:cubicBezTo>
                  <a:lnTo>
                    <a:pt x="9443" y="1387"/>
                  </a:lnTo>
                  <a:cubicBezTo>
                    <a:pt x="9453" y="1273"/>
                    <a:pt x="9465" y="1156"/>
                    <a:pt x="9477" y="1039"/>
                  </a:cubicBezTo>
                  <a:lnTo>
                    <a:pt x="9313" y="1021"/>
                  </a:lnTo>
                  <a:cubicBezTo>
                    <a:pt x="7616" y="1021"/>
                    <a:pt x="5950" y="764"/>
                    <a:pt x="4300" y="505"/>
                  </a:cubicBezTo>
                  <a:cubicBezTo>
                    <a:pt x="2870" y="282"/>
                    <a:pt x="1455" y="58"/>
                    <a:pt x="39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1" name="Google Shape;1991;p44">
              <a:extLst>
                <a:ext uri="{FF2B5EF4-FFF2-40B4-BE49-F238E27FC236}">
                  <a16:creationId xmlns:a16="http://schemas.microsoft.com/office/drawing/2014/main" id="{CF8068B1-42FF-B998-6665-7259C48EFCBA}"/>
                </a:ext>
              </a:extLst>
            </p:cNvPr>
            <p:cNvSpPr/>
            <p:nvPr/>
          </p:nvSpPr>
          <p:spPr>
            <a:xfrm>
              <a:off x="1061072" y="4516298"/>
              <a:ext cx="283630" cy="141407"/>
            </a:xfrm>
            <a:custGeom>
              <a:avLst/>
              <a:gdLst/>
              <a:ahLst/>
              <a:cxnLst/>
              <a:rect l="l" t="t" r="r" b="b"/>
              <a:pathLst>
                <a:path w="9730" h="4851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496"/>
                    <a:pt x="37" y="989"/>
                    <a:pt x="50" y="1484"/>
                  </a:cubicBezTo>
                  <a:cubicBezTo>
                    <a:pt x="1494" y="2387"/>
                    <a:pt x="2833" y="3598"/>
                    <a:pt x="4388" y="4266"/>
                  </a:cubicBezTo>
                  <a:lnTo>
                    <a:pt x="4381" y="4317"/>
                  </a:lnTo>
                  <a:cubicBezTo>
                    <a:pt x="6030" y="4574"/>
                    <a:pt x="7696" y="4833"/>
                    <a:pt x="9394" y="4833"/>
                  </a:cubicBezTo>
                  <a:lnTo>
                    <a:pt x="9558" y="4850"/>
                  </a:lnTo>
                  <a:cubicBezTo>
                    <a:pt x="9627" y="4137"/>
                    <a:pt x="9690" y="3425"/>
                    <a:pt x="9729" y="2713"/>
                  </a:cubicBezTo>
                  <a:lnTo>
                    <a:pt x="9729" y="2713"/>
                  </a:lnTo>
                  <a:cubicBezTo>
                    <a:pt x="8974" y="2878"/>
                    <a:pt x="7819" y="3368"/>
                    <a:pt x="6953" y="3368"/>
                  </a:cubicBezTo>
                  <a:cubicBezTo>
                    <a:pt x="6950" y="3368"/>
                    <a:pt x="6946" y="3368"/>
                    <a:pt x="6942" y="3368"/>
                  </a:cubicBezTo>
                  <a:cubicBezTo>
                    <a:pt x="6186" y="3001"/>
                    <a:pt x="5433" y="2602"/>
                    <a:pt x="4732" y="2333"/>
                  </a:cubicBezTo>
                  <a:cubicBezTo>
                    <a:pt x="4457" y="2222"/>
                    <a:pt x="4195" y="2113"/>
                    <a:pt x="3944" y="2003"/>
                  </a:cubicBezTo>
                  <a:cubicBezTo>
                    <a:pt x="3147" y="1658"/>
                    <a:pt x="2437" y="1313"/>
                    <a:pt x="1660" y="967"/>
                  </a:cubicBezTo>
                  <a:cubicBezTo>
                    <a:pt x="1116" y="641"/>
                    <a:pt x="363" y="417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2" name="Google Shape;1992;p44">
              <a:extLst>
                <a:ext uri="{FF2B5EF4-FFF2-40B4-BE49-F238E27FC236}">
                  <a16:creationId xmlns:a16="http://schemas.microsoft.com/office/drawing/2014/main" id="{B4C3B604-9D00-E7A8-7F0C-E0B360147080}"/>
                </a:ext>
              </a:extLst>
            </p:cNvPr>
            <p:cNvSpPr/>
            <p:nvPr/>
          </p:nvSpPr>
          <p:spPr>
            <a:xfrm>
              <a:off x="1176069" y="4564396"/>
              <a:ext cx="169828" cy="50051"/>
            </a:xfrm>
            <a:custGeom>
              <a:avLst/>
              <a:gdLst/>
              <a:ahLst/>
              <a:cxnLst/>
              <a:rect l="l" t="t" r="r" b="b"/>
              <a:pathLst>
                <a:path w="5826" h="1717" extrusionOk="0">
                  <a:moveTo>
                    <a:pt x="5825" y="1"/>
                  </a:moveTo>
                  <a:lnTo>
                    <a:pt x="5825" y="1"/>
                  </a:lnTo>
                  <a:cubicBezTo>
                    <a:pt x="3963" y="8"/>
                    <a:pt x="2000" y="110"/>
                    <a:pt x="146" y="110"/>
                  </a:cubicBezTo>
                  <a:cubicBezTo>
                    <a:pt x="133" y="110"/>
                    <a:pt x="120" y="110"/>
                    <a:pt x="107" y="110"/>
                  </a:cubicBezTo>
                  <a:lnTo>
                    <a:pt x="1" y="349"/>
                  </a:lnTo>
                  <a:cubicBezTo>
                    <a:pt x="253" y="461"/>
                    <a:pt x="514" y="571"/>
                    <a:pt x="788" y="680"/>
                  </a:cubicBezTo>
                  <a:cubicBezTo>
                    <a:pt x="1490" y="951"/>
                    <a:pt x="2243" y="1348"/>
                    <a:pt x="2998" y="1717"/>
                  </a:cubicBezTo>
                  <a:cubicBezTo>
                    <a:pt x="3002" y="1717"/>
                    <a:pt x="3006" y="1717"/>
                    <a:pt x="3010" y="1717"/>
                  </a:cubicBezTo>
                  <a:cubicBezTo>
                    <a:pt x="3875" y="1717"/>
                    <a:pt x="5030" y="1226"/>
                    <a:pt x="5786" y="1062"/>
                  </a:cubicBezTo>
                  <a:cubicBezTo>
                    <a:pt x="5802" y="775"/>
                    <a:pt x="5812" y="489"/>
                    <a:pt x="5818" y="201"/>
                  </a:cubicBezTo>
                  <a:cubicBezTo>
                    <a:pt x="5821" y="134"/>
                    <a:pt x="5824" y="66"/>
                    <a:pt x="5825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3" name="Google Shape;1993;p44">
              <a:extLst>
                <a:ext uri="{FF2B5EF4-FFF2-40B4-BE49-F238E27FC236}">
                  <a16:creationId xmlns:a16="http://schemas.microsoft.com/office/drawing/2014/main" id="{10062E4D-0574-1986-F13D-57ED4AA27254}"/>
                </a:ext>
              </a:extLst>
            </p:cNvPr>
            <p:cNvSpPr/>
            <p:nvPr/>
          </p:nvSpPr>
          <p:spPr>
            <a:xfrm>
              <a:off x="1501324" y="4641818"/>
              <a:ext cx="379416" cy="76839"/>
            </a:xfrm>
            <a:custGeom>
              <a:avLst/>
              <a:gdLst/>
              <a:ahLst/>
              <a:cxnLst/>
              <a:rect l="l" t="t" r="r" b="b"/>
              <a:pathLst>
                <a:path w="13016" h="2636" extrusionOk="0">
                  <a:moveTo>
                    <a:pt x="80" y="0"/>
                  </a:moveTo>
                  <a:lnTo>
                    <a:pt x="80" y="0"/>
                  </a:lnTo>
                  <a:cubicBezTo>
                    <a:pt x="93" y="464"/>
                    <a:pt x="118" y="921"/>
                    <a:pt x="173" y="1371"/>
                  </a:cubicBezTo>
                  <a:lnTo>
                    <a:pt x="1" y="1377"/>
                  </a:lnTo>
                  <a:cubicBezTo>
                    <a:pt x="715" y="1905"/>
                    <a:pt x="2005" y="2066"/>
                    <a:pt x="3035" y="2167"/>
                  </a:cubicBezTo>
                  <a:cubicBezTo>
                    <a:pt x="4152" y="2263"/>
                    <a:pt x="5271" y="2430"/>
                    <a:pt x="6382" y="2456"/>
                  </a:cubicBezTo>
                  <a:cubicBezTo>
                    <a:pt x="8010" y="2533"/>
                    <a:pt x="9633" y="2542"/>
                    <a:pt x="11175" y="2623"/>
                  </a:cubicBezTo>
                  <a:cubicBezTo>
                    <a:pt x="11815" y="2599"/>
                    <a:pt x="12458" y="2636"/>
                    <a:pt x="13015" y="2390"/>
                  </a:cubicBezTo>
                  <a:cubicBezTo>
                    <a:pt x="12470" y="1874"/>
                    <a:pt x="11625" y="1697"/>
                    <a:pt x="11018" y="1377"/>
                  </a:cubicBezTo>
                  <a:cubicBezTo>
                    <a:pt x="10583" y="1255"/>
                    <a:pt x="9550" y="1085"/>
                    <a:pt x="9360" y="744"/>
                  </a:cubicBezTo>
                  <a:lnTo>
                    <a:pt x="9443" y="742"/>
                  </a:lnTo>
                  <a:cubicBezTo>
                    <a:pt x="9459" y="641"/>
                    <a:pt x="9472" y="541"/>
                    <a:pt x="9488" y="442"/>
                  </a:cubicBezTo>
                  <a:lnTo>
                    <a:pt x="9305" y="414"/>
                  </a:lnTo>
                  <a:cubicBezTo>
                    <a:pt x="8243" y="414"/>
                    <a:pt x="7182" y="464"/>
                    <a:pt x="6121" y="464"/>
                  </a:cubicBezTo>
                  <a:cubicBezTo>
                    <a:pt x="5591" y="464"/>
                    <a:pt x="5060" y="452"/>
                    <a:pt x="4529" y="414"/>
                  </a:cubicBezTo>
                  <a:lnTo>
                    <a:pt x="4441" y="402"/>
                  </a:lnTo>
                  <a:cubicBezTo>
                    <a:pt x="3554" y="290"/>
                    <a:pt x="2566" y="186"/>
                    <a:pt x="1686" y="186"/>
                  </a:cubicBezTo>
                  <a:cubicBezTo>
                    <a:pt x="1262" y="79"/>
                    <a:pt x="543" y="173"/>
                    <a:pt x="80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4" name="Google Shape;1994;p44">
              <a:extLst>
                <a:ext uri="{FF2B5EF4-FFF2-40B4-BE49-F238E27FC236}">
                  <a16:creationId xmlns:a16="http://schemas.microsoft.com/office/drawing/2014/main" id="{DE77CA2E-8D3F-D1D3-B7DB-2875CAE39670}"/>
                </a:ext>
              </a:extLst>
            </p:cNvPr>
            <p:cNvSpPr/>
            <p:nvPr/>
          </p:nvSpPr>
          <p:spPr>
            <a:xfrm>
              <a:off x="1498759" y="4528833"/>
              <a:ext cx="153679" cy="79346"/>
            </a:xfrm>
            <a:custGeom>
              <a:avLst/>
              <a:gdLst/>
              <a:ahLst/>
              <a:cxnLst/>
              <a:rect l="l" t="t" r="r" b="b"/>
              <a:pathLst>
                <a:path w="5272" h="2722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405"/>
                    <a:pt x="90" y="806"/>
                    <a:pt x="112" y="1208"/>
                  </a:cubicBezTo>
                  <a:cubicBezTo>
                    <a:pt x="119" y="1322"/>
                    <a:pt x="125" y="1434"/>
                    <a:pt x="130" y="1550"/>
                  </a:cubicBezTo>
                  <a:cubicBezTo>
                    <a:pt x="130" y="1550"/>
                    <a:pt x="131" y="1550"/>
                    <a:pt x="132" y="1550"/>
                  </a:cubicBezTo>
                  <a:cubicBezTo>
                    <a:pt x="966" y="1550"/>
                    <a:pt x="1719" y="2256"/>
                    <a:pt x="2568" y="2470"/>
                  </a:cubicBezTo>
                  <a:lnTo>
                    <a:pt x="2603" y="2722"/>
                  </a:lnTo>
                  <a:cubicBezTo>
                    <a:pt x="3092" y="2545"/>
                    <a:pt x="3579" y="2370"/>
                    <a:pt x="4047" y="2242"/>
                  </a:cubicBezTo>
                  <a:cubicBezTo>
                    <a:pt x="4456" y="2123"/>
                    <a:pt x="4862" y="2003"/>
                    <a:pt x="5272" y="1886"/>
                  </a:cubicBezTo>
                  <a:cubicBezTo>
                    <a:pt x="3553" y="1304"/>
                    <a:pt x="1585" y="1034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5" name="Google Shape;1995;p44">
              <a:extLst>
                <a:ext uri="{FF2B5EF4-FFF2-40B4-BE49-F238E27FC236}">
                  <a16:creationId xmlns:a16="http://schemas.microsoft.com/office/drawing/2014/main" id="{531F9767-58C0-7E4B-8F28-B9B3668C0DF6}"/>
                </a:ext>
              </a:extLst>
            </p:cNvPr>
            <p:cNvSpPr/>
            <p:nvPr/>
          </p:nvSpPr>
          <p:spPr>
            <a:xfrm>
              <a:off x="1503277" y="4551074"/>
              <a:ext cx="289547" cy="102491"/>
            </a:xfrm>
            <a:custGeom>
              <a:avLst/>
              <a:gdLst/>
              <a:ahLst/>
              <a:cxnLst/>
              <a:rect l="l" t="t" r="r" b="b"/>
              <a:pathLst>
                <a:path w="9933" h="3516" extrusionOk="0">
                  <a:moveTo>
                    <a:pt x="9806" y="0"/>
                  </a:moveTo>
                  <a:cubicBezTo>
                    <a:pt x="8190" y="269"/>
                    <a:pt x="6647" y="680"/>
                    <a:pt x="5117" y="1123"/>
                  </a:cubicBezTo>
                  <a:cubicBezTo>
                    <a:pt x="4707" y="1240"/>
                    <a:pt x="4301" y="1360"/>
                    <a:pt x="3890" y="1478"/>
                  </a:cubicBezTo>
                  <a:cubicBezTo>
                    <a:pt x="3423" y="1608"/>
                    <a:pt x="2937" y="1782"/>
                    <a:pt x="2448" y="1959"/>
                  </a:cubicBezTo>
                  <a:cubicBezTo>
                    <a:pt x="1632" y="2251"/>
                    <a:pt x="808" y="2543"/>
                    <a:pt x="24" y="2617"/>
                  </a:cubicBezTo>
                  <a:lnTo>
                    <a:pt x="1" y="2617"/>
                  </a:lnTo>
                  <a:cubicBezTo>
                    <a:pt x="2" y="2783"/>
                    <a:pt x="5" y="2950"/>
                    <a:pt x="10" y="3113"/>
                  </a:cubicBezTo>
                  <a:cubicBezTo>
                    <a:pt x="476" y="3283"/>
                    <a:pt x="1192" y="3192"/>
                    <a:pt x="1616" y="3298"/>
                  </a:cubicBezTo>
                  <a:cubicBezTo>
                    <a:pt x="2497" y="3298"/>
                    <a:pt x="3485" y="3404"/>
                    <a:pt x="4371" y="3515"/>
                  </a:cubicBezTo>
                  <a:lnTo>
                    <a:pt x="4408" y="3225"/>
                  </a:lnTo>
                  <a:cubicBezTo>
                    <a:pt x="4470" y="3233"/>
                    <a:pt x="4535" y="3237"/>
                    <a:pt x="4603" y="3237"/>
                  </a:cubicBezTo>
                  <a:cubicBezTo>
                    <a:pt x="5305" y="3237"/>
                    <a:pt x="6275" y="2807"/>
                    <a:pt x="6849" y="2617"/>
                  </a:cubicBezTo>
                  <a:cubicBezTo>
                    <a:pt x="7755" y="2413"/>
                    <a:pt x="8750" y="2124"/>
                    <a:pt x="9680" y="1821"/>
                  </a:cubicBezTo>
                  <a:cubicBezTo>
                    <a:pt x="9769" y="1221"/>
                    <a:pt x="9852" y="620"/>
                    <a:pt x="9933" y="18"/>
                  </a:cubicBezTo>
                  <a:lnTo>
                    <a:pt x="9806" y="0"/>
                  </a:ln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6" name="Google Shape;1996;p44">
              <a:extLst>
                <a:ext uri="{FF2B5EF4-FFF2-40B4-BE49-F238E27FC236}">
                  <a16:creationId xmlns:a16="http://schemas.microsoft.com/office/drawing/2014/main" id="{7355792F-8755-B449-4ABB-BE13EC1A8F30}"/>
                </a:ext>
              </a:extLst>
            </p:cNvPr>
            <p:cNvSpPr/>
            <p:nvPr/>
          </p:nvSpPr>
          <p:spPr>
            <a:xfrm>
              <a:off x="1043145" y="4230249"/>
              <a:ext cx="781628" cy="241537"/>
            </a:xfrm>
            <a:custGeom>
              <a:avLst/>
              <a:gdLst/>
              <a:ahLst/>
              <a:cxnLst/>
              <a:rect l="l" t="t" r="r" b="b"/>
              <a:pathLst>
                <a:path w="26814" h="8286" extrusionOk="0">
                  <a:moveTo>
                    <a:pt x="424" y="0"/>
                  </a:moveTo>
                  <a:lnTo>
                    <a:pt x="0" y="56"/>
                  </a:lnTo>
                  <a:cubicBezTo>
                    <a:pt x="445" y="1278"/>
                    <a:pt x="285" y="3381"/>
                    <a:pt x="285" y="4693"/>
                  </a:cubicBezTo>
                  <a:lnTo>
                    <a:pt x="203" y="4707"/>
                  </a:lnTo>
                  <a:cubicBezTo>
                    <a:pt x="240" y="4970"/>
                    <a:pt x="275" y="5223"/>
                    <a:pt x="288" y="5439"/>
                  </a:cubicBezTo>
                  <a:cubicBezTo>
                    <a:pt x="312" y="5861"/>
                    <a:pt x="344" y="6278"/>
                    <a:pt x="380" y="6689"/>
                  </a:cubicBezTo>
                  <a:lnTo>
                    <a:pt x="458" y="6684"/>
                  </a:lnTo>
                  <a:cubicBezTo>
                    <a:pt x="1026" y="6911"/>
                    <a:pt x="1593" y="7025"/>
                    <a:pt x="2277" y="7139"/>
                  </a:cubicBezTo>
                  <a:cubicBezTo>
                    <a:pt x="3299" y="7254"/>
                    <a:pt x="3982" y="7367"/>
                    <a:pt x="5005" y="7821"/>
                  </a:cubicBezTo>
                  <a:cubicBezTo>
                    <a:pt x="6144" y="8229"/>
                    <a:pt x="7634" y="8285"/>
                    <a:pt x="9014" y="8285"/>
                  </a:cubicBezTo>
                  <a:cubicBezTo>
                    <a:pt x="9514" y="8285"/>
                    <a:pt x="9999" y="8278"/>
                    <a:pt x="10448" y="8277"/>
                  </a:cubicBezTo>
                  <a:cubicBezTo>
                    <a:pt x="10458" y="8119"/>
                    <a:pt x="10486" y="7972"/>
                    <a:pt x="10543" y="7839"/>
                  </a:cubicBezTo>
                  <a:cubicBezTo>
                    <a:pt x="12043" y="7833"/>
                    <a:pt x="13599" y="7576"/>
                    <a:pt x="15083" y="7383"/>
                  </a:cubicBezTo>
                  <a:cubicBezTo>
                    <a:pt x="15220" y="7356"/>
                    <a:pt x="15355" y="7323"/>
                    <a:pt x="15488" y="7286"/>
                  </a:cubicBezTo>
                  <a:lnTo>
                    <a:pt x="15514" y="7364"/>
                  </a:lnTo>
                  <a:cubicBezTo>
                    <a:pt x="15369" y="7571"/>
                    <a:pt x="15353" y="7840"/>
                    <a:pt x="15381" y="8114"/>
                  </a:cubicBezTo>
                  <a:cubicBezTo>
                    <a:pt x="15662" y="8173"/>
                    <a:pt x="15968" y="8190"/>
                    <a:pt x="16275" y="8190"/>
                  </a:cubicBezTo>
                  <a:cubicBezTo>
                    <a:pt x="16670" y="8190"/>
                    <a:pt x="17065" y="8162"/>
                    <a:pt x="17405" y="8162"/>
                  </a:cubicBezTo>
                  <a:cubicBezTo>
                    <a:pt x="18771" y="8162"/>
                    <a:pt x="20022" y="8046"/>
                    <a:pt x="21387" y="7934"/>
                  </a:cubicBezTo>
                  <a:cubicBezTo>
                    <a:pt x="22977" y="7818"/>
                    <a:pt x="24456" y="7592"/>
                    <a:pt x="26049" y="7592"/>
                  </a:cubicBezTo>
                  <a:lnTo>
                    <a:pt x="26127" y="7599"/>
                  </a:lnTo>
                  <a:cubicBezTo>
                    <a:pt x="26235" y="6589"/>
                    <a:pt x="26336" y="5622"/>
                    <a:pt x="26519" y="4660"/>
                  </a:cubicBezTo>
                  <a:cubicBezTo>
                    <a:pt x="26573" y="3841"/>
                    <a:pt x="26564" y="2799"/>
                    <a:pt x="26814" y="2065"/>
                  </a:cubicBezTo>
                  <a:lnTo>
                    <a:pt x="26599" y="1491"/>
                  </a:lnTo>
                  <a:cubicBezTo>
                    <a:pt x="26178" y="1646"/>
                    <a:pt x="25760" y="1783"/>
                    <a:pt x="25364" y="1913"/>
                  </a:cubicBezTo>
                  <a:cubicBezTo>
                    <a:pt x="23511" y="2511"/>
                    <a:pt x="21567" y="2944"/>
                    <a:pt x="19615" y="3205"/>
                  </a:cubicBezTo>
                  <a:cubicBezTo>
                    <a:pt x="17436" y="3414"/>
                    <a:pt x="15223" y="3624"/>
                    <a:pt x="13028" y="3624"/>
                  </a:cubicBezTo>
                  <a:cubicBezTo>
                    <a:pt x="11715" y="3624"/>
                    <a:pt x="10409" y="3548"/>
                    <a:pt x="9121" y="3353"/>
                  </a:cubicBezTo>
                  <a:cubicBezTo>
                    <a:pt x="7231" y="3099"/>
                    <a:pt x="5239" y="2508"/>
                    <a:pt x="3494" y="1737"/>
                  </a:cubicBezTo>
                  <a:cubicBezTo>
                    <a:pt x="2966" y="1418"/>
                    <a:pt x="2444" y="1185"/>
                    <a:pt x="1921" y="956"/>
                  </a:cubicBezTo>
                  <a:cubicBezTo>
                    <a:pt x="1482" y="718"/>
                    <a:pt x="700" y="415"/>
                    <a:pt x="424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7" name="Google Shape;1997;p44">
              <a:extLst>
                <a:ext uri="{FF2B5EF4-FFF2-40B4-BE49-F238E27FC236}">
                  <a16:creationId xmlns:a16="http://schemas.microsoft.com/office/drawing/2014/main" id="{BEA4B573-13C6-E52B-B2EA-0B6A71C161F8}"/>
                </a:ext>
              </a:extLst>
            </p:cNvPr>
            <p:cNvSpPr/>
            <p:nvPr/>
          </p:nvSpPr>
          <p:spPr>
            <a:xfrm>
              <a:off x="2547285" y="4501344"/>
              <a:ext cx="159684" cy="97303"/>
            </a:xfrm>
            <a:custGeom>
              <a:avLst/>
              <a:gdLst/>
              <a:ahLst/>
              <a:cxnLst/>
              <a:rect l="l" t="t" r="r" b="b"/>
              <a:pathLst>
                <a:path w="5478" h="3338" extrusionOk="0">
                  <a:moveTo>
                    <a:pt x="375" y="0"/>
                  </a:moveTo>
                  <a:lnTo>
                    <a:pt x="0" y="49"/>
                  </a:lnTo>
                  <a:cubicBezTo>
                    <a:pt x="38" y="356"/>
                    <a:pt x="81" y="670"/>
                    <a:pt x="128" y="990"/>
                  </a:cubicBezTo>
                  <a:cubicBezTo>
                    <a:pt x="133" y="1040"/>
                    <a:pt x="141" y="1089"/>
                    <a:pt x="148" y="1139"/>
                  </a:cubicBezTo>
                  <a:cubicBezTo>
                    <a:pt x="1059" y="2164"/>
                    <a:pt x="2425" y="2731"/>
                    <a:pt x="3675" y="3299"/>
                  </a:cubicBezTo>
                  <a:lnTo>
                    <a:pt x="3691" y="3337"/>
                  </a:lnTo>
                  <a:cubicBezTo>
                    <a:pt x="4293" y="3102"/>
                    <a:pt x="4895" y="2868"/>
                    <a:pt x="5477" y="2611"/>
                  </a:cubicBezTo>
                  <a:lnTo>
                    <a:pt x="5381" y="2390"/>
                  </a:lnTo>
                  <a:cubicBezTo>
                    <a:pt x="4586" y="2390"/>
                    <a:pt x="3903" y="1820"/>
                    <a:pt x="3331" y="1480"/>
                  </a:cubicBezTo>
                  <a:cubicBezTo>
                    <a:pt x="2308" y="1025"/>
                    <a:pt x="1285" y="570"/>
                    <a:pt x="37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8" name="Google Shape;1998;p44">
              <a:extLst>
                <a:ext uri="{FF2B5EF4-FFF2-40B4-BE49-F238E27FC236}">
                  <a16:creationId xmlns:a16="http://schemas.microsoft.com/office/drawing/2014/main" id="{9DDEF779-70ED-A23B-A8A4-CA957A08C069}"/>
                </a:ext>
              </a:extLst>
            </p:cNvPr>
            <p:cNvSpPr/>
            <p:nvPr/>
          </p:nvSpPr>
          <p:spPr>
            <a:xfrm>
              <a:off x="2469775" y="4647240"/>
              <a:ext cx="376414" cy="71388"/>
            </a:xfrm>
            <a:custGeom>
              <a:avLst/>
              <a:gdLst/>
              <a:ahLst/>
              <a:cxnLst/>
              <a:rect l="l" t="t" r="r" b="b"/>
              <a:pathLst>
                <a:path w="12913" h="2449" extrusionOk="0">
                  <a:moveTo>
                    <a:pt x="3605" y="0"/>
                  </a:moveTo>
                  <a:lnTo>
                    <a:pt x="3450" y="29"/>
                  </a:lnTo>
                  <a:cubicBezTo>
                    <a:pt x="3488" y="240"/>
                    <a:pt x="3529" y="452"/>
                    <a:pt x="3567" y="665"/>
                  </a:cubicBezTo>
                  <a:cubicBezTo>
                    <a:pt x="3247" y="936"/>
                    <a:pt x="2385" y="1082"/>
                    <a:pt x="2000" y="1188"/>
                  </a:cubicBezTo>
                  <a:cubicBezTo>
                    <a:pt x="1394" y="1508"/>
                    <a:pt x="543" y="1685"/>
                    <a:pt x="1" y="2203"/>
                  </a:cubicBezTo>
                  <a:cubicBezTo>
                    <a:pt x="558" y="2448"/>
                    <a:pt x="1201" y="2412"/>
                    <a:pt x="1842" y="2435"/>
                  </a:cubicBezTo>
                  <a:cubicBezTo>
                    <a:pt x="3383" y="2355"/>
                    <a:pt x="5007" y="2346"/>
                    <a:pt x="6634" y="2269"/>
                  </a:cubicBezTo>
                  <a:cubicBezTo>
                    <a:pt x="7746" y="2241"/>
                    <a:pt x="8865" y="2076"/>
                    <a:pt x="9982" y="1978"/>
                  </a:cubicBezTo>
                  <a:cubicBezTo>
                    <a:pt x="10947" y="1886"/>
                    <a:pt x="12144" y="1739"/>
                    <a:pt x="12876" y="1283"/>
                  </a:cubicBezTo>
                  <a:lnTo>
                    <a:pt x="12846" y="1184"/>
                  </a:lnTo>
                  <a:cubicBezTo>
                    <a:pt x="12878" y="873"/>
                    <a:pt x="12898" y="563"/>
                    <a:pt x="12913" y="246"/>
                  </a:cubicBezTo>
                  <a:lnTo>
                    <a:pt x="12477" y="228"/>
                  </a:lnTo>
                  <a:cubicBezTo>
                    <a:pt x="11226" y="228"/>
                    <a:pt x="10090" y="0"/>
                    <a:pt x="8952" y="0"/>
                  </a:cubicBezTo>
                  <a:cubicBezTo>
                    <a:pt x="8367" y="0"/>
                    <a:pt x="7803" y="0"/>
                    <a:pt x="7249" y="7"/>
                  </a:cubicBezTo>
                  <a:cubicBezTo>
                    <a:pt x="6397" y="18"/>
                    <a:pt x="5571" y="44"/>
                    <a:pt x="4744" y="113"/>
                  </a:cubicBezTo>
                  <a:cubicBezTo>
                    <a:pt x="4402" y="113"/>
                    <a:pt x="3947" y="113"/>
                    <a:pt x="360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9" name="Google Shape;1999;p44">
              <a:extLst>
                <a:ext uri="{FF2B5EF4-FFF2-40B4-BE49-F238E27FC236}">
                  <a16:creationId xmlns:a16="http://schemas.microsoft.com/office/drawing/2014/main" id="{1DAA9FFE-5442-224E-7D45-353FC1D6B9A2}"/>
                </a:ext>
              </a:extLst>
            </p:cNvPr>
            <p:cNvSpPr/>
            <p:nvPr/>
          </p:nvSpPr>
          <p:spPr>
            <a:xfrm>
              <a:off x="2568593" y="4521254"/>
              <a:ext cx="281093" cy="129368"/>
            </a:xfrm>
            <a:custGeom>
              <a:avLst/>
              <a:gdLst/>
              <a:ahLst/>
              <a:cxnLst/>
              <a:rect l="l" t="t" r="r" b="b"/>
              <a:pathLst>
                <a:path w="9643" h="4438" extrusionOk="0">
                  <a:moveTo>
                    <a:pt x="9540" y="0"/>
                  </a:moveTo>
                  <a:cubicBezTo>
                    <a:pt x="8177" y="681"/>
                    <a:pt x="6583" y="1137"/>
                    <a:pt x="4993" y="1821"/>
                  </a:cubicBezTo>
                  <a:cubicBezTo>
                    <a:pt x="4911" y="1858"/>
                    <a:pt x="4831" y="1894"/>
                    <a:pt x="4748" y="1929"/>
                  </a:cubicBezTo>
                  <a:cubicBezTo>
                    <a:pt x="4167" y="2187"/>
                    <a:pt x="3564" y="2421"/>
                    <a:pt x="2961" y="2657"/>
                  </a:cubicBezTo>
                  <a:cubicBezTo>
                    <a:pt x="2340" y="2900"/>
                    <a:pt x="1719" y="3144"/>
                    <a:pt x="1126" y="3414"/>
                  </a:cubicBezTo>
                  <a:cubicBezTo>
                    <a:pt x="750" y="3602"/>
                    <a:pt x="374" y="3868"/>
                    <a:pt x="0" y="4018"/>
                  </a:cubicBezTo>
                  <a:cubicBezTo>
                    <a:pt x="19" y="4129"/>
                    <a:pt x="40" y="4243"/>
                    <a:pt x="60" y="4354"/>
                  </a:cubicBezTo>
                  <a:lnTo>
                    <a:pt x="215" y="4325"/>
                  </a:lnTo>
                  <a:cubicBezTo>
                    <a:pt x="559" y="4438"/>
                    <a:pt x="1013" y="4438"/>
                    <a:pt x="1354" y="4438"/>
                  </a:cubicBezTo>
                  <a:cubicBezTo>
                    <a:pt x="2179" y="4369"/>
                    <a:pt x="3007" y="4341"/>
                    <a:pt x="3859" y="4332"/>
                  </a:cubicBezTo>
                  <a:lnTo>
                    <a:pt x="3855" y="4097"/>
                  </a:lnTo>
                  <a:cubicBezTo>
                    <a:pt x="5788" y="3755"/>
                    <a:pt x="7721" y="2277"/>
                    <a:pt x="9540" y="1593"/>
                  </a:cubicBezTo>
                  <a:lnTo>
                    <a:pt x="9555" y="1593"/>
                  </a:lnTo>
                  <a:cubicBezTo>
                    <a:pt x="9559" y="1381"/>
                    <a:pt x="9567" y="1169"/>
                    <a:pt x="9575" y="957"/>
                  </a:cubicBezTo>
                  <a:cubicBezTo>
                    <a:pt x="9590" y="642"/>
                    <a:pt x="9616" y="326"/>
                    <a:pt x="9643" y="7"/>
                  </a:cubicBezTo>
                  <a:lnTo>
                    <a:pt x="9540" y="0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0" name="Google Shape;2000;p44">
              <a:extLst>
                <a:ext uri="{FF2B5EF4-FFF2-40B4-BE49-F238E27FC236}">
                  <a16:creationId xmlns:a16="http://schemas.microsoft.com/office/drawing/2014/main" id="{AEA3F8C5-D912-547A-B626-739CBE37BDB5}"/>
                </a:ext>
              </a:extLst>
            </p:cNvPr>
            <p:cNvSpPr/>
            <p:nvPr/>
          </p:nvSpPr>
          <p:spPr>
            <a:xfrm>
              <a:off x="2907549" y="4640652"/>
              <a:ext cx="378221" cy="82494"/>
            </a:xfrm>
            <a:custGeom>
              <a:avLst/>
              <a:gdLst/>
              <a:ahLst/>
              <a:cxnLst/>
              <a:rect l="l" t="t" r="r" b="b"/>
              <a:pathLst>
                <a:path w="12975" h="2830" extrusionOk="0">
                  <a:moveTo>
                    <a:pt x="12974" y="1"/>
                  </a:moveTo>
                  <a:lnTo>
                    <a:pt x="12974" y="1"/>
                  </a:lnTo>
                  <a:cubicBezTo>
                    <a:pt x="12198" y="11"/>
                    <a:pt x="11424" y="228"/>
                    <a:pt x="10539" y="228"/>
                  </a:cubicBezTo>
                  <a:lnTo>
                    <a:pt x="7923" y="228"/>
                  </a:lnTo>
                  <a:cubicBezTo>
                    <a:pt x="7812" y="228"/>
                    <a:pt x="7696" y="228"/>
                    <a:pt x="7584" y="230"/>
                  </a:cubicBezTo>
                  <a:cubicBezTo>
                    <a:pt x="6229" y="245"/>
                    <a:pt x="4877" y="339"/>
                    <a:pt x="3525" y="340"/>
                  </a:cubicBezTo>
                  <a:cubicBezTo>
                    <a:pt x="3540" y="529"/>
                    <a:pt x="3559" y="719"/>
                    <a:pt x="3575" y="907"/>
                  </a:cubicBezTo>
                  <a:lnTo>
                    <a:pt x="3639" y="967"/>
                  </a:lnTo>
                  <a:cubicBezTo>
                    <a:pt x="3405" y="1287"/>
                    <a:pt x="2420" y="1449"/>
                    <a:pt x="2002" y="1571"/>
                  </a:cubicBezTo>
                  <a:cubicBezTo>
                    <a:pt x="1394" y="1888"/>
                    <a:pt x="543" y="2065"/>
                    <a:pt x="1" y="2584"/>
                  </a:cubicBezTo>
                  <a:cubicBezTo>
                    <a:pt x="558" y="2829"/>
                    <a:pt x="1204" y="2791"/>
                    <a:pt x="1844" y="2816"/>
                  </a:cubicBezTo>
                  <a:cubicBezTo>
                    <a:pt x="3386" y="2734"/>
                    <a:pt x="5009" y="2727"/>
                    <a:pt x="6635" y="2649"/>
                  </a:cubicBezTo>
                  <a:cubicBezTo>
                    <a:pt x="7748" y="2620"/>
                    <a:pt x="8867" y="2455"/>
                    <a:pt x="9984" y="2357"/>
                  </a:cubicBezTo>
                  <a:cubicBezTo>
                    <a:pt x="10949" y="2265"/>
                    <a:pt x="12144" y="2119"/>
                    <a:pt x="12877" y="1666"/>
                  </a:cubicBezTo>
                  <a:lnTo>
                    <a:pt x="12847" y="1561"/>
                  </a:lnTo>
                  <a:cubicBezTo>
                    <a:pt x="12909" y="1048"/>
                    <a:pt x="12948" y="527"/>
                    <a:pt x="12974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1" name="Google Shape;2001;p44">
              <a:extLst>
                <a:ext uri="{FF2B5EF4-FFF2-40B4-BE49-F238E27FC236}">
                  <a16:creationId xmlns:a16="http://schemas.microsoft.com/office/drawing/2014/main" id="{ECCB39EC-A68E-E467-24AF-BD76B86401C4}"/>
                </a:ext>
              </a:extLst>
            </p:cNvPr>
            <p:cNvSpPr/>
            <p:nvPr/>
          </p:nvSpPr>
          <p:spPr>
            <a:xfrm>
              <a:off x="3003249" y="4517464"/>
              <a:ext cx="170207" cy="86809"/>
            </a:xfrm>
            <a:custGeom>
              <a:avLst/>
              <a:gdLst/>
              <a:ahLst/>
              <a:cxnLst/>
              <a:rect l="l" t="t" r="r" b="b"/>
              <a:pathLst>
                <a:path w="5839" h="2978" extrusionOk="0">
                  <a:moveTo>
                    <a:pt x="236" y="1"/>
                  </a:moveTo>
                  <a:cubicBezTo>
                    <a:pt x="154" y="1"/>
                    <a:pt x="76" y="5"/>
                    <a:pt x="1" y="13"/>
                  </a:cubicBezTo>
                  <a:cubicBezTo>
                    <a:pt x="14" y="450"/>
                    <a:pt x="15" y="896"/>
                    <a:pt x="36" y="1362"/>
                  </a:cubicBezTo>
                  <a:cubicBezTo>
                    <a:pt x="39" y="1519"/>
                    <a:pt x="45" y="1674"/>
                    <a:pt x="50" y="1831"/>
                  </a:cubicBezTo>
                  <a:cubicBezTo>
                    <a:pt x="414" y="1970"/>
                    <a:pt x="819" y="2016"/>
                    <a:pt x="1227" y="2178"/>
                  </a:cubicBezTo>
                  <a:cubicBezTo>
                    <a:pt x="1797" y="2293"/>
                    <a:pt x="2364" y="2634"/>
                    <a:pt x="3047" y="2746"/>
                  </a:cubicBezTo>
                  <a:lnTo>
                    <a:pt x="3149" y="2977"/>
                  </a:lnTo>
                  <a:cubicBezTo>
                    <a:pt x="3789" y="2698"/>
                    <a:pt x="4422" y="2401"/>
                    <a:pt x="5095" y="2065"/>
                  </a:cubicBezTo>
                  <a:cubicBezTo>
                    <a:pt x="5340" y="1963"/>
                    <a:pt x="5589" y="1861"/>
                    <a:pt x="5839" y="1758"/>
                  </a:cubicBezTo>
                  <a:lnTo>
                    <a:pt x="5777" y="1609"/>
                  </a:lnTo>
                  <a:cubicBezTo>
                    <a:pt x="4867" y="1495"/>
                    <a:pt x="4070" y="1041"/>
                    <a:pt x="3273" y="699"/>
                  </a:cubicBezTo>
                  <a:cubicBezTo>
                    <a:pt x="2447" y="492"/>
                    <a:pt x="1149" y="1"/>
                    <a:pt x="236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2" name="Google Shape;2002;p44">
              <a:extLst>
                <a:ext uri="{FF2B5EF4-FFF2-40B4-BE49-F238E27FC236}">
                  <a16:creationId xmlns:a16="http://schemas.microsoft.com/office/drawing/2014/main" id="{AC249A34-12B6-54E6-BFA2-2C3A16D927CD}"/>
                </a:ext>
              </a:extLst>
            </p:cNvPr>
            <p:cNvSpPr/>
            <p:nvPr/>
          </p:nvSpPr>
          <p:spPr>
            <a:xfrm>
              <a:off x="3009400" y="4524431"/>
              <a:ext cx="281268" cy="126074"/>
            </a:xfrm>
            <a:custGeom>
              <a:avLst/>
              <a:gdLst/>
              <a:ahLst/>
              <a:cxnLst/>
              <a:rect l="l" t="t" r="r" b="b"/>
              <a:pathLst>
                <a:path w="9649" h="4325" extrusionOk="0">
                  <a:moveTo>
                    <a:pt x="9092" y="1"/>
                  </a:moveTo>
                  <a:cubicBezTo>
                    <a:pt x="7972" y="562"/>
                    <a:pt x="6775" y="1044"/>
                    <a:pt x="5628" y="1516"/>
                  </a:cubicBezTo>
                  <a:cubicBezTo>
                    <a:pt x="5378" y="1619"/>
                    <a:pt x="5129" y="1721"/>
                    <a:pt x="4884" y="1823"/>
                  </a:cubicBezTo>
                  <a:cubicBezTo>
                    <a:pt x="4210" y="2159"/>
                    <a:pt x="3578" y="2455"/>
                    <a:pt x="2938" y="2734"/>
                  </a:cubicBezTo>
                  <a:cubicBezTo>
                    <a:pt x="2497" y="2928"/>
                    <a:pt x="2051" y="3114"/>
                    <a:pt x="1586" y="3301"/>
                  </a:cubicBezTo>
                  <a:cubicBezTo>
                    <a:pt x="1133" y="3528"/>
                    <a:pt x="567" y="3865"/>
                    <a:pt x="0" y="3982"/>
                  </a:cubicBezTo>
                  <a:cubicBezTo>
                    <a:pt x="9" y="4096"/>
                    <a:pt x="21" y="4209"/>
                    <a:pt x="31" y="4324"/>
                  </a:cubicBezTo>
                  <a:cubicBezTo>
                    <a:pt x="1383" y="4323"/>
                    <a:pt x="2738" y="4229"/>
                    <a:pt x="4090" y="4215"/>
                  </a:cubicBezTo>
                  <a:lnTo>
                    <a:pt x="4087" y="4098"/>
                  </a:lnTo>
                  <a:cubicBezTo>
                    <a:pt x="5113" y="3984"/>
                    <a:pt x="6363" y="2959"/>
                    <a:pt x="7272" y="2504"/>
                  </a:cubicBezTo>
                  <a:cubicBezTo>
                    <a:pt x="7978" y="2104"/>
                    <a:pt x="8770" y="1702"/>
                    <a:pt x="9574" y="1378"/>
                  </a:cubicBezTo>
                  <a:cubicBezTo>
                    <a:pt x="9589" y="1006"/>
                    <a:pt x="9608" y="634"/>
                    <a:pt x="9632" y="259"/>
                  </a:cubicBezTo>
                  <a:cubicBezTo>
                    <a:pt x="9637" y="189"/>
                    <a:pt x="9641" y="121"/>
                    <a:pt x="9649" y="50"/>
                  </a:cubicBezTo>
                  <a:lnTo>
                    <a:pt x="9092" y="1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3" name="Google Shape;2003;p44">
              <a:extLst>
                <a:ext uri="{FF2B5EF4-FFF2-40B4-BE49-F238E27FC236}">
                  <a16:creationId xmlns:a16="http://schemas.microsoft.com/office/drawing/2014/main" id="{C3393A32-4C79-B8CF-A48A-1BBB06B04042}"/>
                </a:ext>
              </a:extLst>
            </p:cNvPr>
            <p:cNvSpPr/>
            <p:nvPr/>
          </p:nvSpPr>
          <p:spPr>
            <a:xfrm>
              <a:off x="3338561" y="4109306"/>
              <a:ext cx="121993" cy="176649"/>
            </a:xfrm>
            <a:custGeom>
              <a:avLst/>
              <a:gdLst/>
              <a:ahLst/>
              <a:cxnLst/>
              <a:rect l="l" t="t" r="r" b="b"/>
              <a:pathLst>
                <a:path w="4185" h="6060" extrusionOk="0">
                  <a:moveTo>
                    <a:pt x="1710" y="1"/>
                  </a:moveTo>
                  <a:cubicBezTo>
                    <a:pt x="1372" y="881"/>
                    <a:pt x="773" y="1604"/>
                    <a:pt x="1" y="2198"/>
                  </a:cubicBezTo>
                  <a:lnTo>
                    <a:pt x="299" y="2303"/>
                  </a:lnTo>
                  <a:lnTo>
                    <a:pt x="1664" y="5032"/>
                  </a:lnTo>
                  <a:lnTo>
                    <a:pt x="2801" y="6059"/>
                  </a:lnTo>
                  <a:cubicBezTo>
                    <a:pt x="3197" y="5571"/>
                    <a:pt x="4108" y="5340"/>
                    <a:pt x="4074" y="4899"/>
                  </a:cubicBezTo>
                  <a:lnTo>
                    <a:pt x="4184" y="4612"/>
                  </a:lnTo>
                  <a:cubicBezTo>
                    <a:pt x="3478" y="3811"/>
                    <a:pt x="3195" y="2562"/>
                    <a:pt x="2654" y="1720"/>
                  </a:cubicBezTo>
                  <a:cubicBezTo>
                    <a:pt x="2338" y="1143"/>
                    <a:pt x="2022" y="565"/>
                    <a:pt x="1710" y="1"/>
                  </a:cubicBezTo>
                  <a:close/>
                </a:path>
              </a:pathLst>
            </a:custGeom>
            <a:solidFill>
              <a:srgbClr val="FFF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4" name="Google Shape;2004;p44">
              <a:extLst>
                <a:ext uri="{FF2B5EF4-FFF2-40B4-BE49-F238E27FC236}">
                  <a16:creationId xmlns:a16="http://schemas.microsoft.com/office/drawing/2014/main" id="{C39B6B08-1D30-9481-C8CF-BF859F279302}"/>
                </a:ext>
              </a:extLst>
            </p:cNvPr>
            <p:cNvSpPr/>
            <p:nvPr/>
          </p:nvSpPr>
          <p:spPr>
            <a:xfrm>
              <a:off x="2414040" y="4159881"/>
              <a:ext cx="1049371" cy="252031"/>
            </a:xfrm>
            <a:custGeom>
              <a:avLst/>
              <a:gdLst/>
              <a:ahLst/>
              <a:cxnLst/>
              <a:rect l="l" t="t" r="r" b="b"/>
              <a:pathLst>
                <a:path w="35999" h="8646" extrusionOk="0">
                  <a:moveTo>
                    <a:pt x="3642" y="1"/>
                  </a:moveTo>
                  <a:lnTo>
                    <a:pt x="3585" y="116"/>
                  </a:lnTo>
                  <a:lnTo>
                    <a:pt x="3244" y="116"/>
                  </a:lnTo>
                  <a:cubicBezTo>
                    <a:pt x="2389" y="1651"/>
                    <a:pt x="1024" y="3016"/>
                    <a:pt x="172" y="4722"/>
                  </a:cubicBezTo>
                  <a:lnTo>
                    <a:pt x="1" y="4892"/>
                  </a:lnTo>
                  <a:cubicBezTo>
                    <a:pt x="198" y="5883"/>
                    <a:pt x="2068" y="6644"/>
                    <a:pt x="3868" y="7175"/>
                  </a:cubicBezTo>
                  <a:cubicBezTo>
                    <a:pt x="5165" y="7559"/>
                    <a:pt x="6423" y="7821"/>
                    <a:pt x="6995" y="7964"/>
                  </a:cubicBezTo>
                  <a:cubicBezTo>
                    <a:pt x="9694" y="8348"/>
                    <a:pt x="12393" y="8538"/>
                    <a:pt x="15089" y="8610"/>
                  </a:cubicBezTo>
                  <a:cubicBezTo>
                    <a:pt x="15974" y="8633"/>
                    <a:pt x="16859" y="8645"/>
                    <a:pt x="17744" y="8645"/>
                  </a:cubicBezTo>
                  <a:cubicBezTo>
                    <a:pt x="18504" y="8645"/>
                    <a:pt x="19256" y="8636"/>
                    <a:pt x="20006" y="8619"/>
                  </a:cubicBezTo>
                  <a:cubicBezTo>
                    <a:pt x="22776" y="8557"/>
                    <a:pt x="25461" y="8367"/>
                    <a:pt x="28149" y="7964"/>
                  </a:cubicBezTo>
                  <a:cubicBezTo>
                    <a:pt x="28943" y="7876"/>
                    <a:pt x="29735" y="7786"/>
                    <a:pt x="30507" y="7650"/>
                  </a:cubicBezTo>
                  <a:cubicBezTo>
                    <a:pt x="31227" y="7524"/>
                    <a:pt x="31927" y="7357"/>
                    <a:pt x="32587" y="7112"/>
                  </a:cubicBezTo>
                  <a:cubicBezTo>
                    <a:pt x="33782" y="6600"/>
                    <a:pt x="34804" y="5576"/>
                    <a:pt x="35998" y="5235"/>
                  </a:cubicBezTo>
                  <a:lnTo>
                    <a:pt x="35976" y="5155"/>
                  </a:lnTo>
                  <a:cubicBezTo>
                    <a:pt x="35617" y="5258"/>
                    <a:pt x="35251" y="5348"/>
                    <a:pt x="34957" y="5348"/>
                  </a:cubicBezTo>
                  <a:cubicBezTo>
                    <a:pt x="34652" y="5348"/>
                    <a:pt x="34425" y="5252"/>
                    <a:pt x="34362" y="4976"/>
                  </a:cubicBezTo>
                  <a:cubicBezTo>
                    <a:pt x="34303" y="4710"/>
                    <a:pt x="34380" y="4503"/>
                    <a:pt x="34520" y="4327"/>
                  </a:cubicBezTo>
                  <a:lnTo>
                    <a:pt x="33382" y="3301"/>
                  </a:lnTo>
                  <a:lnTo>
                    <a:pt x="32017" y="571"/>
                  </a:lnTo>
                  <a:lnTo>
                    <a:pt x="31720" y="467"/>
                  </a:lnTo>
                  <a:cubicBezTo>
                    <a:pt x="28940" y="2607"/>
                    <a:pt x="23956" y="3053"/>
                    <a:pt x="21157" y="3186"/>
                  </a:cubicBezTo>
                  <a:cubicBezTo>
                    <a:pt x="20665" y="3200"/>
                    <a:pt x="20168" y="3207"/>
                    <a:pt x="19666" y="3207"/>
                  </a:cubicBezTo>
                  <a:cubicBezTo>
                    <a:pt x="14310" y="3207"/>
                    <a:pt x="8471" y="2387"/>
                    <a:pt x="3642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5" name="Google Shape;2005;p44">
              <a:extLst>
                <a:ext uri="{FF2B5EF4-FFF2-40B4-BE49-F238E27FC236}">
                  <a16:creationId xmlns:a16="http://schemas.microsoft.com/office/drawing/2014/main" id="{C923226F-C7B2-188F-6BA5-313DA95A7ED0}"/>
                </a:ext>
              </a:extLst>
            </p:cNvPr>
            <p:cNvSpPr/>
            <p:nvPr/>
          </p:nvSpPr>
          <p:spPr>
            <a:xfrm>
              <a:off x="2488693" y="3655440"/>
              <a:ext cx="899744" cy="597867"/>
            </a:xfrm>
            <a:custGeom>
              <a:avLst/>
              <a:gdLst/>
              <a:ahLst/>
              <a:cxnLst/>
              <a:rect l="l" t="t" r="r" b="b"/>
              <a:pathLst>
                <a:path w="30866" h="20510" extrusionOk="0">
                  <a:moveTo>
                    <a:pt x="3085" y="0"/>
                  </a:moveTo>
                  <a:lnTo>
                    <a:pt x="3070" y="18"/>
                  </a:lnTo>
                  <a:cubicBezTo>
                    <a:pt x="3070" y="1604"/>
                    <a:pt x="2556" y="3397"/>
                    <a:pt x="2088" y="5074"/>
                  </a:cubicBezTo>
                  <a:cubicBezTo>
                    <a:pt x="1953" y="5562"/>
                    <a:pt x="1820" y="6040"/>
                    <a:pt x="1705" y="6500"/>
                  </a:cubicBezTo>
                  <a:cubicBezTo>
                    <a:pt x="1024" y="9742"/>
                    <a:pt x="683" y="12982"/>
                    <a:pt x="1" y="16395"/>
                  </a:cubicBezTo>
                  <a:lnTo>
                    <a:pt x="1" y="16736"/>
                  </a:lnTo>
                  <a:cubicBezTo>
                    <a:pt x="353" y="16935"/>
                    <a:pt x="714" y="17123"/>
                    <a:pt x="1079" y="17304"/>
                  </a:cubicBezTo>
                  <a:cubicBezTo>
                    <a:pt x="5915" y="19693"/>
                    <a:pt x="11762" y="20510"/>
                    <a:pt x="17123" y="20510"/>
                  </a:cubicBezTo>
                  <a:cubicBezTo>
                    <a:pt x="17619" y="20510"/>
                    <a:pt x="18110" y="20503"/>
                    <a:pt x="18596" y="20489"/>
                  </a:cubicBezTo>
                  <a:cubicBezTo>
                    <a:pt x="21395" y="20355"/>
                    <a:pt x="26379" y="19909"/>
                    <a:pt x="29159" y="17771"/>
                  </a:cubicBezTo>
                  <a:cubicBezTo>
                    <a:pt x="29928" y="17177"/>
                    <a:pt x="30527" y="16455"/>
                    <a:pt x="30866" y="15572"/>
                  </a:cubicBezTo>
                  <a:cubicBezTo>
                    <a:pt x="30588" y="15071"/>
                    <a:pt x="30312" y="14580"/>
                    <a:pt x="30040" y="14106"/>
                  </a:cubicBezTo>
                  <a:cubicBezTo>
                    <a:pt x="28856" y="11576"/>
                    <a:pt x="27507" y="9083"/>
                    <a:pt x="26737" y="6459"/>
                  </a:cubicBezTo>
                  <a:cubicBezTo>
                    <a:pt x="26355" y="5147"/>
                    <a:pt x="25867" y="3770"/>
                    <a:pt x="26085" y="2408"/>
                  </a:cubicBezTo>
                  <a:cubicBezTo>
                    <a:pt x="26269" y="1479"/>
                    <a:pt x="26670" y="782"/>
                    <a:pt x="27267" y="284"/>
                  </a:cubicBezTo>
                  <a:lnTo>
                    <a:pt x="26693" y="123"/>
                  </a:lnTo>
                  <a:cubicBezTo>
                    <a:pt x="25550" y="829"/>
                    <a:pt x="24330" y="1418"/>
                    <a:pt x="23058" y="1874"/>
                  </a:cubicBezTo>
                  <a:lnTo>
                    <a:pt x="23087" y="1953"/>
                  </a:lnTo>
                  <a:cubicBezTo>
                    <a:pt x="23203" y="3660"/>
                    <a:pt x="21608" y="5706"/>
                    <a:pt x="20130" y="6389"/>
                  </a:cubicBezTo>
                  <a:cubicBezTo>
                    <a:pt x="19080" y="6945"/>
                    <a:pt x="17795" y="7131"/>
                    <a:pt x="16494" y="7131"/>
                  </a:cubicBezTo>
                  <a:cubicBezTo>
                    <a:pt x="15400" y="7131"/>
                    <a:pt x="14294" y="6999"/>
                    <a:pt x="13306" y="6844"/>
                  </a:cubicBezTo>
                  <a:cubicBezTo>
                    <a:pt x="11258" y="6616"/>
                    <a:pt x="8984" y="6389"/>
                    <a:pt x="7164" y="5250"/>
                  </a:cubicBezTo>
                  <a:cubicBezTo>
                    <a:pt x="6141" y="4683"/>
                    <a:pt x="4663" y="2748"/>
                    <a:pt x="5230" y="1498"/>
                  </a:cubicBezTo>
                  <a:lnTo>
                    <a:pt x="5296" y="1373"/>
                  </a:lnTo>
                  <a:cubicBezTo>
                    <a:pt x="4521" y="972"/>
                    <a:pt x="3782" y="513"/>
                    <a:pt x="308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6" name="Google Shape;2006;p44">
              <a:extLst>
                <a:ext uri="{FF2B5EF4-FFF2-40B4-BE49-F238E27FC236}">
                  <a16:creationId xmlns:a16="http://schemas.microsoft.com/office/drawing/2014/main" id="{5F40912F-63BC-46C6-A2A9-1E75398A3B40}"/>
                </a:ext>
              </a:extLst>
            </p:cNvPr>
            <p:cNvSpPr/>
            <p:nvPr/>
          </p:nvSpPr>
          <p:spPr>
            <a:xfrm>
              <a:off x="2624620" y="3695405"/>
              <a:ext cx="540441" cy="167875"/>
            </a:xfrm>
            <a:custGeom>
              <a:avLst/>
              <a:gdLst/>
              <a:ahLst/>
              <a:cxnLst/>
              <a:rect l="l" t="t" r="r" b="b"/>
              <a:pathLst>
                <a:path w="18540" h="5759" extrusionOk="0">
                  <a:moveTo>
                    <a:pt x="635" y="0"/>
                  </a:moveTo>
                  <a:lnTo>
                    <a:pt x="569" y="126"/>
                  </a:lnTo>
                  <a:cubicBezTo>
                    <a:pt x="0" y="1376"/>
                    <a:pt x="1478" y="3311"/>
                    <a:pt x="2501" y="3878"/>
                  </a:cubicBezTo>
                  <a:cubicBezTo>
                    <a:pt x="4321" y="5017"/>
                    <a:pt x="6595" y="5245"/>
                    <a:pt x="8644" y="5471"/>
                  </a:cubicBezTo>
                  <a:cubicBezTo>
                    <a:pt x="9631" y="5627"/>
                    <a:pt x="10737" y="5759"/>
                    <a:pt x="11832" y="5759"/>
                  </a:cubicBezTo>
                  <a:cubicBezTo>
                    <a:pt x="13132" y="5759"/>
                    <a:pt x="14417" y="5572"/>
                    <a:pt x="15467" y="5017"/>
                  </a:cubicBezTo>
                  <a:cubicBezTo>
                    <a:pt x="16946" y="4334"/>
                    <a:pt x="18540" y="2288"/>
                    <a:pt x="18424" y="581"/>
                  </a:cubicBezTo>
                  <a:lnTo>
                    <a:pt x="18396" y="500"/>
                  </a:lnTo>
                  <a:cubicBezTo>
                    <a:pt x="16248" y="1275"/>
                    <a:pt x="13953" y="1681"/>
                    <a:pt x="11648" y="1681"/>
                  </a:cubicBezTo>
                  <a:cubicBezTo>
                    <a:pt x="11634" y="1681"/>
                    <a:pt x="11619" y="1681"/>
                    <a:pt x="11605" y="1681"/>
                  </a:cubicBezTo>
                  <a:cubicBezTo>
                    <a:pt x="9822" y="1681"/>
                    <a:pt x="7880" y="1592"/>
                    <a:pt x="6110" y="1422"/>
                  </a:cubicBezTo>
                  <a:cubicBezTo>
                    <a:pt x="4414" y="1174"/>
                    <a:pt x="2546" y="917"/>
                    <a:pt x="959" y="161"/>
                  </a:cubicBezTo>
                  <a:cubicBezTo>
                    <a:pt x="849" y="107"/>
                    <a:pt x="741" y="54"/>
                    <a:pt x="635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7" name="Google Shape;2007;p44">
              <a:extLst>
                <a:ext uri="{FF2B5EF4-FFF2-40B4-BE49-F238E27FC236}">
                  <a16:creationId xmlns:a16="http://schemas.microsoft.com/office/drawing/2014/main" id="{7B8D577B-10DF-5603-6440-402D0AEAE115}"/>
                </a:ext>
              </a:extLst>
            </p:cNvPr>
            <p:cNvSpPr/>
            <p:nvPr/>
          </p:nvSpPr>
          <p:spPr>
            <a:xfrm>
              <a:off x="2687409" y="3606031"/>
              <a:ext cx="172685" cy="62119"/>
            </a:xfrm>
            <a:custGeom>
              <a:avLst/>
              <a:gdLst/>
              <a:ahLst/>
              <a:cxnLst/>
              <a:rect l="l" t="t" r="r" b="b"/>
              <a:pathLst>
                <a:path w="5924" h="2131" extrusionOk="0">
                  <a:moveTo>
                    <a:pt x="1773" y="1"/>
                  </a:moveTo>
                  <a:cubicBezTo>
                    <a:pt x="939" y="1"/>
                    <a:pt x="156" y="405"/>
                    <a:pt x="232" y="1315"/>
                  </a:cubicBezTo>
                  <a:lnTo>
                    <a:pt x="1" y="1343"/>
                  </a:lnTo>
                  <a:cubicBezTo>
                    <a:pt x="1179" y="1842"/>
                    <a:pt x="2510" y="2131"/>
                    <a:pt x="3787" y="2131"/>
                  </a:cubicBezTo>
                  <a:cubicBezTo>
                    <a:pt x="4530" y="2131"/>
                    <a:pt x="5256" y="2033"/>
                    <a:pt x="5923" y="1821"/>
                  </a:cubicBezTo>
                  <a:lnTo>
                    <a:pt x="5805" y="1315"/>
                  </a:lnTo>
                  <a:cubicBezTo>
                    <a:pt x="5328" y="479"/>
                    <a:pt x="4725" y="176"/>
                    <a:pt x="4062" y="176"/>
                  </a:cubicBezTo>
                  <a:cubicBezTo>
                    <a:pt x="3720" y="176"/>
                    <a:pt x="3362" y="257"/>
                    <a:pt x="2997" y="387"/>
                  </a:cubicBezTo>
                  <a:lnTo>
                    <a:pt x="2961" y="292"/>
                  </a:lnTo>
                  <a:cubicBezTo>
                    <a:pt x="2620" y="102"/>
                    <a:pt x="2190" y="1"/>
                    <a:pt x="1773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8" name="Google Shape;2008;p44">
              <a:extLst>
                <a:ext uri="{FF2B5EF4-FFF2-40B4-BE49-F238E27FC236}">
                  <a16:creationId xmlns:a16="http://schemas.microsoft.com/office/drawing/2014/main" id="{1EF929E6-A40B-5842-259B-D873DF6FBF8B}"/>
                </a:ext>
              </a:extLst>
            </p:cNvPr>
            <p:cNvSpPr/>
            <p:nvPr/>
          </p:nvSpPr>
          <p:spPr>
            <a:xfrm>
              <a:off x="2574861" y="3478908"/>
              <a:ext cx="414455" cy="180205"/>
            </a:xfrm>
            <a:custGeom>
              <a:avLst/>
              <a:gdLst/>
              <a:ahLst/>
              <a:cxnLst/>
              <a:rect l="l" t="t" r="r" b="b"/>
              <a:pathLst>
                <a:path w="14218" h="6182" extrusionOk="0">
                  <a:moveTo>
                    <a:pt x="11300" y="0"/>
                  </a:moveTo>
                  <a:cubicBezTo>
                    <a:pt x="10968" y="0"/>
                    <a:pt x="10645" y="37"/>
                    <a:pt x="10353" y="104"/>
                  </a:cubicBezTo>
                  <a:cubicBezTo>
                    <a:pt x="9330" y="445"/>
                    <a:pt x="8191" y="1014"/>
                    <a:pt x="7168" y="1468"/>
                  </a:cubicBezTo>
                  <a:cubicBezTo>
                    <a:pt x="6638" y="1704"/>
                    <a:pt x="5806" y="1939"/>
                    <a:pt x="5031" y="1939"/>
                  </a:cubicBezTo>
                  <a:cubicBezTo>
                    <a:pt x="4332" y="1939"/>
                    <a:pt x="3679" y="1747"/>
                    <a:pt x="3338" y="1190"/>
                  </a:cubicBezTo>
                  <a:cubicBezTo>
                    <a:pt x="2837" y="754"/>
                    <a:pt x="2201" y="210"/>
                    <a:pt x="1588" y="210"/>
                  </a:cubicBezTo>
                  <a:cubicBezTo>
                    <a:pt x="1230" y="210"/>
                    <a:pt x="880" y="396"/>
                    <a:pt x="570" y="901"/>
                  </a:cubicBezTo>
                  <a:cubicBezTo>
                    <a:pt x="0" y="1924"/>
                    <a:pt x="684" y="3403"/>
                    <a:pt x="1479" y="4198"/>
                  </a:cubicBezTo>
                  <a:cubicBezTo>
                    <a:pt x="2116" y="4801"/>
                    <a:pt x="2944" y="5317"/>
                    <a:pt x="3863" y="5704"/>
                  </a:cubicBezTo>
                  <a:lnTo>
                    <a:pt x="4096" y="5676"/>
                  </a:lnTo>
                  <a:cubicBezTo>
                    <a:pt x="4019" y="4766"/>
                    <a:pt x="4801" y="4362"/>
                    <a:pt x="5635" y="4362"/>
                  </a:cubicBezTo>
                  <a:cubicBezTo>
                    <a:pt x="6052" y="4362"/>
                    <a:pt x="6482" y="4463"/>
                    <a:pt x="6823" y="4653"/>
                  </a:cubicBezTo>
                  <a:lnTo>
                    <a:pt x="6858" y="4748"/>
                  </a:lnTo>
                  <a:cubicBezTo>
                    <a:pt x="7222" y="4618"/>
                    <a:pt x="7580" y="4537"/>
                    <a:pt x="7922" y="4537"/>
                  </a:cubicBezTo>
                  <a:cubicBezTo>
                    <a:pt x="8584" y="4537"/>
                    <a:pt x="9188" y="4840"/>
                    <a:pt x="9666" y="5676"/>
                  </a:cubicBezTo>
                  <a:lnTo>
                    <a:pt x="9784" y="6182"/>
                  </a:lnTo>
                  <a:cubicBezTo>
                    <a:pt x="9939" y="6135"/>
                    <a:pt x="10088" y="6080"/>
                    <a:pt x="10236" y="6018"/>
                  </a:cubicBezTo>
                  <a:cubicBezTo>
                    <a:pt x="11714" y="5448"/>
                    <a:pt x="14217" y="3970"/>
                    <a:pt x="14217" y="2151"/>
                  </a:cubicBezTo>
                  <a:cubicBezTo>
                    <a:pt x="14125" y="600"/>
                    <a:pt x="12644" y="0"/>
                    <a:pt x="11300" y="0"/>
                  </a:cubicBezTo>
                  <a:close/>
                </a:path>
              </a:pathLst>
            </a:custGeom>
            <a:solidFill>
              <a:srgbClr val="FF4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89" name="Google Shape;2009;p44">
              <a:extLst>
                <a:ext uri="{FF2B5EF4-FFF2-40B4-BE49-F238E27FC236}">
                  <a16:creationId xmlns:a16="http://schemas.microsoft.com/office/drawing/2014/main" id="{E89579F2-1CFB-8329-DC3C-AD2DC402F60C}"/>
                </a:ext>
              </a:extLst>
            </p:cNvPr>
            <p:cNvSpPr/>
            <p:nvPr/>
          </p:nvSpPr>
          <p:spPr>
            <a:xfrm>
              <a:off x="2949496" y="2500576"/>
              <a:ext cx="521144" cy="461940"/>
            </a:xfrm>
            <a:custGeom>
              <a:avLst/>
              <a:gdLst/>
              <a:ahLst/>
              <a:cxnLst/>
              <a:rect l="l" t="t" r="r" b="b"/>
              <a:pathLst>
                <a:path w="17878" h="15847" extrusionOk="0">
                  <a:moveTo>
                    <a:pt x="9894" y="1"/>
                  </a:moveTo>
                  <a:cubicBezTo>
                    <a:pt x="9438" y="1"/>
                    <a:pt x="7390" y="229"/>
                    <a:pt x="7618" y="1024"/>
                  </a:cubicBezTo>
                  <a:lnTo>
                    <a:pt x="7567" y="1338"/>
                  </a:lnTo>
                  <a:cubicBezTo>
                    <a:pt x="7144" y="1270"/>
                    <a:pt x="6708" y="1235"/>
                    <a:pt x="6269" y="1235"/>
                  </a:cubicBezTo>
                  <a:cubicBezTo>
                    <a:pt x="4076" y="1235"/>
                    <a:pt x="1827" y="2111"/>
                    <a:pt x="797" y="4093"/>
                  </a:cubicBezTo>
                  <a:cubicBezTo>
                    <a:pt x="569" y="4435"/>
                    <a:pt x="0" y="5799"/>
                    <a:pt x="569" y="6028"/>
                  </a:cubicBezTo>
                  <a:lnTo>
                    <a:pt x="551" y="6375"/>
                  </a:lnTo>
                  <a:cubicBezTo>
                    <a:pt x="697" y="6382"/>
                    <a:pt x="844" y="6391"/>
                    <a:pt x="993" y="6403"/>
                  </a:cubicBezTo>
                  <a:cubicBezTo>
                    <a:pt x="6354" y="6822"/>
                    <a:pt x="11671" y="9975"/>
                    <a:pt x="14707" y="14471"/>
                  </a:cubicBezTo>
                  <a:cubicBezTo>
                    <a:pt x="14970" y="14864"/>
                    <a:pt x="15216" y="15267"/>
                    <a:pt x="15441" y="15677"/>
                  </a:cubicBezTo>
                  <a:cubicBezTo>
                    <a:pt x="15582" y="15794"/>
                    <a:pt x="15723" y="15847"/>
                    <a:pt x="15860" y="15847"/>
                  </a:cubicBezTo>
                  <a:cubicBezTo>
                    <a:pt x="16864" y="15847"/>
                    <a:pt x="17685" y="13023"/>
                    <a:pt x="17401" y="12170"/>
                  </a:cubicBezTo>
                  <a:lnTo>
                    <a:pt x="17227" y="12137"/>
                  </a:lnTo>
                  <a:cubicBezTo>
                    <a:pt x="17730" y="11182"/>
                    <a:pt x="17877" y="10004"/>
                    <a:pt x="17743" y="8987"/>
                  </a:cubicBezTo>
                  <a:cubicBezTo>
                    <a:pt x="17743" y="8208"/>
                    <a:pt x="16870" y="5469"/>
                    <a:pt x="15767" y="5352"/>
                  </a:cubicBezTo>
                  <a:cubicBezTo>
                    <a:pt x="15201" y="2734"/>
                    <a:pt x="12351" y="189"/>
                    <a:pt x="9894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0" name="Google Shape;2010;p44">
              <a:extLst>
                <a:ext uri="{FF2B5EF4-FFF2-40B4-BE49-F238E27FC236}">
                  <a16:creationId xmlns:a16="http://schemas.microsoft.com/office/drawing/2014/main" id="{25F83F80-8F38-F7C9-3CB9-BE337AD30FE4}"/>
                </a:ext>
              </a:extLst>
            </p:cNvPr>
            <p:cNvSpPr/>
            <p:nvPr/>
          </p:nvSpPr>
          <p:spPr>
            <a:xfrm>
              <a:off x="3242716" y="3641798"/>
              <a:ext cx="452291" cy="727759"/>
            </a:xfrm>
            <a:custGeom>
              <a:avLst/>
              <a:gdLst/>
              <a:ahLst/>
              <a:cxnLst/>
              <a:rect l="l" t="t" r="r" b="b"/>
              <a:pathLst>
                <a:path w="15516" h="24966" extrusionOk="0">
                  <a:moveTo>
                    <a:pt x="2913" y="1"/>
                  </a:moveTo>
                  <a:cubicBezTo>
                    <a:pt x="2320" y="160"/>
                    <a:pt x="1813" y="408"/>
                    <a:pt x="1400" y="752"/>
                  </a:cubicBezTo>
                  <a:cubicBezTo>
                    <a:pt x="803" y="1250"/>
                    <a:pt x="402" y="1949"/>
                    <a:pt x="218" y="2877"/>
                  </a:cubicBezTo>
                  <a:cubicBezTo>
                    <a:pt x="0" y="4238"/>
                    <a:pt x="488" y="5613"/>
                    <a:pt x="870" y="6927"/>
                  </a:cubicBezTo>
                  <a:cubicBezTo>
                    <a:pt x="1640" y="9552"/>
                    <a:pt x="2989" y="12046"/>
                    <a:pt x="4173" y="14577"/>
                  </a:cubicBezTo>
                  <a:cubicBezTo>
                    <a:pt x="4447" y="15048"/>
                    <a:pt x="4721" y="15542"/>
                    <a:pt x="4999" y="16042"/>
                  </a:cubicBezTo>
                  <a:cubicBezTo>
                    <a:pt x="5312" y="16606"/>
                    <a:pt x="5628" y="17183"/>
                    <a:pt x="5945" y="17761"/>
                  </a:cubicBezTo>
                  <a:cubicBezTo>
                    <a:pt x="6485" y="18600"/>
                    <a:pt x="6768" y="19849"/>
                    <a:pt x="7474" y="20652"/>
                  </a:cubicBezTo>
                  <a:lnTo>
                    <a:pt x="7364" y="20938"/>
                  </a:lnTo>
                  <a:cubicBezTo>
                    <a:pt x="7399" y="21381"/>
                    <a:pt x="6485" y="21611"/>
                    <a:pt x="6092" y="22099"/>
                  </a:cubicBezTo>
                  <a:cubicBezTo>
                    <a:pt x="5951" y="22274"/>
                    <a:pt x="5875" y="22485"/>
                    <a:pt x="5934" y="22748"/>
                  </a:cubicBezTo>
                  <a:cubicBezTo>
                    <a:pt x="5997" y="23024"/>
                    <a:pt x="6224" y="23119"/>
                    <a:pt x="6529" y="23119"/>
                  </a:cubicBezTo>
                  <a:cubicBezTo>
                    <a:pt x="6823" y="23119"/>
                    <a:pt x="7189" y="23030"/>
                    <a:pt x="7548" y="22926"/>
                  </a:cubicBezTo>
                  <a:cubicBezTo>
                    <a:pt x="8000" y="22799"/>
                    <a:pt x="8440" y="22646"/>
                    <a:pt x="8709" y="22628"/>
                  </a:cubicBezTo>
                  <a:lnTo>
                    <a:pt x="8710" y="22646"/>
                  </a:lnTo>
                  <a:cubicBezTo>
                    <a:pt x="8824" y="23150"/>
                    <a:pt x="9299" y="24965"/>
                    <a:pt x="9950" y="24965"/>
                  </a:cubicBezTo>
                  <a:cubicBezTo>
                    <a:pt x="10047" y="24965"/>
                    <a:pt x="10149" y="24924"/>
                    <a:pt x="10254" y="24832"/>
                  </a:cubicBezTo>
                  <a:cubicBezTo>
                    <a:pt x="10682" y="24483"/>
                    <a:pt x="10761" y="23311"/>
                    <a:pt x="10872" y="22654"/>
                  </a:cubicBezTo>
                  <a:cubicBezTo>
                    <a:pt x="11160" y="23057"/>
                    <a:pt x="11827" y="23907"/>
                    <a:pt x="12291" y="23907"/>
                  </a:cubicBezTo>
                  <a:cubicBezTo>
                    <a:pt x="12419" y="23907"/>
                    <a:pt x="12532" y="23842"/>
                    <a:pt x="12617" y="23685"/>
                  </a:cubicBezTo>
                  <a:cubicBezTo>
                    <a:pt x="12841" y="23328"/>
                    <a:pt x="12559" y="22488"/>
                    <a:pt x="12420" y="22004"/>
                  </a:cubicBezTo>
                  <a:lnTo>
                    <a:pt x="12420" y="22004"/>
                  </a:lnTo>
                  <a:cubicBezTo>
                    <a:pt x="12738" y="22224"/>
                    <a:pt x="13409" y="22563"/>
                    <a:pt x="13877" y="22563"/>
                  </a:cubicBezTo>
                  <a:cubicBezTo>
                    <a:pt x="14077" y="22563"/>
                    <a:pt x="14240" y="22501"/>
                    <a:pt x="14321" y="22340"/>
                  </a:cubicBezTo>
                  <a:cubicBezTo>
                    <a:pt x="14615" y="21766"/>
                    <a:pt x="13497" y="21104"/>
                    <a:pt x="13247" y="20624"/>
                  </a:cubicBezTo>
                  <a:lnTo>
                    <a:pt x="13247" y="20624"/>
                  </a:lnTo>
                  <a:cubicBezTo>
                    <a:pt x="13604" y="20673"/>
                    <a:pt x="14118" y="20854"/>
                    <a:pt x="14538" y="20854"/>
                  </a:cubicBezTo>
                  <a:cubicBezTo>
                    <a:pt x="14796" y="20854"/>
                    <a:pt x="15018" y="20786"/>
                    <a:pt x="15149" y="20579"/>
                  </a:cubicBezTo>
                  <a:cubicBezTo>
                    <a:pt x="15515" y="19883"/>
                    <a:pt x="13747" y="19408"/>
                    <a:pt x="13341" y="19149"/>
                  </a:cubicBezTo>
                  <a:lnTo>
                    <a:pt x="13053" y="19040"/>
                  </a:lnTo>
                  <a:cubicBezTo>
                    <a:pt x="11708" y="15410"/>
                    <a:pt x="10428" y="11676"/>
                    <a:pt x="9081" y="8045"/>
                  </a:cubicBezTo>
                  <a:cubicBezTo>
                    <a:pt x="7915" y="4817"/>
                    <a:pt x="7067" y="297"/>
                    <a:pt x="2913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1" name="Google Shape;2011;p44">
              <a:extLst>
                <a:ext uri="{FF2B5EF4-FFF2-40B4-BE49-F238E27FC236}">
                  <a16:creationId xmlns:a16="http://schemas.microsoft.com/office/drawing/2014/main" id="{B2EDDDC9-4C1F-7B08-4413-27C9939E56D3}"/>
                </a:ext>
              </a:extLst>
            </p:cNvPr>
            <p:cNvSpPr/>
            <p:nvPr/>
          </p:nvSpPr>
          <p:spPr>
            <a:xfrm>
              <a:off x="2351805" y="3035420"/>
              <a:ext cx="1224708" cy="709045"/>
            </a:xfrm>
            <a:custGeom>
              <a:avLst/>
              <a:gdLst/>
              <a:ahLst/>
              <a:cxnLst/>
              <a:rect l="l" t="t" r="r" b="b"/>
              <a:pathLst>
                <a:path w="42014" h="24324" extrusionOk="0">
                  <a:moveTo>
                    <a:pt x="4609" y="6654"/>
                  </a:moveTo>
                  <a:cubicBezTo>
                    <a:pt x="4627" y="6654"/>
                    <a:pt x="4645" y="6655"/>
                    <a:pt x="4663" y="6655"/>
                  </a:cubicBezTo>
                  <a:cubicBezTo>
                    <a:pt x="5324" y="6689"/>
                    <a:pt x="5831" y="7246"/>
                    <a:pt x="5802" y="7905"/>
                  </a:cubicBezTo>
                  <a:cubicBezTo>
                    <a:pt x="5772" y="8545"/>
                    <a:pt x="5241" y="9045"/>
                    <a:pt x="4606" y="9045"/>
                  </a:cubicBezTo>
                  <a:cubicBezTo>
                    <a:pt x="4588" y="9045"/>
                    <a:pt x="4570" y="9044"/>
                    <a:pt x="4552" y="9044"/>
                  </a:cubicBezTo>
                  <a:cubicBezTo>
                    <a:pt x="3893" y="9012"/>
                    <a:pt x="3384" y="8453"/>
                    <a:pt x="3413" y="7794"/>
                  </a:cubicBezTo>
                  <a:cubicBezTo>
                    <a:pt x="3446" y="7153"/>
                    <a:pt x="3974" y="6654"/>
                    <a:pt x="4609" y="6654"/>
                  </a:cubicBezTo>
                  <a:close/>
                  <a:moveTo>
                    <a:pt x="24207" y="7566"/>
                  </a:moveTo>
                  <a:cubicBezTo>
                    <a:pt x="24225" y="7566"/>
                    <a:pt x="24243" y="7567"/>
                    <a:pt x="24261" y="7567"/>
                  </a:cubicBezTo>
                  <a:cubicBezTo>
                    <a:pt x="24920" y="7601"/>
                    <a:pt x="25430" y="8158"/>
                    <a:pt x="25399" y="8817"/>
                  </a:cubicBezTo>
                  <a:cubicBezTo>
                    <a:pt x="25371" y="9458"/>
                    <a:pt x="24838" y="9957"/>
                    <a:pt x="24202" y="9957"/>
                  </a:cubicBezTo>
                  <a:cubicBezTo>
                    <a:pt x="24185" y="9957"/>
                    <a:pt x="24168" y="9956"/>
                    <a:pt x="24151" y="9956"/>
                  </a:cubicBezTo>
                  <a:cubicBezTo>
                    <a:pt x="23492" y="9922"/>
                    <a:pt x="22982" y="9365"/>
                    <a:pt x="23012" y="8706"/>
                  </a:cubicBezTo>
                  <a:cubicBezTo>
                    <a:pt x="23042" y="8065"/>
                    <a:pt x="23571" y="7566"/>
                    <a:pt x="24207" y="7566"/>
                  </a:cubicBezTo>
                  <a:close/>
                  <a:moveTo>
                    <a:pt x="18945" y="15213"/>
                  </a:moveTo>
                  <a:cubicBezTo>
                    <a:pt x="20292" y="15213"/>
                    <a:pt x="21776" y="15812"/>
                    <a:pt x="21868" y="17365"/>
                  </a:cubicBezTo>
                  <a:cubicBezTo>
                    <a:pt x="21868" y="19184"/>
                    <a:pt x="19366" y="20662"/>
                    <a:pt x="17888" y="21232"/>
                  </a:cubicBezTo>
                  <a:cubicBezTo>
                    <a:pt x="17740" y="21292"/>
                    <a:pt x="17590" y="21348"/>
                    <a:pt x="17436" y="21396"/>
                  </a:cubicBezTo>
                  <a:cubicBezTo>
                    <a:pt x="16769" y="21608"/>
                    <a:pt x="16043" y="21706"/>
                    <a:pt x="15300" y="21706"/>
                  </a:cubicBezTo>
                  <a:cubicBezTo>
                    <a:pt x="14023" y="21706"/>
                    <a:pt x="12692" y="21417"/>
                    <a:pt x="11514" y="20918"/>
                  </a:cubicBezTo>
                  <a:cubicBezTo>
                    <a:pt x="10594" y="20531"/>
                    <a:pt x="9768" y="20018"/>
                    <a:pt x="9128" y="19412"/>
                  </a:cubicBezTo>
                  <a:cubicBezTo>
                    <a:pt x="8335" y="18617"/>
                    <a:pt x="7651" y="17138"/>
                    <a:pt x="8221" y="16115"/>
                  </a:cubicBezTo>
                  <a:cubicBezTo>
                    <a:pt x="8531" y="15610"/>
                    <a:pt x="8881" y="15424"/>
                    <a:pt x="9240" y="15424"/>
                  </a:cubicBezTo>
                  <a:cubicBezTo>
                    <a:pt x="9852" y="15424"/>
                    <a:pt x="10487" y="15968"/>
                    <a:pt x="10989" y="16404"/>
                  </a:cubicBezTo>
                  <a:cubicBezTo>
                    <a:pt x="11329" y="16960"/>
                    <a:pt x="11981" y="17152"/>
                    <a:pt x="12679" y="17152"/>
                  </a:cubicBezTo>
                  <a:cubicBezTo>
                    <a:pt x="13454" y="17152"/>
                    <a:pt x="14287" y="16916"/>
                    <a:pt x="14816" y="16681"/>
                  </a:cubicBezTo>
                  <a:cubicBezTo>
                    <a:pt x="15839" y="16226"/>
                    <a:pt x="16977" y="15658"/>
                    <a:pt x="18000" y="15316"/>
                  </a:cubicBezTo>
                  <a:cubicBezTo>
                    <a:pt x="18292" y="15249"/>
                    <a:pt x="18614" y="15213"/>
                    <a:pt x="18945" y="15213"/>
                  </a:cubicBezTo>
                  <a:close/>
                  <a:moveTo>
                    <a:pt x="14229" y="1"/>
                  </a:moveTo>
                  <a:lnTo>
                    <a:pt x="14020" y="192"/>
                  </a:lnTo>
                  <a:cubicBezTo>
                    <a:pt x="13906" y="1557"/>
                    <a:pt x="11064" y="2466"/>
                    <a:pt x="10153" y="2921"/>
                  </a:cubicBezTo>
                  <a:cubicBezTo>
                    <a:pt x="8729" y="3489"/>
                    <a:pt x="6592" y="4535"/>
                    <a:pt x="4866" y="4535"/>
                  </a:cubicBezTo>
                  <a:cubicBezTo>
                    <a:pt x="4525" y="4535"/>
                    <a:pt x="4199" y="4494"/>
                    <a:pt x="3899" y="4400"/>
                  </a:cubicBezTo>
                  <a:lnTo>
                    <a:pt x="3669" y="4855"/>
                  </a:lnTo>
                  <a:cubicBezTo>
                    <a:pt x="3030" y="5121"/>
                    <a:pt x="2191" y="5311"/>
                    <a:pt x="1375" y="5311"/>
                  </a:cubicBezTo>
                  <a:cubicBezTo>
                    <a:pt x="940" y="5311"/>
                    <a:pt x="512" y="5257"/>
                    <a:pt x="123" y="5131"/>
                  </a:cubicBezTo>
                  <a:lnTo>
                    <a:pt x="123" y="5131"/>
                  </a:lnTo>
                  <a:cubicBezTo>
                    <a:pt x="0" y="7931"/>
                    <a:pt x="547" y="10774"/>
                    <a:pt x="1651" y="13385"/>
                  </a:cubicBezTo>
                  <a:cubicBezTo>
                    <a:pt x="2966" y="16502"/>
                    <a:pt x="5072" y="19287"/>
                    <a:pt x="7776" y="21270"/>
                  </a:cubicBezTo>
                  <a:cubicBezTo>
                    <a:pt x="8475" y="21783"/>
                    <a:pt x="9215" y="22244"/>
                    <a:pt x="9989" y="22643"/>
                  </a:cubicBezTo>
                  <a:cubicBezTo>
                    <a:pt x="10097" y="22697"/>
                    <a:pt x="10207" y="22751"/>
                    <a:pt x="10315" y="22803"/>
                  </a:cubicBezTo>
                  <a:cubicBezTo>
                    <a:pt x="11902" y="23559"/>
                    <a:pt x="13769" y="23815"/>
                    <a:pt x="15464" y="24066"/>
                  </a:cubicBezTo>
                  <a:cubicBezTo>
                    <a:pt x="17224" y="24233"/>
                    <a:pt x="19148" y="24324"/>
                    <a:pt x="20918" y="24324"/>
                  </a:cubicBezTo>
                  <a:cubicBezTo>
                    <a:pt x="20946" y="24324"/>
                    <a:pt x="20975" y="24324"/>
                    <a:pt x="21003" y="24324"/>
                  </a:cubicBezTo>
                  <a:cubicBezTo>
                    <a:pt x="23311" y="24324"/>
                    <a:pt x="25604" y="23917"/>
                    <a:pt x="27752" y="23143"/>
                  </a:cubicBezTo>
                  <a:cubicBezTo>
                    <a:pt x="29024" y="22687"/>
                    <a:pt x="30245" y="22098"/>
                    <a:pt x="31388" y="21392"/>
                  </a:cubicBezTo>
                  <a:cubicBezTo>
                    <a:pt x="32358" y="20753"/>
                    <a:pt x="33333" y="19945"/>
                    <a:pt x="34229" y="19047"/>
                  </a:cubicBezTo>
                  <a:cubicBezTo>
                    <a:pt x="34856" y="18392"/>
                    <a:pt x="35240" y="17471"/>
                    <a:pt x="35873" y="16732"/>
                  </a:cubicBezTo>
                  <a:lnTo>
                    <a:pt x="35967" y="16592"/>
                  </a:lnTo>
                  <a:cubicBezTo>
                    <a:pt x="36239" y="16770"/>
                    <a:pt x="36556" y="16900"/>
                    <a:pt x="36946" y="16953"/>
                  </a:cubicBezTo>
                  <a:cubicBezTo>
                    <a:pt x="37119" y="16978"/>
                    <a:pt x="37293" y="16990"/>
                    <a:pt x="37467" y="16990"/>
                  </a:cubicBezTo>
                  <a:cubicBezTo>
                    <a:pt x="38426" y="16990"/>
                    <a:pt x="39378" y="16619"/>
                    <a:pt x="40173" y="16079"/>
                  </a:cubicBezTo>
                  <a:cubicBezTo>
                    <a:pt x="41471" y="15115"/>
                    <a:pt x="42014" y="13203"/>
                    <a:pt x="41862" y="11603"/>
                  </a:cubicBezTo>
                  <a:cubicBezTo>
                    <a:pt x="41704" y="10117"/>
                    <a:pt x="40735" y="8933"/>
                    <a:pt x="39273" y="8523"/>
                  </a:cubicBezTo>
                  <a:cubicBezTo>
                    <a:pt x="39063" y="8465"/>
                    <a:pt x="38812" y="8435"/>
                    <a:pt x="38542" y="8435"/>
                  </a:cubicBezTo>
                  <a:cubicBezTo>
                    <a:pt x="38438" y="8435"/>
                    <a:pt x="38331" y="8440"/>
                    <a:pt x="38222" y="8449"/>
                  </a:cubicBezTo>
                  <a:cubicBezTo>
                    <a:pt x="37265" y="8522"/>
                    <a:pt x="36196" y="8936"/>
                    <a:pt x="35916" y="9732"/>
                  </a:cubicBezTo>
                  <a:lnTo>
                    <a:pt x="35612" y="9650"/>
                  </a:lnTo>
                  <a:cubicBezTo>
                    <a:pt x="35334" y="10323"/>
                    <a:pt x="34888" y="10951"/>
                    <a:pt x="34470" y="11372"/>
                  </a:cubicBezTo>
                  <a:lnTo>
                    <a:pt x="34038" y="10995"/>
                  </a:lnTo>
                  <a:cubicBezTo>
                    <a:pt x="33922" y="10200"/>
                    <a:pt x="33581" y="9291"/>
                    <a:pt x="33011" y="8607"/>
                  </a:cubicBezTo>
                  <a:lnTo>
                    <a:pt x="33001" y="7478"/>
                  </a:lnTo>
                  <a:cubicBezTo>
                    <a:pt x="32900" y="7480"/>
                    <a:pt x="32799" y="7481"/>
                    <a:pt x="32698" y="7481"/>
                  </a:cubicBezTo>
                  <a:cubicBezTo>
                    <a:pt x="30821" y="7481"/>
                    <a:pt x="28986" y="7219"/>
                    <a:pt x="27307" y="6553"/>
                  </a:cubicBezTo>
                  <a:lnTo>
                    <a:pt x="27213" y="6787"/>
                  </a:lnTo>
                  <a:cubicBezTo>
                    <a:pt x="22890" y="6787"/>
                    <a:pt x="18797" y="4855"/>
                    <a:pt x="15726" y="1784"/>
                  </a:cubicBezTo>
                  <a:cubicBezTo>
                    <a:pt x="15603" y="1661"/>
                    <a:pt x="14858" y="785"/>
                    <a:pt x="14229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2" name="Google Shape;2012;p44">
              <a:extLst>
                <a:ext uri="{FF2B5EF4-FFF2-40B4-BE49-F238E27FC236}">
                  <a16:creationId xmlns:a16="http://schemas.microsoft.com/office/drawing/2014/main" id="{EFCD0D37-2588-0A71-B1FB-45321D519D51}"/>
                </a:ext>
              </a:extLst>
            </p:cNvPr>
            <p:cNvSpPr/>
            <p:nvPr/>
          </p:nvSpPr>
          <p:spPr>
            <a:xfrm>
              <a:off x="2355419" y="2685678"/>
              <a:ext cx="1115425" cy="681206"/>
            </a:xfrm>
            <a:custGeom>
              <a:avLst/>
              <a:gdLst/>
              <a:ahLst/>
              <a:cxnLst/>
              <a:rect l="l" t="t" r="r" b="b"/>
              <a:pathLst>
                <a:path w="38265" h="23369" extrusionOk="0">
                  <a:moveTo>
                    <a:pt x="19913" y="0"/>
                  </a:moveTo>
                  <a:cubicBezTo>
                    <a:pt x="10887" y="0"/>
                    <a:pt x="1491" y="6042"/>
                    <a:pt x="167" y="15378"/>
                  </a:cubicBezTo>
                  <a:cubicBezTo>
                    <a:pt x="84" y="15957"/>
                    <a:pt x="28" y="16541"/>
                    <a:pt x="1" y="17127"/>
                  </a:cubicBezTo>
                  <a:cubicBezTo>
                    <a:pt x="390" y="17254"/>
                    <a:pt x="819" y="17309"/>
                    <a:pt x="1254" y="17309"/>
                  </a:cubicBezTo>
                  <a:cubicBezTo>
                    <a:pt x="2070" y="17309"/>
                    <a:pt x="2908" y="17118"/>
                    <a:pt x="3548" y="16853"/>
                  </a:cubicBezTo>
                  <a:lnTo>
                    <a:pt x="3776" y="16397"/>
                  </a:lnTo>
                  <a:cubicBezTo>
                    <a:pt x="4077" y="16491"/>
                    <a:pt x="4404" y="16532"/>
                    <a:pt x="4746" y="16532"/>
                  </a:cubicBezTo>
                  <a:cubicBezTo>
                    <a:pt x="6471" y="16532"/>
                    <a:pt x="8607" y="15487"/>
                    <a:pt x="10032" y="14919"/>
                  </a:cubicBezTo>
                  <a:cubicBezTo>
                    <a:pt x="10941" y="14464"/>
                    <a:pt x="13784" y="13554"/>
                    <a:pt x="13898" y="12190"/>
                  </a:cubicBezTo>
                  <a:lnTo>
                    <a:pt x="14108" y="11999"/>
                  </a:lnTo>
                  <a:cubicBezTo>
                    <a:pt x="14737" y="12783"/>
                    <a:pt x="15482" y="13659"/>
                    <a:pt x="15604" y="13782"/>
                  </a:cubicBezTo>
                  <a:cubicBezTo>
                    <a:pt x="18673" y="16853"/>
                    <a:pt x="22769" y="18785"/>
                    <a:pt x="27091" y="18785"/>
                  </a:cubicBezTo>
                  <a:lnTo>
                    <a:pt x="27184" y="18551"/>
                  </a:lnTo>
                  <a:cubicBezTo>
                    <a:pt x="28862" y="19217"/>
                    <a:pt x="30699" y="19479"/>
                    <a:pt x="32575" y="19479"/>
                  </a:cubicBezTo>
                  <a:cubicBezTo>
                    <a:pt x="32676" y="19479"/>
                    <a:pt x="32778" y="19478"/>
                    <a:pt x="32879" y="19476"/>
                  </a:cubicBezTo>
                  <a:lnTo>
                    <a:pt x="32890" y="20605"/>
                  </a:lnTo>
                  <a:cubicBezTo>
                    <a:pt x="33460" y="21286"/>
                    <a:pt x="33800" y="22198"/>
                    <a:pt x="33915" y="22993"/>
                  </a:cubicBezTo>
                  <a:lnTo>
                    <a:pt x="34348" y="23369"/>
                  </a:lnTo>
                  <a:cubicBezTo>
                    <a:pt x="34766" y="22949"/>
                    <a:pt x="35211" y="22321"/>
                    <a:pt x="35489" y="21648"/>
                  </a:cubicBezTo>
                  <a:lnTo>
                    <a:pt x="35793" y="21730"/>
                  </a:lnTo>
                  <a:cubicBezTo>
                    <a:pt x="36072" y="20934"/>
                    <a:pt x="37141" y="20518"/>
                    <a:pt x="38101" y="20445"/>
                  </a:cubicBezTo>
                  <a:cubicBezTo>
                    <a:pt x="38265" y="16600"/>
                    <a:pt x="37692" y="12725"/>
                    <a:pt x="35821" y="9328"/>
                  </a:cubicBezTo>
                  <a:cubicBezTo>
                    <a:pt x="35596" y="8919"/>
                    <a:pt x="35350" y="8517"/>
                    <a:pt x="35087" y="8122"/>
                  </a:cubicBezTo>
                  <a:cubicBezTo>
                    <a:pt x="32051" y="3626"/>
                    <a:pt x="26732" y="475"/>
                    <a:pt x="21373" y="54"/>
                  </a:cubicBezTo>
                  <a:cubicBezTo>
                    <a:pt x="21227" y="44"/>
                    <a:pt x="21080" y="32"/>
                    <a:pt x="20931" y="26"/>
                  </a:cubicBezTo>
                  <a:cubicBezTo>
                    <a:pt x="20593" y="9"/>
                    <a:pt x="20253" y="0"/>
                    <a:pt x="19913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3" name="Google Shape;2013;p44">
              <a:extLst>
                <a:ext uri="{FF2B5EF4-FFF2-40B4-BE49-F238E27FC236}">
                  <a16:creationId xmlns:a16="http://schemas.microsoft.com/office/drawing/2014/main" id="{8A7D398A-8676-D3EA-483D-06E0EB74954B}"/>
                </a:ext>
              </a:extLst>
            </p:cNvPr>
            <p:cNvSpPr/>
            <p:nvPr/>
          </p:nvSpPr>
          <p:spPr>
            <a:xfrm>
              <a:off x="2997127" y="4382850"/>
              <a:ext cx="310360" cy="185919"/>
            </a:xfrm>
            <a:custGeom>
              <a:avLst/>
              <a:gdLst/>
              <a:ahLst/>
              <a:cxnLst/>
              <a:rect l="l" t="t" r="r" b="b"/>
              <a:pathLst>
                <a:path w="10647" h="6378" extrusionOk="0">
                  <a:moveTo>
                    <a:pt x="10504" y="1"/>
                  </a:moveTo>
                  <a:cubicBezTo>
                    <a:pt x="9733" y="137"/>
                    <a:pt x="8940" y="227"/>
                    <a:pt x="8145" y="313"/>
                  </a:cubicBezTo>
                  <a:cubicBezTo>
                    <a:pt x="5457" y="718"/>
                    <a:pt x="2770" y="908"/>
                    <a:pt x="0" y="970"/>
                  </a:cubicBezTo>
                  <a:lnTo>
                    <a:pt x="15" y="1587"/>
                  </a:lnTo>
                  <a:cubicBezTo>
                    <a:pt x="249" y="2066"/>
                    <a:pt x="132" y="2766"/>
                    <a:pt x="108" y="3314"/>
                  </a:cubicBezTo>
                  <a:cubicBezTo>
                    <a:pt x="174" y="3751"/>
                    <a:pt x="198" y="4188"/>
                    <a:pt x="209" y="4634"/>
                  </a:cubicBezTo>
                  <a:cubicBezTo>
                    <a:pt x="284" y="4626"/>
                    <a:pt x="363" y="4622"/>
                    <a:pt x="445" y="4622"/>
                  </a:cubicBezTo>
                  <a:cubicBezTo>
                    <a:pt x="1358" y="4622"/>
                    <a:pt x="2653" y="5110"/>
                    <a:pt x="3482" y="5318"/>
                  </a:cubicBezTo>
                  <a:cubicBezTo>
                    <a:pt x="4279" y="5659"/>
                    <a:pt x="5075" y="6113"/>
                    <a:pt x="5984" y="6229"/>
                  </a:cubicBezTo>
                  <a:lnTo>
                    <a:pt x="6047" y="6378"/>
                  </a:lnTo>
                  <a:cubicBezTo>
                    <a:pt x="7193" y="5907"/>
                    <a:pt x="8392" y="5423"/>
                    <a:pt x="9511" y="4864"/>
                  </a:cubicBezTo>
                  <a:lnTo>
                    <a:pt x="10068" y="4909"/>
                  </a:lnTo>
                  <a:cubicBezTo>
                    <a:pt x="10143" y="3943"/>
                    <a:pt x="10284" y="2977"/>
                    <a:pt x="10355" y="1959"/>
                  </a:cubicBezTo>
                  <a:cubicBezTo>
                    <a:pt x="10394" y="1404"/>
                    <a:pt x="10647" y="587"/>
                    <a:pt x="10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4" name="Google Shape;2014;p44">
              <a:extLst>
                <a:ext uri="{FF2B5EF4-FFF2-40B4-BE49-F238E27FC236}">
                  <a16:creationId xmlns:a16="http://schemas.microsoft.com/office/drawing/2014/main" id="{70403AE8-D6DA-5E13-3CED-A286EC2850BC}"/>
                </a:ext>
              </a:extLst>
            </p:cNvPr>
            <p:cNvSpPr/>
            <p:nvPr/>
          </p:nvSpPr>
          <p:spPr>
            <a:xfrm>
              <a:off x="3128477" y="4564600"/>
              <a:ext cx="159975" cy="82786"/>
            </a:xfrm>
            <a:custGeom>
              <a:avLst/>
              <a:gdLst/>
              <a:ahLst/>
              <a:cxnLst/>
              <a:rect l="l" t="t" r="r" b="b"/>
              <a:pathLst>
                <a:path w="5488" h="2840" extrusionOk="0">
                  <a:moveTo>
                    <a:pt x="5488" y="1"/>
                  </a:moveTo>
                  <a:cubicBezTo>
                    <a:pt x="4684" y="324"/>
                    <a:pt x="3890" y="726"/>
                    <a:pt x="3185" y="1129"/>
                  </a:cubicBezTo>
                  <a:cubicBezTo>
                    <a:pt x="2275" y="1585"/>
                    <a:pt x="1025" y="2610"/>
                    <a:pt x="1" y="2723"/>
                  </a:cubicBezTo>
                  <a:lnTo>
                    <a:pt x="2" y="2839"/>
                  </a:lnTo>
                  <a:cubicBezTo>
                    <a:pt x="115" y="2837"/>
                    <a:pt x="229" y="2837"/>
                    <a:pt x="343" y="2837"/>
                  </a:cubicBezTo>
                  <a:lnTo>
                    <a:pt x="2959" y="2837"/>
                  </a:lnTo>
                  <a:cubicBezTo>
                    <a:pt x="3845" y="2837"/>
                    <a:pt x="4619" y="2620"/>
                    <a:pt x="5394" y="2610"/>
                  </a:cubicBezTo>
                  <a:cubicBezTo>
                    <a:pt x="5439" y="1749"/>
                    <a:pt x="5452" y="875"/>
                    <a:pt x="5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5" name="Google Shape;2015;p44">
              <a:extLst>
                <a:ext uri="{FF2B5EF4-FFF2-40B4-BE49-F238E27FC236}">
                  <a16:creationId xmlns:a16="http://schemas.microsoft.com/office/drawing/2014/main" id="{0C331F55-8F63-9525-A5CA-1F2FA5D630B5}"/>
                </a:ext>
              </a:extLst>
            </p:cNvPr>
            <p:cNvSpPr/>
            <p:nvPr/>
          </p:nvSpPr>
          <p:spPr>
            <a:xfrm>
              <a:off x="3004706" y="4570780"/>
              <a:ext cx="90365" cy="69785"/>
            </a:xfrm>
            <a:custGeom>
              <a:avLst/>
              <a:gdLst/>
              <a:ahLst/>
              <a:cxnLst/>
              <a:rect l="l" t="t" r="r" b="b"/>
              <a:pathLst>
                <a:path w="3100" h="239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799"/>
                    <a:pt x="93" y="1596"/>
                    <a:pt x="161" y="2394"/>
                  </a:cubicBezTo>
                  <a:cubicBezTo>
                    <a:pt x="728" y="2277"/>
                    <a:pt x="1294" y="1939"/>
                    <a:pt x="1747" y="1712"/>
                  </a:cubicBezTo>
                  <a:cubicBezTo>
                    <a:pt x="2212" y="1527"/>
                    <a:pt x="2658" y="1340"/>
                    <a:pt x="3099" y="1147"/>
                  </a:cubicBezTo>
                  <a:lnTo>
                    <a:pt x="2997" y="916"/>
                  </a:lnTo>
                  <a:cubicBezTo>
                    <a:pt x="2314" y="803"/>
                    <a:pt x="1746" y="463"/>
                    <a:pt x="1177" y="347"/>
                  </a:cubicBezTo>
                  <a:cubicBezTo>
                    <a:pt x="772" y="185"/>
                    <a:pt x="364" y="14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6" name="Google Shape;2016;p44">
              <a:extLst>
                <a:ext uri="{FF2B5EF4-FFF2-40B4-BE49-F238E27FC236}">
                  <a16:creationId xmlns:a16="http://schemas.microsoft.com/office/drawing/2014/main" id="{209F7E37-F86E-4B4F-5DC0-16B0EBC84B84}"/>
                </a:ext>
              </a:extLst>
            </p:cNvPr>
            <p:cNvSpPr/>
            <p:nvPr/>
          </p:nvSpPr>
          <p:spPr>
            <a:xfrm>
              <a:off x="2526442" y="4368916"/>
              <a:ext cx="336624" cy="208539"/>
            </a:xfrm>
            <a:custGeom>
              <a:avLst/>
              <a:gdLst/>
              <a:ahLst/>
              <a:cxnLst/>
              <a:rect l="l" t="t" r="r" b="b"/>
              <a:pathLst>
                <a:path w="11548" h="7154" extrusionOk="0">
                  <a:moveTo>
                    <a:pt x="12" y="1"/>
                  </a:moveTo>
                  <a:lnTo>
                    <a:pt x="1" y="42"/>
                  </a:lnTo>
                  <a:cubicBezTo>
                    <a:pt x="300" y="622"/>
                    <a:pt x="284" y="1511"/>
                    <a:pt x="335" y="2199"/>
                  </a:cubicBezTo>
                  <a:cubicBezTo>
                    <a:pt x="518" y="2981"/>
                    <a:pt x="610" y="3769"/>
                    <a:pt x="717" y="4593"/>
                  </a:cubicBezTo>
                  <a:lnTo>
                    <a:pt x="1091" y="4543"/>
                  </a:lnTo>
                  <a:cubicBezTo>
                    <a:pt x="2002" y="5113"/>
                    <a:pt x="3025" y="5568"/>
                    <a:pt x="4048" y="6023"/>
                  </a:cubicBezTo>
                  <a:cubicBezTo>
                    <a:pt x="4618" y="6363"/>
                    <a:pt x="5301" y="6933"/>
                    <a:pt x="6096" y="6933"/>
                  </a:cubicBezTo>
                  <a:lnTo>
                    <a:pt x="6192" y="7154"/>
                  </a:lnTo>
                  <a:cubicBezTo>
                    <a:pt x="6275" y="7119"/>
                    <a:pt x="6354" y="7085"/>
                    <a:pt x="6438" y="7046"/>
                  </a:cubicBezTo>
                  <a:cubicBezTo>
                    <a:pt x="8029" y="6365"/>
                    <a:pt x="9623" y="5910"/>
                    <a:pt x="10986" y="5226"/>
                  </a:cubicBezTo>
                  <a:lnTo>
                    <a:pt x="11089" y="5233"/>
                  </a:lnTo>
                  <a:cubicBezTo>
                    <a:pt x="11140" y="4659"/>
                    <a:pt x="11203" y="4077"/>
                    <a:pt x="11230" y="3471"/>
                  </a:cubicBezTo>
                  <a:cubicBezTo>
                    <a:pt x="11255" y="2927"/>
                    <a:pt x="11548" y="2098"/>
                    <a:pt x="11230" y="1590"/>
                  </a:cubicBezTo>
                  <a:lnTo>
                    <a:pt x="11233" y="1437"/>
                  </a:lnTo>
                  <a:cubicBezTo>
                    <a:pt x="8535" y="1366"/>
                    <a:pt x="5837" y="1176"/>
                    <a:pt x="3139" y="790"/>
                  </a:cubicBezTo>
                  <a:cubicBezTo>
                    <a:pt x="2570" y="648"/>
                    <a:pt x="1309" y="385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7" name="Google Shape;2017;p44">
              <a:extLst>
                <a:ext uri="{FF2B5EF4-FFF2-40B4-BE49-F238E27FC236}">
                  <a16:creationId xmlns:a16="http://schemas.microsoft.com/office/drawing/2014/main" id="{65B8590C-AC8A-00E9-580C-60B28143E74B}"/>
                </a:ext>
              </a:extLst>
            </p:cNvPr>
            <p:cNvSpPr/>
            <p:nvPr/>
          </p:nvSpPr>
          <p:spPr>
            <a:xfrm>
              <a:off x="2680908" y="4567631"/>
              <a:ext cx="166447" cy="86780"/>
            </a:xfrm>
            <a:custGeom>
              <a:avLst/>
              <a:gdLst/>
              <a:ahLst/>
              <a:cxnLst/>
              <a:rect l="l" t="t" r="r" b="b"/>
              <a:pathLst>
                <a:path w="5710" h="2977" extrusionOk="0">
                  <a:moveTo>
                    <a:pt x="5687" y="1"/>
                  </a:moveTo>
                  <a:cubicBezTo>
                    <a:pt x="3868" y="685"/>
                    <a:pt x="1935" y="2163"/>
                    <a:pt x="0" y="2502"/>
                  </a:cubicBezTo>
                  <a:lnTo>
                    <a:pt x="4" y="2738"/>
                  </a:lnTo>
                  <a:cubicBezTo>
                    <a:pt x="557" y="2731"/>
                    <a:pt x="1124" y="2731"/>
                    <a:pt x="1707" y="2731"/>
                  </a:cubicBezTo>
                  <a:cubicBezTo>
                    <a:pt x="2844" y="2731"/>
                    <a:pt x="3983" y="2959"/>
                    <a:pt x="5233" y="2959"/>
                  </a:cubicBezTo>
                  <a:lnTo>
                    <a:pt x="5668" y="2977"/>
                  </a:lnTo>
                  <a:cubicBezTo>
                    <a:pt x="5709" y="1997"/>
                    <a:pt x="5684" y="1001"/>
                    <a:pt x="5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8" name="Google Shape;2018;p44">
              <a:extLst>
                <a:ext uri="{FF2B5EF4-FFF2-40B4-BE49-F238E27FC236}">
                  <a16:creationId xmlns:a16="http://schemas.microsoft.com/office/drawing/2014/main" id="{7532567E-A65B-18F7-0EDC-673409DDAF05}"/>
                </a:ext>
              </a:extLst>
            </p:cNvPr>
            <p:cNvSpPr/>
            <p:nvPr/>
          </p:nvSpPr>
          <p:spPr>
            <a:xfrm>
              <a:off x="2551628" y="4534459"/>
              <a:ext cx="103308" cy="103861"/>
            </a:xfrm>
            <a:custGeom>
              <a:avLst/>
              <a:gdLst/>
              <a:ahLst/>
              <a:cxnLst/>
              <a:rect l="l" t="t" r="r" b="b"/>
              <a:pathLst>
                <a:path w="3544" h="3563" extrusionOk="0">
                  <a:moveTo>
                    <a:pt x="0" y="0"/>
                  </a:moveTo>
                  <a:cubicBezTo>
                    <a:pt x="158" y="1188"/>
                    <a:pt x="366" y="2378"/>
                    <a:pt x="582" y="3562"/>
                  </a:cubicBezTo>
                  <a:cubicBezTo>
                    <a:pt x="956" y="3410"/>
                    <a:pt x="1332" y="3146"/>
                    <a:pt x="1708" y="2958"/>
                  </a:cubicBezTo>
                  <a:cubicBezTo>
                    <a:pt x="2303" y="2688"/>
                    <a:pt x="2922" y="2444"/>
                    <a:pt x="3543" y="2200"/>
                  </a:cubicBezTo>
                  <a:lnTo>
                    <a:pt x="3527" y="2162"/>
                  </a:lnTo>
                  <a:cubicBezTo>
                    <a:pt x="2275" y="1593"/>
                    <a:pt x="911" y="10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9" name="Google Shape;2019;p44">
              <a:extLst>
                <a:ext uri="{FF2B5EF4-FFF2-40B4-BE49-F238E27FC236}">
                  <a16:creationId xmlns:a16="http://schemas.microsoft.com/office/drawing/2014/main" id="{F5F5FD3E-337F-864A-313C-1E394F2720D4}"/>
                </a:ext>
              </a:extLst>
            </p:cNvPr>
            <p:cNvSpPr/>
            <p:nvPr/>
          </p:nvSpPr>
          <p:spPr>
            <a:xfrm>
              <a:off x="2102077" y="3190206"/>
              <a:ext cx="476428" cy="613141"/>
            </a:xfrm>
            <a:custGeom>
              <a:avLst/>
              <a:gdLst/>
              <a:ahLst/>
              <a:cxnLst/>
              <a:rect l="l" t="t" r="r" b="b"/>
              <a:pathLst>
                <a:path w="16344" h="21034" extrusionOk="0">
                  <a:moveTo>
                    <a:pt x="1318" y="1"/>
                  </a:moveTo>
                  <a:cubicBezTo>
                    <a:pt x="555" y="1"/>
                    <a:pt x="1" y="313"/>
                    <a:pt x="56" y="1043"/>
                  </a:cubicBezTo>
                  <a:cubicBezTo>
                    <a:pt x="156" y="1097"/>
                    <a:pt x="240" y="1167"/>
                    <a:pt x="295" y="1250"/>
                  </a:cubicBezTo>
                  <a:lnTo>
                    <a:pt x="335" y="1313"/>
                  </a:lnTo>
                  <a:cubicBezTo>
                    <a:pt x="716" y="1069"/>
                    <a:pt x="1093" y="902"/>
                    <a:pt x="1392" y="902"/>
                  </a:cubicBezTo>
                  <a:cubicBezTo>
                    <a:pt x="1779" y="902"/>
                    <a:pt x="2036" y="1181"/>
                    <a:pt x="2002" y="1933"/>
                  </a:cubicBezTo>
                  <a:lnTo>
                    <a:pt x="1097" y="1950"/>
                  </a:lnTo>
                  <a:cubicBezTo>
                    <a:pt x="784" y="1950"/>
                    <a:pt x="498" y="2097"/>
                    <a:pt x="290" y="2503"/>
                  </a:cubicBezTo>
                  <a:cubicBezTo>
                    <a:pt x="176" y="2958"/>
                    <a:pt x="404" y="3528"/>
                    <a:pt x="745" y="3754"/>
                  </a:cubicBezTo>
                  <a:lnTo>
                    <a:pt x="746" y="3821"/>
                  </a:lnTo>
                  <a:cubicBezTo>
                    <a:pt x="961" y="3780"/>
                    <a:pt x="1179" y="3748"/>
                    <a:pt x="1391" y="3748"/>
                  </a:cubicBezTo>
                  <a:cubicBezTo>
                    <a:pt x="1778" y="3748"/>
                    <a:pt x="2147" y="3855"/>
                    <a:pt x="2450" y="4209"/>
                  </a:cubicBezTo>
                  <a:cubicBezTo>
                    <a:pt x="3126" y="5033"/>
                    <a:pt x="2221" y="5610"/>
                    <a:pt x="1265" y="5909"/>
                  </a:cubicBezTo>
                  <a:lnTo>
                    <a:pt x="1654" y="5913"/>
                  </a:lnTo>
                  <a:cubicBezTo>
                    <a:pt x="2029" y="6570"/>
                    <a:pt x="2870" y="6995"/>
                    <a:pt x="3662" y="6995"/>
                  </a:cubicBezTo>
                  <a:cubicBezTo>
                    <a:pt x="3808" y="6995"/>
                    <a:pt x="3952" y="6981"/>
                    <a:pt x="4092" y="6951"/>
                  </a:cubicBezTo>
                  <a:lnTo>
                    <a:pt x="4146" y="7211"/>
                  </a:lnTo>
                  <a:cubicBezTo>
                    <a:pt x="4643" y="7475"/>
                    <a:pt x="4869" y="8101"/>
                    <a:pt x="5296" y="8528"/>
                  </a:cubicBezTo>
                  <a:cubicBezTo>
                    <a:pt x="5863" y="9212"/>
                    <a:pt x="6433" y="9779"/>
                    <a:pt x="7002" y="10576"/>
                  </a:cubicBezTo>
                  <a:cubicBezTo>
                    <a:pt x="7914" y="11714"/>
                    <a:pt x="8709" y="12964"/>
                    <a:pt x="9618" y="14102"/>
                  </a:cubicBezTo>
                  <a:cubicBezTo>
                    <a:pt x="10529" y="15352"/>
                    <a:pt x="11438" y="16605"/>
                    <a:pt x="12349" y="17855"/>
                  </a:cubicBezTo>
                  <a:cubicBezTo>
                    <a:pt x="13031" y="18993"/>
                    <a:pt x="14054" y="19904"/>
                    <a:pt x="14965" y="20927"/>
                  </a:cubicBezTo>
                  <a:lnTo>
                    <a:pt x="15348" y="21034"/>
                  </a:lnTo>
                  <a:cubicBezTo>
                    <a:pt x="15816" y="19357"/>
                    <a:pt x="16329" y="17565"/>
                    <a:pt x="16329" y="15979"/>
                  </a:cubicBezTo>
                  <a:lnTo>
                    <a:pt x="16343" y="15960"/>
                  </a:lnTo>
                  <a:cubicBezTo>
                    <a:pt x="13638" y="13978"/>
                    <a:pt x="11532" y="11194"/>
                    <a:pt x="10216" y="8076"/>
                  </a:cubicBezTo>
                  <a:cubicBezTo>
                    <a:pt x="9054" y="6780"/>
                    <a:pt x="8095" y="5210"/>
                    <a:pt x="6775" y="4093"/>
                  </a:cubicBezTo>
                  <a:cubicBezTo>
                    <a:pt x="6463" y="3392"/>
                    <a:pt x="6151" y="2689"/>
                    <a:pt x="5767" y="2024"/>
                  </a:cubicBezTo>
                  <a:lnTo>
                    <a:pt x="5526" y="2161"/>
                  </a:lnTo>
                  <a:cubicBezTo>
                    <a:pt x="5112" y="1501"/>
                    <a:pt x="4220" y="62"/>
                    <a:pt x="3415" y="62"/>
                  </a:cubicBezTo>
                  <a:cubicBezTo>
                    <a:pt x="3155" y="62"/>
                    <a:pt x="2903" y="212"/>
                    <a:pt x="2680" y="588"/>
                  </a:cubicBezTo>
                  <a:cubicBezTo>
                    <a:pt x="2282" y="245"/>
                    <a:pt x="1861" y="1"/>
                    <a:pt x="1318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0" name="Google Shape;2020;p44">
              <a:extLst>
                <a:ext uri="{FF2B5EF4-FFF2-40B4-BE49-F238E27FC236}">
                  <a16:creationId xmlns:a16="http://schemas.microsoft.com/office/drawing/2014/main" id="{31AD3497-83A5-8E4A-8958-0F3425FF4ECC}"/>
                </a:ext>
              </a:extLst>
            </p:cNvPr>
            <p:cNvSpPr/>
            <p:nvPr/>
          </p:nvSpPr>
          <p:spPr>
            <a:xfrm>
              <a:off x="1807895" y="3215421"/>
              <a:ext cx="385392" cy="467916"/>
            </a:xfrm>
            <a:custGeom>
              <a:avLst/>
              <a:gdLst/>
              <a:ahLst/>
              <a:cxnLst/>
              <a:rect l="l" t="t" r="r" b="b"/>
              <a:pathLst>
                <a:path w="13221" h="16052" extrusionOk="0">
                  <a:moveTo>
                    <a:pt x="9388" y="1"/>
                  </a:moveTo>
                  <a:cubicBezTo>
                    <a:pt x="9258" y="1"/>
                    <a:pt x="9131" y="15"/>
                    <a:pt x="9018" y="42"/>
                  </a:cubicBezTo>
                  <a:cubicBezTo>
                    <a:pt x="8593" y="201"/>
                    <a:pt x="8292" y="564"/>
                    <a:pt x="8055" y="992"/>
                  </a:cubicBezTo>
                  <a:lnTo>
                    <a:pt x="7769" y="952"/>
                  </a:lnTo>
                  <a:cubicBezTo>
                    <a:pt x="6811" y="1591"/>
                    <a:pt x="6250" y="2826"/>
                    <a:pt x="5997" y="3914"/>
                  </a:cubicBezTo>
                  <a:lnTo>
                    <a:pt x="5958" y="3905"/>
                  </a:lnTo>
                  <a:cubicBezTo>
                    <a:pt x="5071" y="7800"/>
                    <a:pt x="2975" y="11457"/>
                    <a:pt x="0" y="14094"/>
                  </a:cubicBezTo>
                  <a:lnTo>
                    <a:pt x="151" y="14261"/>
                  </a:lnTo>
                  <a:cubicBezTo>
                    <a:pt x="605" y="14829"/>
                    <a:pt x="1060" y="15626"/>
                    <a:pt x="1741" y="15965"/>
                  </a:cubicBezTo>
                  <a:lnTo>
                    <a:pt x="1891" y="16051"/>
                  </a:lnTo>
                  <a:cubicBezTo>
                    <a:pt x="1963" y="15928"/>
                    <a:pt x="2029" y="15823"/>
                    <a:pt x="2084" y="15738"/>
                  </a:cubicBezTo>
                  <a:cubicBezTo>
                    <a:pt x="2768" y="14715"/>
                    <a:pt x="3564" y="13692"/>
                    <a:pt x="4246" y="12553"/>
                  </a:cubicBezTo>
                  <a:cubicBezTo>
                    <a:pt x="5043" y="11418"/>
                    <a:pt x="5724" y="10395"/>
                    <a:pt x="6520" y="9256"/>
                  </a:cubicBezTo>
                  <a:cubicBezTo>
                    <a:pt x="6927" y="8851"/>
                    <a:pt x="7696" y="7989"/>
                    <a:pt x="7694" y="7325"/>
                  </a:cubicBezTo>
                  <a:lnTo>
                    <a:pt x="7770" y="7324"/>
                  </a:lnTo>
                  <a:cubicBezTo>
                    <a:pt x="8681" y="6982"/>
                    <a:pt x="9819" y="6413"/>
                    <a:pt x="9819" y="5389"/>
                  </a:cubicBezTo>
                  <a:lnTo>
                    <a:pt x="10047" y="5275"/>
                  </a:lnTo>
                  <a:cubicBezTo>
                    <a:pt x="10357" y="5275"/>
                    <a:pt x="10867" y="5194"/>
                    <a:pt x="11363" y="5041"/>
                  </a:cubicBezTo>
                  <a:cubicBezTo>
                    <a:pt x="12319" y="4744"/>
                    <a:pt x="13221" y="4167"/>
                    <a:pt x="12548" y="3342"/>
                  </a:cubicBezTo>
                  <a:cubicBezTo>
                    <a:pt x="12246" y="2988"/>
                    <a:pt x="11877" y="2881"/>
                    <a:pt x="11489" y="2881"/>
                  </a:cubicBezTo>
                  <a:cubicBezTo>
                    <a:pt x="11277" y="2881"/>
                    <a:pt x="11059" y="2913"/>
                    <a:pt x="10844" y="2955"/>
                  </a:cubicBezTo>
                  <a:lnTo>
                    <a:pt x="10840" y="2885"/>
                  </a:lnTo>
                  <a:cubicBezTo>
                    <a:pt x="10501" y="2658"/>
                    <a:pt x="10273" y="2088"/>
                    <a:pt x="10385" y="1634"/>
                  </a:cubicBezTo>
                  <a:cubicBezTo>
                    <a:pt x="10588" y="1230"/>
                    <a:pt x="10875" y="1084"/>
                    <a:pt x="11187" y="1084"/>
                  </a:cubicBezTo>
                  <a:lnTo>
                    <a:pt x="12092" y="1065"/>
                  </a:lnTo>
                  <a:cubicBezTo>
                    <a:pt x="12127" y="314"/>
                    <a:pt x="11870" y="35"/>
                    <a:pt x="11483" y="35"/>
                  </a:cubicBezTo>
                  <a:cubicBezTo>
                    <a:pt x="11183" y="35"/>
                    <a:pt x="10806" y="202"/>
                    <a:pt x="10426" y="445"/>
                  </a:cubicBezTo>
                  <a:lnTo>
                    <a:pt x="10385" y="384"/>
                  </a:lnTo>
                  <a:cubicBezTo>
                    <a:pt x="10331" y="302"/>
                    <a:pt x="10246" y="230"/>
                    <a:pt x="10145" y="176"/>
                  </a:cubicBezTo>
                  <a:cubicBezTo>
                    <a:pt x="9937" y="59"/>
                    <a:pt x="9655" y="1"/>
                    <a:pt x="9388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1" name="Google Shape;2021;p44">
              <a:extLst>
                <a:ext uri="{FF2B5EF4-FFF2-40B4-BE49-F238E27FC236}">
                  <a16:creationId xmlns:a16="http://schemas.microsoft.com/office/drawing/2014/main" id="{0DBF99BD-D5C0-3114-8741-A93AE41C7E9D}"/>
                </a:ext>
              </a:extLst>
            </p:cNvPr>
            <p:cNvSpPr/>
            <p:nvPr/>
          </p:nvSpPr>
          <p:spPr>
            <a:xfrm>
              <a:off x="773740" y="3015860"/>
              <a:ext cx="1226078" cy="728604"/>
            </a:xfrm>
            <a:custGeom>
              <a:avLst/>
              <a:gdLst/>
              <a:ahLst/>
              <a:cxnLst/>
              <a:rect l="l" t="t" r="r" b="b"/>
              <a:pathLst>
                <a:path w="42061" h="24995" extrusionOk="0">
                  <a:moveTo>
                    <a:pt x="37411" y="7324"/>
                  </a:moveTo>
                  <a:cubicBezTo>
                    <a:pt x="38048" y="7324"/>
                    <a:pt x="38578" y="7822"/>
                    <a:pt x="38606" y="8464"/>
                  </a:cubicBezTo>
                  <a:cubicBezTo>
                    <a:pt x="38639" y="9123"/>
                    <a:pt x="38129" y="9683"/>
                    <a:pt x="37469" y="9713"/>
                  </a:cubicBezTo>
                  <a:cubicBezTo>
                    <a:pt x="37450" y="9714"/>
                    <a:pt x="37432" y="9715"/>
                    <a:pt x="37413" y="9715"/>
                  </a:cubicBezTo>
                  <a:cubicBezTo>
                    <a:pt x="36777" y="9715"/>
                    <a:pt x="36251" y="9215"/>
                    <a:pt x="36221" y="8575"/>
                  </a:cubicBezTo>
                  <a:cubicBezTo>
                    <a:pt x="36190" y="7915"/>
                    <a:pt x="36699" y="7356"/>
                    <a:pt x="37357" y="7325"/>
                  </a:cubicBezTo>
                  <a:cubicBezTo>
                    <a:pt x="37375" y="7324"/>
                    <a:pt x="37393" y="7324"/>
                    <a:pt x="37411" y="7324"/>
                  </a:cubicBezTo>
                  <a:close/>
                  <a:moveTo>
                    <a:pt x="17815" y="8236"/>
                  </a:moveTo>
                  <a:cubicBezTo>
                    <a:pt x="18450" y="8236"/>
                    <a:pt x="18980" y="8733"/>
                    <a:pt x="19010" y="9376"/>
                  </a:cubicBezTo>
                  <a:cubicBezTo>
                    <a:pt x="19040" y="10035"/>
                    <a:pt x="18531" y="10593"/>
                    <a:pt x="17872" y="10625"/>
                  </a:cubicBezTo>
                  <a:cubicBezTo>
                    <a:pt x="17854" y="10626"/>
                    <a:pt x="17836" y="10626"/>
                    <a:pt x="17818" y="10626"/>
                  </a:cubicBezTo>
                  <a:cubicBezTo>
                    <a:pt x="17182" y="10626"/>
                    <a:pt x="16652" y="10128"/>
                    <a:pt x="16622" y="9487"/>
                  </a:cubicBezTo>
                  <a:cubicBezTo>
                    <a:pt x="16593" y="8827"/>
                    <a:pt x="17101" y="8268"/>
                    <a:pt x="17761" y="8237"/>
                  </a:cubicBezTo>
                  <a:cubicBezTo>
                    <a:pt x="17779" y="8236"/>
                    <a:pt x="17797" y="8236"/>
                    <a:pt x="17815" y="8236"/>
                  </a:cubicBezTo>
                  <a:close/>
                  <a:moveTo>
                    <a:pt x="40586" y="1"/>
                  </a:moveTo>
                  <a:cubicBezTo>
                    <a:pt x="40284" y="308"/>
                    <a:pt x="39958" y="594"/>
                    <a:pt x="39612" y="860"/>
                  </a:cubicBezTo>
                  <a:cubicBezTo>
                    <a:pt x="37905" y="2113"/>
                    <a:pt x="35859" y="3022"/>
                    <a:pt x="33811" y="3364"/>
                  </a:cubicBezTo>
                  <a:cubicBezTo>
                    <a:pt x="33383" y="3425"/>
                    <a:pt x="32962" y="3454"/>
                    <a:pt x="32548" y="3454"/>
                  </a:cubicBezTo>
                  <a:cubicBezTo>
                    <a:pt x="30648" y="3454"/>
                    <a:pt x="28875" y="2859"/>
                    <a:pt x="27100" y="2113"/>
                  </a:cubicBezTo>
                  <a:lnTo>
                    <a:pt x="27095" y="2117"/>
                  </a:lnTo>
                  <a:cubicBezTo>
                    <a:pt x="26276" y="1408"/>
                    <a:pt x="24889" y="1193"/>
                    <a:pt x="23916" y="976"/>
                  </a:cubicBezTo>
                  <a:cubicBezTo>
                    <a:pt x="22208" y="503"/>
                    <a:pt x="20421" y="265"/>
                    <a:pt x="18622" y="265"/>
                  </a:cubicBezTo>
                  <a:cubicBezTo>
                    <a:pt x="18263" y="265"/>
                    <a:pt x="17904" y="274"/>
                    <a:pt x="17544" y="293"/>
                  </a:cubicBezTo>
                  <a:cubicBezTo>
                    <a:pt x="13905" y="520"/>
                    <a:pt x="9926" y="3704"/>
                    <a:pt x="10721" y="7798"/>
                  </a:cubicBezTo>
                  <a:lnTo>
                    <a:pt x="10721" y="8026"/>
                  </a:lnTo>
                  <a:cubicBezTo>
                    <a:pt x="10493" y="8198"/>
                    <a:pt x="10095" y="8198"/>
                    <a:pt x="9683" y="8198"/>
                  </a:cubicBezTo>
                  <a:cubicBezTo>
                    <a:pt x="9271" y="8198"/>
                    <a:pt x="8845" y="8198"/>
                    <a:pt x="8560" y="8369"/>
                  </a:cubicBezTo>
                  <a:cubicBezTo>
                    <a:pt x="7536" y="9050"/>
                    <a:pt x="7764" y="10757"/>
                    <a:pt x="7764" y="11666"/>
                  </a:cubicBezTo>
                  <a:lnTo>
                    <a:pt x="7192" y="11694"/>
                  </a:lnTo>
                  <a:cubicBezTo>
                    <a:pt x="6643" y="11324"/>
                    <a:pt x="6407" y="10877"/>
                    <a:pt x="6215" y="10359"/>
                  </a:cubicBezTo>
                  <a:lnTo>
                    <a:pt x="6098" y="10403"/>
                  </a:lnTo>
                  <a:cubicBezTo>
                    <a:pt x="5819" y="9607"/>
                    <a:pt x="4748" y="9190"/>
                    <a:pt x="3790" y="9118"/>
                  </a:cubicBezTo>
                  <a:cubicBezTo>
                    <a:pt x="3685" y="9110"/>
                    <a:pt x="3582" y="9106"/>
                    <a:pt x="3481" y="9106"/>
                  </a:cubicBezTo>
                  <a:cubicBezTo>
                    <a:pt x="3209" y="9106"/>
                    <a:pt x="2955" y="9136"/>
                    <a:pt x="2742" y="9194"/>
                  </a:cubicBezTo>
                  <a:cubicBezTo>
                    <a:pt x="1281" y="9604"/>
                    <a:pt x="312" y="10788"/>
                    <a:pt x="154" y="12274"/>
                  </a:cubicBezTo>
                  <a:cubicBezTo>
                    <a:pt x="0" y="13874"/>
                    <a:pt x="544" y="15786"/>
                    <a:pt x="1842" y="16748"/>
                  </a:cubicBezTo>
                  <a:cubicBezTo>
                    <a:pt x="2638" y="17290"/>
                    <a:pt x="3590" y="17661"/>
                    <a:pt x="4549" y="17661"/>
                  </a:cubicBezTo>
                  <a:cubicBezTo>
                    <a:pt x="4722" y="17661"/>
                    <a:pt x="4896" y="17649"/>
                    <a:pt x="5069" y="17624"/>
                  </a:cubicBezTo>
                  <a:cubicBezTo>
                    <a:pt x="5382" y="17581"/>
                    <a:pt x="5647" y="17492"/>
                    <a:pt x="5880" y="17365"/>
                  </a:cubicBezTo>
                  <a:lnTo>
                    <a:pt x="6142" y="17403"/>
                  </a:lnTo>
                  <a:cubicBezTo>
                    <a:pt x="6775" y="18142"/>
                    <a:pt x="7159" y="19065"/>
                    <a:pt x="7786" y="19718"/>
                  </a:cubicBezTo>
                  <a:cubicBezTo>
                    <a:pt x="8237" y="20167"/>
                    <a:pt x="8704" y="20592"/>
                    <a:pt x="9181" y="20987"/>
                  </a:cubicBezTo>
                  <a:cubicBezTo>
                    <a:pt x="9657" y="21381"/>
                    <a:pt x="10145" y="21744"/>
                    <a:pt x="10629" y="22061"/>
                  </a:cubicBezTo>
                  <a:cubicBezTo>
                    <a:pt x="13707" y="23967"/>
                    <a:pt x="17340" y="24995"/>
                    <a:pt x="21013" y="24995"/>
                  </a:cubicBezTo>
                  <a:cubicBezTo>
                    <a:pt x="21027" y="24995"/>
                    <a:pt x="21042" y="24995"/>
                    <a:pt x="21056" y="24995"/>
                  </a:cubicBezTo>
                  <a:cubicBezTo>
                    <a:pt x="22838" y="24995"/>
                    <a:pt x="24782" y="24905"/>
                    <a:pt x="26552" y="24736"/>
                  </a:cubicBezTo>
                  <a:cubicBezTo>
                    <a:pt x="28249" y="24487"/>
                    <a:pt x="30117" y="24230"/>
                    <a:pt x="31703" y="23474"/>
                  </a:cubicBezTo>
                  <a:cubicBezTo>
                    <a:pt x="32624" y="23029"/>
                    <a:pt x="33494" y="22495"/>
                    <a:pt x="34308" y="21890"/>
                  </a:cubicBezTo>
                  <a:cubicBezTo>
                    <a:pt x="34714" y="21592"/>
                    <a:pt x="35104" y="21276"/>
                    <a:pt x="35482" y="20940"/>
                  </a:cubicBezTo>
                  <a:cubicBezTo>
                    <a:pt x="38456" y="18303"/>
                    <a:pt x="40550" y="14646"/>
                    <a:pt x="41439" y="10751"/>
                  </a:cubicBezTo>
                  <a:cubicBezTo>
                    <a:pt x="41942" y="8547"/>
                    <a:pt x="42060" y="6267"/>
                    <a:pt x="41733" y="4051"/>
                  </a:cubicBezTo>
                  <a:cubicBezTo>
                    <a:pt x="41528" y="2618"/>
                    <a:pt x="41135" y="1266"/>
                    <a:pt x="40586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2" name="Google Shape;2022;p44">
              <a:extLst>
                <a:ext uri="{FF2B5EF4-FFF2-40B4-BE49-F238E27FC236}">
                  <a16:creationId xmlns:a16="http://schemas.microsoft.com/office/drawing/2014/main" id="{A61BCDE7-6F32-B5FC-F74B-D774EDB57ABE}"/>
                </a:ext>
              </a:extLst>
            </p:cNvPr>
            <p:cNvSpPr/>
            <p:nvPr/>
          </p:nvSpPr>
          <p:spPr>
            <a:xfrm>
              <a:off x="1013324" y="3627661"/>
              <a:ext cx="916185" cy="708316"/>
            </a:xfrm>
            <a:custGeom>
              <a:avLst/>
              <a:gdLst/>
              <a:ahLst/>
              <a:cxnLst/>
              <a:rect l="l" t="t" r="r" b="b"/>
              <a:pathLst>
                <a:path w="31430" h="24299" extrusionOk="0">
                  <a:moveTo>
                    <a:pt x="962" y="0"/>
                  </a:moveTo>
                  <a:lnTo>
                    <a:pt x="938" y="27"/>
                  </a:lnTo>
                  <a:cubicBezTo>
                    <a:pt x="1884" y="813"/>
                    <a:pt x="2327" y="1867"/>
                    <a:pt x="2174" y="3247"/>
                  </a:cubicBezTo>
                  <a:cubicBezTo>
                    <a:pt x="1966" y="4609"/>
                    <a:pt x="1088" y="5774"/>
                    <a:pt x="323" y="6908"/>
                  </a:cubicBezTo>
                  <a:cubicBezTo>
                    <a:pt x="218" y="7064"/>
                    <a:pt x="110" y="7221"/>
                    <a:pt x="0" y="7374"/>
                  </a:cubicBezTo>
                  <a:lnTo>
                    <a:pt x="110" y="7455"/>
                  </a:lnTo>
                  <a:cubicBezTo>
                    <a:pt x="621" y="8479"/>
                    <a:pt x="282" y="10527"/>
                    <a:pt x="282" y="11720"/>
                  </a:cubicBezTo>
                  <a:cubicBezTo>
                    <a:pt x="282" y="12914"/>
                    <a:pt x="282" y="13937"/>
                    <a:pt x="453" y="14960"/>
                  </a:cubicBezTo>
                  <a:cubicBezTo>
                    <a:pt x="624" y="16835"/>
                    <a:pt x="624" y="18716"/>
                    <a:pt x="965" y="20421"/>
                  </a:cubicBezTo>
                  <a:lnTo>
                    <a:pt x="965" y="20592"/>
                  </a:lnTo>
                  <a:cubicBezTo>
                    <a:pt x="984" y="20636"/>
                    <a:pt x="1004" y="20682"/>
                    <a:pt x="1020" y="20729"/>
                  </a:cubicBezTo>
                  <a:lnTo>
                    <a:pt x="1444" y="20675"/>
                  </a:lnTo>
                  <a:cubicBezTo>
                    <a:pt x="1720" y="21089"/>
                    <a:pt x="2502" y="21393"/>
                    <a:pt x="2941" y="21629"/>
                  </a:cubicBezTo>
                  <a:cubicBezTo>
                    <a:pt x="3463" y="21860"/>
                    <a:pt x="3986" y="22093"/>
                    <a:pt x="4514" y="22410"/>
                  </a:cubicBezTo>
                  <a:cubicBezTo>
                    <a:pt x="6259" y="23183"/>
                    <a:pt x="8250" y="23774"/>
                    <a:pt x="10141" y="24027"/>
                  </a:cubicBezTo>
                  <a:cubicBezTo>
                    <a:pt x="11429" y="24223"/>
                    <a:pt x="12736" y="24298"/>
                    <a:pt x="14051" y="24298"/>
                  </a:cubicBezTo>
                  <a:cubicBezTo>
                    <a:pt x="16244" y="24298"/>
                    <a:pt x="18457" y="24088"/>
                    <a:pt x="20635" y="23879"/>
                  </a:cubicBezTo>
                  <a:cubicBezTo>
                    <a:pt x="22588" y="23617"/>
                    <a:pt x="24532" y="23185"/>
                    <a:pt x="26383" y="22587"/>
                  </a:cubicBezTo>
                  <a:cubicBezTo>
                    <a:pt x="26780" y="22458"/>
                    <a:pt x="27198" y="22321"/>
                    <a:pt x="27618" y="22166"/>
                  </a:cubicBezTo>
                  <a:cubicBezTo>
                    <a:pt x="28806" y="21727"/>
                    <a:pt x="29999" y="21146"/>
                    <a:pt x="30712" y="20166"/>
                  </a:cubicBezTo>
                  <a:cubicBezTo>
                    <a:pt x="31430" y="19107"/>
                    <a:pt x="30914" y="17169"/>
                    <a:pt x="30692" y="16068"/>
                  </a:cubicBezTo>
                  <a:cubicBezTo>
                    <a:pt x="30260" y="14124"/>
                    <a:pt x="29912" y="12179"/>
                    <a:pt x="29481" y="10233"/>
                  </a:cubicBezTo>
                  <a:cubicBezTo>
                    <a:pt x="29022" y="8519"/>
                    <a:pt x="28435" y="6811"/>
                    <a:pt x="27887" y="5103"/>
                  </a:cubicBezTo>
                  <a:lnTo>
                    <a:pt x="27887" y="5101"/>
                  </a:lnTo>
                  <a:cubicBezTo>
                    <a:pt x="27814" y="4876"/>
                    <a:pt x="27745" y="4651"/>
                    <a:pt x="27673" y="4425"/>
                  </a:cubicBezTo>
                  <a:cubicBezTo>
                    <a:pt x="27381" y="3670"/>
                    <a:pt x="27090" y="2916"/>
                    <a:pt x="26717" y="2248"/>
                  </a:cubicBezTo>
                  <a:cubicBezTo>
                    <a:pt x="26555" y="1824"/>
                    <a:pt x="26206" y="1348"/>
                    <a:pt x="26089" y="902"/>
                  </a:cubicBezTo>
                  <a:cubicBezTo>
                    <a:pt x="25275" y="1509"/>
                    <a:pt x="24402" y="2041"/>
                    <a:pt x="23484" y="2486"/>
                  </a:cubicBezTo>
                  <a:cubicBezTo>
                    <a:pt x="21895" y="3242"/>
                    <a:pt x="20029" y="3498"/>
                    <a:pt x="18333" y="3749"/>
                  </a:cubicBezTo>
                  <a:cubicBezTo>
                    <a:pt x="16574" y="3916"/>
                    <a:pt x="14648" y="4007"/>
                    <a:pt x="12878" y="4007"/>
                  </a:cubicBezTo>
                  <a:cubicBezTo>
                    <a:pt x="12850" y="4007"/>
                    <a:pt x="12822" y="4007"/>
                    <a:pt x="12794" y="4007"/>
                  </a:cubicBezTo>
                  <a:cubicBezTo>
                    <a:pt x="9122" y="4007"/>
                    <a:pt x="5488" y="2979"/>
                    <a:pt x="2410" y="1075"/>
                  </a:cubicBezTo>
                  <a:cubicBezTo>
                    <a:pt x="1925" y="756"/>
                    <a:pt x="1438" y="395"/>
                    <a:pt x="962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3" name="Google Shape;2023;p44">
              <a:extLst>
                <a:ext uri="{FF2B5EF4-FFF2-40B4-BE49-F238E27FC236}">
                  <a16:creationId xmlns:a16="http://schemas.microsoft.com/office/drawing/2014/main" id="{7809C972-B4C5-53A7-08B1-4B69511A646D}"/>
                </a:ext>
              </a:extLst>
            </p:cNvPr>
            <p:cNvSpPr/>
            <p:nvPr/>
          </p:nvSpPr>
          <p:spPr>
            <a:xfrm>
              <a:off x="1773848" y="3626261"/>
              <a:ext cx="89228" cy="150064"/>
            </a:xfrm>
            <a:custGeom>
              <a:avLst/>
              <a:gdLst/>
              <a:ahLst/>
              <a:cxnLst/>
              <a:rect l="l" t="t" r="r" b="b"/>
              <a:pathLst>
                <a:path w="3061" h="5148" extrusionOk="0">
                  <a:moveTo>
                    <a:pt x="1174" y="0"/>
                  </a:moveTo>
                  <a:cubicBezTo>
                    <a:pt x="795" y="335"/>
                    <a:pt x="407" y="652"/>
                    <a:pt x="0" y="950"/>
                  </a:cubicBezTo>
                  <a:cubicBezTo>
                    <a:pt x="117" y="1396"/>
                    <a:pt x="467" y="1872"/>
                    <a:pt x="629" y="2296"/>
                  </a:cubicBezTo>
                  <a:cubicBezTo>
                    <a:pt x="1001" y="2963"/>
                    <a:pt x="1292" y="3718"/>
                    <a:pt x="1585" y="4473"/>
                  </a:cubicBezTo>
                  <a:cubicBezTo>
                    <a:pt x="1656" y="4699"/>
                    <a:pt x="1725" y="4923"/>
                    <a:pt x="1798" y="5148"/>
                  </a:cubicBezTo>
                  <a:cubicBezTo>
                    <a:pt x="1801" y="4451"/>
                    <a:pt x="2565" y="2809"/>
                    <a:pt x="3061" y="1957"/>
                  </a:cubicBezTo>
                  <a:lnTo>
                    <a:pt x="2912" y="1871"/>
                  </a:lnTo>
                  <a:cubicBezTo>
                    <a:pt x="2232" y="1532"/>
                    <a:pt x="1776" y="737"/>
                    <a:pt x="1323" y="167"/>
                  </a:cubicBezTo>
                  <a:lnTo>
                    <a:pt x="1174" y="0"/>
                  </a:ln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4" name="Google Shape;2024;p44">
              <a:extLst>
                <a:ext uri="{FF2B5EF4-FFF2-40B4-BE49-F238E27FC236}">
                  <a16:creationId xmlns:a16="http://schemas.microsoft.com/office/drawing/2014/main" id="{539CDF5D-DE95-2107-2AD3-4EF2597FCD1D}"/>
                </a:ext>
              </a:extLst>
            </p:cNvPr>
            <p:cNvSpPr/>
            <p:nvPr/>
          </p:nvSpPr>
          <p:spPr>
            <a:xfrm>
              <a:off x="1491355" y="4451614"/>
              <a:ext cx="313333" cy="132254"/>
            </a:xfrm>
            <a:custGeom>
              <a:avLst/>
              <a:gdLst/>
              <a:ahLst/>
              <a:cxnLst/>
              <a:rect l="l" t="t" r="r" b="b"/>
              <a:pathLst>
                <a:path w="10749" h="4537" extrusionOk="0">
                  <a:moveTo>
                    <a:pt x="10669" y="1"/>
                  </a:moveTo>
                  <a:cubicBezTo>
                    <a:pt x="9077" y="1"/>
                    <a:pt x="7600" y="229"/>
                    <a:pt x="6006" y="343"/>
                  </a:cubicBezTo>
                  <a:cubicBezTo>
                    <a:pt x="4641" y="457"/>
                    <a:pt x="3390" y="572"/>
                    <a:pt x="2025" y="572"/>
                  </a:cubicBezTo>
                  <a:cubicBezTo>
                    <a:pt x="1686" y="572"/>
                    <a:pt x="1290" y="600"/>
                    <a:pt x="895" y="600"/>
                  </a:cubicBezTo>
                  <a:cubicBezTo>
                    <a:pt x="588" y="600"/>
                    <a:pt x="281" y="583"/>
                    <a:pt x="1" y="524"/>
                  </a:cubicBezTo>
                  <a:lnTo>
                    <a:pt x="1" y="524"/>
                  </a:lnTo>
                  <a:cubicBezTo>
                    <a:pt x="36" y="850"/>
                    <a:pt x="129" y="1183"/>
                    <a:pt x="144" y="1445"/>
                  </a:cubicBezTo>
                  <a:cubicBezTo>
                    <a:pt x="167" y="1856"/>
                    <a:pt x="211" y="2255"/>
                    <a:pt x="255" y="2649"/>
                  </a:cubicBezTo>
                  <a:cubicBezTo>
                    <a:pt x="1839" y="3686"/>
                    <a:pt x="3807" y="3956"/>
                    <a:pt x="5526" y="4536"/>
                  </a:cubicBezTo>
                  <a:cubicBezTo>
                    <a:pt x="7056" y="4095"/>
                    <a:pt x="8599" y="3683"/>
                    <a:pt x="10215" y="3415"/>
                  </a:cubicBezTo>
                  <a:lnTo>
                    <a:pt x="10342" y="3431"/>
                  </a:lnTo>
                  <a:cubicBezTo>
                    <a:pt x="10440" y="2719"/>
                    <a:pt x="10527" y="2009"/>
                    <a:pt x="10603" y="1299"/>
                  </a:cubicBezTo>
                  <a:cubicBezTo>
                    <a:pt x="10659" y="859"/>
                    <a:pt x="10704" y="430"/>
                    <a:pt x="10748" y="8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5" name="Google Shape;2025;p44">
              <a:extLst>
                <a:ext uri="{FF2B5EF4-FFF2-40B4-BE49-F238E27FC236}">
                  <a16:creationId xmlns:a16="http://schemas.microsoft.com/office/drawing/2014/main" id="{EE36171F-0165-F16D-6C44-14A1E140857A}"/>
                </a:ext>
              </a:extLst>
            </p:cNvPr>
            <p:cNvSpPr/>
            <p:nvPr/>
          </p:nvSpPr>
          <p:spPr>
            <a:xfrm>
              <a:off x="1630779" y="4604186"/>
              <a:ext cx="154728" cy="51187"/>
            </a:xfrm>
            <a:custGeom>
              <a:avLst/>
              <a:gdLst/>
              <a:ahLst/>
              <a:cxnLst/>
              <a:rect l="l" t="t" r="r" b="b"/>
              <a:pathLst>
                <a:path w="5308" h="1756" extrusionOk="0">
                  <a:moveTo>
                    <a:pt x="5307" y="1"/>
                  </a:moveTo>
                  <a:lnTo>
                    <a:pt x="5307" y="1"/>
                  </a:lnTo>
                  <a:cubicBezTo>
                    <a:pt x="4379" y="302"/>
                    <a:pt x="3384" y="593"/>
                    <a:pt x="2478" y="795"/>
                  </a:cubicBezTo>
                  <a:cubicBezTo>
                    <a:pt x="1905" y="985"/>
                    <a:pt x="930" y="1416"/>
                    <a:pt x="229" y="1416"/>
                  </a:cubicBezTo>
                  <a:cubicBezTo>
                    <a:pt x="162" y="1416"/>
                    <a:pt x="98" y="1412"/>
                    <a:pt x="37" y="1404"/>
                  </a:cubicBezTo>
                  <a:lnTo>
                    <a:pt x="0" y="1693"/>
                  </a:lnTo>
                  <a:lnTo>
                    <a:pt x="88" y="1705"/>
                  </a:lnTo>
                  <a:cubicBezTo>
                    <a:pt x="619" y="1743"/>
                    <a:pt x="1150" y="1755"/>
                    <a:pt x="1680" y="1755"/>
                  </a:cubicBezTo>
                  <a:cubicBezTo>
                    <a:pt x="2741" y="1755"/>
                    <a:pt x="3802" y="1705"/>
                    <a:pt x="4864" y="1705"/>
                  </a:cubicBezTo>
                  <a:lnTo>
                    <a:pt x="5047" y="1733"/>
                  </a:lnTo>
                  <a:cubicBezTo>
                    <a:pt x="5135" y="1156"/>
                    <a:pt x="5223" y="578"/>
                    <a:pt x="5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6" name="Google Shape;2026;p44">
              <a:extLst>
                <a:ext uri="{FF2B5EF4-FFF2-40B4-BE49-F238E27FC236}">
                  <a16:creationId xmlns:a16="http://schemas.microsoft.com/office/drawing/2014/main" id="{153F77CD-955B-0527-B5CC-15C2961E0E16}"/>
                </a:ext>
              </a:extLst>
            </p:cNvPr>
            <p:cNvSpPr/>
            <p:nvPr/>
          </p:nvSpPr>
          <p:spPr>
            <a:xfrm>
              <a:off x="1502519" y="4573986"/>
              <a:ext cx="72117" cy="53374"/>
            </a:xfrm>
            <a:custGeom>
              <a:avLst/>
              <a:gdLst/>
              <a:ahLst/>
              <a:cxnLst/>
              <a:rect l="l" t="t" r="r" b="b"/>
              <a:pathLst>
                <a:path w="2474" h="1831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4" y="612"/>
                    <a:pt x="20" y="1224"/>
                    <a:pt x="27" y="1831"/>
                  </a:cubicBezTo>
                  <a:lnTo>
                    <a:pt x="52" y="1831"/>
                  </a:lnTo>
                  <a:cubicBezTo>
                    <a:pt x="834" y="1757"/>
                    <a:pt x="1660" y="1465"/>
                    <a:pt x="2474" y="1173"/>
                  </a:cubicBezTo>
                  <a:lnTo>
                    <a:pt x="2439" y="921"/>
                  </a:lnTo>
                  <a:cubicBezTo>
                    <a:pt x="1590" y="708"/>
                    <a:pt x="838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7" name="Google Shape;2027;p44">
              <a:extLst>
                <a:ext uri="{FF2B5EF4-FFF2-40B4-BE49-F238E27FC236}">
                  <a16:creationId xmlns:a16="http://schemas.microsoft.com/office/drawing/2014/main" id="{C1F14C65-7813-C4A8-4334-B1B11D866FB4}"/>
                </a:ext>
              </a:extLst>
            </p:cNvPr>
            <p:cNvSpPr/>
            <p:nvPr/>
          </p:nvSpPr>
          <p:spPr>
            <a:xfrm>
              <a:off x="1054134" y="4425088"/>
              <a:ext cx="295027" cy="149569"/>
            </a:xfrm>
            <a:custGeom>
              <a:avLst/>
              <a:gdLst/>
              <a:ahLst/>
              <a:cxnLst/>
              <a:rect l="l" t="t" r="r" b="b"/>
              <a:pathLst>
                <a:path w="10121" h="5131" extrusionOk="0">
                  <a:moveTo>
                    <a:pt x="76" y="0"/>
                  </a:moveTo>
                  <a:lnTo>
                    <a:pt x="0" y="6"/>
                  </a:lnTo>
                  <a:cubicBezTo>
                    <a:pt x="75" y="873"/>
                    <a:pt x="161" y="1719"/>
                    <a:pt x="211" y="2568"/>
                  </a:cubicBezTo>
                  <a:cubicBezTo>
                    <a:pt x="221" y="2755"/>
                    <a:pt x="230" y="2944"/>
                    <a:pt x="237" y="3128"/>
                  </a:cubicBezTo>
                  <a:cubicBezTo>
                    <a:pt x="601" y="3545"/>
                    <a:pt x="1352" y="3767"/>
                    <a:pt x="1896" y="4094"/>
                  </a:cubicBezTo>
                  <a:cubicBezTo>
                    <a:pt x="2675" y="4439"/>
                    <a:pt x="3385" y="4786"/>
                    <a:pt x="4181" y="5130"/>
                  </a:cubicBezTo>
                  <a:lnTo>
                    <a:pt x="4286" y="4891"/>
                  </a:lnTo>
                  <a:cubicBezTo>
                    <a:pt x="6155" y="4891"/>
                    <a:pt x="8130" y="4786"/>
                    <a:pt x="10007" y="4780"/>
                  </a:cubicBezTo>
                  <a:cubicBezTo>
                    <a:pt x="10030" y="4020"/>
                    <a:pt x="10004" y="3318"/>
                    <a:pt x="10121" y="2611"/>
                  </a:cubicBezTo>
                  <a:cubicBezTo>
                    <a:pt x="10102" y="2298"/>
                    <a:pt x="10045" y="1929"/>
                    <a:pt x="10071" y="1593"/>
                  </a:cubicBezTo>
                  <a:lnTo>
                    <a:pt x="10071" y="1593"/>
                  </a:lnTo>
                  <a:cubicBezTo>
                    <a:pt x="9614" y="1595"/>
                    <a:pt x="9120" y="1603"/>
                    <a:pt x="8611" y="1603"/>
                  </a:cubicBezTo>
                  <a:cubicBezTo>
                    <a:pt x="7238" y="1603"/>
                    <a:pt x="5759" y="1544"/>
                    <a:pt x="4625" y="1139"/>
                  </a:cubicBezTo>
                  <a:cubicBezTo>
                    <a:pt x="3602" y="683"/>
                    <a:pt x="2919" y="570"/>
                    <a:pt x="1896" y="455"/>
                  </a:cubicBezTo>
                  <a:cubicBezTo>
                    <a:pt x="1215" y="342"/>
                    <a:pt x="645" y="227"/>
                    <a:pt x="76" y="0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8" name="Google Shape;2028;p44">
              <a:extLst>
                <a:ext uri="{FF2B5EF4-FFF2-40B4-BE49-F238E27FC236}">
                  <a16:creationId xmlns:a16="http://schemas.microsoft.com/office/drawing/2014/main" id="{C894E96A-8EC8-DADA-97EA-0B548730F42B}"/>
                </a:ext>
              </a:extLst>
            </p:cNvPr>
            <p:cNvSpPr/>
            <p:nvPr/>
          </p:nvSpPr>
          <p:spPr>
            <a:xfrm>
              <a:off x="1062617" y="4559557"/>
              <a:ext cx="126424" cy="82582"/>
            </a:xfrm>
            <a:custGeom>
              <a:avLst/>
              <a:gdLst/>
              <a:ahLst/>
              <a:cxnLst/>
              <a:rect l="l" t="t" r="r" b="b"/>
              <a:pathLst>
                <a:path w="4337" h="2833" extrusionOk="0">
                  <a:moveTo>
                    <a:pt x="0" y="0"/>
                  </a:moveTo>
                  <a:cubicBezTo>
                    <a:pt x="19" y="781"/>
                    <a:pt x="38" y="1557"/>
                    <a:pt x="69" y="2327"/>
                  </a:cubicBezTo>
                  <a:cubicBezTo>
                    <a:pt x="1487" y="2384"/>
                    <a:pt x="2903" y="2609"/>
                    <a:pt x="4330" y="2833"/>
                  </a:cubicBezTo>
                  <a:lnTo>
                    <a:pt x="4337" y="2782"/>
                  </a:lnTo>
                  <a:cubicBezTo>
                    <a:pt x="2782" y="2114"/>
                    <a:pt x="1441" y="9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9" name="Google Shape;2029;p44">
              <a:extLst>
                <a:ext uri="{FF2B5EF4-FFF2-40B4-BE49-F238E27FC236}">
                  <a16:creationId xmlns:a16="http://schemas.microsoft.com/office/drawing/2014/main" id="{A3C281F6-97BC-854E-FFCE-B58A2EE38D47}"/>
                </a:ext>
              </a:extLst>
            </p:cNvPr>
            <p:cNvSpPr/>
            <p:nvPr/>
          </p:nvSpPr>
          <p:spPr>
            <a:xfrm>
              <a:off x="817582" y="3614164"/>
              <a:ext cx="263662" cy="271765"/>
            </a:xfrm>
            <a:custGeom>
              <a:avLst/>
              <a:gdLst/>
              <a:ahLst/>
              <a:cxnLst/>
              <a:rect l="l" t="t" r="r" b="b"/>
              <a:pathLst>
                <a:path w="9045" h="9323" extrusionOk="0">
                  <a:moveTo>
                    <a:pt x="5987" y="0"/>
                  </a:moveTo>
                  <a:cubicBezTo>
                    <a:pt x="3339" y="0"/>
                    <a:pt x="1567" y="2262"/>
                    <a:pt x="0" y="4418"/>
                  </a:cubicBezTo>
                  <a:cubicBezTo>
                    <a:pt x="752" y="5405"/>
                    <a:pt x="1418" y="6484"/>
                    <a:pt x="2393" y="7459"/>
                  </a:cubicBezTo>
                  <a:cubicBezTo>
                    <a:pt x="3302" y="8141"/>
                    <a:pt x="4213" y="8711"/>
                    <a:pt x="5236" y="9052"/>
                  </a:cubicBezTo>
                  <a:lnTo>
                    <a:pt x="5563" y="9322"/>
                  </a:lnTo>
                  <a:cubicBezTo>
                    <a:pt x="5968" y="8837"/>
                    <a:pt x="6355" y="8343"/>
                    <a:pt x="6719" y="7834"/>
                  </a:cubicBezTo>
                  <a:cubicBezTo>
                    <a:pt x="6829" y="7681"/>
                    <a:pt x="6937" y="7526"/>
                    <a:pt x="7042" y="7369"/>
                  </a:cubicBezTo>
                  <a:cubicBezTo>
                    <a:pt x="7808" y="6234"/>
                    <a:pt x="8685" y="5070"/>
                    <a:pt x="8891" y="3708"/>
                  </a:cubicBezTo>
                  <a:cubicBezTo>
                    <a:pt x="9045" y="2328"/>
                    <a:pt x="8603" y="1274"/>
                    <a:pt x="7656" y="488"/>
                  </a:cubicBezTo>
                  <a:cubicBezTo>
                    <a:pt x="7515" y="371"/>
                    <a:pt x="7361" y="260"/>
                    <a:pt x="7196" y="150"/>
                  </a:cubicBezTo>
                  <a:cubicBezTo>
                    <a:pt x="6773" y="48"/>
                    <a:pt x="6371" y="0"/>
                    <a:pt x="5987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0" name="Google Shape;2030;p44">
              <a:extLst>
                <a:ext uri="{FF2B5EF4-FFF2-40B4-BE49-F238E27FC236}">
                  <a16:creationId xmlns:a16="http://schemas.microsoft.com/office/drawing/2014/main" id="{4D23D484-2DA1-2FD7-3A87-D00B7CF8EA57}"/>
                </a:ext>
              </a:extLst>
            </p:cNvPr>
            <p:cNvSpPr/>
            <p:nvPr/>
          </p:nvSpPr>
          <p:spPr>
            <a:xfrm>
              <a:off x="501771" y="3743065"/>
              <a:ext cx="478031" cy="507676"/>
            </a:xfrm>
            <a:custGeom>
              <a:avLst/>
              <a:gdLst/>
              <a:ahLst/>
              <a:cxnLst/>
              <a:rect l="l" t="t" r="r" b="b"/>
              <a:pathLst>
                <a:path w="16399" h="17416" extrusionOk="0">
                  <a:moveTo>
                    <a:pt x="10837" y="1"/>
                  </a:moveTo>
                  <a:cubicBezTo>
                    <a:pt x="10451" y="530"/>
                    <a:pt x="10083" y="1050"/>
                    <a:pt x="9713" y="1533"/>
                  </a:cubicBezTo>
                  <a:cubicBezTo>
                    <a:pt x="7332" y="4587"/>
                    <a:pt x="4983" y="7759"/>
                    <a:pt x="2602" y="10812"/>
                  </a:cubicBezTo>
                  <a:lnTo>
                    <a:pt x="2297" y="10830"/>
                  </a:lnTo>
                  <a:cubicBezTo>
                    <a:pt x="1829" y="10953"/>
                    <a:pt x="1" y="10871"/>
                    <a:pt x="139" y="11646"/>
                  </a:cubicBezTo>
                  <a:cubicBezTo>
                    <a:pt x="302" y="12270"/>
                    <a:pt x="1367" y="12160"/>
                    <a:pt x="1939" y="12262"/>
                  </a:cubicBezTo>
                  <a:cubicBezTo>
                    <a:pt x="1556" y="12641"/>
                    <a:pt x="290" y="12935"/>
                    <a:pt x="395" y="13571"/>
                  </a:cubicBezTo>
                  <a:cubicBezTo>
                    <a:pt x="449" y="13886"/>
                    <a:pt x="832" y="13986"/>
                    <a:pt x="1260" y="13986"/>
                  </a:cubicBezTo>
                  <a:cubicBezTo>
                    <a:pt x="1644" y="13986"/>
                    <a:pt x="2062" y="13906"/>
                    <a:pt x="2311" y="13829"/>
                  </a:cubicBezTo>
                  <a:lnTo>
                    <a:pt x="2311" y="13829"/>
                  </a:lnTo>
                  <a:cubicBezTo>
                    <a:pt x="2034" y="14247"/>
                    <a:pt x="1508" y="14965"/>
                    <a:pt x="1614" y="15373"/>
                  </a:cubicBezTo>
                  <a:cubicBezTo>
                    <a:pt x="1660" y="15612"/>
                    <a:pt x="1807" y="15704"/>
                    <a:pt x="2005" y="15704"/>
                  </a:cubicBezTo>
                  <a:cubicBezTo>
                    <a:pt x="2476" y="15704"/>
                    <a:pt x="3234" y="15184"/>
                    <a:pt x="3590" y="14920"/>
                  </a:cubicBezTo>
                  <a:lnTo>
                    <a:pt x="3590" y="14920"/>
                  </a:lnTo>
                  <a:cubicBezTo>
                    <a:pt x="3495" y="15574"/>
                    <a:pt x="3218" y="16717"/>
                    <a:pt x="3520" y="17179"/>
                  </a:cubicBezTo>
                  <a:cubicBezTo>
                    <a:pt x="3620" y="17345"/>
                    <a:pt x="3744" y="17415"/>
                    <a:pt x="3881" y="17415"/>
                  </a:cubicBezTo>
                  <a:cubicBezTo>
                    <a:pt x="4503" y="17415"/>
                    <a:pt x="5406" y="15987"/>
                    <a:pt x="5654" y="15563"/>
                  </a:cubicBezTo>
                  <a:lnTo>
                    <a:pt x="5659" y="15547"/>
                  </a:lnTo>
                  <a:cubicBezTo>
                    <a:pt x="6179" y="15752"/>
                    <a:pt x="7236" y="16724"/>
                    <a:pt x="7874" y="16724"/>
                  </a:cubicBezTo>
                  <a:cubicBezTo>
                    <a:pt x="8038" y="16724"/>
                    <a:pt x="8175" y="16659"/>
                    <a:pt x="8268" y="16501"/>
                  </a:cubicBezTo>
                  <a:cubicBezTo>
                    <a:pt x="8784" y="15617"/>
                    <a:pt x="7226" y="14905"/>
                    <a:pt x="7454" y="14345"/>
                  </a:cubicBezTo>
                  <a:lnTo>
                    <a:pt x="7437" y="14038"/>
                  </a:lnTo>
                  <a:cubicBezTo>
                    <a:pt x="8351" y="13487"/>
                    <a:pt x="8997" y="12384"/>
                    <a:pt x="9766" y="11745"/>
                  </a:cubicBezTo>
                  <a:cubicBezTo>
                    <a:pt x="10665" y="10887"/>
                    <a:pt x="11562" y="10028"/>
                    <a:pt x="12417" y="9244"/>
                  </a:cubicBezTo>
                  <a:cubicBezTo>
                    <a:pt x="13749" y="7799"/>
                    <a:pt x="15152" y="6400"/>
                    <a:pt x="16399" y="4905"/>
                  </a:cubicBezTo>
                  <a:lnTo>
                    <a:pt x="16071" y="4634"/>
                  </a:lnTo>
                  <a:cubicBezTo>
                    <a:pt x="15048" y="4294"/>
                    <a:pt x="14139" y="3725"/>
                    <a:pt x="13228" y="3041"/>
                  </a:cubicBezTo>
                  <a:cubicBezTo>
                    <a:pt x="12255" y="2066"/>
                    <a:pt x="11588" y="986"/>
                    <a:pt x="10837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1" name="Google Shape;2031;p44">
              <a:extLst>
                <a:ext uri="{FF2B5EF4-FFF2-40B4-BE49-F238E27FC236}">
                  <a16:creationId xmlns:a16="http://schemas.microsoft.com/office/drawing/2014/main" id="{A9C0F2CF-2E02-2325-9B95-8DC68932D784}"/>
                </a:ext>
              </a:extLst>
            </p:cNvPr>
            <p:cNvSpPr/>
            <p:nvPr/>
          </p:nvSpPr>
          <p:spPr>
            <a:xfrm>
              <a:off x="854515" y="3333654"/>
              <a:ext cx="105727" cy="125695"/>
            </a:xfrm>
            <a:custGeom>
              <a:avLst/>
              <a:gdLst/>
              <a:ahLst/>
              <a:cxnLst/>
              <a:rect l="l" t="t" r="r" b="b"/>
              <a:pathLst>
                <a:path w="3627" h="4312" extrusionOk="0">
                  <a:moveTo>
                    <a:pt x="299" y="0"/>
                  </a:moveTo>
                  <a:cubicBezTo>
                    <a:pt x="143" y="0"/>
                    <a:pt x="1" y="153"/>
                    <a:pt x="103" y="324"/>
                  </a:cubicBezTo>
                  <a:cubicBezTo>
                    <a:pt x="373" y="779"/>
                    <a:pt x="726" y="1167"/>
                    <a:pt x="1051" y="1581"/>
                  </a:cubicBezTo>
                  <a:cubicBezTo>
                    <a:pt x="708" y="1752"/>
                    <a:pt x="420" y="2120"/>
                    <a:pt x="265" y="2483"/>
                  </a:cubicBezTo>
                  <a:cubicBezTo>
                    <a:pt x="172" y="2699"/>
                    <a:pt x="199" y="2943"/>
                    <a:pt x="420" y="3073"/>
                  </a:cubicBezTo>
                  <a:cubicBezTo>
                    <a:pt x="485" y="3111"/>
                    <a:pt x="562" y="3130"/>
                    <a:pt x="640" y="3130"/>
                  </a:cubicBezTo>
                  <a:cubicBezTo>
                    <a:pt x="791" y="3130"/>
                    <a:pt x="944" y="3059"/>
                    <a:pt x="1011" y="2918"/>
                  </a:cubicBezTo>
                  <a:cubicBezTo>
                    <a:pt x="1106" y="2720"/>
                    <a:pt x="1243" y="2343"/>
                    <a:pt x="1455" y="2157"/>
                  </a:cubicBezTo>
                  <a:cubicBezTo>
                    <a:pt x="1762" y="2670"/>
                    <a:pt x="1848" y="3114"/>
                    <a:pt x="1659" y="3776"/>
                  </a:cubicBezTo>
                  <a:cubicBezTo>
                    <a:pt x="1581" y="4050"/>
                    <a:pt x="1835" y="4311"/>
                    <a:pt x="2085" y="4311"/>
                  </a:cubicBezTo>
                  <a:cubicBezTo>
                    <a:pt x="2181" y="4311"/>
                    <a:pt x="2276" y="4273"/>
                    <a:pt x="2352" y="4181"/>
                  </a:cubicBezTo>
                  <a:cubicBezTo>
                    <a:pt x="3627" y="2636"/>
                    <a:pt x="1529" y="947"/>
                    <a:pt x="449" y="55"/>
                  </a:cubicBezTo>
                  <a:cubicBezTo>
                    <a:pt x="403" y="17"/>
                    <a:pt x="350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2" name="Google Shape;2032;p44">
              <a:extLst>
                <a:ext uri="{FF2B5EF4-FFF2-40B4-BE49-F238E27FC236}">
                  <a16:creationId xmlns:a16="http://schemas.microsoft.com/office/drawing/2014/main" id="{CA4089D6-A5F6-F822-B280-8A33D94081C0}"/>
                </a:ext>
              </a:extLst>
            </p:cNvPr>
            <p:cNvSpPr/>
            <p:nvPr/>
          </p:nvSpPr>
          <p:spPr>
            <a:xfrm>
              <a:off x="1573354" y="3269028"/>
              <a:ext cx="130971" cy="142398"/>
            </a:xfrm>
            <a:custGeom>
              <a:avLst/>
              <a:gdLst/>
              <a:ahLst/>
              <a:cxnLst/>
              <a:rect l="l" t="t" r="r" b="b"/>
              <a:pathLst>
                <a:path w="4493" h="4885" extrusionOk="0">
                  <a:moveTo>
                    <a:pt x="1369" y="1"/>
                  </a:moveTo>
                  <a:cubicBezTo>
                    <a:pt x="1318" y="1"/>
                    <a:pt x="1267" y="24"/>
                    <a:pt x="1239" y="74"/>
                  </a:cubicBezTo>
                  <a:cubicBezTo>
                    <a:pt x="1014" y="480"/>
                    <a:pt x="1005" y="789"/>
                    <a:pt x="1232" y="1199"/>
                  </a:cubicBezTo>
                  <a:cubicBezTo>
                    <a:pt x="1440" y="1578"/>
                    <a:pt x="2050" y="1582"/>
                    <a:pt x="2409" y="1648"/>
                  </a:cubicBezTo>
                  <a:cubicBezTo>
                    <a:pt x="2778" y="1715"/>
                    <a:pt x="3025" y="1964"/>
                    <a:pt x="3198" y="2284"/>
                  </a:cubicBezTo>
                  <a:cubicBezTo>
                    <a:pt x="3546" y="2934"/>
                    <a:pt x="3353" y="3403"/>
                    <a:pt x="2761" y="3816"/>
                  </a:cubicBezTo>
                  <a:cubicBezTo>
                    <a:pt x="2563" y="3954"/>
                    <a:pt x="2362" y="4011"/>
                    <a:pt x="2163" y="4011"/>
                  </a:cubicBezTo>
                  <a:cubicBezTo>
                    <a:pt x="1601" y="4011"/>
                    <a:pt x="1056" y="3557"/>
                    <a:pt x="647" y="3206"/>
                  </a:cubicBezTo>
                  <a:cubicBezTo>
                    <a:pt x="584" y="3152"/>
                    <a:pt x="502" y="3128"/>
                    <a:pt x="420" y="3128"/>
                  </a:cubicBezTo>
                  <a:cubicBezTo>
                    <a:pt x="211" y="3128"/>
                    <a:pt x="1" y="3286"/>
                    <a:pt x="96" y="3526"/>
                  </a:cubicBezTo>
                  <a:cubicBezTo>
                    <a:pt x="459" y="4438"/>
                    <a:pt x="1251" y="4885"/>
                    <a:pt x="2059" y="4885"/>
                  </a:cubicBezTo>
                  <a:cubicBezTo>
                    <a:pt x="2806" y="4885"/>
                    <a:pt x="3566" y="4503"/>
                    <a:pt x="4013" y="3754"/>
                  </a:cubicBezTo>
                  <a:cubicBezTo>
                    <a:pt x="4493" y="2953"/>
                    <a:pt x="4078" y="2141"/>
                    <a:pt x="3519" y="1534"/>
                  </a:cubicBezTo>
                  <a:cubicBezTo>
                    <a:pt x="3286" y="1280"/>
                    <a:pt x="2901" y="1126"/>
                    <a:pt x="2571" y="1057"/>
                  </a:cubicBezTo>
                  <a:cubicBezTo>
                    <a:pt x="2416" y="1024"/>
                    <a:pt x="2251" y="1015"/>
                    <a:pt x="2091" y="999"/>
                  </a:cubicBezTo>
                  <a:cubicBezTo>
                    <a:pt x="1628" y="948"/>
                    <a:pt x="1489" y="584"/>
                    <a:pt x="1524" y="151"/>
                  </a:cubicBezTo>
                  <a:cubicBezTo>
                    <a:pt x="1531" y="57"/>
                    <a:pt x="1450" y="1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3" name="Google Shape;2033;p44">
              <a:extLst>
                <a:ext uri="{FF2B5EF4-FFF2-40B4-BE49-F238E27FC236}">
                  <a16:creationId xmlns:a16="http://schemas.microsoft.com/office/drawing/2014/main" id="{1C0B1954-98BE-258B-B6E9-8984D284A0CF}"/>
                </a:ext>
              </a:extLst>
            </p:cNvPr>
            <p:cNvSpPr/>
            <p:nvPr/>
          </p:nvSpPr>
          <p:spPr>
            <a:xfrm>
              <a:off x="1257455" y="3255998"/>
              <a:ext cx="71301" cy="69639"/>
            </a:xfrm>
            <a:custGeom>
              <a:avLst/>
              <a:gdLst/>
              <a:ahLst/>
              <a:cxnLst/>
              <a:rect l="l" t="t" r="r" b="b"/>
              <a:pathLst>
                <a:path w="2446" h="2389" extrusionOk="0">
                  <a:moveTo>
                    <a:pt x="1225" y="1"/>
                  </a:moveTo>
                  <a:cubicBezTo>
                    <a:pt x="1206" y="1"/>
                    <a:pt x="1187" y="1"/>
                    <a:pt x="1168" y="2"/>
                  </a:cubicBezTo>
                  <a:cubicBezTo>
                    <a:pt x="509" y="34"/>
                    <a:pt x="0" y="592"/>
                    <a:pt x="29" y="1250"/>
                  </a:cubicBezTo>
                  <a:cubicBezTo>
                    <a:pt x="58" y="1889"/>
                    <a:pt x="587" y="2389"/>
                    <a:pt x="1221" y="2389"/>
                  </a:cubicBezTo>
                  <a:cubicBezTo>
                    <a:pt x="1240" y="2389"/>
                    <a:pt x="1259" y="2388"/>
                    <a:pt x="1278" y="2387"/>
                  </a:cubicBezTo>
                  <a:cubicBezTo>
                    <a:pt x="1937" y="2355"/>
                    <a:pt x="2446" y="1797"/>
                    <a:pt x="2416" y="1139"/>
                  </a:cubicBezTo>
                  <a:cubicBezTo>
                    <a:pt x="2387" y="497"/>
                    <a:pt x="1858" y="1"/>
                    <a:pt x="1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4" name="Google Shape;2034;p44">
              <a:extLst>
                <a:ext uri="{FF2B5EF4-FFF2-40B4-BE49-F238E27FC236}">
                  <a16:creationId xmlns:a16="http://schemas.microsoft.com/office/drawing/2014/main" id="{C395F274-1913-3118-3145-6DB90122D228}"/>
                </a:ext>
              </a:extLst>
            </p:cNvPr>
            <p:cNvSpPr/>
            <p:nvPr/>
          </p:nvSpPr>
          <p:spPr>
            <a:xfrm>
              <a:off x="1828708" y="3229384"/>
              <a:ext cx="71272" cy="69669"/>
            </a:xfrm>
            <a:custGeom>
              <a:avLst/>
              <a:gdLst/>
              <a:ahLst/>
              <a:cxnLst/>
              <a:rect l="l" t="t" r="r" b="b"/>
              <a:pathLst>
                <a:path w="2445" h="2390" extrusionOk="0">
                  <a:moveTo>
                    <a:pt x="1223" y="0"/>
                  </a:moveTo>
                  <a:cubicBezTo>
                    <a:pt x="1205" y="0"/>
                    <a:pt x="1187" y="1"/>
                    <a:pt x="1169" y="1"/>
                  </a:cubicBezTo>
                  <a:cubicBezTo>
                    <a:pt x="508" y="34"/>
                    <a:pt x="1" y="592"/>
                    <a:pt x="32" y="1250"/>
                  </a:cubicBezTo>
                  <a:cubicBezTo>
                    <a:pt x="60" y="1890"/>
                    <a:pt x="589" y="2390"/>
                    <a:pt x="1222" y="2390"/>
                  </a:cubicBezTo>
                  <a:cubicBezTo>
                    <a:pt x="1241" y="2390"/>
                    <a:pt x="1259" y="2389"/>
                    <a:pt x="1278" y="2388"/>
                  </a:cubicBezTo>
                  <a:cubicBezTo>
                    <a:pt x="1938" y="2358"/>
                    <a:pt x="2445" y="1798"/>
                    <a:pt x="2415" y="1140"/>
                  </a:cubicBezTo>
                  <a:cubicBezTo>
                    <a:pt x="2386" y="499"/>
                    <a:pt x="1857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5" name="Google Shape;2035;p44">
              <a:extLst>
                <a:ext uri="{FF2B5EF4-FFF2-40B4-BE49-F238E27FC236}">
                  <a16:creationId xmlns:a16="http://schemas.microsoft.com/office/drawing/2014/main" id="{485D6AF8-6838-8850-3B7D-C88A932A4B0C}"/>
                </a:ext>
              </a:extLst>
            </p:cNvPr>
            <p:cNvSpPr/>
            <p:nvPr/>
          </p:nvSpPr>
          <p:spPr>
            <a:xfrm>
              <a:off x="3390244" y="3333654"/>
              <a:ext cx="105698" cy="125695"/>
            </a:xfrm>
            <a:custGeom>
              <a:avLst/>
              <a:gdLst/>
              <a:ahLst/>
              <a:cxnLst/>
              <a:rect l="l" t="t" r="r" b="b"/>
              <a:pathLst>
                <a:path w="3626" h="4312" extrusionOk="0">
                  <a:moveTo>
                    <a:pt x="3328" y="0"/>
                  </a:moveTo>
                  <a:cubicBezTo>
                    <a:pt x="3277" y="0"/>
                    <a:pt x="3224" y="17"/>
                    <a:pt x="3178" y="55"/>
                  </a:cubicBezTo>
                  <a:cubicBezTo>
                    <a:pt x="2098" y="947"/>
                    <a:pt x="1" y="2636"/>
                    <a:pt x="1275" y="4181"/>
                  </a:cubicBezTo>
                  <a:cubicBezTo>
                    <a:pt x="1352" y="4273"/>
                    <a:pt x="1447" y="4311"/>
                    <a:pt x="1543" y="4311"/>
                  </a:cubicBezTo>
                  <a:cubicBezTo>
                    <a:pt x="1793" y="4311"/>
                    <a:pt x="2046" y="4050"/>
                    <a:pt x="1968" y="3776"/>
                  </a:cubicBezTo>
                  <a:cubicBezTo>
                    <a:pt x="1783" y="3117"/>
                    <a:pt x="1864" y="2668"/>
                    <a:pt x="2173" y="2157"/>
                  </a:cubicBezTo>
                  <a:cubicBezTo>
                    <a:pt x="2385" y="2343"/>
                    <a:pt x="2524" y="2720"/>
                    <a:pt x="2619" y="2918"/>
                  </a:cubicBezTo>
                  <a:cubicBezTo>
                    <a:pt x="2685" y="3059"/>
                    <a:pt x="2839" y="3129"/>
                    <a:pt x="2990" y="3129"/>
                  </a:cubicBezTo>
                  <a:cubicBezTo>
                    <a:pt x="3068" y="3129"/>
                    <a:pt x="3145" y="3110"/>
                    <a:pt x="3209" y="3073"/>
                  </a:cubicBezTo>
                  <a:cubicBezTo>
                    <a:pt x="3430" y="2943"/>
                    <a:pt x="3456" y="2699"/>
                    <a:pt x="3364" y="2483"/>
                  </a:cubicBezTo>
                  <a:cubicBezTo>
                    <a:pt x="3209" y="2120"/>
                    <a:pt x="2923" y="1755"/>
                    <a:pt x="2579" y="1581"/>
                  </a:cubicBezTo>
                  <a:cubicBezTo>
                    <a:pt x="2904" y="1167"/>
                    <a:pt x="3256" y="779"/>
                    <a:pt x="3525" y="324"/>
                  </a:cubicBezTo>
                  <a:cubicBezTo>
                    <a:pt x="3626" y="153"/>
                    <a:pt x="3483" y="0"/>
                    <a:pt x="3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6" name="Google Shape;2036;p44">
              <a:extLst>
                <a:ext uri="{FF2B5EF4-FFF2-40B4-BE49-F238E27FC236}">
                  <a16:creationId xmlns:a16="http://schemas.microsoft.com/office/drawing/2014/main" id="{60198F22-AFF5-7FB8-E9DF-EF1BBB7972C3}"/>
                </a:ext>
              </a:extLst>
            </p:cNvPr>
            <p:cNvSpPr/>
            <p:nvPr/>
          </p:nvSpPr>
          <p:spPr>
            <a:xfrm>
              <a:off x="3021759" y="3255969"/>
              <a:ext cx="71330" cy="69581"/>
            </a:xfrm>
            <a:custGeom>
              <a:avLst/>
              <a:gdLst/>
              <a:ahLst/>
              <a:cxnLst/>
              <a:rect l="l" t="t" r="r" b="b"/>
              <a:pathLst>
                <a:path w="2447" h="2387" extrusionOk="0">
                  <a:moveTo>
                    <a:pt x="1223" y="0"/>
                  </a:moveTo>
                  <a:cubicBezTo>
                    <a:pt x="588" y="0"/>
                    <a:pt x="59" y="500"/>
                    <a:pt x="31" y="1139"/>
                  </a:cubicBezTo>
                  <a:cubicBezTo>
                    <a:pt x="0" y="1798"/>
                    <a:pt x="510" y="2356"/>
                    <a:pt x="1169" y="2385"/>
                  </a:cubicBezTo>
                  <a:cubicBezTo>
                    <a:pt x="1189" y="2386"/>
                    <a:pt x="1209" y="2387"/>
                    <a:pt x="1228" y="2387"/>
                  </a:cubicBezTo>
                  <a:cubicBezTo>
                    <a:pt x="1862" y="2387"/>
                    <a:pt x="2389" y="1888"/>
                    <a:pt x="2418" y="1248"/>
                  </a:cubicBezTo>
                  <a:cubicBezTo>
                    <a:pt x="2447" y="592"/>
                    <a:pt x="1937" y="32"/>
                    <a:pt x="1279" y="1"/>
                  </a:cubicBezTo>
                  <a:cubicBezTo>
                    <a:pt x="1260" y="1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7" name="Google Shape;2037;p44">
              <a:extLst>
                <a:ext uri="{FF2B5EF4-FFF2-40B4-BE49-F238E27FC236}">
                  <a16:creationId xmlns:a16="http://schemas.microsoft.com/office/drawing/2014/main" id="{092C2BAA-9314-5C7A-2978-07D1572BB9F6}"/>
                </a:ext>
              </a:extLst>
            </p:cNvPr>
            <p:cNvSpPr/>
            <p:nvPr/>
          </p:nvSpPr>
          <p:spPr>
            <a:xfrm>
              <a:off x="2450448" y="3229384"/>
              <a:ext cx="71388" cy="69669"/>
            </a:xfrm>
            <a:custGeom>
              <a:avLst/>
              <a:gdLst/>
              <a:ahLst/>
              <a:cxnLst/>
              <a:rect l="l" t="t" r="r" b="b"/>
              <a:pathLst>
                <a:path w="2449" h="2390" extrusionOk="0">
                  <a:moveTo>
                    <a:pt x="1223" y="0"/>
                  </a:moveTo>
                  <a:cubicBezTo>
                    <a:pt x="588" y="0"/>
                    <a:pt x="61" y="500"/>
                    <a:pt x="31" y="1140"/>
                  </a:cubicBezTo>
                  <a:cubicBezTo>
                    <a:pt x="0" y="1799"/>
                    <a:pt x="510" y="2359"/>
                    <a:pt x="1169" y="2388"/>
                  </a:cubicBezTo>
                  <a:cubicBezTo>
                    <a:pt x="1188" y="2389"/>
                    <a:pt x="1207" y="2390"/>
                    <a:pt x="1226" y="2390"/>
                  </a:cubicBezTo>
                  <a:cubicBezTo>
                    <a:pt x="1862" y="2390"/>
                    <a:pt x="2388" y="1890"/>
                    <a:pt x="2418" y="1250"/>
                  </a:cubicBezTo>
                  <a:cubicBezTo>
                    <a:pt x="2448" y="592"/>
                    <a:pt x="1940" y="34"/>
                    <a:pt x="1279" y="1"/>
                  </a:cubicBezTo>
                  <a:cubicBezTo>
                    <a:pt x="1260" y="0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8" name="Google Shape;2038;p44">
              <a:extLst>
                <a:ext uri="{FF2B5EF4-FFF2-40B4-BE49-F238E27FC236}">
                  <a16:creationId xmlns:a16="http://schemas.microsoft.com/office/drawing/2014/main" id="{E45BCE55-F3CA-13B3-E70A-2E99BD6879B7}"/>
                </a:ext>
              </a:extLst>
            </p:cNvPr>
            <p:cNvSpPr/>
            <p:nvPr/>
          </p:nvSpPr>
          <p:spPr>
            <a:xfrm>
              <a:off x="491248" y="2486584"/>
              <a:ext cx="3207258" cy="2248398"/>
            </a:xfrm>
            <a:custGeom>
              <a:avLst/>
              <a:gdLst/>
              <a:ahLst/>
              <a:cxnLst/>
              <a:rect l="l" t="t" r="r" b="b"/>
              <a:pathLst>
                <a:path w="110026" h="77132" extrusionOk="0">
                  <a:moveTo>
                    <a:pt x="94171" y="989"/>
                  </a:moveTo>
                  <a:cubicBezTo>
                    <a:pt x="95057" y="989"/>
                    <a:pt x="96027" y="1596"/>
                    <a:pt x="96726" y="2075"/>
                  </a:cubicBezTo>
                  <a:cubicBezTo>
                    <a:pt x="98489" y="3288"/>
                    <a:pt x="99649" y="5268"/>
                    <a:pt x="99583" y="7416"/>
                  </a:cubicBezTo>
                  <a:cubicBezTo>
                    <a:pt x="99572" y="7769"/>
                    <a:pt x="99852" y="7958"/>
                    <a:pt x="100135" y="7958"/>
                  </a:cubicBezTo>
                  <a:cubicBezTo>
                    <a:pt x="100366" y="7958"/>
                    <a:pt x="100598" y="7832"/>
                    <a:pt x="100675" y="7564"/>
                  </a:cubicBezTo>
                  <a:cubicBezTo>
                    <a:pt x="100718" y="7416"/>
                    <a:pt x="100751" y="7269"/>
                    <a:pt x="100775" y="7121"/>
                  </a:cubicBezTo>
                  <a:cubicBezTo>
                    <a:pt x="100848" y="7289"/>
                    <a:pt x="100909" y="7450"/>
                    <a:pt x="100962" y="7583"/>
                  </a:cubicBezTo>
                  <a:cubicBezTo>
                    <a:pt x="101181" y="8138"/>
                    <a:pt x="101389" y="8775"/>
                    <a:pt x="101434" y="9375"/>
                  </a:cubicBezTo>
                  <a:cubicBezTo>
                    <a:pt x="101494" y="10201"/>
                    <a:pt x="101443" y="10965"/>
                    <a:pt x="101194" y="11759"/>
                  </a:cubicBezTo>
                  <a:cubicBezTo>
                    <a:pt x="100909" y="12671"/>
                    <a:pt x="100229" y="13073"/>
                    <a:pt x="99649" y="13751"/>
                  </a:cubicBezTo>
                  <a:cubicBezTo>
                    <a:pt x="99383" y="14061"/>
                    <a:pt x="99512" y="14662"/>
                    <a:pt x="99979" y="14662"/>
                  </a:cubicBezTo>
                  <a:cubicBezTo>
                    <a:pt x="99994" y="14662"/>
                    <a:pt x="100009" y="14661"/>
                    <a:pt x="100025" y="14660"/>
                  </a:cubicBezTo>
                  <a:cubicBezTo>
                    <a:pt x="100471" y="14626"/>
                    <a:pt x="100849" y="14480"/>
                    <a:pt x="101171" y="14255"/>
                  </a:cubicBezTo>
                  <a:lnTo>
                    <a:pt x="101171" y="14255"/>
                  </a:lnTo>
                  <a:cubicBezTo>
                    <a:pt x="100913" y="15093"/>
                    <a:pt x="100514" y="15922"/>
                    <a:pt x="100066" y="15922"/>
                  </a:cubicBezTo>
                  <a:cubicBezTo>
                    <a:pt x="100045" y="15922"/>
                    <a:pt x="100025" y="15920"/>
                    <a:pt x="100004" y="15917"/>
                  </a:cubicBezTo>
                  <a:cubicBezTo>
                    <a:pt x="99754" y="15461"/>
                    <a:pt x="99484" y="15011"/>
                    <a:pt x="99189" y="14575"/>
                  </a:cubicBezTo>
                  <a:cubicBezTo>
                    <a:pt x="96932" y="11247"/>
                    <a:pt x="93522" y="8773"/>
                    <a:pt x="89758" y="7425"/>
                  </a:cubicBezTo>
                  <a:cubicBezTo>
                    <a:pt x="88275" y="6894"/>
                    <a:pt x="86736" y="6582"/>
                    <a:pt x="85175" y="6465"/>
                  </a:cubicBezTo>
                  <a:cubicBezTo>
                    <a:pt x="85167" y="6406"/>
                    <a:pt x="85145" y="6351"/>
                    <a:pt x="85099" y="6305"/>
                  </a:cubicBezTo>
                  <a:cubicBezTo>
                    <a:pt x="84758" y="5975"/>
                    <a:pt x="85588" y="4774"/>
                    <a:pt x="85783" y="4480"/>
                  </a:cubicBezTo>
                  <a:cubicBezTo>
                    <a:pt x="86297" y="3709"/>
                    <a:pt x="87089" y="3138"/>
                    <a:pt x="87936" y="2784"/>
                  </a:cubicBezTo>
                  <a:cubicBezTo>
                    <a:pt x="88783" y="2431"/>
                    <a:pt x="89684" y="2295"/>
                    <a:pt x="90592" y="2295"/>
                  </a:cubicBezTo>
                  <a:cubicBezTo>
                    <a:pt x="91468" y="2295"/>
                    <a:pt x="92352" y="2422"/>
                    <a:pt x="93199" y="2602"/>
                  </a:cubicBezTo>
                  <a:cubicBezTo>
                    <a:pt x="93231" y="2608"/>
                    <a:pt x="93262" y="2612"/>
                    <a:pt x="93293" y="2612"/>
                  </a:cubicBezTo>
                  <a:cubicBezTo>
                    <a:pt x="93701" y="2612"/>
                    <a:pt x="93954" y="2034"/>
                    <a:pt x="93532" y="1812"/>
                  </a:cubicBezTo>
                  <a:cubicBezTo>
                    <a:pt x="93129" y="1603"/>
                    <a:pt x="92701" y="1444"/>
                    <a:pt x="92261" y="1330"/>
                  </a:cubicBezTo>
                  <a:cubicBezTo>
                    <a:pt x="92576" y="985"/>
                    <a:pt x="93835" y="992"/>
                    <a:pt x="94149" y="989"/>
                  </a:cubicBezTo>
                  <a:cubicBezTo>
                    <a:pt x="94156" y="989"/>
                    <a:pt x="94164" y="989"/>
                    <a:pt x="94171" y="989"/>
                  </a:cubicBezTo>
                  <a:close/>
                  <a:moveTo>
                    <a:pt x="31835" y="7254"/>
                  </a:moveTo>
                  <a:cubicBezTo>
                    <a:pt x="36006" y="7254"/>
                    <a:pt x="40191" y="8612"/>
                    <a:pt x="43647" y="11034"/>
                  </a:cubicBezTo>
                  <a:cubicBezTo>
                    <a:pt x="43243" y="11433"/>
                    <a:pt x="42808" y="11802"/>
                    <a:pt x="42375" y="12152"/>
                  </a:cubicBezTo>
                  <a:cubicBezTo>
                    <a:pt x="40907" y="13334"/>
                    <a:pt x="39155" y="14068"/>
                    <a:pt x="37465" y="14865"/>
                  </a:cubicBezTo>
                  <a:cubicBezTo>
                    <a:pt x="37001" y="15082"/>
                    <a:pt x="37286" y="15728"/>
                    <a:pt x="37724" y="15728"/>
                  </a:cubicBezTo>
                  <a:cubicBezTo>
                    <a:pt x="37757" y="15728"/>
                    <a:pt x="37790" y="15724"/>
                    <a:pt x="37823" y="15717"/>
                  </a:cubicBezTo>
                  <a:cubicBezTo>
                    <a:pt x="39667" y="15307"/>
                    <a:pt x="41358" y="14359"/>
                    <a:pt x="42863" y="13235"/>
                  </a:cubicBezTo>
                  <a:cubicBezTo>
                    <a:pt x="43633" y="12660"/>
                    <a:pt x="44312" y="11997"/>
                    <a:pt x="44977" y="11304"/>
                  </a:cubicBezTo>
                  <a:cubicBezTo>
                    <a:pt x="45260" y="11012"/>
                    <a:pt x="45501" y="10687"/>
                    <a:pt x="45709" y="10338"/>
                  </a:cubicBezTo>
                  <a:cubicBezTo>
                    <a:pt x="45762" y="10249"/>
                    <a:pt x="45805" y="10149"/>
                    <a:pt x="45848" y="10047"/>
                  </a:cubicBezTo>
                  <a:lnTo>
                    <a:pt x="45848" y="10047"/>
                  </a:lnTo>
                  <a:cubicBezTo>
                    <a:pt x="45883" y="10417"/>
                    <a:pt x="45840" y="10812"/>
                    <a:pt x="45820" y="11113"/>
                  </a:cubicBezTo>
                  <a:cubicBezTo>
                    <a:pt x="45773" y="11817"/>
                    <a:pt x="45652" y="12511"/>
                    <a:pt x="45567" y="13212"/>
                  </a:cubicBezTo>
                  <a:cubicBezTo>
                    <a:pt x="45551" y="13257"/>
                    <a:pt x="45541" y="13304"/>
                    <a:pt x="45534" y="13349"/>
                  </a:cubicBezTo>
                  <a:cubicBezTo>
                    <a:pt x="45488" y="13615"/>
                    <a:pt x="45658" y="13808"/>
                    <a:pt x="45907" y="13808"/>
                  </a:cubicBezTo>
                  <a:cubicBezTo>
                    <a:pt x="45933" y="13808"/>
                    <a:pt x="45959" y="13806"/>
                    <a:pt x="45987" y="13802"/>
                  </a:cubicBezTo>
                  <a:cubicBezTo>
                    <a:pt x="46865" y="13665"/>
                    <a:pt x="47774" y="12428"/>
                    <a:pt x="48315" y="11791"/>
                  </a:cubicBezTo>
                  <a:cubicBezTo>
                    <a:pt x="48676" y="11364"/>
                    <a:pt x="49005" y="10918"/>
                    <a:pt x="49252" y="10436"/>
                  </a:cubicBezTo>
                  <a:lnTo>
                    <a:pt x="49252" y="10436"/>
                  </a:lnTo>
                  <a:cubicBezTo>
                    <a:pt x="49343" y="11284"/>
                    <a:pt x="49408" y="12109"/>
                    <a:pt x="49217" y="13019"/>
                  </a:cubicBezTo>
                  <a:cubicBezTo>
                    <a:pt x="49177" y="13209"/>
                    <a:pt x="49290" y="13355"/>
                    <a:pt x="49435" y="13403"/>
                  </a:cubicBezTo>
                  <a:cubicBezTo>
                    <a:pt x="49467" y="13428"/>
                    <a:pt x="49503" y="13445"/>
                    <a:pt x="49546" y="13453"/>
                  </a:cubicBezTo>
                  <a:cubicBezTo>
                    <a:pt x="49614" y="13465"/>
                    <a:pt x="49682" y="13471"/>
                    <a:pt x="49749" y="13471"/>
                  </a:cubicBezTo>
                  <a:cubicBezTo>
                    <a:pt x="50626" y="13471"/>
                    <a:pt x="51386" y="12459"/>
                    <a:pt x="51921" y="11876"/>
                  </a:cubicBezTo>
                  <a:cubicBezTo>
                    <a:pt x="52266" y="11500"/>
                    <a:pt x="52672" y="11121"/>
                    <a:pt x="52986" y="10699"/>
                  </a:cubicBezTo>
                  <a:lnTo>
                    <a:pt x="52986" y="10699"/>
                  </a:lnTo>
                  <a:cubicBezTo>
                    <a:pt x="52979" y="10943"/>
                    <a:pt x="52973" y="11180"/>
                    <a:pt x="52943" y="11392"/>
                  </a:cubicBezTo>
                  <a:cubicBezTo>
                    <a:pt x="52817" y="12278"/>
                    <a:pt x="52584" y="13146"/>
                    <a:pt x="52286" y="13991"/>
                  </a:cubicBezTo>
                  <a:cubicBezTo>
                    <a:pt x="51665" y="15747"/>
                    <a:pt x="50589" y="17333"/>
                    <a:pt x="49166" y="18532"/>
                  </a:cubicBezTo>
                  <a:cubicBezTo>
                    <a:pt x="47555" y="19890"/>
                    <a:pt x="45436" y="20714"/>
                    <a:pt x="43391" y="21113"/>
                  </a:cubicBezTo>
                  <a:cubicBezTo>
                    <a:pt x="42938" y="21202"/>
                    <a:pt x="42469" y="21242"/>
                    <a:pt x="41993" y="21242"/>
                  </a:cubicBezTo>
                  <a:cubicBezTo>
                    <a:pt x="40360" y="21242"/>
                    <a:pt x="38641" y="20773"/>
                    <a:pt x="37170" y="20198"/>
                  </a:cubicBezTo>
                  <a:cubicBezTo>
                    <a:pt x="36841" y="19504"/>
                    <a:pt x="35928" y="19219"/>
                    <a:pt x="35248" y="19005"/>
                  </a:cubicBezTo>
                  <a:cubicBezTo>
                    <a:pt x="34185" y="18672"/>
                    <a:pt x="33056" y="18437"/>
                    <a:pt x="31964" y="18231"/>
                  </a:cubicBezTo>
                  <a:cubicBezTo>
                    <a:pt x="30818" y="18014"/>
                    <a:pt x="29602" y="17861"/>
                    <a:pt x="28395" y="17861"/>
                  </a:cubicBezTo>
                  <a:cubicBezTo>
                    <a:pt x="27329" y="17861"/>
                    <a:pt x="26270" y="17980"/>
                    <a:pt x="25272" y="18282"/>
                  </a:cubicBezTo>
                  <a:cubicBezTo>
                    <a:pt x="22046" y="19257"/>
                    <a:pt x="19060" y="22494"/>
                    <a:pt x="19823" y="26056"/>
                  </a:cubicBezTo>
                  <a:cubicBezTo>
                    <a:pt x="19521" y="26051"/>
                    <a:pt x="19206" y="25993"/>
                    <a:pt x="18905" y="25993"/>
                  </a:cubicBezTo>
                  <a:cubicBezTo>
                    <a:pt x="18809" y="25993"/>
                    <a:pt x="18715" y="25999"/>
                    <a:pt x="18623" y="26014"/>
                  </a:cubicBezTo>
                  <a:cubicBezTo>
                    <a:pt x="18096" y="26100"/>
                    <a:pt x="17754" y="26378"/>
                    <a:pt x="17457" y="26812"/>
                  </a:cubicBezTo>
                  <a:cubicBezTo>
                    <a:pt x="17156" y="27252"/>
                    <a:pt x="17087" y="27837"/>
                    <a:pt x="17040" y="28354"/>
                  </a:cubicBezTo>
                  <a:cubicBezTo>
                    <a:pt x="17014" y="28659"/>
                    <a:pt x="16967" y="29060"/>
                    <a:pt x="16999" y="29422"/>
                  </a:cubicBezTo>
                  <a:cubicBezTo>
                    <a:pt x="16942" y="29386"/>
                    <a:pt x="16885" y="29348"/>
                    <a:pt x="16827" y="29303"/>
                  </a:cubicBezTo>
                  <a:cubicBezTo>
                    <a:pt x="16602" y="29120"/>
                    <a:pt x="16459" y="28857"/>
                    <a:pt x="16334" y="28601"/>
                  </a:cubicBezTo>
                  <a:cubicBezTo>
                    <a:pt x="16067" y="28059"/>
                    <a:pt x="15943" y="27490"/>
                    <a:pt x="15570" y="26999"/>
                  </a:cubicBezTo>
                  <a:cubicBezTo>
                    <a:pt x="15526" y="26941"/>
                    <a:pt x="15468" y="26915"/>
                    <a:pt x="15412" y="26915"/>
                  </a:cubicBezTo>
                  <a:cubicBezTo>
                    <a:pt x="15309" y="26915"/>
                    <a:pt x="15214" y="27003"/>
                    <a:pt x="15238" y="27139"/>
                  </a:cubicBezTo>
                  <a:cubicBezTo>
                    <a:pt x="15257" y="27258"/>
                    <a:pt x="15279" y="27376"/>
                    <a:pt x="15301" y="27496"/>
                  </a:cubicBezTo>
                  <a:cubicBezTo>
                    <a:pt x="14887" y="27208"/>
                    <a:pt x="14314" y="27058"/>
                    <a:pt x="13755" y="26995"/>
                  </a:cubicBezTo>
                  <a:cubicBezTo>
                    <a:pt x="13663" y="23297"/>
                    <a:pt x="14257" y="19603"/>
                    <a:pt x="16052" y="16319"/>
                  </a:cubicBezTo>
                  <a:cubicBezTo>
                    <a:pt x="17730" y="13252"/>
                    <a:pt x="20488" y="10844"/>
                    <a:pt x="23562" y="9240"/>
                  </a:cubicBezTo>
                  <a:cubicBezTo>
                    <a:pt x="26156" y="7885"/>
                    <a:pt x="28992" y="7254"/>
                    <a:pt x="31835" y="7254"/>
                  </a:cubicBezTo>
                  <a:close/>
                  <a:moveTo>
                    <a:pt x="54812" y="25374"/>
                  </a:moveTo>
                  <a:cubicBezTo>
                    <a:pt x="54864" y="25374"/>
                    <a:pt x="54917" y="25378"/>
                    <a:pt x="54970" y="25387"/>
                  </a:cubicBezTo>
                  <a:cubicBezTo>
                    <a:pt x="54306" y="25827"/>
                    <a:pt x="53654" y="26441"/>
                    <a:pt x="53783" y="27031"/>
                  </a:cubicBezTo>
                  <a:cubicBezTo>
                    <a:pt x="53802" y="27120"/>
                    <a:pt x="53887" y="27167"/>
                    <a:pt x="53970" y="27167"/>
                  </a:cubicBezTo>
                  <a:cubicBezTo>
                    <a:pt x="53984" y="27167"/>
                    <a:pt x="53999" y="27166"/>
                    <a:pt x="54012" y="27163"/>
                  </a:cubicBezTo>
                  <a:cubicBezTo>
                    <a:pt x="54640" y="27039"/>
                    <a:pt x="55164" y="26210"/>
                    <a:pt x="55677" y="25841"/>
                  </a:cubicBezTo>
                  <a:cubicBezTo>
                    <a:pt x="55946" y="25650"/>
                    <a:pt x="56277" y="25435"/>
                    <a:pt x="56613" y="25399"/>
                  </a:cubicBezTo>
                  <a:cubicBezTo>
                    <a:pt x="56623" y="25398"/>
                    <a:pt x="56633" y="25397"/>
                    <a:pt x="56642" y="25397"/>
                  </a:cubicBezTo>
                  <a:cubicBezTo>
                    <a:pt x="56826" y="25397"/>
                    <a:pt x="56879" y="25594"/>
                    <a:pt x="56912" y="25803"/>
                  </a:cubicBezTo>
                  <a:cubicBezTo>
                    <a:pt x="56737" y="25751"/>
                    <a:pt x="56559" y="25721"/>
                    <a:pt x="56387" y="25721"/>
                  </a:cubicBezTo>
                  <a:cubicBezTo>
                    <a:pt x="56193" y="25721"/>
                    <a:pt x="56006" y="25760"/>
                    <a:pt x="55840" y="25849"/>
                  </a:cubicBezTo>
                  <a:cubicBezTo>
                    <a:pt x="55069" y="26264"/>
                    <a:pt x="54990" y="27369"/>
                    <a:pt x="55603" y="27907"/>
                  </a:cubicBezTo>
                  <a:cubicBezTo>
                    <a:pt x="55461" y="27952"/>
                    <a:pt x="55322" y="27996"/>
                    <a:pt x="55189" y="28032"/>
                  </a:cubicBezTo>
                  <a:cubicBezTo>
                    <a:pt x="55094" y="28057"/>
                    <a:pt x="55108" y="28212"/>
                    <a:pt x="55208" y="28212"/>
                  </a:cubicBezTo>
                  <a:cubicBezTo>
                    <a:pt x="55210" y="28212"/>
                    <a:pt x="55211" y="28212"/>
                    <a:pt x="55212" y="28212"/>
                  </a:cubicBezTo>
                  <a:cubicBezTo>
                    <a:pt x="55604" y="28189"/>
                    <a:pt x="55990" y="28125"/>
                    <a:pt x="56377" y="28125"/>
                  </a:cubicBezTo>
                  <a:cubicBezTo>
                    <a:pt x="56568" y="28125"/>
                    <a:pt x="56760" y="28141"/>
                    <a:pt x="56952" y="28184"/>
                  </a:cubicBezTo>
                  <a:cubicBezTo>
                    <a:pt x="57390" y="28282"/>
                    <a:pt x="57833" y="28797"/>
                    <a:pt x="57463" y="29186"/>
                  </a:cubicBezTo>
                  <a:cubicBezTo>
                    <a:pt x="56964" y="29707"/>
                    <a:pt x="55911" y="29889"/>
                    <a:pt x="55215" y="29893"/>
                  </a:cubicBezTo>
                  <a:cubicBezTo>
                    <a:pt x="54932" y="29895"/>
                    <a:pt x="54812" y="30146"/>
                    <a:pt x="54850" y="30362"/>
                  </a:cubicBezTo>
                  <a:cubicBezTo>
                    <a:pt x="54846" y="30373"/>
                    <a:pt x="54843" y="30380"/>
                    <a:pt x="54841" y="30392"/>
                  </a:cubicBezTo>
                  <a:cubicBezTo>
                    <a:pt x="54748" y="31242"/>
                    <a:pt x="53675" y="31666"/>
                    <a:pt x="52979" y="31941"/>
                  </a:cubicBezTo>
                  <a:cubicBezTo>
                    <a:pt x="52943" y="31900"/>
                    <a:pt x="52895" y="31882"/>
                    <a:pt x="52845" y="31882"/>
                  </a:cubicBezTo>
                  <a:cubicBezTo>
                    <a:pt x="52734" y="31882"/>
                    <a:pt x="52617" y="31973"/>
                    <a:pt x="52612" y="32097"/>
                  </a:cubicBezTo>
                  <a:cubicBezTo>
                    <a:pt x="52590" y="32638"/>
                    <a:pt x="52109" y="33201"/>
                    <a:pt x="51781" y="33587"/>
                  </a:cubicBezTo>
                  <a:cubicBezTo>
                    <a:pt x="51367" y="34070"/>
                    <a:pt x="50997" y="34553"/>
                    <a:pt x="50629" y="35078"/>
                  </a:cubicBezTo>
                  <a:cubicBezTo>
                    <a:pt x="49756" y="36327"/>
                    <a:pt x="48926" y="37606"/>
                    <a:pt x="48056" y="38857"/>
                  </a:cubicBezTo>
                  <a:cubicBezTo>
                    <a:pt x="47697" y="39376"/>
                    <a:pt x="47287" y="39935"/>
                    <a:pt x="46899" y="40522"/>
                  </a:cubicBezTo>
                  <a:cubicBezTo>
                    <a:pt x="46701" y="40370"/>
                    <a:pt x="46468" y="40243"/>
                    <a:pt x="46295" y="40081"/>
                  </a:cubicBezTo>
                  <a:cubicBezTo>
                    <a:pt x="46058" y="39854"/>
                    <a:pt x="45845" y="39601"/>
                    <a:pt x="45623" y="39359"/>
                  </a:cubicBezTo>
                  <a:cubicBezTo>
                    <a:pt x="46811" y="38262"/>
                    <a:pt x="47853" y="37008"/>
                    <a:pt x="48718" y="35726"/>
                  </a:cubicBezTo>
                  <a:cubicBezTo>
                    <a:pt x="50005" y="33821"/>
                    <a:pt x="50934" y="31679"/>
                    <a:pt x="51490" y="29444"/>
                  </a:cubicBezTo>
                  <a:cubicBezTo>
                    <a:pt x="51507" y="29427"/>
                    <a:pt x="51525" y="29406"/>
                    <a:pt x="51536" y="29384"/>
                  </a:cubicBezTo>
                  <a:cubicBezTo>
                    <a:pt x="51848" y="28909"/>
                    <a:pt x="51918" y="28253"/>
                    <a:pt x="52153" y="27731"/>
                  </a:cubicBezTo>
                  <a:cubicBezTo>
                    <a:pt x="52180" y="27669"/>
                    <a:pt x="52213" y="27607"/>
                    <a:pt x="52244" y="27547"/>
                  </a:cubicBezTo>
                  <a:cubicBezTo>
                    <a:pt x="52250" y="27578"/>
                    <a:pt x="52257" y="27610"/>
                    <a:pt x="52266" y="27642"/>
                  </a:cubicBezTo>
                  <a:cubicBezTo>
                    <a:pt x="52309" y="27791"/>
                    <a:pt x="52457" y="27899"/>
                    <a:pt x="52607" y="27899"/>
                  </a:cubicBezTo>
                  <a:cubicBezTo>
                    <a:pt x="52664" y="27899"/>
                    <a:pt x="52722" y="27883"/>
                    <a:pt x="52774" y="27848"/>
                  </a:cubicBezTo>
                  <a:cubicBezTo>
                    <a:pt x="53276" y="27519"/>
                    <a:pt x="53366" y="26679"/>
                    <a:pt x="53632" y="26167"/>
                  </a:cubicBezTo>
                  <a:cubicBezTo>
                    <a:pt x="53867" y="25720"/>
                    <a:pt x="54328" y="25374"/>
                    <a:pt x="54812" y="25374"/>
                  </a:cubicBezTo>
                  <a:close/>
                  <a:moveTo>
                    <a:pt x="28406" y="18893"/>
                  </a:moveTo>
                  <a:cubicBezTo>
                    <a:pt x="29625" y="18893"/>
                    <a:pt x="30866" y="19070"/>
                    <a:pt x="31991" y="19276"/>
                  </a:cubicBezTo>
                  <a:cubicBezTo>
                    <a:pt x="32845" y="19431"/>
                    <a:pt x="33685" y="19662"/>
                    <a:pt x="34535" y="19839"/>
                  </a:cubicBezTo>
                  <a:cubicBezTo>
                    <a:pt x="35362" y="20012"/>
                    <a:pt x="36040" y="20423"/>
                    <a:pt x="36822" y="20688"/>
                  </a:cubicBezTo>
                  <a:cubicBezTo>
                    <a:pt x="36858" y="20700"/>
                    <a:pt x="36892" y="20706"/>
                    <a:pt x="36923" y="20706"/>
                  </a:cubicBezTo>
                  <a:cubicBezTo>
                    <a:pt x="37000" y="20706"/>
                    <a:pt x="37063" y="20673"/>
                    <a:pt x="37112" y="20622"/>
                  </a:cubicBezTo>
                  <a:cubicBezTo>
                    <a:pt x="38896" y="21368"/>
                    <a:pt x="40593" y="21997"/>
                    <a:pt x="42530" y="21997"/>
                  </a:cubicBezTo>
                  <a:cubicBezTo>
                    <a:pt x="42752" y="21997"/>
                    <a:pt x="42978" y="21988"/>
                    <a:pt x="43207" y="21971"/>
                  </a:cubicBezTo>
                  <a:cubicBezTo>
                    <a:pt x="45462" y="21800"/>
                    <a:pt x="47719" y="20708"/>
                    <a:pt x="49538" y="19418"/>
                  </a:cubicBezTo>
                  <a:cubicBezTo>
                    <a:pt x="49730" y="19283"/>
                    <a:pt x="49916" y="19138"/>
                    <a:pt x="50095" y="18986"/>
                  </a:cubicBezTo>
                  <a:cubicBezTo>
                    <a:pt x="51192" y="21888"/>
                    <a:pt x="51384" y="25027"/>
                    <a:pt x="50823" y="28047"/>
                  </a:cubicBezTo>
                  <a:cubicBezTo>
                    <a:pt x="50721" y="28334"/>
                    <a:pt x="50651" y="28629"/>
                    <a:pt x="50640" y="28911"/>
                  </a:cubicBezTo>
                  <a:cubicBezTo>
                    <a:pt x="49669" y="33055"/>
                    <a:pt x="47293" y="36902"/>
                    <a:pt x="43934" y="39497"/>
                  </a:cubicBezTo>
                  <a:cubicBezTo>
                    <a:pt x="43807" y="39508"/>
                    <a:pt x="43685" y="39581"/>
                    <a:pt x="43655" y="39704"/>
                  </a:cubicBezTo>
                  <a:cubicBezTo>
                    <a:pt x="43546" y="39785"/>
                    <a:pt x="43436" y="39869"/>
                    <a:pt x="43325" y="39946"/>
                  </a:cubicBezTo>
                  <a:cubicBezTo>
                    <a:pt x="40100" y="42213"/>
                    <a:pt x="35967" y="42697"/>
                    <a:pt x="32037" y="42697"/>
                  </a:cubicBezTo>
                  <a:cubicBezTo>
                    <a:pt x="31303" y="42697"/>
                    <a:pt x="30577" y="42680"/>
                    <a:pt x="29865" y="42655"/>
                  </a:cubicBezTo>
                  <a:cubicBezTo>
                    <a:pt x="27428" y="42568"/>
                    <a:pt x="25005" y="41969"/>
                    <a:pt x="22780" y="40983"/>
                  </a:cubicBezTo>
                  <a:cubicBezTo>
                    <a:pt x="20651" y="40049"/>
                    <a:pt x="18411" y="38607"/>
                    <a:pt x="17138" y="36621"/>
                  </a:cubicBezTo>
                  <a:cubicBezTo>
                    <a:pt x="16916" y="36278"/>
                    <a:pt x="16694" y="35944"/>
                    <a:pt x="16447" y="35623"/>
                  </a:cubicBezTo>
                  <a:cubicBezTo>
                    <a:pt x="16956" y="35152"/>
                    <a:pt x="17301" y="34544"/>
                    <a:pt x="17550" y="33872"/>
                  </a:cubicBezTo>
                  <a:cubicBezTo>
                    <a:pt x="17675" y="33538"/>
                    <a:pt x="17342" y="33225"/>
                    <a:pt x="17030" y="33225"/>
                  </a:cubicBezTo>
                  <a:cubicBezTo>
                    <a:pt x="16910" y="33225"/>
                    <a:pt x="16794" y="33271"/>
                    <a:pt x="16707" y="33381"/>
                  </a:cubicBezTo>
                  <a:cubicBezTo>
                    <a:pt x="16320" y="33869"/>
                    <a:pt x="15991" y="34472"/>
                    <a:pt x="15490" y="34852"/>
                  </a:cubicBezTo>
                  <a:cubicBezTo>
                    <a:pt x="15152" y="35109"/>
                    <a:pt x="14745" y="35202"/>
                    <a:pt x="14328" y="35202"/>
                  </a:cubicBezTo>
                  <a:cubicBezTo>
                    <a:pt x="13915" y="35202"/>
                    <a:pt x="13493" y="35111"/>
                    <a:pt x="13122" y="35002"/>
                  </a:cubicBezTo>
                  <a:cubicBezTo>
                    <a:pt x="11534" y="34529"/>
                    <a:pt x="10688" y="33126"/>
                    <a:pt x="10478" y="31554"/>
                  </a:cubicBezTo>
                  <a:cubicBezTo>
                    <a:pt x="10286" y="30114"/>
                    <a:pt x="10747" y="28706"/>
                    <a:pt x="12015" y="27923"/>
                  </a:cubicBezTo>
                  <a:cubicBezTo>
                    <a:pt x="12419" y="27673"/>
                    <a:pt x="12863" y="27566"/>
                    <a:pt x="13310" y="27566"/>
                  </a:cubicBezTo>
                  <a:cubicBezTo>
                    <a:pt x="13363" y="27616"/>
                    <a:pt x="13435" y="27641"/>
                    <a:pt x="13506" y="27641"/>
                  </a:cubicBezTo>
                  <a:cubicBezTo>
                    <a:pt x="13565" y="27641"/>
                    <a:pt x="13622" y="27624"/>
                    <a:pt x="13668" y="27591"/>
                  </a:cubicBezTo>
                  <a:cubicBezTo>
                    <a:pt x="14354" y="27679"/>
                    <a:pt x="15022" y="28008"/>
                    <a:pt x="15531" y="28471"/>
                  </a:cubicBezTo>
                  <a:cubicBezTo>
                    <a:pt x="15593" y="28683"/>
                    <a:pt x="15671" y="28892"/>
                    <a:pt x="15761" y="29091"/>
                  </a:cubicBezTo>
                  <a:cubicBezTo>
                    <a:pt x="16006" y="29612"/>
                    <a:pt x="16538" y="30392"/>
                    <a:pt x="17174" y="30392"/>
                  </a:cubicBezTo>
                  <a:cubicBezTo>
                    <a:pt x="17192" y="30392"/>
                    <a:pt x="17211" y="30391"/>
                    <a:pt x="17229" y="30390"/>
                  </a:cubicBezTo>
                  <a:cubicBezTo>
                    <a:pt x="17375" y="30378"/>
                    <a:pt x="17493" y="30288"/>
                    <a:pt x="17543" y="30166"/>
                  </a:cubicBezTo>
                  <a:cubicBezTo>
                    <a:pt x="17635" y="30146"/>
                    <a:pt x="17717" y="30092"/>
                    <a:pt x="17764" y="30003"/>
                  </a:cubicBezTo>
                  <a:cubicBezTo>
                    <a:pt x="17945" y="29659"/>
                    <a:pt x="17862" y="29266"/>
                    <a:pt x="17850" y="28889"/>
                  </a:cubicBezTo>
                  <a:cubicBezTo>
                    <a:pt x="17837" y="28389"/>
                    <a:pt x="17871" y="27899"/>
                    <a:pt x="18027" y="27423"/>
                  </a:cubicBezTo>
                  <a:cubicBezTo>
                    <a:pt x="18338" y="26477"/>
                    <a:pt x="19452" y="26813"/>
                    <a:pt x="20230" y="26514"/>
                  </a:cubicBezTo>
                  <a:cubicBezTo>
                    <a:pt x="20290" y="26530"/>
                    <a:pt x="20354" y="26539"/>
                    <a:pt x="20417" y="26539"/>
                  </a:cubicBezTo>
                  <a:cubicBezTo>
                    <a:pt x="20739" y="26539"/>
                    <a:pt x="21061" y="26330"/>
                    <a:pt x="21015" y="25955"/>
                  </a:cubicBezTo>
                  <a:cubicBezTo>
                    <a:pt x="20814" y="24332"/>
                    <a:pt x="21064" y="22901"/>
                    <a:pt x="22122" y="21603"/>
                  </a:cubicBezTo>
                  <a:cubicBezTo>
                    <a:pt x="23094" y="20410"/>
                    <a:pt x="24492" y="19608"/>
                    <a:pt x="25959" y="19195"/>
                  </a:cubicBezTo>
                  <a:cubicBezTo>
                    <a:pt x="26734" y="18977"/>
                    <a:pt x="27565" y="18893"/>
                    <a:pt x="28406" y="18893"/>
                  </a:cubicBezTo>
                  <a:close/>
                  <a:moveTo>
                    <a:pt x="83588" y="7244"/>
                  </a:moveTo>
                  <a:cubicBezTo>
                    <a:pt x="91217" y="7244"/>
                    <a:pt x="98484" y="12090"/>
                    <a:pt x="100868" y="19546"/>
                  </a:cubicBezTo>
                  <a:cubicBezTo>
                    <a:pt x="101633" y="21939"/>
                    <a:pt x="101856" y="24473"/>
                    <a:pt x="101796" y="26977"/>
                  </a:cubicBezTo>
                  <a:cubicBezTo>
                    <a:pt x="101182" y="27047"/>
                    <a:pt x="100569" y="27237"/>
                    <a:pt x="100149" y="27576"/>
                  </a:cubicBezTo>
                  <a:cubicBezTo>
                    <a:pt x="100168" y="27300"/>
                    <a:pt x="100156" y="27022"/>
                    <a:pt x="100110" y="26752"/>
                  </a:cubicBezTo>
                  <a:cubicBezTo>
                    <a:pt x="100072" y="26538"/>
                    <a:pt x="99891" y="26441"/>
                    <a:pt x="99704" y="26441"/>
                  </a:cubicBezTo>
                  <a:cubicBezTo>
                    <a:pt x="99469" y="26441"/>
                    <a:pt x="99225" y="26596"/>
                    <a:pt x="99250" y="26869"/>
                  </a:cubicBezTo>
                  <a:cubicBezTo>
                    <a:pt x="99344" y="27878"/>
                    <a:pt x="98785" y="28819"/>
                    <a:pt x="98158" y="29605"/>
                  </a:cubicBezTo>
                  <a:cubicBezTo>
                    <a:pt x="98106" y="28728"/>
                    <a:pt x="97631" y="27854"/>
                    <a:pt x="97097" y="27185"/>
                  </a:cubicBezTo>
                  <a:cubicBezTo>
                    <a:pt x="97028" y="27098"/>
                    <a:pt x="96946" y="27062"/>
                    <a:pt x="96865" y="27062"/>
                  </a:cubicBezTo>
                  <a:cubicBezTo>
                    <a:pt x="96612" y="27062"/>
                    <a:pt x="96374" y="27421"/>
                    <a:pt x="96590" y="27690"/>
                  </a:cubicBezTo>
                  <a:cubicBezTo>
                    <a:pt x="97126" y="28358"/>
                    <a:pt x="97306" y="29120"/>
                    <a:pt x="97582" y="29905"/>
                  </a:cubicBezTo>
                  <a:cubicBezTo>
                    <a:pt x="97616" y="29998"/>
                    <a:pt x="97683" y="30057"/>
                    <a:pt x="97758" y="30086"/>
                  </a:cubicBezTo>
                  <a:cubicBezTo>
                    <a:pt x="97514" y="30391"/>
                    <a:pt x="97750" y="30875"/>
                    <a:pt x="98086" y="30875"/>
                  </a:cubicBezTo>
                  <a:cubicBezTo>
                    <a:pt x="98163" y="30875"/>
                    <a:pt x="98244" y="30850"/>
                    <a:pt x="98326" y="30792"/>
                  </a:cubicBezTo>
                  <a:cubicBezTo>
                    <a:pt x="99082" y="30260"/>
                    <a:pt x="99678" y="29430"/>
                    <a:pt x="99966" y="28521"/>
                  </a:cubicBezTo>
                  <a:cubicBezTo>
                    <a:pt x="100493" y="28022"/>
                    <a:pt x="101172" y="27682"/>
                    <a:pt x="101881" y="27600"/>
                  </a:cubicBezTo>
                  <a:cubicBezTo>
                    <a:pt x="101927" y="27631"/>
                    <a:pt x="101983" y="27646"/>
                    <a:pt x="102039" y="27646"/>
                  </a:cubicBezTo>
                  <a:cubicBezTo>
                    <a:pt x="102106" y="27646"/>
                    <a:pt x="102173" y="27624"/>
                    <a:pt x="102225" y="27581"/>
                  </a:cubicBezTo>
                  <a:cubicBezTo>
                    <a:pt x="102600" y="27584"/>
                    <a:pt x="102977" y="27658"/>
                    <a:pt x="103335" y="27825"/>
                  </a:cubicBezTo>
                  <a:cubicBezTo>
                    <a:pt x="104709" y="28462"/>
                    <a:pt x="105165" y="29922"/>
                    <a:pt x="105086" y="31330"/>
                  </a:cubicBezTo>
                  <a:cubicBezTo>
                    <a:pt x="104997" y="32922"/>
                    <a:pt x="104150" y="34301"/>
                    <a:pt x="102669" y="34917"/>
                  </a:cubicBezTo>
                  <a:cubicBezTo>
                    <a:pt x="102247" y="35093"/>
                    <a:pt x="101768" y="35207"/>
                    <a:pt x="101296" y="35207"/>
                  </a:cubicBezTo>
                  <a:cubicBezTo>
                    <a:pt x="100925" y="35207"/>
                    <a:pt x="100559" y="35136"/>
                    <a:pt x="100228" y="34969"/>
                  </a:cubicBezTo>
                  <a:cubicBezTo>
                    <a:pt x="99621" y="34662"/>
                    <a:pt x="99247" y="33902"/>
                    <a:pt x="98837" y="33386"/>
                  </a:cubicBezTo>
                  <a:cubicBezTo>
                    <a:pt x="98750" y="33277"/>
                    <a:pt x="98633" y="33231"/>
                    <a:pt x="98513" y="33231"/>
                  </a:cubicBezTo>
                  <a:cubicBezTo>
                    <a:pt x="98201" y="33231"/>
                    <a:pt x="97868" y="33544"/>
                    <a:pt x="97992" y="33878"/>
                  </a:cubicBezTo>
                  <a:cubicBezTo>
                    <a:pt x="98261" y="34601"/>
                    <a:pt x="98648" y="35171"/>
                    <a:pt x="99126" y="35589"/>
                  </a:cubicBezTo>
                  <a:cubicBezTo>
                    <a:pt x="98584" y="36307"/>
                    <a:pt x="98161" y="37115"/>
                    <a:pt x="97517" y="37751"/>
                  </a:cubicBezTo>
                  <a:cubicBezTo>
                    <a:pt x="96609" y="38648"/>
                    <a:pt x="95600" y="39454"/>
                    <a:pt x="94500" y="40103"/>
                  </a:cubicBezTo>
                  <a:cubicBezTo>
                    <a:pt x="92442" y="41316"/>
                    <a:pt x="90144" y="42071"/>
                    <a:pt x="87794" y="42457"/>
                  </a:cubicBezTo>
                  <a:cubicBezTo>
                    <a:pt x="86691" y="42638"/>
                    <a:pt x="85566" y="42703"/>
                    <a:pt x="84438" y="42703"/>
                  </a:cubicBezTo>
                  <a:cubicBezTo>
                    <a:pt x="83101" y="42703"/>
                    <a:pt x="81758" y="42612"/>
                    <a:pt x="80442" y="42519"/>
                  </a:cubicBezTo>
                  <a:cubicBezTo>
                    <a:pt x="78081" y="42351"/>
                    <a:pt x="75667" y="41949"/>
                    <a:pt x="73572" y="40800"/>
                  </a:cubicBezTo>
                  <a:cubicBezTo>
                    <a:pt x="70365" y="39040"/>
                    <a:pt x="67860" y="36194"/>
                    <a:pt x="66287" y="32888"/>
                  </a:cubicBezTo>
                  <a:cubicBezTo>
                    <a:pt x="66368" y="32756"/>
                    <a:pt x="66385" y="32591"/>
                    <a:pt x="66290" y="32445"/>
                  </a:cubicBezTo>
                  <a:cubicBezTo>
                    <a:pt x="66137" y="32208"/>
                    <a:pt x="65972" y="31982"/>
                    <a:pt x="65798" y="31761"/>
                  </a:cubicBezTo>
                  <a:cubicBezTo>
                    <a:pt x="64891" y="29496"/>
                    <a:pt x="64411" y="27062"/>
                    <a:pt x="64425" y="24641"/>
                  </a:cubicBezTo>
                  <a:lnTo>
                    <a:pt x="64425" y="24641"/>
                  </a:lnTo>
                  <a:cubicBezTo>
                    <a:pt x="64554" y="24653"/>
                    <a:pt x="64686" y="24659"/>
                    <a:pt x="64819" y="24659"/>
                  </a:cubicBezTo>
                  <a:cubicBezTo>
                    <a:pt x="65846" y="24659"/>
                    <a:pt x="66959" y="24330"/>
                    <a:pt x="67677" y="23997"/>
                  </a:cubicBezTo>
                  <a:cubicBezTo>
                    <a:pt x="67777" y="23950"/>
                    <a:pt x="67829" y="23873"/>
                    <a:pt x="67847" y="23786"/>
                  </a:cubicBezTo>
                  <a:cubicBezTo>
                    <a:pt x="68168" y="23896"/>
                    <a:pt x="68503" y="23941"/>
                    <a:pt x="68842" y="23941"/>
                  </a:cubicBezTo>
                  <a:cubicBezTo>
                    <a:pt x="69468" y="23941"/>
                    <a:pt x="70107" y="23789"/>
                    <a:pt x="70700" y="23620"/>
                  </a:cubicBezTo>
                  <a:cubicBezTo>
                    <a:pt x="71899" y="23278"/>
                    <a:pt x="73131" y="22765"/>
                    <a:pt x="74247" y="22209"/>
                  </a:cubicBezTo>
                  <a:cubicBezTo>
                    <a:pt x="75518" y="21578"/>
                    <a:pt x="77618" y="20957"/>
                    <a:pt x="78148" y="19470"/>
                  </a:cubicBezTo>
                  <a:cubicBezTo>
                    <a:pt x="78793" y="20290"/>
                    <a:pt x="79451" y="21066"/>
                    <a:pt x="80230" y="21777"/>
                  </a:cubicBezTo>
                  <a:cubicBezTo>
                    <a:pt x="81673" y="23094"/>
                    <a:pt x="83350" y="24223"/>
                    <a:pt x="85163" y="24964"/>
                  </a:cubicBezTo>
                  <a:cubicBezTo>
                    <a:pt x="86628" y="25565"/>
                    <a:pt x="88291" y="26096"/>
                    <a:pt x="89916" y="26096"/>
                  </a:cubicBezTo>
                  <a:cubicBezTo>
                    <a:pt x="90329" y="26096"/>
                    <a:pt x="90739" y="26062"/>
                    <a:pt x="91142" y="25986"/>
                  </a:cubicBezTo>
                  <a:cubicBezTo>
                    <a:pt x="91173" y="25980"/>
                    <a:pt x="91201" y="25970"/>
                    <a:pt x="91226" y="25957"/>
                  </a:cubicBezTo>
                  <a:cubicBezTo>
                    <a:pt x="92671" y="26551"/>
                    <a:pt x="94230" y="26875"/>
                    <a:pt x="95778" y="26875"/>
                  </a:cubicBezTo>
                  <a:cubicBezTo>
                    <a:pt x="96248" y="26875"/>
                    <a:pt x="96717" y="26845"/>
                    <a:pt x="97182" y="26784"/>
                  </a:cubicBezTo>
                  <a:cubicBezTo>
                    <a:pt x="97789" y="26701"/>
                    <a:pt x="97815" y="25868"/>
                    <a:pt x="97182" y="25817"/>
                  </a:cubicBezTo>
                  <a:cubicBezTo>
                    <a:pt x="95492" y="25679"/>
                    <a:pt x="93811" y="25637"/>
                    <a:pt x="92161" y="25198"/>
                  </a:cubicBezTo>
                  <a:cubicBezTo>
                    <a:pt x="90455" y="24745"/>
                    <a:pt x="88937" y="23838"/>
                    <a:pt x="87680" y="22610"/>
                  </a:cubicBezTo>
                  <a:cubicBezTo>
                    <a:pt x="87597" y="22529"/>
                    <a:pt x="87505" y="22495"/>
                    <a:pt x="87417" y="22495"/>
                  </a:cubicBezTo>
                  <a:cubicBezTo>
                    <a:pt x="87119" y="22495"/>
                    <a:pt x="86860" y="22881"/>
                    <a:pt x="87126" y="23164"/>
                  </a:cubicBezTo>
                  <a:cubicBezTo>
                    <a:pt x="87753" y="23829"/>
                    <a:pt x="88468" y="24416"/>
                    <a:pt x="89244" y="24918"/>
                  </a:cubicBezTo>
                  <a:cubicBezTo>
                    <a:pt x="88206" y="24751"/>
                    <a:pt x="87174" y="24577"/>
                    <a:pt x="86154" y="24237"/>
                  </a:cubicBezTo>
                  <a:cubicBezTo>
                    <a:pt x="84489" y="23678"/>
                    <a:pt x="82935" y="22828"/>
                    <a:pt x="81515" y="21799"/>
                  </a:cubicBezTo>
                  <a:cubicBezTo>
                    <a:pt x="80565" y="21110"/>
                    <a:pt x="79756" y="20314"/>
                    <a:pt x="78993" y="19432"/>
                  </a:cubicBezTo>
                  <a:cubicBezTo>
                    <a:pt x="78647" y="19033"/>
                    <a:pt x="78306" y="18627"/>
                    <a:pt x="77973" y="18216"/>
                  </a:cubicBezTo>
                  <a:cubicBezTo>
                    <a:pt x="77833" y="18042"/>
                    <a:pt x="77695" y="17867"/>
                    <a:pt x="77565" y="17688"/>
                  </a:cubicBezTo>
                  <a:cubicBezTo>
                    <a:pt x="77477" y="17567"/>
                    <a:pt x="77444" y="17521"/>
                    <a:pt x="77423" y="17521"/>
                  </a:cubicBezTo>
                  <a:cubicBezTo>
                    <a:pt x="77395" y="17521"/>
                    <a:pt x="77390" y="17601"/>
                    <a:pt x="77311" y="17686"/>
                  </a:cubicBezTo>
                  <a:cubicBezTo>
                    <a:pt x="77453" y="17533"/>
                    <a:pt x="77325" y="17343"/>
                    <a:pt x="77146" y="17343"/>
                  </a:cubicBezTo>
                  <a:cubicBezTo>
                    <a:pt x="77135" y="17343"/>
                    <a:pt x="77124" y="17343"/>
                    <a:pt x="77112" y="17345"/>
                  </a:cubicBezTo>
                  <a:cubicBezTo>
                    <a:pt x="76634" y="17411"/>
                    <a:pt x="77179" y="18223"/>
                    <a:pt x="77559" y="18719"/>
                  </a:cubicBezTo>
                  <a:cubicBezTo>
                    <a:pt x="77508" y="18766"/>
                    <a:pt x="77470" y="18829"/>
                    <a:pt x="77456" y="18910"/>
                  </a:cubicBezTo>
                  <a:cubicBezTo>
                    <a:pt x="77321" y="19684"/>
                    <a:pt x="76441" y="20088"/>
                    <a:pt x="75805" y="20404"/>
                  </a:cubicBezTo>
                  <a:cubicBezTo>
                    <a:pt x="75116" y="20748"/>
                    <a:pt x="74379" y="21028"/>
                    <a:pt x="73661" y="21309"/>
                  </a:cubicBezTo>
                  <a:cubicBezTo>
                    <a:pt x="71816" y="22030"/>
                    <a:pt x="70098" y="22771"/>
                    <a:pt x="68114" y="22771"/>
                  </a:cubicBezTo>
                  <a:cubicBezTo>
                    <a:pt x="67986" y="22771"/>
                    <a:pt x="67857" y="22768"/>
                    <a:pt x="67727" y="22762"/>
                  </a:cubicBezTo>
                  <a:cubicBezTo>
                    <a:pt x="67720" y="22761"/>
                    <a:pt x="67712" y="22761"/>
                    <a:pt x="67705" y="22761"/>
                  </a:cubicBezTo>
                  <a:cubicBezTo>
                    <a:pt x="67386" y="22761"/>
                    <a:pt x="67210" y="23104"/>
                    <a:pt x="67287" y="23374"/>
                  </a:cubicBezTo>
                  <a:cubicBezTo>
                    <a:pt x="66726" y="23548"/>
                    <a:pt x="66187" y="23634"/>
                    <a:pt x="65661" y="23634"/>
                  </a:cubicBezTo>
                  <a:cubicBezTo>
                    <a:pt x="65259" y="23634"/>
                    <a:pt x="64864" y="23584"/>
                    <a:pt x="64473" y="23484"/>
                  </a:cubicBezTo>
                  <a:cubicBezTo>
                    <a:pt x="64536" y="22582"/>
                    <a:pt x="64668" y="21689"/>
                    <a:pt x="64877" y="20812"/>
                  </a:cubicBezTo>
                  <a:cubicBezTo>
                    <a:pt x="66612" y="13511"/>
                    <a:pt x="73610" y="8637"/>
                    <a:pt x="80715" y="7476"/>
                  </a:cubicBezTo>
                  <a:cubicBezTo>
                    <a:pt x="81673" y="7320"/>
                    <a:pt x="82633" y="7244"/>
                    <a:pt x="83588" y="7244"/>
                  </a:cubicBezTo>
                  <a:close/>
                  <a:moveTo>
                    <a:pt x="45345" y="39607"/>
                  </a:moveTo>
                  <a:cubicBezTo>
                    <a:pt x="45528" y="39908"/>
                    <a:pt x="45703" y="40214"/>
                    <a:pt x="45908" y="40502"/>
                  </a:cubicBezTo>
                  <a:cubicBezTo>
                    <a:pt x="46060" y="40716"/>
                    <a:pt x="46257" y="40988"/>
                    <a:pt x="46500" y="41148"/>
                  </a:cubicBezTo>
                  <a:cubicBezTo>
                    <a:pt x="46169" y="41696"/>
                    <a:pt x="45877" y="42263"/>
                    <a:pt x="45672" y="42845"/>
                  </a:cubicBezTo>
                  <a:cubicBezTo>
                    <a:pt x="45488" y="42378"/>
                    <a:pt x="45287" y="41922"/>
                    <a:pt x="45064" y="41472"/>
                  </a:cubicBezTo>
                  <a:cubicBezTo>
                    <a:pt x="44880" y="41101"/>
                    <a:pt x="44638" y="40728"/>
                    <a:pt x="44461" y="40339"/>
                  </a:cubicBezTo>
                  <a:cubicBezTo>
                    <a:pt x="44765" y="40106"/>
                    <a:pt x="45058" y="39861"/>
                    <a:pt x="45345" y="39607"/>
                  </a:cubicBezTo>
                  <a:close/>
                  <a:moveTo>
                    <a:pt x="56501" y="24402"/>
                  </a:moveTo>
                  <a:cubicBezTo>
                    <a:pt x="56734" y="24402"/>
                    <a:pt x="56979" y="24455"/>
                    <a:pt x="57197" y="24549"/>
                  </a:cubicBezTo>
                  <a:cubicBezTo>
                    <a:pt x="57382" y="24630"/>
                    <a:pt x="57539" y="24745"/>
                    <a:pt x="57686" y="24874"/>
                  </a:cubicBezTo>
                  <a:cubicBezTo>
                    <a:pt x="57683" y="24881"/>
                    <a:pt x="57680" y="24886"/>
                    <a:pt x="57675" y="24894"/>
                  </a:cubicBezTo>
                  <a:cubicBezTo>
                    <a:pt x="57632" y="25008"/>
                    <a:pt x="57729" y="25085"/>
                    <a:pt x="57828" y="25085"/>
                  </a:cubicBezTo>
                  <a:cubicBezTo>
                    <a:pt x="57852" y="25085"/>
                    <a:pt x="57876" y="25080"/>
                    <a:pt x="57898" y="25071"/>
                  </a:cubicBezTo>
                  <a:cubicBezTo>
                    <a:pt x="58127" y="25298"/>
                    <a:pt x="58346" y="25539"/>
                    <a:pt x="58618" y="25710"/>
                  </a:cubicBezTo>
                  <a:cubicBezTo>
                    <a:pt x="58656" y="25734"/>
                    <a:pt x="58696" y="25745"/>
                    <a:pt x="58735" y="25745"/>
                  </a:cubicBezTo>
                  <a:cubicBezTo>
                    <a:pt x="58902" y="25745"/>
                    <a:pt x="59046" y="25548"/>
                    <a:pt x="58946" y="25385"/>
                  </a:cubicBezTo>
                  <a:cubicBezTo>
                    <a:pt x="58776" y="25111"/>
                    <a:pt x="58558" y="24853"/>
                    <a:pt x="58308" y="24633"/>
                  </a:cubicBezTo>
                  <a:cubicBezTo>
                    <a:pt x="58415" y="24556"/>
                    <a:pt x="58520" y="24521"/>
                    <a:pt x="58623" y="24521"/>
                  </a:cubicBezTo>
                  <a:cubicBezTo>
                    <a:pt x="59361" y="24521"/>
                    <a:pt x="60001" y="26274"/>
                    <a:pt x="60587" y="26645"/>
                  </a:cubicBezTo>
                  <a:cubicBezTo>
                    <a:pt x="60642" y="26680"/>
                    <a:pt x="60706" y="26696"/>
                    <a:pt x="60771" y="26696"/>
                  </a:cubicBezTo>
                  <a:cubicBezTo>
                    <a:pt x="60832" y="26696"/>
                    <a:pt x="60893" y="26682"/>
                    <a:pt x="60949" y="26659"/>
                  </a:cubicBezTo>
                  <a:cubicBezTo>
                    <a:pt x="61191" y="27217"/>
                    <a:pt x="61408" y="27791"/>
                    <a:pt x="61636" y="28347"/>
                  </a:cubicBezTo>
                  <a:cubicBezTo>
                    <a:pt x="61719" y="28546"/>
                    <a:pt x="61874" y="28630"/>
                    <a:pt x="62027" y="28630"/>
                  </a:cubicBezTo>
                  <a:cubicBezTo>
                    <a:pt x="62046" y="28630"/>
                    <a:pt x="62066" y="28629"/>
                    <a:pt x="62085" y="28626"/>
                  </a:cubicBezTo>
                  <a:cubicBezTo>
                    <a:pt x="62660" y="29355"/>
                    <a:pt x="63200" y="30126"/>
                    <a:pt x="63746" y="30877"/>
                  </a:cubicBezTo>
                  <a:cubicBezTo>
                    <a:pt x="64180" y="31476"/>
                    <a:pt x="64593" y="32090"/>
                    <a:pt x="65119" y="32599"/>
                  </a:cubicBezTo>
                  <a:cubicBezTo>
                    <a:pt x="66444" y="35655"/>
                    <a:pt x="68531" y="38352"/>
                    <a:pt x="71181" y="40379"/>
                  </a:cubicBezTo>
                  <a:cubicBezTo>
                    <a:pt x="71239" y="40426"/>
                    <a:pt x="71302" y="40465"/>
                    <a:pt x="71362" y="40509"/>
                  </a:cubicBezTo>
                  <a:cubicBezTo>
                    <a:pt x="71114" y="41873"/>
                    <a:pt x="70739" y="43203"/>
                    <a:pt x="70370" y="44534"/>
                  </a:cubicBezTo>
                  <a:cubicBezTo>
                    <a:pt x="69412" y="43464"/>
                    <a:pt x="68494" y="42428"/>
                    <a:pt x="67638" y="41266"/>
                  </a:cubicBezTo>
                  <a:cubicBezTo>
                    <a:pt x="66647" y="39921"/>
                    <a:pt x="65660" y="38580"/>
                    <a:pt x="64624" y="37270"/>
                  </a:cubicBezTo>
                  <a:cubicBezTo>
                    <a:pt x="63672" y="36066"/>
                    <a:pt x="62801" y="34798"/>
                    <a:pt x="61796" y="33635"/>
                  </a:cubicBezTo>
                  <a:cubicBezTo>
                    <a:pt x="61332" y="33097"/>
                    <a:pt x="60809" y="32602"/>
                    <a:pt x="60390" y="32029"/>
                  </a:cubicBezTo>
                  <a:cubicBezTo>
                    <a:pt x="60160" y="31714"/>
                    <a:pt x="59960" y="31453"/>
                    <a:pt x="59662" y="31264"/>
                  </a:cubicBezTo>
                  <a:cubicBezTo>
                    <a:pt x="59780" y="31093"/>
                    <a:pt x="59755" y="30826"/>
                    <a:pt x="59507" y="30770"/>
                  </a:cubicBezTo>
                  <a:cubicBezTo>
                    <a:pt x="59351" y="30735"/>
                    <a:pt x="59196" y="30729"/>
                    <a:pt x="59040" y="30729"/>
                  </a:cubicBezTo>
                  <a:cubicBezTo>
                    <a:pt x="58970" y="30729"/>
                    <a:pt x="58899" y="30731"/>
                    <a:pt x="58828" y="30731"/>
                  </a:cubicBezTo>
                  <a:cubicBezTo>
                    <a:pt x="58652" y="30731"/>
                    <a:pt x="58474" y="30724"/>
                    <a:pt x="58294" y="30675"/>
                  </a:cubicBezTo>
                  <a:cubicBezTo>
                    <a:pt x="57957" y="30584"/>
                    <a:pt x="57614" y="30386"/>
                    <a:pt x="57352" y="30134"/>
                  </a:cubicBezTo>
                  <a:cubicBezTo>
                    <a:pt x="57741" y="29921"/>
                    <a:pt x="58060" y="29637"/>
                    <a:pt x="58207" y="29263"/>
                  </a:cubicBezTo>
                  <a:cubicBezTo>
                    <a:pt x="58443" y="28670"/>
                    <a:pt x="58022" y="28119"/>
                    <a:pt x="57532" y="27821"/>
                  </a:cubicBezTo>
                  <a:cubicBezTo>
                    <a:pt x="57307" y="27683"/>
                    <a:pt x="57068" y="27632"/>
                    <a:pt x="56825" y="27632"/>
                  </a:cubicBezTo>
                  <a:cubicBezTo>
                    <a:pt x="56613" y="27632"/>
                    <a:pt x="56396" y="27671"/>
                    <a:pt x="56182" y="27727"/>
                  </a:cubicBezTo>
                  <a:cubicBezTo>
                    <a:pt x="56012" y="27477"/>
                    <a:pt x="55883" y="27202"/>
                    <a:pt x="55869" y="26895"/>
                  </a:cubicBezTo>
                  <a:cubicBezTo>
                    <a:pt x="55855" y="26596"/>
                    <a:pt x="56135" y="26460"/>
                    <a:pt x="56385" y="26460"/>
                  </a:cubicBezTo>
                  <a:cubicBezTo>
                    <a:pt x="56425" y="26460"/>
                    <a:pt x="56465" y="26463"/>
                    <a:pt x="56502" y="26470"/>
                  </a:cubicBezTo>
                  <a:cubicBezTo>
                    <a:pt x="56988" y="26562"/>
                    <a:pt x="57339" y="26952"/>
                    <a:pt x="57763" y="27176"/>
                  </a:cubicBezTo>
                  <a:cubicBezTo>
                    <a:pt x="57825" y="27208"/>
                    <a:pt x="57886" y="27223"/>
                    <a:pt x="57943" y="27223"/>
                  </a:cubicBezTo>
                  <a:cubicBezTo>
                    <a:pt x="58226" y="27223"/>
                    <a:pt x="58417" y="26869"/>
                    <a:pt x="58197" y="26615"/>
                  </a:cubicBezTo>
                  <a:cubicBezTo>
                    <a:pt x="58041" y="26435"/>
                    <a:pt x="57824" y="26255"/>
                    <a:pt x="57573" y="26102"/>
                  </a:cubicBezTo>
                  <a:cubicBezTo>
                    <a:pt x="57722" y="25700"/>
                    <a:pt x="57572" y="25163"/>
                    <a:pt x="57243" y="24891"/>
                  </a:cubicBezTo>
                  <a:cubicBezTo>
                    <a:pt x="57067" y="24746"/>
                    <a:pt x="56859" y="24690"/>
                    <a:pt x="56647" y="24690"/>
                  </a:cubicBezTo>
                  <a:cubicBezTo>
                    <a:pt x="56409" y="24690"/>
                    <a:pt x="56165" y="24759"/>
                    <a:pt x="55949" y="24852"/>
                  </a:cubicBezTo>
                  <a:cubicBezTo>
                    <a:pt x="55847" y="24896"/>
                    <a:pt x="55721" y="24954"/>
                    <a:pt x="55584" y="25027"/>
                  </a:cubicBezTo>
                  <a:cubicBezTo>
                    <a:pt x="55576" y="25020"/>
                    <a:pt x="55571" y="25011"/>
                    <a:pt x="55562" y="25004"/>
                  </a:cubicBezTo>
                  <a:cubicBezTo>
                    <a:pt x="55685" y="24579"/>
                    <a:pt x="56074" y="24402"/>
                    <a:pt x="56501" y="24402"/>
                  </a:cubicBezTo>
                  <a:close/>
                  <a:moveTo>
                    <a:pt x="74100" y="42098"/>
                  </a:moveTo>
                  <a:cubicBezTo>
                    <a:pt x="74927" y="42459"/>
                    <a:pt x="75789" y="42745"/>
                    <a:pt x="76691" y="42941"/>
                  </a:cubicBezTo>
                  <a:cubicBezTo>
                    <a:pt x="78986" y="43438"/>
                    <a:pt x="81342" y="43564"/>
                    <a:pt x="83682" y="43615"/>
                  </a:cubicBezTo>
                  <a:cubicBezTo>
                    <a:pt x="83880" y="43619"/>
                    <a:pt x="84078" y="43621"/>
                    <a:pt x="84275" y="43621"/>
                  </a:cubicBezTo>
                  <a:cubicBezTo>
                    <a:pt x="86672" y="43621"/>
                    <a:pt x="88995" y="43298"/>
                    <a:pt x="91254" y="42567"/>
                  </a:cubicBezTo>
                  <a:lnTo>
                    <a:pt x="91254" y="42567"/>
                  </a:lnTo>
                  <a:cubicBezTo>
                    <a:pt x="90992" y="44202"/>
                    <a:pt x="89701" y="45554"/>
                    <a:pt x="88251" y="46265"/>
                  </a:cubicBezTo>
                  <a:cubicBezTo>
                    <a:pt x="87341" y="46710"/>
                    <a:pt x="86293" y="46856"/>
                    <a:pt x="85235" y="46856"/>
                  </a:cubicBezTo>
                  <a:cubicBezTo>
                    <a:pt x="84270" y="46856"/>
                    <a:pt x="83296" y="46735"/>
                    <a:pt x="82412" y="46608"/>
                  </a:cubicBezTo>
                  <a:cubicBezTo>
                    <a:pt x="80451" y="46326"/>
                    <a:pt x="78436" y="46198"/>
                    <a:pt x="76608" y="45360"/>
                  </a:cubicBezTo>
                  <a:cubicBezTo>
                    <a:pt x="75817" y="44998"/>
                    <a:pt x="75180" y="44490"/>
                    <a:pt x="74668" y="43786"/>
                  </a:cubicBezTo>
                  <a:cubicBezTo>
                    <a:pt x="74256" y="43217"/>
                    <a:pt x="74122" y="42706"/>
                    <a:pt x="74100" y="42098"/>
                  </a:cubicBezTo>
                  <a:close/>
                  <a:moveTo>
                    <a:pt x="17116" y="38873"/>
                  </a:moveTo>
                  <a:cubicBezTo>
                    <a:pt x="17354" y="38873"/>
                    <a:pt x="17594" y="38886"/>
                    <a:pt x="17836" y="38897"/>
                  </a:cubicBezTo>
                  <a:cubicBezTo>
                    <a:pt x="18300" y="39322"/>
                    <a:pt x="18805" y="39715"/>
                    <a:pt x="19312" y="40084"/>
                  </a:cubicBezTo>
                  <a:cubicBezTo>
                    <a:pt x="19392" y="40201"/>
                    <a:pt x="19470" y="40323"/>
                    <a:pt x="19537" y="40456"/>
                  </a:cubicBezTo>
                  <a:cubicBezTo>
                    <a:pt x="20006" y="41389"/>
                    <a:pt x="19817" y="42525"/>
                    <a:pt x="19420" y="43438"/>
                  </a:cubicBezTo>
                  <a:cubicBezTo>
                    <a:pt x="18791" y="44882"/>
                    <a:pt x="17711" y="46228"/>
                    <a:pt x="16659" y="47456"/>
                  </a:cubicBezTo>
                  <a:cubicBezTo>
                    <a:pt x="16622" y="47428"/>
                    <a:pt x="16580" y="47406"/>
                    <a:pt x="16527" y="47390"/>
                  </a:cubicBezTo>
                  <a:cubicBezTo>
                    <a:pt x="15358" y="47064"/>
                    <a:pt x="14193" y="46465"/>
                    <a:pt x="13383" y="45541"/>
                  </a:cubicBezTo>
                  <a:cubicBezTo>
                    <a:pt x="12740" y="44809"/>
                    <a:pt x="12286" y="43881"/>
                    <a:pt x="11603" y="43182"/>
                  </a:cubicBezTo>
                  <a:cubicBezTo>
                    <a:pt x="12311" y="42137"/>
                    <a:pt x="13011" y="41060"/>
                    <a:pt x="13942" y="40217"/>
                  </a:cubicBezTo>
                  <a:cubicBezTo>
                    <a:pt x="14541" y="39676"/>
                    <a:pt x="15235" y="39265"/>
                    <a:pt x="16006" y="39022"/>
                  </a:cubicBezTo>
                  <a:cubicBezTo>
                    <a:pt x="16382" y="38904"/>
                    <a:pt x="16749" y="38873"/>
                    <a:pt x="17116" y="38873"/>
                  </a:cubicBezTo>
                  <a:close/>
                  <a:moveTo>
                    <a:pt x="71799" y="40820"/>
                  </a:moveTo>
                  <a:cubicBezTo>
                    <a:pt x="72281" y="41151"/>
                    <a:pt x="72780" y="41447"/>
                    <a:pt x="73291" y="41712"/>
                  </a:cubicBezTo>
                  <a:cubicBezTo>
                    <a:pt x="72755" y="43016"/>
                    <a:pt x="74221" y="44868"/>
                    <a:pt x="75192" y="45540"/>
                  </a:cubicBezTo>
                  <a:cubicBezTo>
                    <a:pt x="77264" y="46974"/>
                    <a:pt x="79780" y="47070"/>
                    <a:pt x="82186" y="47414"/>
                  </a:cubicBezTo>
                  <a:cubicBezTo>
                    <a:pt x="83079" y="47541"/>
                    <a:pt x="84004" y="47637"/>
                    <a:pt x="84924" y="47637"/>
                  </a:cubicBezTo>
                  <a:cubicBezTo>
                    <a:pt x="86279" y="47637"/>
                    <a:pt x="87623" y="47429"/>
                    <a:pt x="88840" y="46809"/>
                  </a:cubicBezTo>
                  <a:cubicBezTo>
                    <a:pt x="90426" y="46003"/>
                    <a:pt x="91904" y="44188"/>
                    <a:pt x="91919" y="42335"/>
                  </a:cubicBezTo>
                  <a:cubicBezTo>
                    <a:pt x="92275" y="42204"/>
                    <a:pt x="92629" y="42066"/>
                    <a:pt x="92984" y="41916"/>
                  </a:cubicBezTo>
                  <a:cubicBezTo>
                    <a:pt x="93673" y="41623"/>
                    <a:pt x="94330" y="41282"/>
                    <a:pt x="94965" y="40902"/>
                  </a:cubicBezTo>
                  <a:lnTo>
                    <a:pt x="94965" y="40902"/>
                  </a:lnTo>
                  <a:cubicBezTo>
                    <a:pt x="94770" y="41177"/>
                    <a:pt x="94608" y="41474"/>
                    <a:pt x="94482" y="41788"/>
                  </a:cubicBezTo>
                  <a:cubicBezTo>
                    <a:pt x="94112" y="42698"/>
                    <a:pt x="94194" y="43700"/>
                    <a:pt x="94358" y="44644"/>
                  </a:cubicBezTo>
                  <a:cubicBezTo>
                    <a:pt x="94571" y="45888"/>
                    <a:pt x="94962" y="47159"/>
                    <a:pt x="95405" y="48342"/>
                  </a:cubicBezTo>
                  <a:cubicBezTo>
                    <a:pt x="96241" y="50583"/>
                    <a:pt x="97289" y="52858"/>
                    <a:pt x="98465" y="54940"/>
                  </a:cubicBezTo>
                  <a:cubicBezTo>
                    <a:pt x="98572" y="55131"/>
                    <a:pt x="98680" y="55326"/>
                    <a:pt x="98788" y="55518"/>
                  </a:cubicBezTo>
                  <a:cubicBezTo>
                    <a:pt x="97943" y="57514"/>
                    <a:pt x="95710" y="58455"/>
                    <a:pt x="93768" y="59021"/>
                  </a:cubicBezTo>
                  <a:cubicBezTo>
                    <a:pt x="91702" y="59623"/>
                    <a:pt x="89542" y="59852"/>
                    <a:pt x="87402" y="59973"/>
                  </a:cubicBezTo>
                  <a:cubicBezTo>
                    <a:pt x="86620" y="60018"/>
                    <a:pt x="85838" y="60040"/>
                    <a:pt x="85056" y="60040"/>
                  </a:cubicBezTo>
                  <a:cubicBezTo>
                    <a:pt x="79499" y="60040"/>
                    <a:pt x="73968" y="58921"/>
                    <a:pt x="68907" y="56622"/>
                  </a:cubicBezTo>
                  <a:cubicBezTo>
                    <a:pt x="69439" y="55454"/>
                    <a:pt x="69472" y="53912"/>
                    <a:pt x="69659" y="52654"/>
                  </a:cubicBezTo>
                  <a:cubicBezTo>
                    <a:pt x="69883" y="51163"/>
                    <a:pt x="70096" y="49672"/>
                    <a:pt x="70352" y="48187"/>
                  </a:cubicBezTo>
                  <a:cubicBezTo>
                    <a:pt x="70767" y="45784"/>
                    <a:pt x="71871" y="43292"/>
                    <a:pt x="71799" y="40820"/>
                  </a:cubicBezTo>
                  <a:close/>
                  <a:moveTo>
                    <a:pt x="11251" y="43694"/>
                  </a:moveTo>
                  <a:cubicBezTo>
                    <a:pt x="12305" y="45614"/>
                    <a:pt x="14231" y="47143"/>
                    <a:pt x="16184" y="48007"/>
                  </a:cubicBezTo>
                  <a:cubicBezTo>
                    <a:pt x="16122" y="48080"/>
                    <a:pt x="16064" y="48149"/>
                    <a:pt x="16006" y="48216"/>
                  </a:cubicBezTo>
                  <a:cubicBezTo>
                    <a:pt x="14686" y="49742"/>
                    <a:pt x="13288" y="51256"/>
                    <a:pt x="11812" y="52629"/>
                  </a:cubicBezTo>
                  <a:cubicBezTo>
                    <a:pt x="11032" y="53354"/>
                    <a:pt x="10250" y="54083"/>
                    <a:pt x="9484" y="54824"/>
                  </a:cubicBezTo>
                  <a:cubicBezTo>
                    <a:pt x="8830" y="55459"/>
                    <a:pt x="8341" y="56236"/>
                    <a:pt x="7566" y="56743"/>
                  </a:cubicBezTo>
                  <a:cubicBezTo>
                    <a:pt x="7204" y="56980"/>
                    <a:pt x="7356" y="57468"/>
                    <a:pt x="7657" y="57587"/>
                  </a:cubicBezTo>
                  <a:cubicBezTo>
                    <a:pt x="7594" y="58224"/>
                    <a:pt x="8763" y="59137"/>
                    <a:pt x="8298" y="59465"/>
                  </a:cubicBezTo>
                  <a:cubicBezTo>
                    <a:pt x="8270" y="59485"/>
                    <a:pt x="8234" y="59494"/>
                    <a:pt x="8192" y="59494"/>
                  </a:cubicBezTo>
                  <a:cubicBezTo>
                    <a:pt x="7899" y="59494"/>
                    <a:pt x="7334" y="59038"/>
                    <a:pt x="7182" y="58931"/>
                  </a:cubicBezTo>
                  <a:cubicBezTo>
                    <a:pt x="6821" y="58684"/>
                    <a:pt x="6470" y="58383"/>
                    <a:pt x="6047" y="58244"/>
                  </a:cubicBezTo>
                  <a:cubicBezTo>
                    <a:pt x="6003" y="58230"/>
                    <a:pt x="5962" y="58223"/>
                    <a:pt x="5922" y="58223"/>
                  </a:cubicBezTo>
                  <a:cubicBezTo>
                    <a:pt x="5640" y="58223"/>
                    <a:pt x="5491" y="58567"/>
                    <a:pt x="5602" y="58804"/>
                  </a:cubicBezTo>
                  <a:cubicBezTo>
                    <a:pt x="5260" y="59301"/>
                    <a:pt x="4893" y="59845"/>
                    <a:pt x="4386" y="60145"/>
                  </a:cubicBezTo>
                  <a:cubicBezTo>
                    <a:pt x="4343" y="60170"/>
                    <a:pt x="4306" y="60181"/>
                    <a:pt x="4274" y="60181"/>
                  </a:cubicBezTo>
                  <a:cubicBezTo>
                    <a:pt x="4032" y="60181"/>
                    <a:pt x="4090" y="59525"/>
                    <a:pt x="4101" y="59370"/>
                  </a:cubicBezTo>
                  <a:cubicBezTo>
                    <a:pt x="4134" y="58885"/>
                    <a:pt x="4375" y="58348"/>
                    <a:pt x="4288" y="57866"/>
                  </a:cubicBezTo>
                  <a:cubicBezTo>
                    <a:pt x="4258" y="57706"/>
                    <a:pt x="4105" y="57619"/>
                    <a:pt x="3954" y="57619"/>
                  </a:cubicBezTo>
                  <a:cubicBezTo>
                    <a:pt x="3836" y="57619"/>
                    <a:pt x="3720" y="57672"/>
                    <a:pt x="3665" y="57784"/>
                  </a:cubicBezTo>
                  <a:cubicBezTo>
                    <a:pt x="3634" y="57848"/>
                    <a:pt x="3611" y="57916"/>
                    <a:pt x="3592" y="57986"/>
                  </a:cubicBezTo>
                  <a:cubicBezTo>
                    <a:pt x="3203" y="58224"/>
                    <a:pt x="2768" y="58480"/>
                    <a:pt x="2355" y="58480"/>
                  </a:cubicBezTo>
                  <a:cubicBezTo>
                    <a:pt x="2350" y="58480"/>
                    <a:pt x="2345" y="58480"/>
                    <a:pt x="2341" y="58480"/>
                  </a:cubicBezTo>
                  <a:cubicBezTo>
                    <a:pt x="2155" y="58478"/>
                    <a:pt x="2544" y="57778"/>
                    <a:pt x="2582" y="57717"/>
                  </a:cubicBezTo>
                  <a:cubicBezTo>
                    <a:pt x="2763" y="57420"/>
                    <a:pt x="3060" y="57126"/>
                    <a:pt x="3089" y="56768"/>
                  </a:cubicBezTo>
                  <a:cubicBezTo>
                    <a:pt x="3105" y="56589"/>
                    <a:pt x="2934" y="56457"/>
                    <a:pt x="2768" y="56457"/>
                  </a:cubicBezTo>
                  <a:cubicBezTo>
                    <a:pt x="2716" y="56457"/>
                    <a:pt x="2665" y="56470"/>
                    <a:pt x="2620" y="56498"/>
                  </a:cubicBezTo>
                  <a:cubicBezTo>
                    <a:pt x="2510" y="56568"/>
                    <a:pt x="2408" y="56670"/>
                    <a:pt x="2313" y="56787"/>
                  </a:cubicBezTo>
                  <a:cubicBezTo>
                    <a:pt x="2143" y="56804"/>
                    <a:pt x="1947" y="56817"/>
                    <a:pt x="1763" y="56817"/>
                  </a:cubicBezTo>
                  <a:cubicBezTo>
                    <a:pt x="1376" y="56817"/>
                    <a:pt x="1037" y="56760"/>
                    <a:pt x="1084" y="56561"/>
                  </a:cubicBezTo>
                  <a:cubicBezTo>
                    <a:pt x="1145" y="56290"/>
                    <a:pt x="1737" y="56088"/>
                    <a:pt x="1952" y="55980"/>
                  </a:cubicBezTo>
                  <a:cubicBezTo>
                    <a:pt x="2180" y="55866"/>
                    <a:pt x="2465" y="55742"/>
                    <a:pt x="2576" y="55524"/>
                  </a:cubicBezTo>
                  <a:cubicBezTo>
                    <a:pt x="2636" y="55476"/>
                    <a:pt x="2664" y="55396"/>
                    <a:pt x="2626" y="55333"/>
                  </a:cubicBezTo>
                  <a:cubicBezTo>
                    <a:pt x="2626" y="55305"/>
                    <a:pt x="2626" y="55276"/>
                    <a:pt x="2621" y="55245"/>
                  </a:cubicBezTo>
                  <a:cubicBezTo>
                    <a:pt x="2604" y="55109"/>
                    <a:pt x="2456" y="55036"/>
                    <a:pt x="2336" y="55027"/>
                  </a:cubicBezTo>
                  <a:cubicBezTo>
                    <a:pt x="2328" y="55027"/>
                    <a:pt x="2320" y="55026"/>
                    <a:pt x="2313" y="55026"/>
                  </a:cubicBezTo>
                  <a:cubicBezTo>
                    <a:pt x="2232" y="55026"/>
                    <a:pt x="2157" y="55059"/>
                    <a:pt x="2083" y="55102"/>
                  </a:cubicBezTo>
                  <a:cubicBezTo>
                    <a:pt x="1879" y="55057"/>
                    <a:pt x="1667" y="55029"/>
                    <a:pt x="1456" y="54991"/>
                  </a:cubicBezTo>
                  <a:cubicBezTo>
                    <a:pt x="1274" y="54956"/>
                    <a:pt x="568" y="54763"/>
                    <a:pt x="939" y="54525"/>
                  </a:cubicBezTo>
                  <a:cubicBezTo>
                    <a:pt x="1237" y="54335"/>
                    <a:pt x="1747" y="54358"/>
                    <a:pt x="2085" y="54339"/>
                  </a:cubicBezTo>
                  <a:cubicBezTo>
                    <a:pt x="2292" y="54326"/>
                    <a:pt x="2551" y="54340"/>
                    <a:pt x="2741" y="54248"/>
                  </a:cubicBezTo>
                  <a:cubicBezTo>
                    <a:pt x="2814" y="54313"/>
                    <a:pt x="2904" y="54354"/>
                    <a:pt x="2995" y="54354"/>
                  </a:cubicBezTo>
                  <a:cubicBezTo>
                    <a:pt x="3088" y="54354"/>
                    <a:pt x="3182" y="54312"/>
                    <a:pt x="3263" y="54209"/>
                  </a:cubicBezTo>
                  <a:cubicBezTo>
                    <a:pt x="5917" y="50802"/>
                    <a:pt x="8613" y="47396"/>
                    <a:pt x="11121" y="43881"/>
                  </a:cubicBezTo>
                  <a:cubicBezTo>
                    <a:pt x="11165" y="43820"/>
                    <a:pt x="11207" y="43757"/>
                    <a:pt x="11251" y="43694"/>
                  </a:cubicBezTo>
                  <a:close/>
                  <a:moveTo>
                    <a:pt x="20206" y="40709"/>
                  </a:moveTo>
                  <a:lnTo>
                    <a:pt x="20206" y="40709"/>
                  </a:lnTo>
                  <a:cubicBezTo>
                    <a:pt x="21979" y="41861"/>
                    <a:pt x="24083" y="42617"/>
                    <a:pt x="26117" y="43100"/>
                  </a:cubicBezTo>
                  <a:cubicBezTo>
                    <a:pt x="27801" y="43500"/>
                    <a:pt x="29506" y="43618"/>
                    <a:pt x="31220" y="43618"/>
                  </a:cubicBezTo>
                  <a:cubicBezTo>
                    <a:pt x="31825" y="43618"/>
                    <a:pt x="32430" y="43603"/>
                    <a:pt x="33037" y="43581"/>
                  </a:cubicBezTo>
                  <a:cubicBezTo>
                    <a:pt x="35362" y="43495"/>
                    <a:pt x="37699" y="43289"/>
                    <a:pt x="39950" y="42672"/>
                  </a:cubicBezTo>
                  <a:cubicBezTo>
                    <a:pt x="41369" y="42283"/>
                    <a:pt x="42701" y="41605"/>
                    <a:pt x="43923" y="40741"/>
                  </a:cubicBezTo>
                  <a:cubicBezTo>
                    <a:pt x="44081" y="41114"/>
                    <a:pt x="44281" y="41477"/>
                    <a:pt x="44467" y="41823"/>
                  </a:cubicBezTo>
                  <a:cubicBezTo>
                    <a:pt x="44858" y="42554"/>
                    <a:pt x="45136" y="43334"/>
                    <a:pt x="45392" y="44122"/>
                  </a:cubicBezTo>
                  <a:cubicBezTo>
                    <a:pt x="45387" y="44163"/>
                    <a:pt x="45382" y="44205"/>
                    <a:pt x="45379" y="44248"/>
                  </a:cubicBezTo>
                  <a:cubicBezTo>
                    <a:pt x="45370" y="44409"/>
                    <a:pt x="45439" y="44520"/>
                    <a:pt x="45539" y="44585"/>
                  </a:cubicBezTo>
                  <a:cubicBezTo>
                    <a:pt x="45596" y="44762"/>
                    <a:pt x="45652" y="44941"/>
                    <a:pt x="45709" y="45116"/>
                  </a:cubicBezTo>
                  <a:cubicBezTo>
                    <a:pt x="46408" y="47272"/>
                    <a:pt x="47051" y="49400"/>
                    <a:pt x="47497" y="51623"/>
                  </a:cubicBezTo>
                  <a:cubicBezTo>
                    <a:pt x="47884" y="53553"/>
                    <a:pt x="48473" y="55537"/>
                    <a:pt x="48615" y="57505"/>
                  </a:cubicBezTo>
                  <a:cubicBezTo>
                    <a:pt x="48691" y="58575"/>
                    <a:pt x="48312" y="59266"/>
                    <a:pt x="47441" y="59871"/>
                  </a:cubicBezTo>
                  <a:cubicBezTo>
                    <a:pt x="46704" y="60380"/>
                    <a:pt x="45864" y="60713"/>
                    <a:pt x="45023" y="61005"/>
                  </a:cubicBezTo>
                  <a:cubicBezTo>
                    <a:pt x="40813" y="62469"/>
                    <a:pt x="36314" y="62963"/>
                    <a:pt x="31870" y="62963"/>
                  </a:cubicBezTo>
                  <a:cubicBezTo>
                    <a:pt x="31824" y="62963"/>
                    <a:pt x="31779" y="62963"/>
                    <a:pt x="31733" y="62963"/>
                  </a:cubicBezTo>
                  <a:cubicBezTo>
                    <a:pt x="29460" y="62957"/>
                    <a:pt x="27206" y="62656"/>
                    <a:pt x="25027" y="62007"/>
                  </a:cubicBezTo>
                  <a:cubicBezTo>
                    <a:pt x="23923" y="61678"/>
                    <a:pt x="22909" y="61225"/>
                    <a:pt x="21883" y="60713"/>
                  </a:cubicBezTo>
                  <a:cubicBezTo>
                    <a:pt x="21180" y="60362"/>
                    <a:pt x="20212" y="60102"/>
                    <a:pt x="19701" y="59474"/>
                  </a:cubicBezTo>
                  <a:cubicBezTo>
                    <a:pt x="19606" y="59357"/>
                    <a:pt x="19495" y="59309"/>
                    <a:pt x="19385" y="59309"/>
                  </a:cubicBezTo>
                  <a:cubicBezTo>
                    <a:pt x="19337" y="59309"/>
                    <a:pt x="19290" y="59318"/>
                    <a:pt x="19245" y="59335"/>
                  </a:cubicBezTo>
                  <a:cubicBezTo>
                    <a:pt x="19018" y="58122"/>
                    <a:pt x="18938" y="56894"/>
                    <a:pt x="18853" y="55665"/>
                  </a:cubicBezTo>
                  <a:cubicBezTo>
                    <a:pt x="18769" y="54443"/>
                    <a:pt x="18585" y="53231"/>
                    <a:pt x="18549" y="52008"/>
                  </a:cubicBezTo>
                  <a:cubicBezTo>
                    <a:pt x="18517" y="50967"/>
                    <a:pt x="18577" y="49942"/>
                    <a:pt x="18617" y="48905"/>
                  </a:cubicBezTo>
                  <a:cubicBezTo>
                    <a:pt x="18648" y="48137"/>
                    <a:pt x="18641" y="47348"/>
                    <a:pt x="18341" y="46636"/>
                  </a:cubicBezTo>
                  <a:cubicBezTo>
                    <a:pt x="18669" y="46154"/>
                    <a:pt x="18981" y="45660"/>
                    <a:pt x="19291" y="45167"/>
                  </a:cubicBezTo>
                  <a:cubicBezTo>
                    <a:pt x="19803" y="44352"/>
                    <a:pt x="20341" y="43372"/>
                    <a:pt x="20407" y="42390"/>
                  </a:cubicBezTo>
                  <a:cubicBezTo>
                    <a:pt x="20445" y="41816"/>
                    <a:pt x="20379" y="41238"/>
                    <a:pt x="20206" y="40709"/>
                  </a:cubicBezTo>
                  <a:close/>
                  <a:moveTo>
                    <a:pt x="97446" y="39759"/>
                  </a:moveTo>
                  <a:cubicBezTo>
                    <a:pt x="98114" y="39965"/>
                    <a:pt x="98762" y="40076"/>
                    <a:pt x="99386" y="40449"/>
                  </a:cubicBezTo>
                  <a:cubicBezTo>
                    <a:pt x="100025" y="40829"/>
                    <a:pt x="100528" y="41406"/>
                    <a:pt x="100941" y="42017"/>
                  </a:cubicBezTo>
                  <a:cubicBezTo>
                    <a:pt x="101783" y="43260"/>
                    <a:pt x="102100" y="44792"/>
                    <a:pt x="102556" y="46201"/>
                  </a:cubicBezTo>
                  <a:cubicBezTo>
                    <a:pt x="103923" y="50432"/>
                    <a:pt x="105490" y="54612"/>
                    <a:pt x="107036" y="58782"/>
                  </a:cubicBezTo>
                  <a:cubicBezTo>
                    <a:pt x="107110" y="58981"/>
                    <a:pt x="107281" y="59066"/>
                    <a:pt x="107450" y="59066"/>
                  </a:cubicBezTo>
                  <a:cubicBezTo>
                    <a:pt x="107481" y="59066"/>
                    <a:pt x="107513" y="59063"/>
                    <a:pt x="107543" y="59057"/>
                  </a:cubicBezTo>
                  <a:cubicBezTo>
                    <a:pt x="107684" y="59189"/>
                    <a:pt x="107910" y="59250"/>
                    <a:pt x="108089" y="59319"/>
                  </a:cubicBezTo>
                  <a:cubicBezTo>
                    <a:pt x="108447" y="59458"/>
                    <a:pt x="108838" y="59591"/>
                    <a:pt x="109144" y="59832"/>
                  </a:cubicBezTo>
                  <a:cubicBezTo>
                    <a:pt x="109493" y="60105"/>
                    <a:pt x="108968" y="60167"/>
                    <a:pt x="108716" y="60167"/>
                  </a:cubicBezTo>
                  <a:cubicBezTo>
                    <a:pt x="108689" y="60167"/>
                    <a:pt x="108665" y="60166"/>
                    <a:pt x="108646" y="60165"/>
                  </a:cubicBezTo>
                  <a:cubicBezTo>
                    <a:pt x="108399" y="60150"/>
                    <a:pt x="108162" y="60101"/>
                    <a:pt x="107922" y="60077"/>
                  </a:cubicBezTo>
                  <a:cubicBezTo>
                    <a:pt x="107858" y="60007"/>
                    <a:pt x="107786" y="59952"/>
                    <a:pt x="107694" y="59919"/>
                  </a:cubicBezTo>
                  <a:cubicBezTo>
                    <a:pt x="107666" y="59911"/>
                    <a:pt x="107639" y="59906"/>
                    <a:pt x="107613" y="59906"/>
                  </a:cubicBezTo>
                  <a:cubicBezTo>
                    <a:pt x="107484" y="59906"/>
                    <a:pt x="107375" y="60007"/>
                    <a:pt x="107330" y="60127"/>
                  </a:cubicBezTo>
                  <a:cubicBezTo>
                    <a:pt x="107329" y="60131"/>
                    <a:pt x="107329" y="60136"/>
                    <a:pt x="107326" y="60142"/>
                  </a:cubicBezTo>
                  <a:cubicBezTo>
                    <a:pt x="107286" y="60194"/>
                    <a:pt x="107282" y="60276"/>
                    <a:pt x="107317" y="60335"/>
                  </a:cubicBezTo>
                  <a:cubicBezTo>
                    <a:pt x="107367" y="60570"/>
                    <a:pt x="107618" y="60785"/>
                    <a:pt x="107771" y="60938"/>
                  </a:cubicBezTo>
                  <a:cubicBezTo>
                    <a:pt x="107981" y="61144"/>
                    <a:pt x="108404" y="61444"/>
                    <a:pt x="108437" y="61760"/>
                  </a:cubicBezTo>
                  <a:cubicBezTo>
                    <a:pt x="108446" y="61852"/>
                    <a:pt x="108372" y="61889"/>
                    <a:pt x="108249" y="61889"/>
                  </a:cubicBezTo>
                  <a:cubicBezTo>
                    <a:pt x="107994" y="61889"/>
                    <a:pt x="107530" y="61729"/>
                    <a:pt x="107187" y="61590"/>
                  </a:cubicBezTo>
                  <a:cubicBezTo>
                    <a:pt x="107130" y="61451"/>
                    <a:pt x="107063" y="61326"/>
                    <a:pt x="106979" y="61228"/>
                  </a:cubicBezTo>
                  <a:cubicBezTo>
                    <a:pt x="106925" y="61164"/>
                    <a:pt x="106849" y="61135"/>
                    <a:pt x="106771" y="61135"/>
                  </a:cubicBezTo>
                  <a:cubicBezTo>
                    <a:pt x="106633" y="61135"/>
                    <a:pt x="106489" y="61225"/>
                    <a:pt x="106456" y="61365"/>
                  </a:cubicBezTo>
                  <a:cubicBezTo>
                    <a:pt x="106379" y="61707"/>
                    <a:pt x="106576" y="62103"/>
                    <a:pt x="106664" y="62432"/>
                  </a:cubicBezTo>
                  <a:cubicBezTo>
                    <a:pt x="106695" y="62552"/>
                    <a:pt x="106822" y="63213"/>
                    <a:pt x="106669" y="63213"/>
                  </a:cubicBezTo>
                  <a:cubicBezTo>
                    <a:pt x="106666" y="63213"/>
                    <a:pt x="106663" y="63213"/>
                    <a:pt x="106659" y="63212"/>
                  </a:cubicBezTo>
                  <a:cubicBezTo>
                    <a:pt x="106373" y="63163"/>
                    <a:pt x="106095" y="62835"/>
                    <a:pt x="105899" y="62642"/>
                  </a:cubicBezTo>
                  <a:cubicBezTo>
                    <a:pt x="105801" y="62546"/>
                    <a:pt x="105705" y="62445"/>
                    <a:pt x="105611" y="62343"/>
                  </a:cubicBezTo>
                  <a:cubicBezTo>
                    <a:pt x="105613" y="62271"/>
                    <a:pt x="105611" y="62202"/>
                    <a:pt x="105599" y="62132"/>
                  </a:cubicBezTo>
                  <a:cubicBezTo>
                    <a:pt x="105576" y="61969"/>
                    <a:pt x="105430" y="61888"/>
                    <a:pt x="105281" y="61888"/>
                  </a:cubicBezTo>
                  <a:cubicBezTo>
                    <a:pt x="105159" y="61888"/>
                    <a:pt x="105035" y="61942"/>
                    <a:pt x="104977" y="62050"/>
                  </a:cubicBezTo>
                  <a:cubicBezTo>
                    <a:pt x="104853" y="62283"/>
                    <a:pt x="104709" y="64250"/>
                    <a:pt x="104328" y="64250"/>
                  </a:cubicBezTo>
                  <a:cubicBezTo>
                    <a:pt x="104305" y="64250"/>
                    <a:pt x="104281" y="64243"/>
                    <a:pt x="104256" y="64228"/>
                  </a:cubicBezTo>
                  <a:cubicBezTo>
                    <a:pt x="103958" y="64047"/>
                    <a:pt x="103800" y="63508"/>
                    <a:pt x="103688" y="63205"/>
                  </a:cubicBezTo>
                  <a:cubicBezTo>
                    <a:pt x="103606" y="62984"/>
                    <a:pt x="103531" y="62759"/>
                    <a:pt x="103457" y="62534"/>
                  </a:cubicBezTo>
                  <a:cubicBezTo>
                    <a:pt x="103653" y="62318"/>
                    <a:pt x="103563" y="61866"/>
                    <a:pt x="103186" y="61866"/>
                  </a:cubicBezTo>
                  <a:cubicBezTo>
                    <a:pt x="103184" y="61866"/>
                    <a:pt x="103181" y="61866"/>
                    <a:pt x="103179" y="61866"/>
                  </a:cubicBezTo>
                  <a:cubicBezTo>
                    <a:pt x="103017" y="61868"/>
                    <a:pt x="102559" y="62017"/>
                    <a:pt x="102077" y="62159"/>
                  </a:cubicBezTo>
                  <a:cubicBezTo>
                    <a:pt x="102045" y="62150"/>
                    <a:pt x="102012" y="62146"/>
                    <a:pt x="101976" y="62146"/>
                  </a:cubicBezTo>
                  <a:cubicBezTo>
                    <a:pt x="101930" y="62146"/>
                    <a:pt x="101880" y="62154"/>
                    <a:pt x="101828" y="62170"/>
                  </a:cubicBezTo>
                  <a:cubicBezTo>
                    <a:pt x="101681" y="62220"/>
                    <a:pt x="101536" y="62277"/>
                    <a:pt x="101393" y="62337"/>
                  </a:cubicBezTo>
                  <a:cubicBezTo>
                    <a:pt x="101214" y="62375"/>
                    <a:pt x="101052" y="62399"/>
                    <a:pt x="100926" y="62399"/>
                  </a:cubicBezTo>
                  <a:cubicBezTo>
                    <a:pt x="100780" y="62399"/>
                    <a:pt x="100680" y="62367"/>
                    <a:pt x="100653" y="62286"/>
                  </a:cubicBezTo>
                  <a:cubicBezTo>
                    <a:pt x="100446" y="61654"/>
                    <a:pt x="101792" y="61428"/>
                    <a:pt x="101871" y="60758"/>
                  </a:cubicBezTo>
                  <a:cubicBezTo>
                    <a:pt x="102182" y="60723"/>
                    <a:pt x="102456" y="60288"/>
                    <a:pt x="102182" y="59954"/>
                  </a:cubicBezTo>
                  <a:cubicBezTo>
                    <a:pt x="101655" y="59308"/>
                    <a:pt x="101386" y="58497"/>
                    <a:pt x="101041" y="57747"/>
                  </a:cubicBezTo>
                  <a:cubicBezTo>
                    <a:pt x="100735" y="57084"/>
                    <a:pt x="100354" y="56445"/>
                    <a:pt x="99985" y="55809"/>
                  </a:cubicBezTo>
                  <a:cubicBezTo>
                    <a:pt x="99985" y="55808"/>
                    <a:pt x="99987" y="55805"/>
                    <a:pt x="99987" y="55803"/>
                  </a:cubicBezTo>
                  <a:cubicBezTo>
                    <a:pt x="100134" y="55416"/>
                    <a:pt x="99890" y="55153"/>
                    <a:pt x="99579" y="55086"/>
                  </a:cubicBezTo>
                  <a:cubicBezTo>
                    <a:pt x="98601" y="53316"/>
                    <a:pt x="97718" y="51493"/>
                    <a:pt x="96888" y="49649"/>
                  </a:cubicBezTo>
                  <a:cubicBezTo>
                    <a:pt x="96021" y="47725"/>
                    <a:pt x="95067" y="45500"/>
                    <a:pt x="94893" y="43381"/>
                  </a:cubicBezTo>
                  <a:cubicBezTo>
                    <a:pt x="94820" y="42488"/>
                    <a:pt x="95098" y="41580"/>
                    <a:pt x="95662" y="40888"/>
                  </a:cubicBezTo>
                  <a:cubicBezTo>
                    <a:pt x="96127" y="40322"/>
                    <a:pt x="96805" y="40060"/>
                    <a:pt x="97446" y="39759"/>
                  </a:cubicBezTo>
                  <a:close/>
                  <a:moveTo>
                    <a:pt x="99490" y="56784"/>
                  </a:moveTo>
                  <a:cubicBezTo>
                    <a:pt x="99713" y="57191"/>
                    <a:pt x="99936" y="57595"/>
                    <a:pt x="100155" y="58003"/>
                  </a:cubicBezTo>
                  <a:cubicBezTo>
                    <a:pt x="100627" y="58883"/>
                    <a:pt x="100893" y="59817"/>
                    <a:pt x="101533" y="60606"/>
                  </a:cubicBezTo>
                  <a:cubicBezTo>
                    <a:pt x="101545" y="60621"/>
                    <a:pt x="101558" y="60633"/>
                    <a:pt x="101571" y="60644"/>
                  </a:cubicBezTo>
                  <a:cubicBezTo>
                    <a:pt x="101431" y="60786"/>
                    <a:pt x="101140" y="60878"/>
                    <a:pt x="100995" y="60951"/>
                  </a:cubicBezTo>
                  <a:cubicBezTo>
                    <a:pt x="100747" y="61078"/>
                    <a:pt x="100522" y="61222"/>
                    <a:pt x="100317" y="61412"/>
                  </a:cubicBezTo>
                  <a:cubicBezTo>
                    <a:pt x="99962" y="61742"/>
                    <a:pt x="99823" y="62357"/>
                    <a:pt x="100130" y="62767"/>
                  </a:cubicBezTo>
                  <a:cubicBezTo>
                    <a:pt x="100175" y="62827"/>
                    <a:pt x="100225" y="62879"/>
                    <a:pt x="100278" y="62923"/>
                  </a:cubicBezTo>
                  <a:cubicBezTo>
                    <a:pt x="99426" y="63438"/>
                    <a:pt x="98611" y="64019"/>
                    <a:pt x="97634" y="64307"/>
                  </a:cubicBezTo>
                  <a:cubicBezTo>
                    <a:pt x="95928" y="64807"/>
                    <a:pt x="94064" y="64924"/>
                    <a:pt x="92303" y="65135"/>
                  </a:cubicBezTo>
                  <a:cubicBezTo>
                    <a:pt x="89486" y="65472"/>
                    <a:pt x="86642" y="65589"/>
                    <a:pt x="83803" y="65589"/>
                  </a:cubicBezTo>
                  <a:cubicBezTo>
                    <a:pt x="82926" y="65589"/>
                    <a:pt x="82049" y="65578"/>
                    <a:pt x="81174" y="65558"/>
                  </a:cubicBezTo>
                  <a:cubicBezTo>
                    <a:pt x="78037" y="65488"/>
                    <a:pt x="74825" y="65349"/>
                    <a:pt x="71764" y="64624"/>
                  </a:cubicBezTo>
                  <a:cubicBezTo>
                    <a:pt x="70718" y="64376"/>
                    <a:pt x="69678" y="64095"/>
                    <a:pt x="68665" y="63730"/>
                  </a:cubicBezTo>
                  <a:cubicBezTo>
                    <a:pt x="68000" y="63489"/>
                    <a:pt x="66828" y="63110"/>
                    <a:pt x="66363" y="62439"/>
                  </a:cubicBezTo>
                  <a:cubicBezTo>
                    <a:pt x="66400" y="62409"/>
                    <a:pt x="66435" y="62371"/>
                    <a:pt x="66463" y="62316"/>
                  </a:cubicBezTo>
                  <a:cubicBezTo>
                    <a:pt x="66970" y="61365"/>
                    <a:pt x="67568" y="60485"/>
                    <a:pt x="68196" y="59610"/>
                  </a:cubicBezTo>
                  <a:cubicBezTo>
                    <a:pt x="68608" y="59034"/>
                    <a:pt x="68956" y="58319"/>
                    <a:pt x="69440" y="57800"/>
                  </a:cubicBezTo>
                  <a:cubicBezTo>
                    <a:pt x="69912" y="58062"/>
                    <a:pt x="70396" y="58300"/>
                    <a:pt x="70891" y="58519"/>
                  </a:cubicBezTo>
                  <a:cubicBezTo>
                    <a:pt x="70469" y="59427"/>
                    <a:pt x="69938" y="60280"/>
                    <a:pt x="69566" y="61213"/>
                  </a:cubicBezTo>
                  <a:cubicBezTo>
                    <a:pt x="69507" y="61361"/>
                    <a:pt x="69647" y="61476"/>
                    <a:pt x="69781" y="61476"/>
                  </a:cubicBezTo>
                  <a:cubicBezTo>
                    <a:pt x="69848" y="61476"/>
                    <a:pt x="69914" y="61447"/>
                    <a:pt x="69950" y="61377"/>
                  </a:cubicBezTo>
                  <a:cubicBezTo>
                    <a:pt x="70416" y="60481"/>
                    <a:pt x="70946" y="59637"/>
                    <a:pt x="71293" y="58695"/>
                  </a:cubicBezTo>
                  <a:cubicBezTo>
                    <a:pt x="71640" y="58841"/>
                    <a:pt x="71992" y="58981"/>
                    <a:pt x="72349" y="59111"/>
                  </a:cubicBezTo>
                  <a:cubicBezTo>
                    <a:pt x="72087" y="59883"/>
                    <a:pt x="71764" y="60636"/>
                    <a:pt x="71532" y="61418"/>
                  </a:cubicBezTo>
                  <a:cubicBezTo>
                    <a:pt x="71470" y="61631"/>
                    <a:pt x="71651" y="61788"/>
                    <a:pt x="71829" y="61788"/>
                  </a:cubicBezTo>
                  <a:cubicBezTo>
                    <a:pt x="71922" y="61788"/>
                    <a:pt x="72014" y="61745"/>
                    <a:pt x="72071" y="61647"/>
                  </a:cubicBezTo>
                  <a:cubicBezTo>
                    <a:pt x="72486" y="60928"/>
                    <a:pt x="72828" y="60143"/>
                    <a:pt x="72939" y="59319"/>
                  </a:cubicBezTo>
                  <a:cubicBezTo>
                    <a:pt x="73487" y="59503"/>
                    <a:pt x="74044" y="59671"/>
                    <a:pt x="74601" y="59823"/>
                  </a:cubicBezTo>
                  <a:cubicBezTo>
                    <a:pt x="74592" y="59849"/>
                    <a:pt x="74586" y="59876"/>
                    <a:pt x="74585" y="59908"/>
                  </a:cubicBezTo>
                  <a:cubicBezTo>
                    <a:pt x="74540" y="60639"/>
                    <a:pt x="74244" y="61330"/>
                    <a:pt x="74193" y="62068"/>
                  </a:cubicBezTo>
                  <a:cubicBezTo>
                    <a:pt x="74182" y="62220"/>
                    <a:pt x="74300" y="62299"/>
                    <a:pt x="74422" y="62299"/>
                  </a:cubicBezTo>
                  <a:cubicBezTo>
                    <a:pt x="74523" y="62299"/>
                    <a:pt x="74627" y="62245"/>
                    <a:pt x="74661" y="62132"/>
                  </a:cubicBezTo>
                  <a:cubicBezTo>
                    <a:pt x="74882" y="61409"/>
                    <a:pt x="75168" y="60744"/>
                    <a:pt x="75183" y="59978"/>
                  </a:cubicBezTo>
                  <a:cubicBezTo>
                    <a:pt x="76058" y="60200"/>
                    <a:pt x="76938" y="60386"/>
                    <a:pt x="77814" y="60548"/>
                  </a:cubicBezTo>
                  <a:cubicBezTo>
                    <a:pt x="78010" y="60584"/>
                    <a:pt x="78207" y="60614"/>
                    <a:pt x="78404" y="60647"/>
                  </a:cubicBezTo>
                  <a:cubicBezTo>
                    <a:pt x="78010" y="61359"/>
                    <a:pt x="78081" y="62319"/>
                    <a:pt x="78128" y="63094"/>
                  </a:cubicBezTo>
                  <a:cubicBezTo>
                    <a:pt x="78140" y="63277"/>
                    <a:pt x="78276" y="63368"/>
                    <a:pt x="78412" y="63368"/>
                  </a:cubicBezTo>
                  <a:cubicBezTo>
                    <a:pt x="78549" y="63368"/>
                    <a:pt x="78685" y="63277"/>
                    <a:pt x="78697" y="63094"/>
                  </a:cubicBezTo>
                  <a:cubicBezTo>
                    <a:pt x="78743" y="62349"/>
                    <a:pt x="78742" y="61459"/>
                    <a:pt x="79047" y="60755"/>
                  </a:cubicBezTo>
                  <a:cubicBezTo>
                    <a:pt x="79809" y="60869"/>
                    <a:pt x="80576" y="60963"/>
                    <a:pt x="81348" y="61036"/>
                  </a:cubicBezTo>
                  <a:cubicBezTo>
                    <a:pt x="81263" y="61634"/>
                    <a:pt x="81218" y="62226"/>
                    <a:pt x="81329" y="62827"/>
                  </a:cubicBezTo>
                  <a:cubicBezTo>
                    <a:pt x="81354" y="62961"/>
                    <a:pt x="81473" y="63027"/>
                    <a:pt x="81593" y="63027"/>
                  </a:cubicBezTo>
                  <a:cubicBezTo>
                    <a:pt x="81715" y="63027"/>
                    <a:pt x="81839" y="62959"/>
                    <a:pt x="81867" y="62827"/>
                  </a:cubicBezTo>
                  <a:cubicBezTo>
                    <a:pt x="81985" y="62257"/>
                    <a:pt x="82076" y="61676"/>
                    <a:pt x="82054" y="61095"/>
                  </a:cubicBezTo>
                  <a:lnTo>
                    <a:pt x="82054" y="61095"/>
                  </a:lnTo>
                  <a:cubicBezTo>
                    <a:pt x="83154" y="61181"/>
                    <a:pt x="84256" y="61222"/>
                    <a:pt x="85355" y="61222"/>
                  </a:cubicBezTo>
                  <a:cubicBezTo>
                    <a:pt x="85525" y="61222"/>
                    <a:pt x="85696" y="61221"/>
                    <a:pt x="85866" y="61219"/>
                  </a:cubicBezTo>
                  <a:cubicBezTo>
                    <a:pt x="85897" y="61613"/>
                    <a:pt x="85986" y="61986"/>
                    <a:pt x="86128" y="62366"/>
                  </a:cubicBezTo>
                  <a:cubicBezTo>
                    <a:pt x="86174" y="62493"/>
                    <a:pt x="86270" y="62548"/>
                    <a:pt x="86364" y="62548"/>
                  </a:cubicBezTo>
                  <a:cubicBezTo>
                    <a:pt x="86506" y="62548"/>
                    <a:pt x="86646" y="62424"/>
                    <a:pt x="86620" y="62232"/>
                  </a:cubicBezTo>
                  <a:cubicBezTo>
                    <a:pt x="86575" y="61893"/>
                    <a:pt x="86502" y="61554"/>
                    <a:pt x="86465" y="61213"/>
                  </a:cubicBezTo>
                  <a:cubicBezTo>
                    <a:pt x="86877" y="61203"/>
                    <a:pt x="87290" y="61187"/>
                    <a:pt x="87700" y="61162"/>
                  </a:cubicBezTo>
                  <a:cubicBezTo>
                    <a:pt x="88313" y="61128"/>
                    <a:pt x="88927" y="61084"/>
                    <a:pt x="89540" y="61023"/>
                  </a:cubicBezTo>
                  <a:cubicBezTo>
                    <a:pt x="89595" y="61780"/>
                    <a:pt x="89991" y="62410"/>
                    <a:pt x="90458" y="62993"/>
                  </a:cubicBezTo>
                  <a:cubicBezTo>
                    <a:pt x="90493" y="63037"/>
                    <a:pt x="90534" y="63055"/>
                    <a:pt x="90573" y="63055"/>
                  </a:cubicBezTo>
                  <a:cubicBezTo>
                    <a:pt x="90685" y="63055"/>
                    <a:pt x="90789" y="62904"/>
                    <a:pt x="90735" y="62778"/>
                  </a:cubicBezTo>
                  <a:cubicBezTo>
                    <a:pt x="90480" y="62194"/>
                    <a:pt x="90089" y="61616"/>
                    <a:pt x="90046" y="60966"/>
                  </a:cubicBezTo>
                  <a:cubicBezTo>
                    <a:pt x="90821" y="60878"/>
                    <a:pt x="91591" y="60766"/>
                    <a:pt x="92356" y="60615"/>
                  </a:cubicBezTo>
                  <a:cubicBezTo>
                    <a:pt x="92744" y="61388"/>
                    <a:pt x="92822" y="62280"/>
                    <a:pt x="93314" y="62998"/>
                  </a:cubicBezTo>
                  <a:cubicBezTo>
                    <a:pt x="93374" y="63085"/>
                    <a:pt x="93456" y="63123"/>
                    <a:pt x="93535" y="63123"/>
                  </a:cubicBezTo>
                  <a:cubicBezTo>
                    <a:pt x="93684" y="63123"/>
                    <a:pt x="93824" y="62988"/>
                    <a:pt x="93791" y="62797"/>
                  </a:cubicBezTo>
                  <a:cubicBezTo>
                    <a:pt x="93652" y="62002"/>
                    <a:pt x="93436" y="61195"/>
                    <a:pt x="93081" y="60462"/>
                  </a:cubicBezTo>
                  <a:cubicBezTo>
                    <a:pt x="93674" y="60326"/>
                    <a:pt x="94263" y="60166"/>
                    <a:pt x="94842" y="59976"/>
                  </a:cubicBezTo>
                  <a:cubicBezTo>
                    <a:pt x="95241" y="59846"/>
                    <a:pt x="95636" y="59699"/>
                    <a:pt x="96023" y="59531"/>
                  </a:cubicBezTo>
                  <a:lnTo>
                    <a:pt x="96023" y="59531"/>
                  </a:lnTo>
                  <a:cubicBezTo>
                    <a:pt x="95967" y="59612"/>
                    <a:pt x="95950" y="59721"/>
                    <a:pt x="96010" y="59832"/>
                  </a:cubicBezTo>
                  <a:cubicBezTo>
                    <a:pt x="96245" y="60278"/>
                    <a:pt x="96469" y="60738"/>
                    <a:pt x="96637" y="61214"/>
                  </a:cubicBezTo>
                  <a:cubicBezTo>
                    <a:pt x="96670" y="61312"/>
                    <a:pt x="96765" y="61361"/>
                    <a:pt x="96855" y="61361"/>
                  </a:cubicBezTo>
                  <a:cubicBezTo>
                    <a:pt x="96960" y="61361"/>
                    <a:pt x="97060" y="61294"/>
                    <a:pt x="97049" y="61159"/>
                  </a:cubicBezTo>
                  <a:cubicBezTo>
                    <a:pt x="96998" y="60564"/>
                    <a:pt x="96783" y="60063"/>
                    <a:pt x="96530" y="59529"/>
                  </a:cubicBezTo>
                  <a:cubicBezTo>
                    <a:pt x="96488" y="59441"/>
                    <a:pt x="96422" y="59395"/>
                    <a:pt x="96352" y="59380"/>
                  </a:cubicBezTo>
                  <a:cubicBezTo>
                    <a:pt x="96900" y="59121"/>
                    <a:pt x="97426" y="58817"/>
                    <a:pt x="97905" y="58462"/>
                  </a:cubicBezTo>
                  <a:cubicBezTo>
                    <a:pt x="98283" y="59268"/>
                    <a:pt x="98649" y="60079"/>
                    <a:pt x="99116" y="60834"/>
                  </a:cubicBezTo>
                  <a:cubicBezTo>
                    <a:pt x="99167" y="60918"/>
                    <a:pt x="99252" y="60954"/>
                    <a:pt x="99337" y="60954"/>
                  </a:cubicBezTo>
                  <a:cubicBezTo>
                    <a:pt x="99502" y="60954"/>
                    <a:pt x="99667" y="60821"/>
                    <a:pt x="99592" y="60634"/>
                  </a:cubicBezTo>
                  <a:cubicBezTo>
                    <a:pt x="99246" y="59756"/>
                    <a:pt x="98794" y="58931"/>
                    <a:pt x="98350" y="58098"/>
                  </a:cubicBezTo>
                  <a:cubicBezTo>
                    <a:pt x="98788" y="57717"/>
                    <a:pt x="99174" y="57280"/>
                    <a:pt x="99490" y="56784"/>
                  </a:cubicBezTo>
                  <a:close/>
                  <a:moveTo>
                    <a:pt x="19375" y="60511"/>
                  </a:moveTo>
                  <a:lnTo>
                    <a:pt x="19375" y="60511"/>
                  </a:lnTo>
                  <a:cubicBezTo>
                    <a:pt x="19886" y="60919"/>
                    <a:pt x="20559" y="61169"/>
                    <a:pt x="21130" y="61429"/>
                  </a:cubicBezTo>
                  <a:cubicBezTo>
                    <a:pt x="22160" y="61896"/>
                    <a:pt x="23127" y="62394"/>
                    <a:pt x="24202" y="62761"/>
                  </a:cubicBezTo>
                  <a:cubicBezTo>
                    <a:pt x="26427" y="63519"/>
                    <a:pt x="28774" y="63842"/>
                    <a:pt x="31114" y="63914"/>
                  </a:cubicBezTo>
                  <a:cubicBezTo>
                    <a:pt x="31578" y="63928"/>
                    <a:pt x="32042" y="63936"/>
                    <a:pt x="32507" y="63936"/>
                  </a:cubicBezTo>
                  <a:cubicBezTo>
                    <a:pt x="36887" y="63936"/>
                    <a:pt x="41344" y="63292"/>
                    <a:pt x="45458" y="61824"/>
                  </a:cubicBezTo>
                  <a:lnTo>
                    <a:pt x="45458" y="61824"/>
                  </a:lnTo>
                  <a:cubicBezTo>
                    <a:pt x="45161" y="62597"/>
                    <a:pt x="45140" y="63404"/>
                    <a:pt x="45095" y="64236"/>
                  </a:cubicBezTo>
                  <a:cubicBezTo>
                    <a:pt x="45044" y="65151"/>
                    <a:pt x="44860" y="66085"/>
                    <a:pt x="44730" y="67004"/>
                  </a:cubicBezTo>
                  <a:cubicBezTo>
                    <a:pt x="44551" y="66985"/>
                    <a:pt x="44371" y="66977"/>
                    <a:pt x="44190" y="66977"/>
                  </a:cubicBezTo>
                  <a:cubicBezTo>
                    <a:pt x="43624" y="66977"/>
                    <a:pt x="43051" y="67054"/>
                    <a:pt x="42495" y="67106"/>
                  </a:cubicBezTo>
                  <a:cubicBezTo>
                    <a:pt x="41460" y="67201"/>
                    <a:pt x="40424" y="67325"/>
                    <a:pt x="39387" y="67428"/>
                  </a:cubicBezTo>
                  <a:cubicBezTo>
                    <a:pt x="38029" y="67564"/>
                    <a:pt x="36593" y="67730"/>
                    <a:pt x="35197" y="67730"/>
                  </a:cubicBezTo>
                  <a:cubicBezTo>
                    <a:pt x="35007" y="67730"/>
                    <a:pt x="34817" y="67727"/>
                    <a:pt x="34628" y="67720"/>
                  </a:cubicBezTo>
                  <a:cubicBezTo>
                    <a:pt x="34609" y="67618"/>
                    <a:pt x="34593" y="67513"/>
                    <a:pt x="34576" y="67409"/>
                  </a:cubicBezTo>
                  <a:cubicBezTo>
                    <a:pt x="35251" y="67238"/>
                    <a:pt x="35910" y="67008"/>
                    <a:pt x="36537" y="66687"/>
                  </a:cubicBezTo>
                  <a:cubicBezTo>
                    <a:pt x="36654" y="66627"/>
                    <a:pt x="36637" y="66419"/>
                    <a:pt x="36499" y="66397"/>
                  </a:cubicBezTo>
                  <a:cubicBezTo>
                    <a:pt x="36363" y="66375"/>
                    <a:pt x="36233" y="66364"/>
                    <a:pt x="36106" y="66364"/>
                  </a:cubicBezTo>
                  <a:cubicBezTo>
                    <a:pt x="35832" y="66364"/>
                    <a:pt x="35570" y="66412"/>
                    <a:pt x="35280" y="66485"/>
                  </a:cubicBezTo>
                  <a:cubicBezTo>
                    <a:pt x="34564" y="66663"/>
                    <a:pt x="33889" y="66840"/>
                    <a:pt x="33152" y="66940"/>
                  </a:cubicBezTo>
                  <a:cubicBezTo>
                    <a:pt x="31858" y="67111"/>
                    <a:pt x="30543" y="67138"/>
                    <a:pt x="29255" y="67321"/>
                  </a:cubicBezTo>
                  <a:cubicBezTo>
                    <a:pt x="29037" y="67352"/>
                    <a:pt x="28978" y="67518"/>
                    <a:pt x="29016" y="67679"/>
                  </a:cubicBezTo>
                  <a:cubicBezTo>
                    <a:pt x="28965" y="67678"/>
                    <a:pt x="28914" y="67678"/>
                    <a:pt x="28864" y="67678"/>
                  </a:cubicBezTo>
                  <a:cubicBezTo>
                    <a:pt x="28315" y="67678"/>
                    <a:pt x="27760" y="67731"/>
                    <a:pt x="27218" y="67739"/>
                  </a:cubicBezTo>
                  <a:cubicBezTo>
                    <a:pt x="27158" y="67740"/>
                    <a:pt x="27099" y="67740"/>
                    <a:pt x="27039" y="67740"/>
                  </a:cubicBezTo>
                  <a:cubicBezTo>
                    <a:pt x="26180" y="67740"/>
                    <a:pt x="25313" y="67651"/>
                    <a:pt x="24479" y="67451"/>
                  </a:cubicBezTo>
                  <a:cubicBezTo>
                    <a:pt x="23657" y="67254"/>
                    <a:pt x="22916" y="66881"/>
                    <a:pt x="22071" y="66741"/>
                  </a:cubicBezTo>
                  <a:cubicBezTo>
                    <a:pt x="21294" y="66612"/>
                    <a:pt x="20512" y="66511"/>
                    <a:pt x="19733" y="66406"/>
                  </a:cubicBezTo>
                  <a:cubicBezTo>
                    <a:pt x="19693" y="66022"/>
                    <a:pt x="19655" y="65639"/>
                    <a:pt x="19613" y="65257"/>
                  </a:cubicBezTo>
                  <a:cubicBezTo>
                    <a:pt x="19582" y="64980"/>
                    <a:pt x="19532" y="64699"/>
                    <a:pt x="19480" y="64420"/>
                  </a:cubicBezTo>
                  <a:cubicBezTo>
                    <a:pt x="19638" y="63205"/>
                    <a:pt x="19696" y="61754"/>
                    <a:pt x="19375" y="60511"/>
                  </a:cubicBezTo>
                  <a:close/>
                  <a:moveTo>
                    <a:pt x="96201" y="65580"/>
                  </a:moveTo>
                  <a:cubicBezTo>
                    <a:pt x="96121" y="66023"/>
                    <a:pt x="96013" y="66462"/>
                    <a:pt x="95940" y="66905"/>
                  </a:cubicBezTo>
                  <a:cubicBezTo>
                    <a:pt x="95793" y="67795"/>
                    <a:pt x="95723" y="68707"/>
                    <a:pt x="95625" y="69603"/>
                  </a:cubicBezTo>
                  <a:cubicBezTo>
                    <a:pt x="95618" y="69666"/>
                    <a:pt x="95615" y="69727"/>
                    <a:pt x="95609" y="69790"/>
                  </a:cubicBezTo>
                  <a:cubicBezTo>
                    <a:pt x="95573" y="69753"/>
                    <a:pt x="95523" y="69727"/>
                    <a:pt x="95467" y="69727"/>
                  </a:cubicBezTo>
                  <a:cubicBezTo>
                    <a:pt x="95439" y="69727"/>
                    <a:pt x="95410" y="69733"/>
                    <a:pt x="95380" y="69747"/>
                  </a:cubicBezTo>
                  <a:cubicBezTo>
                    <a:pt x="94303" y="70249"/>
                    <a:pt x="93180" y="70640"/>
                    <a:pt x="92079" y="71089"/>
                  </a:cubicBezTo>
                  <a:cubicBezTo>
                    <a:pt x="92059" y="71075"/>
                    <a:pt x="92040" y="71061"/>
                    <a:pt x="92012" y="71054"/>
                  </a:cubicBezTo>
                  <a:cubicBezTo>
                    <a:pt x="90346" y="70578"/>
                    <a:pt x="88548" y="69462"/>
                    <a:pt x="86743" y="69462"/>
                  </a:cubicBezTo>
                  <a:cubicBezTo>
                    <a:pt x="86665" y="69462"/>
                    <a:pt x="86587" y="69464"/>
                    <a:pt x="86509" y="69468"/>
                  </a:cubicBezTo>
                  <a:cubicBezTo>
                    <a:pt x="86468" y="69015"/>
                    <a:pt x="86432" y="68561"/>
                    <a:pt x="86456" y="68119"/>
                  </a:cubicBezTo>
                  <a:cubicBezTo>
                    <a:pt x="86487" y="67523"/>
                    <a:pt x="86519" y="67026"/>
                    <a:pt x="86231" y="66489"/>
                  </a:cubicBezTo>
                  <a:cubicBezTo>
                    <a:pt x="86231" y="66488"/>
                    <a:pt x="86230" y="66488"/>
                    <a:pt x="86230" y="66487"/>
                  </a:cubicBezTo>
                  <a:cubicBezTo>
                    <a:pt x="88058" y="66435"/>
                    <a:pt x="89885" y="66326"/>
                    <a:pt x="91701" y="66142"/>
                  </a:cubicBezTo>
                  <a:cubicBezTo>
                    <a:pt x="93195" y="65990"/>
                    <a:pt x="94712" y="65836"/>
                    <a:pt x="96201" y="65580"/>
                  </a:cubicBezTo>
                  <a:close/>
                  <a:moveTo>
                    <a:pt x="70345" y="65189"/>
                  </a:moveTo>
                  <a:lnTo>
                    <a:pt x="70345" y="65189"/>
                  </a:lnTo>
                  <a:cubicBezTo>
                    <a:pt x="70355" y="65193"/>
                    <a:pt x="70367" y="65194"/>
                    <a:pt x="70376" y="65199"/>
                  </a:cubicBezTo>
                  <a:cubicBezTo>
                    <a:pt x="73388" y="66022"/>
                    <a:pt x="76478" y="66278"/>
                    <a:pt x="79593" y="66422"/>
                  </a:cubicBezTo>
                  <a:cubicBezTo>
                    <a:pt x="80035" y="66443"/>
                    <a:pt x="80480" y="66459"/>
                    <a:pt x="80923" y="66473"/>
                  </a:cubicBezTo>
                  <a:cubicBezTo>
                    <a:pt x="80810" y="67521"/>
                    <a:pt x="80626" y="68564"/>
                    <a:pt x="80500" y="69617"/>
                  </a:cubicBezTo>
                  <a:cubicBezTo>
                    <a:pt x="79875" y="69712"/>
                    <a:pt x="79230" y="70111"/>
                    <a:pt x="78656" y="70322"/>
                  </a:cubicBezTo>
                  <a:cubicBezTo>
                    <a:pt x="77798" y="70638"/>
                    <a:pt x="76922" y="70914"/>
                    <a:pt x="76079" y="71273"/>
                  </a:cubicBezTo>
                  <a:cubicBezTo>
                    <a:pt x="76035" y="71240"/>
                    <a:pt x="75979" y="71216"/>
                    <a:pt x="75914" y="71211"/>
                  </a:cubicBezTo>
                  <a:cubicBezTo>
                    <a:pt x="75121" y="71156"/>
                    <a:pt x="74632" y="70619"/>
                    <a:pt x="73939" y="70334"/>
                  </a:cubicBezTo>
                  <a:cubicBezTo>
                    <a:pt x="72933" y="69920"/>
                    <a:pt x="71907" y="69569"/>
                    <a:pt x="70946" y="69055"/>
                  </a:cubicBezTo>
                  <a:cubicBezTo>
                    <a:pt x="70933" y="69048"/>
                    <a:pt x="70921" y="69046"/>
                    <a:pt x="70909" y="69046"/>
                  </a:cubicBezTo>
                  <a:cubicBezTo>
                    <a:pt x="70904" y="69046"/>
                    <a:pt x="70899" y="69046"/>
                    <a:pt x="70894" y="69047"/>
                  </a:cubicBezTo>
                  <a:cubicBezTo>
                    <a:pt x="70756" y="68217"/>
                    <a:pt x="70563" y="67366"/>
                    <a:pt x="70501" y="66539"/>
                  </a:cubicBezTo>
                  <a:cubicBezTo>
                    <a:pt x="70468" y="66071"/>
                    <a:pt x="70450" y="65623"/>
                    <a:pt x="70345" y="65189"/>
                  </a:cubicBezTo>
                  <a:close/>
                  <a:moveTo>
                    <a:pt x="19781" y="66880"/>
                  </a:moveTo>
                  <a:lnTo>
                    <a:pt x="19781" y="66880"/>
                  </a:lnTo>
                  <a:cubicBezTo>
                    <a:pt x="20313" y="67125"/>
                    <a:pt x="20877" y="67241"/>
                    <a:pt x="21481" y="67314"/>
                  </a:cubicBezTo>
                  <a:cubicBezTo>
                    <a:pt x="22485" y="67435"/>
                    <a:pt x="23340" y="67827"/>
                    <a:pt x="24300" y="68105"/>
                  </a:cubicBezTo>
                  <a:cubicBezTo>
                    <a:pt x="25068" y="68328"/>
                    <a:pt x="25891" y="68387"/>
                    <a:pt x="26684" y="68430"/>
                  </a:cubicBezTo>
                  <a:cubicBezTo>
                    <a:pt x="27315" y="68464"/>
                    <a:pt x="27973" y="68522"/>
                    <a:pt x="28620" y="68522"/>
                  </a:cubicBezTo>
                  <a:cubicBezTo>
                    <a:pt x="28755" y="68522"/>
                    <a:pt x="28890" y="68520"/>
                    <a:pt x="29024" y="68514"/>
                  </a:cubicBezTo>
                  <a:cubicBezTo>
                    <a:pt x="29026" y="68565"/>
                    <a:pt x="29029" y="68616"/>
                    <a:pt x="29032" y="68669"/>
                  </a:cubicBezTo>
                  <a:cubicBezTo>
                    <a:pt x="29068" y="69300"/>
                    <a:pt x="28967" y="69933"/>
                    <a:pt x="28950" y="70566"/>
                  </a:cubicBezTo>
                  <a:cubicBezTo>
                    <a:pt x="28945" y="70676"/>
                    <a:pt x="28942" y="70784"/>
                    <a:pt x="28938" y="70893"/>
                  </a:cubicBezTo>
                  <a:cubicBezTo>
                    <a:pt x="28640" y="70862"/>
                    <a:pt x="28338" y="70849"/>
                    <a:pt x="28032" y="70849"/>
                  </a:cubicBezTo>
                  <a:cubicBezTo>
                    <a:pt x="26556" y="70849"/>
                    <a:pt x="25010" y="71161"/>
                    <a:pt x="23600" y="71276"/>
                  </a:cubicBezTo>
                  <a:cubicBezTo>
                    <a:pt x="23587" y="71278"/>
                    <a:pt x="23578" y="71282"/>
                    <a:pt x="23567" y="71285"/>
                  </a:cubicBezTo>
                  <a:cubicBezTo>
                    <a:pt x="23007" y="71035"/>
                    <a:pt x="22448" y="70778"/>
                    <a:pt x="21889" y="70525"/>
                  </a:cubicBezTo>
                  <a:cubicBezTo>
                    <a:pt x="21298" y="70260"/>
                    <a:pt x="20567" y="70019"/>
                    <a:pt x="19999" y="69647"/>
                  </a:cubicBezTo>
                  <a:cubicBezTo>
                    <a:pt x="19977" y="69264"/>
                    <a:pt x="19953" y="68879"/>
                    <a:pt x="19924" y="68495"/>
                  </a:cubicBezTo>
                  <a:cubicBezTo>
                    <a:pt x="19882" y="67957"/>
                    <a:pt x="19832" y="67418"/>
                    <a:pt x="19781" y="66880"/>
                  </a:cubicBezTo>
                  <a:close/>
                  <a:moveTo>
                    <a:pt x="44621" y="67847"/>
                  </a:moveTo>
                  <a:lnTo>
                    <a:pt x="44621" y="67847"/>
                  </a:lnTo>
                  <a:cubicBezTo>
                    <a:pt x="44519" y="68754"/>
                    <a:pt x="44407" y="69657"/>
                    <a:pt x="44282" y="70559"/>
                  </a:cubicBezTo>
                  <a:cubicBezTo>
                    <a:pt x="44257" y="70558"/>
                    <a:pt x="44231" y="70558"/>
                    <a:pt x="44205" y="70558"/>
                  </a:cubicBezTo>
                  <a:cubicBezTo>
                    <a:pt x="43481" y="70558"/>
                    <a:pt x="42704" y="70826"/>
                    <a:pt x="42020" y="70987"/>
                  </a:cubicBezTo>
                  <a:cubicBezTo>
                    <a:pt x="41286" y="71159"/>
                    <a:pt x="40557" y="71358"/>
                    <a:pt x="39830" y="71564"/>
                  </a:cubicBezTo>
                  <a:cubicBezTo>
                    <a:pt x="39181" y="71310"/>
                    <a:pt x="38426" y="71208"/>
                    <a:pt x="37778" y="71045"/>
                  </a:cubicBezTo>
                  <a:cubicBezTo>
                    <a:pt x="36825" y="70807"/>
                    <a:pt x="35878" y="70521"/>
                    <a:pt x="34994" y="70089"/>
                  </a:cubicBezTo>
                  <a:cubicBezTo>
                    <a:pt x="34915" y="69474"/>
                    <a:pt x="34820" y="68865"/>
                    <a:pt x="34717" y="68257"/>
                  </a:cubicBezTo>
                  <a:lnTo>
                    <a:pt x="34717" y="68257"/>
                  </a:lnTo>
                  <a:cubicBezTo>
                    <a:pt x="35047" y="68317"/>
                    <a:pt x="35383" y="68330"/>
                    <a:pt x="35727" y="68330"/>
                  </a:cubicBezTo>
                  <a:cubicBezTo>
                    <a:pt x="35850" y="68330"/>
                    <a:pt x="35974" y="68329"/>
                    <a:pt x="36099" y="68327"/>
                  </a:cubicBezTo>
                  <a:cubicBezTo>
                    <a:pt x="37094" y="68312"/>
                    <a:pt x="38085" y="68309"/>
                    <a:pt x="39080" y="68251"/>
                  </a:cubicBezTo>
                  <a:cubicBezTo>
                    <a:pt x="40117" y="68191"/>
                    <a:pt x="41152" y="68131"/>
                    <a:pt x="42185" y="68031"/>
                  </a:cubicBezTo>
                  <a:cubicBezTo>
                    <a:pt x="42984" y="67955"/>
                    <a:pt x="43822" y="67964"/>
                    <a:pt x="44621" y="67847"/>
                  </a:cubicBezTo>
                  <a:close/>
                  <a:moveTo>
                    <a:pt x="70922" y="69214"/>
                  </a:moveTo>
                  <a:lnTo>
                    <a:pt x="70922" y="69214"/>
                  </a:lnTo>
                  <a:cubicBezTo>
                    <a:pt x="71820" y="69822"/>
                    <a:pt x="72751" y="70363"/>
                    <a:pt x="73729" y="70830"/>
                  </a:cubicBezTo>
                  <a:cubicBezTo>
                    <a:pt x="74275" y="71092"/>
                    <a:pt x="74680" y="71431"/>
                    <a:pt x="75189" y="71634"/>
                  </a:cubicBezTo>
                  <a:cubicBezTo>
                    <a:pt x="74834" y="71773"/>
                    <a:pt x="74480" y="71911"/>
                    <a:pt x="74125" y="72049"/>
                  </a:cubicBezTo>
                  <a:cubicBezTo>
                    <a:pt x="73718" y="71773"/>
                    <a:pt x="73194" y="71611"/>
                    <a:pt x="72765" y="71393"/>
                  </a:cubicBezTo>
                  <a:cubicBezTo>
                    <a:pt x="72191" y="71099"/>
                    <a:pt x="71614" y="70765"/>
                    <a:pt x="71092" y="70374"/>
                  </a:cubicBezTo>
                  <a:cubicBezTo>
                    <a:pt x="71046" y="70059"/>
                    <a:pt x="71001" y="69740"/>
                    <a:pt x="70956" y="69424"/>
                  </a:cubicBezTo>
                  <a:cubicBezTo>
                    <a:pt x="70946" y="69354"/>
                    <a:pt x="70934" y="69286"/>
                    <a:pt x="70922" y="69214"/>
                  </a:cubicBezTo>
                  <a:close/>
                  <a:moveTo>
                    <a:pt x="86547" y="69895"/>
                  </a:moveTo>
                  <a:cubicBezTo>
                    <a:pt x="87377" y="69986"/>
                    <a:pt x="88196" y="70297"/>
                    <a:pt x="88987" y="70524"/>
                  </a:cubicBezTo>
                  <a:cubicBezTo>
                    <a:pt x="89782" y="70753"/>
                    <a:pt x="90515" y="71211"/>
                    <a:pt x="91318" y="71414"/>
                  </a:cubicBezTo>
                  <a:cubicBezTo>
                    <a:pt x="91159" y="71485"/>
                    <a:pt x="91002" y="71557"/>
                    <a:pt x="90844" y="71631"/>
                  </a:cubicBezTo>
                  <a:cubicBezTo>
                    <a:pt x="90347" y="71871"/>
                    <a:pt x="89842" y="72090"/>
                    <a:pt x="89331" y="72299"/>
                  </a:cubicBezTo>
                  <a:cubicBezTo>
                    <a:pt x="89314" y="72282"/>
                    <a:pt x="89293" y="72263"/>
                    <a:pt x="89267" y="72253"/>
                  </a:cubicBezTo>
                  <a:cubicBezTo>
                    <a:pt x="88748" y="72036"/>
                    <a:pt x="88183" y="71864"/>
                    <a:pt x="87643" y="71705"/>
                  </a:cubicBezTo>
                  <a:cubicBezTo>
                    <a:pt x="87314" y="71608"/>
                    <a:pt x="86962" y="71550"/>
                    <a:pt x="86620" y="71465"/>
                  </a:cubicBezTo>
                  <a:cubicBezTo>
                    <a:pt x="86604" y="71116"/>
                    <a:pt x="86589" y="70765"/>
                    <a:pt x="86578" y="70417"/>
                  </a:cubicBezTo>
                  <a:cubicBezTo>
                    <a:pt x="86572" y="70244"/>
                    <a:pt x="86560" y="70069"/>
                    <a:pt x="86547" y="69895"/>
                  </a:cubicBezTo>
                  <a:close/>
                  <a:moveTo>
                    <a:pt x="35054" y="70573"/>
                  </a:moveTo>
                  <a:lnTo>
                    <a:pt x="35054" y="70573"/>
                  </a:lnTo>
                  <a:cubicBezTo>
                    <a:pt x="35701" y="70950"/>
                    <a:pt x="36385" y="71218"/>
                    <a:pt x="37113" y="71456"/>
                  </a:cubicBezTo>
                  <a:cubicBezTo>
                    <a:pt x="37568" y="71605"/>
                    <a:pt x="38051" y="71786"/>
                    <a:pt x="38540" y="71950"/>
                  </a:cubicBezTo>
                  <a:cubicBezTo>
                    <a:pt x="38136" y="72083"/>
                    <a:pt x="37734" y="72223"/>
                    <a:pt x="37334" y="72367"/>
                  </a:cubicBezTo>
                  <a:cubicBezTo>
                    <a:pt x="37328" y="72359"/>
                    <a:pt x="37324" y="72351"/>
                    <a:pt x="37316" y="72343"/>
                  </a:cubicBezTo>
                  <a:cubicBezTo>
                    <a:pt x="36938" y="72000"/>
                    <a:pt x="36319" y="71804"/>
                    <a:pt x="35857" y="71573"/>
                  </a:cubicBezTo>
                  <a:cubicBezTo>
                    <a:pt x="35610" y="71449"/>
                    <a:pt x="35368" y="71365"/>
                    <a:pt x="35118" y="71336"/>
                  </a:cubicBezTo>
                  <a:cubicBezTo>
                    <a:pt x="35105" y="71118"/>
                    <a:pt x="35089" y="70895"/>
                    <a:pt x="35067" y="70674"/>
                  </a:cubicBezTo>
                  <a:cubicBezTo>
                    <a:pt x="35062" y="70640"/>
                    <a:pt x="35058" y="70608"/>
                    <a:pt x="35054" y="70573"/>
                  </a:cubicBezTo>
                  <a:close/>
                  <a:moveTo>
                    <a:pt x="24179" y="71554"/>
                  </a:moveTo>
                  <a:lnTo>
                    <a:pt x="24179" y="71554"/>
                  </a:lnTo>
                  <a:cubicBezTo>
                    <a:pt x="25237" y="71646"/>
                    <a:pt x="26357" y="71762"/>
                    <a:pt x="27451" y="71762"/>
                  </a:cubicBezTo>
                  <a:cubicBezTo>
                    <a:pt x="27945" y="71762"/>
                    <a:pt x="28433" y="71739"/>
                    <a:pt x="28907" y="71678"/>
                  </a:cubicBezTo>
                  <a:lnTo>
                    <a:pt x="28907" y="71678"/>
                  </a:lnTo>
                  <a:cubicBezTo>
                    <a:pt x="28902" y="71801"/>
                    <a:pt x="28893" y="71924"/>
                    <a:pt x="28887" y="72047"/>
                  </a:cubicBezTo>
                  <a:cubicBezTo>
                    <a:pt x="28181" y="72185"/>
                    <a:pt x="27479" y="72628"/>
                    <a:pt x="26757" y="72766"/>
                  </a:cubicBezTo>
                  <a:cubicBezTo>
                    <a:pt x="26037" y="72418"/>
                    <a:pt x="25335" y="72028"/>
                    <a:pt x="24593" y="71728"/>
                  </a:cubicBezTo>
                  <a:cubicBezTo>
                    <a:pt x="24454" y="71671"/>
                    <a:pt x="24316" y="71612"/>
                    <a:pt x="24179" y="71554"/>
                  </a:cubicBezTo>
                  <a:close/>
                  <a:moveTo>
                    <a:pt x="35154" y="72035"/>
                  </a:moveTo>
                  <a:lnTo>
                    <a:pt x="35154" y="72035"/>
                  </a:lnTo>
                  <a:cubicBezTo>
                    <a:pt x="35420" y="72137"/>
                    <a:pt x="35679" y="72263"/>
                    <a:pt x="35935" y="72393"/>
                  </a:cubicBezTo>
                  <a:cubicBezTo>
                    <a:pt x="36115" y="72485"/>
                    <a:pt x="36303" y="72590"/>
                    <a:pt x="36499" y="72672"/>
                  </a:cubicBezTo>
                  <a:cubicBezTo>
                    <a:pt x="36064" y="72830"/>
                    <a:pt x="35629" y="72983"/>
                    <a:pt x="35190" y="73127"/>
                  </a:cubicBezTo>
                  <a:cubicBezTo>
                    <a:pt x="35178" y="72763"/>
                    <a:pt x="35168" y="72399"/>
                    <a:pt x="35154" y="72035"/>
                  </a:cubicBezTo>
                  <a:close/>
                  <a:moveTo>
                    <a:pt x="71200" y="71070"/>
                  </a:moveTo>
                  <a:cubicBezTo>
                    <a:pt x="71459" y="71308"/>
                    <a:pt x="71745" y="71517"/>
                    <a:pt x="72065" y="71719"/>
                  </a:cubicBezTo>
                  <a:cubicBezTo>
                    <a:pt x="72417" y="71934"/>
                    <a:pt x="72844" y="72196"/>
                    <a:pt x="73280" y="72387"/>
                  </a:cubicBezTo>
                  <a:cubicBezTo>
                    <a:pt x="73218" y="72413"/>
                    <a:pt x="73157" y="72437"/>
                    <a:pt x="73097" y="72463"/>
                  </a:cubicBezTo>
                  <a:cubicBezTo>
                    <a:pt x="72552" y="72691"/>
                    <a:pt x="72093" y="73005"/>
                    <a:pt x="71618" y="73306"/>
                  </a:cubicBezTo>
                  <a:cubicBezTo>
                    <a:pt x="71557" y="73038"/>
                    <a:pt x="71491" y="72772"/>
                    <a:pt x="71443" y="72510"/>
                  </a:cubicBezTo>
                  <a:cubicBezTo>
                    <a:pt x="71355" y="72032"/>
                    <a:pt x="71276" y="71551"/>
                    <a:pt x="71200" y="71070"/>
                  </a:cubicBezTo>
                  <a:close/>
                  <a:moveTo>
                    <a:pt x="20091" y="71874"/>
                  </a:moveTo>
                  <a:lnTo>
                    <a:pt x="20091" y="71874"/>
                  </a:lnTo>
                  <a:cubicBezTo>
                    <a:pt x="20503" y="72203"/>
                    <a:pt x="20928" y="72514"/>
                    <a:pt x="21364" y="72823"/>
                  </a:cubicBezTo>
                  <a:cubicBezTo>
                    <a:pt x="21582" y="72978"/>
                    <a:pt x="21816" y="73147"/>
                    <a:pt x="22058" y="73315"/>
                  </a:cubicBezTo>
                  <a:cubicBezTo>
                    <a:pt x="21542" y="73221"/>
                    <a:pt x="21020" y="73155"/>
                    <a:pt x="20506" y="73155"/>
                  </a:cubicBezTo>
                  <a:cubicBezTo>
                    <a:pt x="20384" y="73155"/>
                    <a:pt x="20264" y="73158"/>
                    <a:pt x="20143" y="73166"/>
                  </a:cubicBezTo>
                  <a:cubicBezTo>
                    <a:pt x="20123" y="72735"/>
                    <a:pt x="20105" y="72304"/>
                    <a:pt x="20091" y="71874"/>
                  </a:cubicBezTo>
                  <a:close/>
                  <a:moveTo>
                    <a:pt x="86636" y="71797"/>
                  </a:moveTo>
                  <a:cubicBezTo>
                    <a:pt x="86872" y="71877"/>
                    <a:pt x="87111" y="71947"/>
                    <a:pt x="87349" y="72035"/>
                  </a:cubicBezTo>
                  <a:cubicBezTo>
                    <a:pt x="87787" y="72196"/>
                    <a:pt x="88279" y="72427"/>
                    <a:pt x="88761" y="72530"/>
                  </a:cubicBezTo>
                  <a:cubicBezTo>
                    <a:pt x="88653" y="72571"/>
                    <a:pt x="88548" y="72617"/>
                    <a:pt x="88440" y="72658"/>
                  </a:cubicBezTo>
                  <a:cubicBezTo>
                    <a:pt x="87867" y="72883"/>
                    <a:pt x="87328" y="73172"/>
                    <a:pt x="86774" y="73432"/>
                  </a:cubicBezTo>
                  <a:cubicBezTo>
                    <a:pt x="86750" y="73258"/>
                    <a:pt x="86728" y="73086"/>
                    <a:pt x="86714" y="72916"/>
                  </a:cubicBezTo>
                  <a:cubicBezTo>
                    <a:pt x="86683" y="72544"/>
                    <a:pt x="86657" y="72171"/>
                    <a:pt x="86636" y="71797"/>
                  </a:cubicBezTo>
                  <a:close/>
                  <a:moveTo>
                    <a:pt x="28836" y="72859"/>
                  </a:moveTo>
                  <a:cubicBezTo>
                    <a:pt x="28814" y="73078"/>
                    <a:pt x="28782" y="73305"/>
                    <a:pt x="28751" y="73532"/>
                  </a:cubicBezTo>
                  <a:cubicBezTo>
                    <a:pt x="28397" y="73368"/>
                    <a:pt x="28017" y="73244"/>
                    <a:pt x="27640" y="73115"/>
                  </a:cubicBezTo>
                  <a:cubicBezTo>
                    <a:pt x="28016" y="73049"/>
                    <a:pt x="28438" y="72970"/>
                    <a:pt x="28836" y="72859"/>
                  </a:cubicBezTo>
                  <a:close/>
                  <a:moveTo>
                    <a:pt x="95469" y="71933"/>
                  </a:moveTo>
                  <a:lnTo>
                    <a:pt x="95469" y="71933"/>
                  </a:lnTo>
                  <a:cubicBezTo>
                    <a:pt x="95443" y="72472"/>
                    <a:pt x="95421" y="73011"/>
                    <a:pt x="95394" y="73551"/>
                  </a:cubicBezTo>
                  <a:cubicBezTo>
                    <a:pt x="94839" y="73577"/>
                    <a:pt x="94273" y="73710"/>
                    <a:pt x="93730" y="73751"/>
                  </a:cubicBezTo>
                  <a:cubicBezTo>
                    <a:pt x="93437" y="73772"/>
                    <a:pt x="93141" y="73779"/>
                    <a:pt x="92845" y="73779"/>
                  </a:cubicBezTo>
                  <a:cubicBezTo>
                    <a:pt x="92609" y="73779"/>
                    <a:pt x="92372" y="73774"/>
                    <a:pt x="92136" y="73770"/>
                  </a:cubicBezTo>
                  <a:cubicBezTo>
                    <a:pt x="92473" y="73578"/>
                    <a:pt x="92796" y="73358"/>
                    <a:pt x="93107" y="73160"/>
                  </a:cubicBezTo>
                  <a:cubicBezTo>
                    <a:pt x="93854" y="72685"/>
                    <a:pt x="94681" y="72336"/>
                    <a:pt x="95469" y="71933"/>
                  </a:cubicBezTo>
                  <a:close/>
                  <a:moveTo>
                    <a:pt x="95586" y="70073"/>
                  </a:moveTo>
                  <a:cubicBezTo>
                    <a:pt x="95552" y="70411"/>
                    <a:pt x="95527" y="70749"/>
                    <a:pt x="95508" y="71086"/>
                  </a:cubicBezTo>
                  <a:cubicBezTo>
                    <a:pt x="94672" y="71374"/>
                    <a:pt x="93855" y="71889"/>
                    <a:pt x="93117" y="72297"/>
                  </a:cubicBezTo>
                  <a:cubicBezTo>
                    <a:pt x="92211" y="72796"/>
                    <a:pt x="91379" y="73387"/>
                    <a:pt x="90400" y="73745"/>
                  </a:cubicBezTo>
                  <a:cubicBezTo>
                    <a:pt x="90390" y="73749"/>
                    <a:pt x="90382" y="73757"/>
                    <a:pt x="90371" y="73761"/>
                  </a:cubicBezTo>
                  <a:cubicBezTo>
                    <a:pt x="89394" y="73765"/>
                    <a:pt x="88403" y="73782"/>
                    <a:pt x="87431" y="73869"/>
                  </a:cubicBezTo>
                  <a:cubicBezTo>
                    <a:pt x="87673" y="73767"/>
                    <a:pt x="87908" y="73646"/>
                    <a:pt x="88149" y="73514"/>
                  </a:cubicBezTo>
                  <a:cubicBezTo>
                    <a:pt x="88928" y="73093"/>
                    <a:pt x="89786" y="72786"/>
                    <a:pt x="90581" y="72392"/>
                  </a:cubicBezTo>
                  <a:cubicBezTo>
                    <a:pt x="92224" y="71573"/>
                    <a:pt x="93947" y="70930"/>
                    <a:pt x="95577" y="70079"/>
                  </a:cubicBezTo>
                  <a:cubicBezTo>
                    <a:pt x="95580" y="70078"/>
                    <a:pt x="95581" y="70075"/>
                    <a:pt x="95586" y="70073"/>
                  </a:cubicBezTo>
                  <a:close/>
                  <a:moveTo>
                    <a:pt x="80424" y="70369"/>
                  </a:moveTo>
                  <a:cubicBezTo>
                    <a:pt x="80401" y="70651"/>
                    <a:pt x="80385" y="70931"/>
                    <a:pt x="80372" y="71215"/>
                  </a:cubicBezTo>
                  <a:cubicBezTo>
                    <a:pt x="79620" y="71484"/>
                    <a:pt x="78910" y="71931"/>
                    <a:pt x="78217" y="72307"/>
                  </a:cubicBezTo>
                  <a:cubicBezTo>
                    <a:pt x="77242" y="72837"/>
                    <a:pt x="76241" y="73374"/>
                    <a:pt x="75190" y="73744"/>
                  </a:cubicBezTo>
                  <a:cubicBezTo>
                    <a:pt x="74106" y="73799"/>
                    <a:pt x="73020" y="73893"/>
                    <a:pt x="71939" y="73893"/>
                  </a:cubicBezTo>
                  <a:cubicBezTo>
                    <a:pt x="71907" y="73893"/>
                    <a:pt x="71875" y="73893"/>
                    <a:pt x="71843" y="73893"/>
                  </a:cubicBezTo>
                  <a:cubicBezTo>
                    <a:pt x="72441" y="73685"/>
                    <a:pt x="73014" y="73378"/>
                    <a:pt x="73594" y="73149"/>
                  </a:cubicBezTo>
                  <a:cubicBezTo>
                    <a:pt x="74464" y="72807"/>
                    <a:pt x="75330" y="72466"/>
                    <a:pt x="76186" y="72085"/>
                  </a:cubicBezTo>
                  <a:cubicBezTo>
                    <a:pt x="77147" y="71653"/>
                    <a:pt x="78128" y="71273"/>
                    <a:pt x="79112" y="70899"/>
                  </a:cubicBezTo>
                  <a:cubicBezTo>
                    <a:pt x="79524" y="70741"/>
                    <a:pt x="80015" y="70601"/>
                    <a:pt x="80424" y="70369"/>
                  </a:cubicBezTo>
                  <a:close/>
                  <a:moveTo>
                    <a:pt x="80348" y="71963"/>
                  </a:moveTo>
                  <a:lnTo>
                    <a:pt x="80348" y="71963"/>
                  </a:lnTo>
                  <a:cubicBezTo>
                    <a:pt x="80334" y="72649"/>
                    <a:pt x="80332" y="73331"/>
                    <a:pt x="80306" y="74014"/>
                  </a:cubicBezTo>
                  <a:cubicBezTo>
                    <a:pt x="79750" y="73825"/>
                    <a:pt x="79131" y="73862"/>
                    <a:pt x="78545" y="73803"/>
                  </a:cubicBezTo>
                  <a:cubicBezTo>
                    <a:pt x="77903" y="73739"/>
                    <a:pt x="77272" y="73707"/>
                    <a:pt x="76631" y="73703"/>
                  </a:cubicBezTo>
                  <a:cubicBezTo>
                    <a:pt x="77022" y="73574"/>
                    <a:pt x="77403" y="73413"/>
                    <a:pt x="77785" y="73226"/>
                  </a:cubicBezTo>
                  <a:cubicBezTo>
                    <a:pt x="78637" y="72811"/>
                    <a:pt x="79501" y="72397"/>
                    <a:pt x="80348" y="71963"/>
                  </a:cubicBezTo>
                  <a:close/>
                  <a:moveTo>
                    <a:pt x="44190" y="71225"/>
                  </a:moveTo>
                  <a:lnTo>
                    <a:pt x="44163" y="71428"/>
                  </a:lnTo>
                  <a:cubicBezTo>
                    <a:pt x="44117" y="71750"/>
                    <a:pt x="44043" y="72093"/>
                    <a:pt x="43968" y="72443"/>
                  </a:cubicBezTo>
                  <a:cubicBezTo>
                    <a:pt x="43139" y="72658"/>
                    <a:pt x="42318" y="72983"/>
                    <a:pt x="41494" y="73179"/>
                  </a:cubicBezTo>
                  <a:cubicBezTo>
                    <a:pt x="40658" y="73377"/>
                    <a:pt x="39924" y="73878"/>
                    <a:pt x="39042" y="73878"/>
                  </a:cubicBezTo>
                  <a:cubicBezTo>
                    <a:pt x="39011" y="73878"/>
                    <a:pt x="38981" y="73878"/>
                    <a:pt x="38950" y="73877"/>
                  </a:cubicBezTo>
                  <a:cubicBezTo>
                    <a:pt x="38949" y="73876"/>
                    <a:pt x="38948" y="73876"/>
                    <a:pt x="38946" y="73876"/>
                  </a:cubicBezTo>
                  <a:cubicBezTo>
                    <a:pt x="38868" y="73876"/>
                    <a:pt x="38816" y="73957"/>
                    <a:pt x="38822" y="74027"/>
                  </a:cubicBezTo>
                  <a:cubicBezTo>
                    <a:pt x="38086" y="73932"/>
                    <a:pt x="37353" y="73853"/>
                    <a:pt x="36610" y="73820"/>
                  </a:cubicBezTo>
                  <a:cubicBezTo>
                    <a:pt x="36166" y="73801"/>
                    <a:pt x="35672" y="73809"/>
                    <a:pt x="35207" y="73757"/>
                  </a:cubicBezTo>
                  <a:cubicBezTo>
                    <a:pt x="35207" y="73707"/>
                    <a:pt x="35204" y="73656"/>
                    <a:pt x="35201" y="73605"/>
                  </a:cubicBezTo>
                  <a:cubicBezTo>
                    <a:pt x="36603" y="73545"/>
                    <a:pt x="37959" y="72888"/>
                    <a:pt x="39289" y="72489"/>
                  </a:cubicBezTo>
                  <a:cubicBezTo>
                    <a:pt x="39484" y="72431"/>
                    <a:pt x="39681" y="72375"/>
                    <a:pt x="39878" y="72317"/>
                  </a:cubicBezTo>
                  <a:cubicBezTo>
                    <a:pt x="39962" y="72332"/>
                    <a:pt x="40044" y="72348"/>
                    <a:pt x="40124" y="72358"/>
                  </a:cubicBezTo>
                  <a:cubicBezTo>
                    <a:pt x="40140" y="72360"/>
                    <a:pt x="40156" y="72361"/>
                    <a:pt x="40171" y="72361"/>
                  </a:cubicBezTo>
                  <a:cubicBezTo>
                    <a:pt x="40324" y="72361"/>
                    <a:pt x="40445" y="72259"/>
                    <a:pt x="40484" y="72137"/>
                  </a:cubicBezTo>
                  <a:cubicBezTo>
                    <a:pt x="40959" y="72000"/>
                    <a:pt x="41434" y="71868"/>
                    <a:pt x="41913" y="71743"/>
                  </a:cubicBezTo>
                  <a:cubicBezTo>
                    <a:pt x="42638" y="71551"/>
                    <a:pt x="43467" y="71472"/>
                    <a:pt x="44190" y="71225"/>
                  </a:cubicBezTo>
                  <a:close/>
                  <a:moveTo>
                    <a:pt x="43828" y="73157"/>
                  </a:moveTo>
                  <a:lnTo>
                    <a:pt x="43828" y="73157"/>
                  </a:lnTo>
                  <a:cubicBezTo>
                    <a:pt x="43772" y="73464"/>
                    <a:pt x="43733" y="73771"/>
                    <a:pt x="43721" y="74068"/>
                  </a:cubicBezTo>
                  <a:cubicBezTo>
                    <a:pt x="43397" y="74036"/>
                    <a:pt x="43070" y="74024"/>
                    <a:pt x="42743" y="74024"/>
                  </a:cubicBezTo>
                  <a:cubicBezTo>
                    <a:pt x="41991" y="74024"/>
                    <a:pt x="41234" y="74086"/>
                    <a:pt x="40476" y="74103"/>
                  </a:cubicBezTo>
                  <a:cubicBezTo>
                    <a:pt x="40755" y="74020"/>
                    <a:pt x="41029" y="73915"/>
                    <a:pt x="41286" y="73822"/>
                  </a:cubicBezTo>
                  <a:cubicBezTo>
                    <a:pt x="42100" y="73530"/>
                    <a:pt x="42989" y="73403"/>
                    <a:pt x="43828" y="73157"/>
                  </a:cubicBezTo>
                  <a:close/>
                  <a:moveTo>
                    <a:pt x="20032" y="70338"/>
                  </a:moveTo>
                  <a:cubicBezTo>
                    <a:pt x="20352" y="70531"/>
                    <a:pt x="20702" y="70687"/>
                    <a:pt x="21042" y="70883"/>
                  </a:cubicBezTo>
                  <a:cubicBezTo>
                    <a:pt x="21934" y="71402"/>
                    <a:pt x="22959" y="71778"/>
                    <a:pt x="23910" y="72172"/>
                  </a:cubicBezTo>
                  <a:cubicBezTo>
                    <a:pt x="24856" y="72563"/>
                    <a:pt x="25763" y="73014"/>
                    <a:pt x="26686" y="73448"/>
                  </a:cubicBezTo>
                  <a:cubicBezTo>
                    <a:pt x="27282" y="73730"/>
                    <a:pt x="28003" y="74121"/>
                    <a:pt x="28688" y="74141"/>
                  </a:cubicBezTo>
                  <a:lnTo>
                    <a:pt x="28688" y="74169"/>
                  </a:lnTo>
                  <a:cubicBezTo>
                    <a:pt x="28584" y="74170"/>
                    <a:pt x="28480" y="74171"/>
                    <a:pt x="28376" y="74171"/>
                  </a:cubicBezTo>
                  <a:cubicBezTo>
                    <a:pt x="26972" y="74171"/>
                    <a:pt x="25591" y="74042"/>
                    <a:pt x="24214" y="73770"/>
                  </a:cubicBezTo>
                  <a:cubicBezTo>
                    <a:pt x="24198" y="73741"/>
                    <a:pt x="24176" y="73714"/>
                    <a:pt x="24142" y="73687"/>
                  </a:cubicBezTo>
                  <a:cubicBezTo>
                    <a:pt x="23492" y="73153"/>
                    <a:pt x="22685" y="72786"/>
                    <a:pt x="21992" y="72292"/>
                  </a:cubicBezTo>
                  <a:cubicBezTo>
                    <a:pt x="21354" y="71838"/>
                    <a:pt x="20746" y="71383"/>
                    <a:pt x="20059" y="71034"/>
                  </a:cubicBezTo>
                  <a:cubicBezTo>
                    <a:pt x="20050" y="70804"/>
                    <a:pt x="20041" y="70572"/>
                    <a:pt x="20032" y="70338"/>
                  </a:cubicBezTo>
                  <a:close/>
                  <a:moveTo>
                    <a:pt x="35235" y="74306"/>
                  </a:moveTo>
                  <a:cubicBezTo>
                    <a:pt x="35567" y="74350"/>
                    <a:pt x="35903" y="74352"/>
                    <a:pt x="36252" y="74417"/>
                  </a:cubicBezTo>
                  <a:cubicBezTo>
                    <a:pt x="37003" y="74558"/>
                    <a:pt x="37853" y="74486"/>
                    <a:pt x="38620" y="74563"/>
                  </a:cubicBezTo>
                  <a:cubicBezTo>
                    <a:pt x="39616" y="74663"/>
                    <a:pt x="40681" y="74739"/>
                    <a:pt x="41734" y="74739"/>
                  </a:cubicBezTo>
                  <a:cubicBezTo>
                    <a:pt x="42416" y="74739"/>
                    <a:pt x="43094" y="74707"/>
                    <a:pt x="43744" y="74629"/>
                  </a:cubicBezTo>
                  <a:cubicBezTo>
                    <a:pt x="43750" y="74676"/>
                    <a:pt x="43758" y="74723"/>
                    <a:pt x="43765" y="74770"/>
                  </a:cubicBezTo>
                  <a:cubicBezTo>
                    <a:pt x="43774" y="74822"/>
                    <a:pt x="43800" y="74863"/>
                    <a:pt x="43831" y="74900"/>
                  </a:cubicBezTo>
                  <a:cubicBezTo>
                    <a:pt x="44084" y="75435"/>
                    <a:pt x="44735" y="75521"/>
                    <a:pt x="45292" y="75664"/>
                  </a:cubicBezTo>
                  <a:cubicBezTo>
                    <a:pt x="45706" y="75768"/>
                    <a:pt x="46120" y="75981"/>
                    <a:pt x="46511" y="76157"/>
                  </a:cubicBezTo>
                  <a:cubicBezTo>
                    <a:pt x="46441" y="76158"/>
                    <a:pt x="46370" y="76159"/>
                    <a:pt x="46299" y="76159"/>
                  </a:cubicBezTo>
                  <a:cubicBezTo>
                    <a:pt x="45648" y="76159"/>
                    <a:pt x="44991" y="76103"/>
                    <a:pt x="44357" y="76079"/>
                  </a:cubicBezTo>
                  <a:cubicBezTo>
                    <a:pt x="43248" y="76040"/>
                    <a:pt x="42141" y="76013"/>
                    <a:pt x="41032" y="75959"/>
                  </a:cubicBezTo>
                  <a:cubicBezTo>
                    <a:pt x="39912" y="75904"/>
                    <a:pt x="38801" y="75762"/>
                    <a:pt x="37685" y="75654"/>
                  </a:cubicBezTo>
                  <a:cubicBezTo>
                    <a:pt x="36805" y="75571"/>
                    <a:pt x="36075" y="75363"/>
                    <a:pt x="35296" y="75077"/>
                  </a:cubicBezTo>
                  <a:cubicBezTo>
                    <a:pt x="35270" y="74821"/>
                    <a:pt x="35249" y="74563"/>
                    <a:pt x="35235" y="74306"/>
                  </a:cubicBezTo>
                  <a:close/>
                  <a:moveTo>
                    <a:pt x="71798" y="74485"/>
                  </a:moveTo>
                  <a:lnTo>
                    <a:pt x="71798" y="74485"/>
                  </a:lnTo>
                  <a:cubicBezTo>
                    <a:pt x="72072" y="74556"/>
                    <a:pt x="72353" y="74577"/>
                    <a:pt x="72643" y="74577"/>
                  </a:cubicBezTo>
                  <a:cubicBezTo>
                    <a:pt x="72731" y="74577"/>
                    <a:pt x="72820" y="74575"/>
                    <a:pt x="72910" y="74572"/>
                  </a:cubicBezTo>
                  <a:cubicBezTo>
                    <a:pt x="73692" y="74548"/>
                    <a:pt x="74474" y="74530"/>
                    <a:pt x="75256" y="74530"/>
                  </a:cubicBezTo>
                  <a:cubicBezTo>
                    <a:pt x="75365" y="74530"/>
                    <a:pt x="75474" y="74531"/>
                    <a:pt x="75583" y="74531"/>
                  </a:cubicBezTo>
                  <a:cubicBezTo>
                    <a:pt x="76380" y="74536"/>
                    <a:pt x="77172" y="74553"/>
                    <a:pt x="77967" y="74613"/>
                  </a:cubicBezTo>
                  <a:cubicBezTo>
                    <a:pt x="78470" y="74653"/>
                    <a:pt x="79051" y="74780"/>
                    <a:pt x="79597" y="74780"/>
                  </a:cubicBezTo>
                  <a:cubicBezTo>
                    <a:pt x="79831" y="74780"/>
                    <a:pt x="80059" y="74757"/>
                    <a:pt x="80271" y="74694"/>
                  </a:cubicBezTo>
                  <a:lnTo>
                    <a:pt x="80271" y="74694"/>
                  </a:lnTo>
                  <a:cubicBezTo>
                    <a:pt x="80262" y="74825"/>
                    <a:pt x="80249" y="74952"/>
                    <a:pt x="80239" y="75081"/>
                  </a:cubicBezTo>
                  <a:cubicBezTo>
                    <a:pt x="79541" y="75340"/>
                    <a:pt x="78887" y="75540"/>
                    <a:pt x="78097" y="75629"/>
                  </a:cubicBezTo>
                  <a:cubicBezTo>
                    <a:pt x="77004" y="75753"/>
                    <a:pt x="75908" y="75883"/>
                    <a:pt x="74812" y="75946"/>
                  </a:cubicBezTo>
                  <a:cubicBezTo>
                    <a:pt x="73704" y="76012"/>
                    <a:pt x="72591" y="76032"/>
                    <a:pt x="71481" y="76069"/>
                  </a:cubicBezTo>
                  <a:cubicBezTo>
                    <a:pt x="70771" y="76092"/>
                    <a:pt x="70032" y="76161"/>
                    <a:pt x="69302" y="76161"/>
                  </a:cubicBezTo>
                  <a:cubicBezTo>
                    <a:pt x="69204" y="76161"/>
                    <a:pt x="69106" y="76159"/>
                    <a:pt x="69007" y="76157"/>
                  </a:cubicBezTo>
                  <a:cubicBezTo>
                    <a:pt x="69360" y="75983"/>
                    <a:pt x="69751" y="75799"/>
                    <a:pt x="70109" y="75698"/>
                  </a:cubicBezTo>
                  <a:cubicBezTo>
                    <a:pt x="70606" y="75559"/>
                    <a:pt x="71212" y="75497"/>
                    <a:pt x="71551" y="75132"/>
                  </a:cubicBezTo>
                  <a:cubicBezTo>
                    <a:pt x="71662" y="75104"/>
                    <a:pt x="71757" y="75031"/>
                    <a:pt x="71776" y="74901"/>
                  </a:cubicBezTo>
                  <a:cubicBezTo>
                    <a:pt x="71796" y="74764"/>
                    <a:pt x="71799" y="74623"/>
                    <a:pt x="71798" y="74485"/>
                  </a:cubicBezTo>
                  <a:close/>
                  <a:moveTo>
                    <a:pt x="20173" y="73790"/>
                  </a:moveTo>
                  <a:cubicBezTo>
                    <a:pt x="21343" y="74031"/>
                    <a:pt x="22600" y="74059"/>
                    <a:pt x="23786" y="74160"/>
                  </a:cubicBezTo>
                  <a:cubicBezTo>
                    <a:pt x="23812" y="74166"/>
                    <a:pt x="23836" y="74170"/>
                    <a:pt x="23860" y="74175"/>
                  </a:cubicBezTo>
                  <a:cubicBezTo>
                    <a:pt x="23875" y="74177"/>
                    <a:pt x="23889" y="74177"/>
                    <a:pt x="23903" y="74177"/>
                  </a:cubicBezTo>
                  <a:cubicBezTo>
                    <a:pt x="23919" y="74177"/>
                    <a:pt x="23936" y="74176"/>
                    <a:pt x="23952" y="74175"/>
                  </a:cubicBezTo>
                  <a:cubicBezTo>
                    <a:pt x="23996" y="74178"/>
                    <a:pt x="24042" y="74182"/>
                    <a:pt x="24088" y="74185"/>
                  </a:cubicBezTo>
                  <a:cubicBezTo>
                    <a:pt x="25635" y="74338"/>
                    <a:pt x="27161" y="74656"/>
                    <a:pt x="28716" y="74745"/>
                  </a:cubicBezTo>
                  <a:cubicBezTo>
                    <a:pt x="28725" y="74803"/>
                    <a:pt x="28732" y="74862"/>
                    <a:pt x="28747" y="74920"/>
                  </a:cubicBezTo>
                  <a:cubicBezTo>
                    <a:pt x="28755" y="74963"/>
                    <a:pt x="28777" y="74996"/>
                    <a:pt x="28802" y="75028"/>
                  </a:cubicBezTo>
                  <a:cubicBezTo>
                    <a:pt x="29043" y="75585"/>
                    <a:pt x="29705" y="75670"/>
                    <a:pt x="30273" y="75815"/>
                  </a:cubicBezTo>
                  <a:cubicBezTo>
                    <a:pt x="30685" y="75920"/>
                    <a:pt x="31100" y="76133"/>
                    <a:pt x="31493" y="76309"/>
                  </a:cubicBezTo>
                  <a:cubicBezTo>
                    <a:pt x="31422" y="76310"/>
                    <a:pt x="31352" y="76311"/>
                    <a:pt x="31281" y="76311"/>
                  </a:cubicBezTo>
                  <a:cubicBezTo>
                    <a:pt x="30629" y="76311"/>
                    <a:pt x="29973" y="76255"/>
                    <a:pt x="29337" y="76231"/>
                  </a:cubicBezTo>
                  <a:cubicBezTo>
                    <a:pt x="28228" y="76192"/>
                    <a:pt x="27121" y="76165"/>
                    <a:pt x="26012" y="76111"/>
                  </a:cubicBezTo>
                  <a:cubicBezTo>
                    <a:pt x="24892" y="76056"/>
                    <a:pt x="23781" y="75914"/>
                    <a:pt x="22665" y="75806"/>
                  </a:cubicBezTo>
                  <a:cubicBezTo>
                    <a:pt x="21786" y="75721"/>
                    <a:pt x="21057" y="75515"/>
                    <a:pt x="20281" y="75230"/>
                  </a:cubicBezTo>
                  <a:cubicBezTo>
                    <a:pt x="20234" y="74752"/>
                    <a:pt x="20200" y="74271"/>
                    <a:pt x="20173" y="73790"/>
                  </a:cubicBezTo>
                  <a:close/>
                  <a:moveTo>
                    <a:pt x="95345" y="74314"/>
                  </a:moveTo>
                  <a:lnTo>
                    <a:pt x="95345" y="74314"/>
                  </a:lnTo>
                  <a:cubicBezTo>
                    <a:pt x="95323" y="74621"/>
                    <a:pt x="95295" y="74926"/>
                    <a:pt x="95263" y="75230"/>
                  </a:cubicBezTo>
                  <a:cubicBezTo>
                    <a:pt x="94564" y="75492"/>
                    <a:pt x="93908" y="75690"/>
                    <a:pt x="93117" y="75781"/>
                  </a:cubicBezTo>
                  <a:cubicBezTo>
                    <a:pt x="92025" y="75905"/>
                    <a:pt x="90929" y="76034"/>
                    <a:pt x="89833" y="76098"/>
                  </a:cubicBezTo>
                  <a:cubicBezTo>
                    <a:pt x="88723" y="76164"/>
                    <a:pt x="87613" y="76184"/>
                    <a:pt x="86502" y="76221"/>
                  </a:cubicBezTo>
                  <a:cubicBezTo>
                    <a:pt x="85788" y="76243"/>
                    <a:pt x="85049" y="76313"/>
                    <a:pt x="84317" y="76313"/>
                  </a:cubicBezTo>
                  <a:cubicBezTo>
                    <a:pt x="84220" y="76313"/>
                    <a:pt x="84123" y="76311"/>
                    <a:pt x="84026" y="76309"/>
                  </a:cubicBezTo>
                  <a:cubicBezTo>
                    <a:pt x="84378" y="76135"/>
                    <a:pt x="84770" y="75951"/>
                    <a:pt x="85128" y="75850"/>
                  </a:cubicBezTo>
                  <a:cubicBezTo>
                    <a:pt x="85745" y="75679"/>
                    <a:pt x="86532" y="75623"/>
                    <a:pt x="86766" y="74955"/>
                  </a:cubicBezTo>
                  <a:cubicBezTo>
                    <a:pt x="86778" y="74935"/>
                    <a:pt x="86788" y="74914"/>
                    <a:pt x="86794" y="74892"/>
                  </a:cubicBezTo>
                  <a:cubicBezTo>
                    <a:pt x="86823" y="74773"/>
                    <a:pt x="86838" y="74650"/>
                    <a:pt x="86845" y="74527"/>
                  </a:cubicBezTo>
                  <a:cubicBezTo>
                    <a:pt x="87253" y="74564"/>
                    <a:pt x="87667" y="74578"/>
                    <a:pt x="88083" y="74578"/>
                  </a:cubicBezTo>
                  <a:cubicBezTo>
                    <a:pt x="89191" y="74578"/>
                    <a:pt x="90316" y="74482"/>
                    <a:pt x="91401" y="74482"/>
                  </a:cubicBezTo>
                  <a:cubicBezTo>
                    <a:pt x="91407" y="74482"/>
                    <a:pt x="91413" y="74482"/>
                    <a:pt x="91419" y="74482"/>
                  </a:cubicBezTo>
                  <a:cubicBezTo>
                    <a:pt x="91531" y="74482"/>
                    <a:pt x="91642" y="74482"/>
                    <a:pt x="91754" y="74482"/>
                  </a:cubicBezTo>
                  <a:cubicBezTo>
                    <a:pt x="92958" y="74482"/>
                    <a:pt x="94153" y="74469"/>
                    <a:pt x="95345" y="74314"/>
                  </a:cubicBezTo>
                  <a:close/>
                  <a:moveTo>
                    <a:pt x="94221" y="0"/>
                  </a:moveTo>
                  <a:cubicBezTo>
                    <a:pt x="93953" y="0"/>
                    <a:pt x="93681" y="24"/>
                    <a:pt x="93407" y="74"/>
                  </a:cubicBezTo>
                  <a:cubicBezTo>
                    <a:pt x="92841" y="177"/>
                    <a:pt x="91777" y="538"/>
                    <a:pt x="91683" y="1210"/>
                  </a:cubicBezTo>
                  <a:cubicBezTo>
                    <a:pt x="91312" y="1150"/>
                    <a:pt x="90934" y="1120"/>
                    <a:pt x="90556" y="1120"/>
                  </a:cubicBezTo>
                  <a:cubicBezTo>
                    <a:pt x="89239" y="1120"/>
                    <a:pt x="87909" y="1475"/>
                    <a:pt x="86782" y="2106"/>
                  </a:cubicBezTo>
                  <a:cubicBezTo>
                    <a:pt x="85796" y="2661"/>
                    <a:pt x="85068" y="3512"/>
                    <a:pt x="84583" y="4524"/>
                  </a:cubicBezTo>
                  <a:cubicBezTo>
                    <a:pt x="84330" y="5054"/>
                    <a:pt x="84048" y="5903"/>
                    <a:pt x="84363" y="6421"/>
                  </a:cubicBezTo>
                  <a:cubicBezTo>
                    <a:pt x="84153" y="6414"/>
                    <a:pt x="83942" y="6411"/>
                    <a:pt x="83732" y="6411"/>
                  </a:cubicBezTo>
                  <a:cubicBezTo>
                    <a:pt x="78552" y="6411"/>
                    <a:pt x="73302" y="8466"/>
                    <a:pt x="69423" y="11773"/>
                  </a:cubicBezTo>
                  <a:cubicBezTo>
                    <a:pt x="66749" y="14053"/>
                    <a:pt x="64805" y="17145"/>
                    <a:pt x="63944" y="20553"/>
                  </a:cubicBezTo>
                  <a:cubicBezTo>
                    <a:pt x="63731" y="21402"/>
                    <a:pt x="63591" y="22266"/>
                    <a:pt x="63516" y="23136"/>
                  </a:cubicBezTo>
                  <a:cubicBezTo>
                    <a:pt x="63355" y="23061"/>
                    <a:pt x="63192" y="22977"/>
                    <a:pt x="63029" y="22886"/>
                  </a:cubicBezTo>
                  <a:cubicBezTo>
                    <a:pt x="62959" y="22846"/>
                    <a:pt x="62890" y="22828"/>
                    <a:pt x="62827" y="22828"/>
                  </a:cubicBezTo>
                  <a:cubicBezTo>
                    <a:pt x="62557" y="22828"/>
                    <a:pt x="62371" y="23145"/>
                    <a:pt x="62494" y="23421"/>
                  </a:cubicBezTo>
                  <a:cubicBezTo>
                    <a:pt x="62700" y="23887"/>
                    <a:pt x="63038" y="24197"/>
                    <a:pt x="63452" y="24390"/>
                  </a:cubicBezTo>
                  <a:cubicBezTo>
                    <a:pt x="63423" y="26214"/>
                    <a:pt x="63671" y="28047"/>
                    <a:pt x="64149" y="29810"/>
                  </a:cubicBezTo>
                  <a:cubicBezTo>
                    <a:pt x="63629" y="29213"/>
                    <a:pt x="63095" y="28695"/>
                    <a:pt x="62443" y="28250"/>
                  </a:cubicBezTo>
                  <a:cubicBezTo>
                    <a:pt x="62446" y="28179"/>
                    <a:pt x="62434" y="28103"/>
                    <a:pt x="62394" y="28019"/>
                  </a:cubicBezTo>
                  <a:cubicBezTo>
                    <a:pt x="61981" y="27154"/>
                    <a:pt x="61531" y="26372"/>
                    <a:pt x="60952" y="25635"/>
                  </a:cubicBezTo>
                  <a:cubicBezTo>
                    <a:pt x="60619" y="25040"/>
                    <a:pt x="60004" y="24492"/>
                    <a:pt x="59526" y="24158"/>
                  </a:cubicBezTo>
                  <a:cubicBezTo>
                    <a:pt x="59286" y="23990"/>
                    <a:pt x="59053" y="23917"/>
                    <a:pt x="58836" y="23917"/>
                  </a:cubicBezTo>
                  <a:cubicBezTo>
                    <a:pt x="58501" y="23917"/>
                    <a:pt x="58204" y="24092"/>
                    <a:pt x="57976" y="24368"/>
                  </a:cubicBezTo>
                  <a:cubicBezTo>
                    <a:pt x="57534" y="24066"/>
                    <a:pt x="57022" y="23876"/>
                    <a:pt x="56499" y="23876"/>
                  </a:cubicBezTo>
                  <a:cubicBezTo>
                    <a:pt x="56465" y="23876"/>
                    <a:pt x="56432" y="23877"/>
                    <a:pt x="56398" y="23878"/>
                  </a:cubicBezTo>
                  <a:cubicBezTo>
                    <a:pt x="55771" y="23908"/>
                    <a:pt x="55297" y="24218"/>
                    <a:pt x="55157" y="24720"/>
                  </a:cubicBezTo>
                  <a:cubicBezTo>
                    <a:pt x="54967" y="24638"/>
                    <a:pt x="54757" y="24598"/>
                    <a:pt x="54545" y="24598"/>
                  </a:cubicBezTo>
                  <a:cubicBezTo>
                    <a:pt x="54172" y="24598"/>
                    <a:pt x="53794" y="24721"/>
                    <a:pt x="53514" y="24954"/>
                  </a:cubicBezTo>
                  <a:cubicBezTo>
                    <a:pt x="53285" y="25146"/>
                    <a:pt x="53099" y="25372"/>
                    <a:pt x="52944" y="25619"/>
                  </a:cubicBezTo>
                  <a:cubicBezTo>
                    <a:pt x="52939" y="25619"/>
                    <a:pt x="52934" y="25619"/>
                    <a:pt x="52928" y="25619"/>
                  </a:cubicBezTo>
                  <a:cubicBezTo>
                    <a:pt x="52901" y="25619"/>
                    <a:pt x="52873" y="25622"/>
                    <a:pt x="52848" y="25630"/>
                  </a:cubicBezTo>
                  <a:cubicBezTo>
                    <a:pt x="52520" y="25723"/>
                    <a:pt x="52256" y="25893"/>
                    <a:pt x="52023" y="26107"/>
                  </a:cubicBezTo>
                  <a:cubicBezTo>
                    <a:pt x="52050" y="25787"/>
                    <a:pt x="52069" y="25467"/>
                    <a:pt x="52079" y="25146"/>
                  </a:cubicBezTo>
                  <a:cubicBezTo>
                    <a:pt x="52147" y="22793"/>
                    <a:pt x="51710" y="20460"/>
                    <a:pt x="50839" y="18280"/>
                  </a:cubicBezTo>
                  <a:cubicBezTo>
                    <a:pt x="51788" y="17288"/>
                    <a:pt x="52536" y="16089"/>
                    <a:pt x="53067" y="14846"/>
                  </a:cubicBezTo>
                  <a:cubicBezTo>
                    <a:pt x="53469" y="13903"/>
                    <a:pt x="53745" y="12921"/>
                    <a:pt x="53929" y="11915"/>
                  </a:cubicBezTo>
                  <a:cubicBezTo>
                    <a:pt x="54074" y="11121"/>
                    <a:pt x="54412" y="9863"/>
                    <a:pt x="53961" y="9147"/>
                  </a:cubicBezTo>
                  <a:cubicBezTo>
                    <a:pt x="53881" y="9018"/>
                    <a:pt x="53753" y="8955"/>
                    <a:pt x="53625" y="8955"/>
                  </a:cubicBezTo>
                  <a:cubicBezTo>
                    <a:pt x="53552" y="8955"/>
                    <a:pt x="53478" y="8975"/>
                    <a:pt x="53413" y="9015"/>
                  </a:cubicBezTo>
                  <a:cubicBezTo>
                    <a:pt x="53343" y="8940"/>
                    <a:pt x="53240" y="8899"/>
                    <a:pt x="53140" y="8899"/>
                  </a:cubicBezTo>
                  <a:cubicBezTo>
                    <a:pt x="53006" y="8899"/>
                    <a:pt x="52876" y="8974"/>
                    <a:pt x="52836" y="9142"/>
                  </a:cubicBezTo>
                  <a:cubicBezTo>
                    <a:pt x="52639" y="9983"/>
                    <a:pt x="51802" y="10586"/>
                    <a:pt x="51228" y="11184"/>
                  </a:cubicBezTo>
                  <a:cubicBezTo>
                    <a:pt x="50917" y="11509"/>
                    <a:pt x="50600" y="11827"/>
                    <a:pt x="50260" y="12123"/>
                  </a:cubicBezTo>
                  <a:cubicBezTo>
                    <a:pt x="50526" y="11026"/>
                    <a:pt x="50459" y="9705"/>
                    <a:pt x="49879" y="8913"/>
                  </a:cubicBezTo>
                  <a:cubicBezTo>
                    <a:pt x="49821" y="8834"/>
                    <a:pt x="49736" y="8781"/>
                    <a:pt x="49647" y="8752"/>
                  </a:cubicBezTo>
                  <a:cubicBezTo>
                    <a:pt x="49604" y="8675"/>
                    <a:pt x="49521" y="8638"/>
                    <a:pt x="49434" y="8638"/>
                  </a:cubicBezTo>
                  <a:cubicBezTo>
                    <a:pt x="49322" y="8638"/>
                    <a:pt x="49203" y="8700"/>
                    <a:pt x="49155" y="8819"/>
                  </a:cubicBezTo>
                  <a:cubicBezTo>
                    <a:pt x="48743" y="9826"/>
                    <a:pt x="48005" y="10638"/>
                    <a:pt x="47245" y="11393"/>
                  </a:cubicBezTo>
                  <a:cubicBezTo>
                    <a:pt x="47118" y="11520"/>
                    <a:pt x="46963" y="11652"/>
                    <a:pt x="46796" y="11791"/>
                  </a:cubicBezTo>
                  <a:lnTo>
                    <a:pt x="46796" y="11791"/>
                  </a:lnTo>
                  <a:cubicBezTo>
                    <a:pt x="47096" y="10550"/>
                    <a:pt x="47081" y="9098"/>
                    <a:pt x="46292" y="8372"/>
                  </a:cubicBezTo>
                  <a:cubicBezTo>
                    <a:pt x="46173" y="8262"/>
                    <a:pt x="46034" y="8209"/>
                    <a:pt x="45894" y="8209"/>
                  </a:cubicBezTo>
                  <a:cubicBezTo>
                    <a:pt x="45750" y="8209"/>
                    <a:pt x="45606" y="8265"/>
                    <a:pt x="45482" y="8372"/>
                  </a:cubicBezTo>
                  <a:cubicBezTo>
                    <a:pt x="44921" y="8857"/>
                    <a:pt x="44811" y="9699"/>
                    <a:pt x="44339" y="10275"/>
                  </a:cubicBezTo>
                  <a:cubicBezTo>
                    <a:pt x="44322" y="10296"/>
                    <a:pt x="44304" y="10316"/>
                    <a:pt x="44288" y="10335"/>
                  </a:cubicBezTo>
                  <a:cubicBezTo>
                    <a:pt x="40601" y="7868"/>
                    <a:pt x="36246" y="6473"/>
                    <a:pt x="31898" y="6473"/>
                  </a:cubicBezTo>
                  <a:cubicBezTo>
                    <a:pt x="28991" y="6473"/>
                    <a:pt x="26088" y="7097"/>
                    <a:pt x="23390" y="8442"/>
                  </a:cubicBezTo>
                  <a:cubicBezTo>
                    <a:pt x="20181" y="10041"/>
                    <a:pt x="17412" y="12636"/>
                    <a:pt x="15623" y="15739"/>
                  </a:cubicBezTo>
                  <a:cubicBezTo>
                    <a:pt x="13671" y="19121"/>
                    <a:pt x="13082" y="23104"/>
                    <a:pt x="13214" y="26960"/>
                  </a:cubicBezTo>
                  <a:cubicBezTo>
                    <a:pt x="13177" y="26959"/>
                    <a:pt x="13141" y="26959"/>
                    <a:pt x="13105" y="26959"/>
                  </a:cubicBezTo>
                  <a:cubicBezTo>
                    <a:pt x="12825" y="26959"/>
                    <a:pt x="12562" y="26979"/>
                    <a:pt x="12349" y="27012"/>
                  </a:cubicBezTo>
                  <a:cubicBezTo>
                    <a:pt x="10247" y="27340"/>
                    <a:pt x="9162" y="29368"/>
                    <a:pt x="9218" y="31323"/>
                  </a:cubicBezTo>
                  <a:cubicBezTo>
                    <a:pt x="9279" y="33557"/>
                    <a:pt x="10491" y="35292"/>
                    <a:pt x="12541" y="36123"/>
                  </a:cubicBezTo>
                  <a:cubicBezTo>
                    <a:pt x="13044" y="36325"/>
                    <a:pt x="13645" y="36449"/>
                    <a:pt x="14238" y="36449"/>
                  </a:cubicBezTo>
                  <a:cubicBezTo>
                    <a:pt x="14761" y="36449"/>
                    <a:pt x="15278" y="36353"/>
                    <a:pt x="15718" y="36131"/>
                  </a:cubicBezTo>
                  <a:cubicBezTo>
                    <a:pt x="16193" y="36826"/>
                    <a:pt x="16586" y="37573"/>
                    <a:pt x="17153" y="38204"/>
                  </a:cubicBezTo>
                  <a:cubicBezTo>
                    <a:pt x="17235" y="38295"/>
                    <a:pt x="17318" y="38382"/>
                    <a:pt x="17404" y="38471"/>
                  </a:cubicBezTo>
                  <a:cubicBezTo>
                    <a:pt x="17285" y="38458"/>
                    <a:pt x="17165" y="38452"/>
                    <a:pt x="17045" y="38452"/>
                  </a:cubicBezTo>
                  <a:cubicBezTo>
                    <a:pt x="14712" y="38452"/>
                    <a:pt x="12394" y="40850"/>
                    <a:pt x="11170" y="42489"/>
                  </a:cubicBezTo>
                  <a:cubicBezTo>
                    <a:pt x="8383" y="46225"/>
                    <a:pt x="5534" y="49929"/>
                    <a:pt x="2672" y="53611"/>
                  </a:cubicBezTo>
                  <a:cubicBezTo>
                    <a:pt x="2614" y="53599"/>
                    <a:pt x="2549" y="53594"/>
                    <a:pt x="2481" y="53594"/>
                  </a:cubicBezTo>
                  <a:cubicBezTo>
                    <a:pt x="2168" y="53594"/>
                    <a:pt x="1782" y="53701"/>
                    <a:pt x="1573" y="53731"/>
                  </a:cubicBezTo>
                  <a:cubicBezTo>
                    <a:pt x="1155" y="53794"/>
                    <a:pt x="524" y="53903"/>
                    <a:pt x="280" y="54299"/>
                  </a:cubicBezTo>
                  <a:cubicBezTo>
                    <a:pt x="1" y="54751"/>
                    <a:pt x="309" y="55283"/>
                    <a:pt x="775" y="55444"/>
                  </a:cubicBezTo>
                  <a:cubicBezTo>
                    <a:pt x="968" y="55511"/>
                    <a:pt x="1163" y="55535"/>
                    <a:pt x="1354" y="55540"/>
                  </a:cubicBezTo>
                  <a:cubicBezTo>
                    <a:pt x="1255" y="55593"/>
                    <a:pt x="1158" y="55644"/>
                    <a:pt x="1063" y="55703"/>
                  </a:cubicBezTo>
                  <a:cubicBezTo>
                    <a:pt x="676" y="55942"/>
                    <a:pt x="322" y="56328"/>
                    <a:pt x="465" y="56815"/>
                  </a:cubicBezTo>
                  <a:cubicBezTo>
                    <a:pt x="592" y="57240"/>
                    <a:pt x="998" y="57383"/>
                    <a:pt x="1455" y="57383"/>
                  </a:cubicBezTo>
                  <a:cubicBezTo>
                    <a:pt x="1623" y="57383"/>
                    <a:pt x="1798" y="57364"/>
                    <a:pt x="1968" y="57332"/>
                  </a:cubicBezTo>
                  <a:lnTo>
                    <a:pt x="1968" y="57332"/>
                  </a:lnTo>
                  <a:cubicBezTo>
                    <a:pt x="1882" y="57502"/>
                    <a:pt x="1807" y="57670"/>
                    <a:pt x="1752" y="57812"/>
                  </a:cubicBezTo>
                  <a:cubicBezTo>
                    <a:pt x="1603" y="58187"/>
                    <a:pt x="1538" y="58779"/>
                    <a:pt x="1964" y="59019"/>
                  </a:cubicBezTo>
                  <a:cubicBezTo>
                    <a:pt x="2103" y="59097"/>
                    <a:pt x="2251" y="59131"/>
                    <a:pt x="2403" y="59131"/>
                  </a:cubicBezTo>
                  <a:cubicBezTo>
                    <a:pt x="2766" y="59131"/>
                    <a:pt x="3150" y="58940"/>
                    <a:pt x="3490" y="58699"/>
                  </a:cubicBezTo>
                  <a:lnTo>
                    <a:pt x="3490" y="58699"/>
                  </a:lnTo>
                  <a:cubicBezTo>
                    <a:pt x="3487" y="58722"/>
                    <a:pt x="3484" y="58744"/>
                    <a:pt x="3481" y="58769"/>
                  </a:cubicBezTo>
                  <a:cubicBezTo>
                    <a:pt x="3430" y="59121"/>
                    <a:pt x="3393" y="59475"/>
                    <a:pt x="3416" y="59832"/>
                  </a:cubicBezTo>
                  <a:cubicBezTo>
                    <a:pt x="3452" y="60321"/>
                    <a:pt x="3709" y="60805"/>
                    <a:pt x="4242" y="60845"/>
                  </a:cubicBezTo>
                  <a:cubicBezTo>
                    <a:pt x="4257" y="60846"/>
                    <a:pt x="4273" y="60846"/>
                    <a:pt x="4288" y="60846"/>
                  </a:cubicBezTo>
                  <a:cubicBezTo>
                    <a:pt x="4747" y="60846"/>
                    <a:pt x="5169" y="60361"/>
                    <a:pt x="5431" y="60049"/>
                  </a:cubicBezTo>
                  <a:cubicBezTo>
                    <a:pt x="5681" y="59751"/>
                    <a:pt x="5900" y="59436"/>
                    <a:pt x="6085" y="59099"/>
                  </a:cubicBezTo>
                  <a:cubicBezTo>
                    <a:pt x="6723" y="59423"/>
                    <a:pt x="7436" y="60201"/>
                    <a:pt x="8155" y="60201"/>
                  </a:cubicBezTo>
                  <a:cubicBezTo>
                    <a:pt x="8300" y="60201"/>
                    <a:pt x="8445" y="60170"/>
                    <a:pt x="8589" y="60096"/>
                  </a:cubicBezTo>
                  <a:cubicBezTo>
                    <a:pt x="9057" y="59859"/>
                    <a:pt x="9162" y="59263"/>
                    <a:pt x="8984" y="58810"/>
                  </a:cubicBezTo>
                  <a:cubicBezTo>
                    <a:pt x="8883" y="58557"/>
                    <a:pt x="8709" y="58331"/>
                    <a:pt x="8522" y="58136"/>
                  </a:cubicBezTo>
                  <a:cubicBezTo>
                    <a:pt x="8386" y="57997"/>
                    <a:pt x="8070" y="57784"/>
                    <a:pt x="7964" y="57572"/>
                  </a:cubicBezTo>
                  <a:cubicBezTo>
                    <a:pt x="7986" y="57560"/>
                    <a:pt x="8010" y="57552"/>
                    <a:pt x="8032" y="57535"/>
                  </a:cubicBezTo>
                  <a:cubicBezTo>
                    <a:pt x="8804" y="57025"/>
                    <a:pt x="9357" y="56311"/>
                    <a:pt x="9972" y="55631"/>
                  </a:cubicBezTo>
                  <a:cubicBezTo>
                    <a:pt x="10798" y="54717"/>
                    <a:pt x="11770" y="53902"/>
                    <a:pt x="12669" y="53061"/>
                  </a:cubicBezTo>
                  <a:cubicBezTo>
                    <a:pt x="14408" y="51433"/>
                    <a:pt x="16060" y="49597"/>
                    <a:pt x="17545" y="47735"/>
                  </a:cubicBezTo>
                  <a:cubicBezTo>
                    <a:pt x="17673" y="47574"/>
                    <a:pt x="17796" y="47409"/>
                    <a:pt x="17916" y="47246"/>
                  </a:cubicBezTo>
                  <a:cubicBezTo>
                    <a:pt x="18046" y="47941"/>
                    <a:pt x="17990" y="48679"/>
                    <a:pt x="17947" y="49378"/>
                  </a:cubicBezTo>
                  <a:cubicBezTo>
                    <a:pt x="17879" y="50438"/>
                    <a:pt x="17843" y="51486"/>
                    <a:pt x="17871" y="52550"/>
                  </a:cubicBezTo>
                  <a:cubicBezTo>
                    <a:pt x="17900" y="53693"/>
                    <a:pt x="18066" y="54833"/>
                    <a:pt x="18128" y="55977"/>
                  </a:cubicBezTo>
                  <a:cubicBezTo>
                    <a:pt x="18195" y="57215"/>
                    <a:pt x="18274" y="58450"/>
                    <a:pt x="18495" y="59674"/>
                  </a:cubicBezTo>
                  <a:cubicBezTo>
                    <a:pt x="18522" y="59827"/>
                    <a:pt x="18615" y="59912"/>
                    <a:pt x="18724" y="59947"/>
                  </a:cubicBezTo>
                  <a:cubicBezTo>
                    <a:pt x="18980" y="60899"/>
                    <a:pt x="18936" y="61874"/>
                    <a:pt x="18917" y="62844"/>
                  </a:cubicBezTo>
                  <a:cubicBezTo>
                    <a:pt x="18617" y="63459"/>
                    <a:pt x="18753" y="64141"/>
                    <a:pt x="18812" y="64849"/>
                  </a:cubicBezTo>
                  <a:cubicBezTo>
                    <a:pt x="18907" y="65966"/>
                    <a:pt x="18946" y="67092"/>
                    <a:pt x="19031" y="68210"/>
                  </a:cubicBezTo>
                  <a:cubicBezTo>
                    <a:pt x="19207" y="70531"/>
                    <a:pt x="19116" y="72862"/>
                    <a:pt x="19288" y="75183"/>
                  </a:cubicBezTo>
                  <a:cubicBezTo>
                    <a:pt x="19170" y="75360"/>
                    <a:pt x="19152" y="75623"/>
                    <a:pt x="19316" y="75788"/>
                  </a:cubicBezTo>
                  <a:cubicBezTo>
                    <a:pt x="19948" y="76433"/>
                    <a:pt x="21074" y="76524"/>
                    <a:pt x="21927" y="76624"/>
                  </a:cubicBezTo>
                  <a:cubicBezTo>
                    <a:pt x="23184" y="76772"/>
                    <a:pt x="24451" y="76906"/>
                    <a:pt x="25714" y="76969"/>
                  </a:cubicBezTo>
                  <a:cubicBezTo>
                    <a:pt x="27020" y="77038"/>
                    <a:pt x="28330" y="77045"/>
                    <a:pt x="29638" y="77083"/>
                  </a:cubicBezTo>
                  <a:cubicBezTo>
                    <a:pt x="30057" y="77095"/>
                    <a:pt x="30494" y="77129"/>
                    <a:pt x="30928" y="77129"/>
                  </a:cubicBezTo>
                  <a:cubicBezTo>
                    <a:pt x="31568" y="77129"/>
                    <a:pt x="32199" y="77056"/>
                    <a:pt x="32752" y="76733"/>
                  </a:cubicBezTo>
                  <a:cubicBezTo>
                    <a:pt x="32788" y="76719"/>
                    <a:pt x="32823" y="76699"/>
                    <a:pt x="32852" y="76670"/>
                  </a:cubicBezTo>
                  <a:cubicBezTo>
                    <a:pt x="32863" y="76662"/>
                    <a:pt x="32876" y="76657"/>
                    <a:pt x="32887" y="76651"/>
                  </a:cubicBezTo>
                  <a:cubicBezTo>
                    <a:pt x="33067" y="76528"/>
                    <a:pt x="33028" y="76290"/>
                    <a:pt x="32876" y="76206"/>
                  </a:cubicBezTo>
                  <a:cubicBezTo>
                    <a:pt x="32665" y="75687"/>
                    <a:pt x="31791" y="75457"/>
                    <a:pt x="31319" y="75280"/>
                  </a:cubicBezTo>
                  <a:cubicBezTo>
                    <a:pt x="30930" y="75134"/>
                    <a:pt x="30593" y="75003"/>
                    <a:pt x="30186" y="74910"/>
                  </a:cubicBezTo>
                  <a:cubicBezTo>
                    <a:pt x="29988" y="74865"/>
                    <a:pt x="29710" y="74819"/>
                    <a:pt x="29467" y="74754"/>
                  </a:cubicBezTo>
                  <a:cubicBezTo>
                    <a:pt x="29580" y="74384"/>
                    <a:pt x="29580" y="74024"/>
                    <a:pt x="29608" y="73612"/>
                  </a:cubicBezTo>
                  <a:cubicBezTo>
                    <a:pt x="29631" y="73255"/>
                    <a:pt x="29653" y="72897"/>
                    <a:pt x="29672" y="72541"/>
                  </a:cubicBezTo>
                  <a:cubicBezTo>
                    <a:pt x="29834" y="72443"/>
                    <a:pt x="29837" y="72183"/>
                    <a:pt x="29691" y="72074"/>
                  </a:cubicBezTo>
                  <a:cubicBezTo>
                    <a:pt x="29698" y="71884"/>
                    <a:pt x="29704" y="71697"/>
                    <a:pt x="29708" y="71507"/>
                  </a:cubicBezTo>
                  <a:cubicBezTo>
                    <a:pt x="29836" y="71395"/>
                    <a:pt x="29840" y="71173"/>
                    <a:pt x="29713" y="71059"/>
                  </a:cubicBezTo>
                  <a:cubicBezTo>
                    <a:pt x="29719" y="70507"/>
                    <a:pt x="29723" y="69954"/>
                    <a:pt x="29768" y="69404"/>
                  </a:cubicBezTo>
                  <a:cubicBezTo>
                    <a:pt x="29796" y="69069"/>
                    <a:pt x="29757" y="68732"/>
                    <a:pt x="29746" y="68394"/>
                  </a:cubicBezTo>
                  <a:cubicBezTo>
                    <a:pt x="29857" y="68308"/>
                    <a:pt x="29903" y="68172"/>
                    <a:pt x="29887" y="68045"/>
                  </a:cubicBezTo>
                  <a:lnTo>
                    <a:pt x="29887" y="68045"/>
                  </a:lnTo>
                  <a:cubicBezTo>
                    <a:pt x="29955" y="68047"/>
                    <a:pt x="30024" y="68048"/>
                    <a:pt x="30092" y="68048"/>
                  </a:cubicBezTo>
                  <a:cubicBezTo>
                    <a:pt x="31050" y="68048"/>
                    <a:pt x="32047" y="67848"/>
                    <a:pt x="32969" y="67722"/>
                  </a:cubicBezTo>
                  <a:cubicBezTo>
                    <a:pt x="33330" y="67672"/>
                    <a:pt x="33691" y="67609"/>
                    <a:pt x="34049" y="67536"/>
                  </a:cubicBezTo>
                  <a:lnTo>
                    <a:pt x="34049" y="67536"/>
                  </a:lnTo>
                  <a:cubicBezTo>
                    <a:pt x="34035" y="67587"/>
                    <a:pt x="34023" y="67643"/>
                    <a:pt x="34016" y="67700"/>
                  </a:cubicBezTo>
                  <a:cubicBezTo>
                    <a:pt x="33884" y="67738"/>
                    <a:pt x="33845" y="67953"/>
                    <a:pt x="33981" y="68021"/>
                  </a:cubicBezTo>
                  <a:cubicBezTo>
                    <a:pt x="33988" y="68024"/>
                    <a:pt x="33994" y="68026"/>
                    <a:pt x="34001" y="68030"/>
                  </a:cubicBezTo>
                  <a:cubicBezTo>
                    <a:pt x="34009" y="68708"/>
                    <a:pt x="34083" y="69405"/>
                    <a:pt x="34147" y="70079"/>
                  </a:cubicBezTo>
                  <a:cubicBezTo>
                    <a:pt x="34305" y="71729"/>
                    <a:pt x="34185" y="73385"/>
                    <a:pt x="34313" y="75033"/>
                  </a:cubicBezTo>
                  <a:cubicBezTo>
                    <a:pt x="34193" y="75210"/>
                    <a:pt x="34178" y="75471"/>
                    <a:pt x="34339" y="75636"/>
                  </a:cubicBezTo>
                  <a:cubicBezTo>
                    <a:pt x="34972" y="76281"/>
                    <a:pt x="36099" y="76372"/>
                    <a:pt x="36951" y="76472"/>
                  </a:cubicBezTo>
                  <a:cubicBezTo>
                    <a:pt x="38208" y="76620"/>
                    <a:pt x="39475" y="76754"/>
                    <a:pt x="40738" y="76817"/>
                  </a:cubicBezTo>
                  <a:cubicBezTo>
                    <a:pt x="42045" y="76886"/>
                    <a:pt x="43354" y="76893"/>
                    <a:pt x="44662" y="76931"/>
                  </a:cubicBezTo>
                  <a:cubicBezTo>
                    <a:pt x="45080" y="76943"/>
                    <a:pt x="45516" y="76976"/>
                    <a:pt x="45948" y="76976"/>
                  </a:cubicBezTo>
                  <a:cubicBezTo>
                    <a:pt x="46589" y="76976"/>
                    <a:pt x="47222" y="76903"/>
                    <a:pt x="47774" y="76581"/>
                  </a:cubicBezTo>
                  <a:cubicBezTo>
                    <a:pt x="47811" y="76567"/>
                    <a:pt x="47844" y="76545"/>
                    <a:pt x="47874" y="76518"/>
                  </a:cubicBezTo>
                  <a:cubicBezTo>
                    <a:pt x="47885" y="76510"/>
                    <a:pt x="47898" y="76506"/>
                    <a:pt x="47909" y="76499"/>
                  </a:cubicBezTo>
                  <a:cubicBezTo>
                    <a:pt x="48090" y="76376"/>
                    <a:pt x="48049" y="76138"/>
                    <a:pt x="47898" y="76054"/>
                  </a:cubicBezTo>
                  <a:cubicBezTo>
                    <a:pt x="47688" y="75535"/>
                    <a:pt x="46812" y="75305"/>
                    <a:pt x="46342" y="75128"/>
                  </a:cubicBezTo>
                  <a:cubicBezTo>
                    <a:pt x="45952" y="74982"/>
                    <a:pt x="45614" y="74851"/>
                    <a:pt x="45209" y="74759"/>
                  </a:cubicBezTo>
                  <a:cubicBezTo>
                    <a:pt x="45015" y="74716"/>
                    <a:pt x="44746" y="74672"/>
                    <a:pt x="44507" y="74606"/>
                  </a:cubicBezTo>
                  <a:cubicBezTo>
                    <a:pt x="44731" y="74053"/>
                    <a:pt x="44803" y="73397"/>
                    <a:pt x="44855" y="72758"/>
                  </a:cubicBezTo>
                  <a:cubicBezTo>
                    <a:pt x="44866" y="72753"/>
                    <a:pt x="44876" y="72750"/>
                    <a:pt x="44887" y="72744"/>
                  </a:cubicBezTo>
                  <a:cubicBezTo>
                    <a:pt x="45080" y="72641"/>
                    <a:pt x="45031" y="72430"/>
                    <a:pt x="44890" y="72335"/>
                  </a:cubicBezTo>
                  <a:cubicBezTo>
                    <a:pt x="44909" y="72096"/>
                    <a:pt x="44931" y="71862"/>
                    <a:pt x="44961" y="71646"/>
                  </a:cubicBezTo>
                  <a:cubicBezTo>
                    <a:pt x="45118" y="70471"/>
                    <a:pt x="45253" y="69294"/>
                    <a:pt x="45380" y="68118"/>
                  </a:cubicBezTo>
                  <a:cubicBezTo>
                    <a:pt x="45498" y="67027"/>
                    <a:pt x="45589" y="65934"/>
                    <a:pt x="45764" y="64851"/>
                  </a:cubicBezTo>
                  <a:cubicBezTo>
                    <a:pt x="45927" y="63845"/>
                    <a:pt x="45826" y="62812"/>
                    <a:pt x="46087" y="61820"/>
                  </a:cubicBezTo>
                  <a:cubicBezTo>
                    <a:pt x="46109" y="61739"/>
                    <a:pt x="46090" y="61665"/>
                    <a:pt x="46052" y="61605"/>
                  </a:cubicBezTo>
                  <a:cubicBezTo>
                    <a:pt x="47390" y="61073"/>
                    <a:pt x="48743" y="60294"/>
                    <a:pt x="49231" y="58880"/>
                  </a:cubicBezTo>
                  <a:cubicBezTo>
                    <a:pt x="49781" y="57290"/>
                    <a:pt x="48958" y="55141"/>
                    <a:pt x="48634" y="53582"/>
                  </a:cubicBezTo>
                  <a:cubicBezTo>
                    <a:pt x="48128" y="51144"/>
                    <a:pt x="47635" y="48751"/>
                    <a:pt x="46869" y="46377"/>
                  </a:cubicBezTo>
                  <a:cubicBezTo>
                    <a:pt x="46650" y="45698"/>
                    <a:pt x="46440" y="45011"/>
                    <a:pt x="46215" y="44331"/>
                  </a:cubicBezTo>
                  <a:cubicBezTo>
                    <a:pt x="46220" y="44303"/>
                    <a:pt x="46226" y="44277"/>
                    <a:pt x="46228" y="44248"/>
                  </a:cubicBezTo>
                  <a:cubicBezTo>
                    <a:pt x="46276" y="43336"/>
                    <a:pt x="46833" y="42386"/>
                    <a:pt x="47249" y="41598"/>
                  </a:cubicBezTo>
                  <a:cubicBezTo>
                    <a:pt x="47869" y="40427"/>
                    <a:pt x="48740" y="39395"/>
                    <a:pt x="49464" y="38287"/>
                  </a:cubicBezTo>
                  <a:cubicBezTo>
                    <a:pt x="50322" y="36972"/>
                    <a:pt x="51146" y="35446"/>
                    <a:pt x="52213" y="34291"/>
                  </a:cubicBezTo>
                  <a:cubicBezTo>
                    <a:pt x="52641" y="33828"/>
                    <a:pt x="53112" y="33245"/>
                    <a:pt x="53147" y="32621"/>
                  </a:cubicBezTo>
                  <a:cubicBezTo>
                    <a:pt x="54069" y="32257"/>
                    <a:pt x="55024" y="31688"/>
                    <a:pt x="55134" y="30658"/>
                  </a:cubicBezTo>
                  <a:cubicBezTo>
                    <a:pt x="55158" y="30662"/>
                    <a:pt x="55182" y="30665"/>
                    <a:pt x="55208" y="30665"/>
                  </a:cubicBezTo>
                  <a:cubicBezTo>
                    <a:pt x="55213" y="30665"/>
                    <a:pt x="55219" y="30665"/>
                    <a:pt x="55224" y="30665"/>
                  </a:cubicBezTo>
                  <a:cubicBezTo>
                    <a:pt x="55669" y="30652"/>
                    <a:pt x="56256" y="30567"/>
                    <a:pt x="56803" y="30377"/>
                  </a:cubicBezTo>
                  <a:cubicBezTo>
                    <a:pt x="57064" y="30791"/>
                    <a:pt x="57436" y="31083"/>
                    <a:pt x="57898" y="31279"/>
                  </a:cubicBezTo>
                  <a:cubicBezTo>
                    <a:pt x="58182" y="31400"/>
                    <a:pt x="58591" y="31521"/>
                    <a:pt x="58967" y="31521"/>
                  </a:cubicBezTo>
                  <a:cubicBezTo>
                    <a:pt x="59064" y="31521"/>
                    <a:pt x="59158" y="31513"/>
                    <a:pt x="59248" y="31495"/>
                  </a:cubicBezTo>
                  <a:cubicBezTo>
                    <a:pt x="59689" y="31803"/>
                    <a:pt x="59887" y="32306"/>
                    <a:pt x="60235" y="32701"/>
                  </a:cubicBezTo>
                  <a:cubicBezTo>
                    <a:pt x="60683" y="33212"/>
                    <a:pt x="61120" y="33736"/>
                    <a:pt x="61550" y="34265"/>
                  </a:cubicBezTo>
                  <a:cubicBezTo>
                    <a:pt x="62569" y="35519"/>
                    <a:pt x="63409" y="36910"/>
                    <a:pt x="64361" y="38214"/>
                  </a:cubicBezTo>
                  <a:cubicBezTo>
                    <a:pt x="65330" y="39541"/>
                    <a:pt x="66271" y="40888"/>
                    <a:pt x="67230" y="42221"/>
                  </a:cubicBezTo>
                  <a:cubicBezTo>
                    <a:pt x="68049" y="43364"/>
                    <a:pt x="68969" y="44347"/>
                    <a:pt x="69911" y="45391"/>
                  </a:cubicBezTo>
                  <a:cubicBezTo>
                    <a:pt x="69972" y="45461"/>
                    <a:pt x="70042" y="45500"/>
                    <a:pt x="70112" y="45522"/>
                  </a:cubicBezTo>
                  <a:cubicBezTo>
                    <a:pt x="69898" y="46328"/>
                    <a:pt x="69694" y="47137"/>
                    <a:pt x="69535" y="47957"/>
                  </a:cubicBezTo>
                  <a:cubicBezTo>
                    <a:pt x="69269" y="49336"/>
                    <a:pt x="69050" y="50723"/>
                    <a:pt x="68823" y="52107"/>
                  </a:cubicBezTo>
                  <a:cubicBezTo>
                    <a:pt x="68708" y="52810"/>
                    <a:pt x="68588" y="53515"/>
                    <a:pt x="68467" y="54218"/>
                  </a:cubicBezTo>
                  <a:cubicBezTo>
                    <a:pt x="68339" y="54959"/>
                    <a:pt x="68084" y="55741"/>
                    <a:pt x="68125" y="56493"/>
                  </a:cubicBezTo>
                  <a:cubicBezTo>
                    <a:pt x="68130" y="56580"/>
                    <a:pt x="68164" y="56654"/>
                    <a:pt x="68212" y="56720"/>
                  </a:cubicBezTo>
                  <a:cubicBezTo>
                    <a:pt x="68157" y="56857"/>
                    <a:pt x="68186" y="57027"/>
                    <a:pt x="68357" y="57139"/>
                  </a:cubicBezTo>
                  <a:cubicBezTo>
                    <a:pt x="68537" y="57256"/>
                    <a:pt x="68715" y="57369"/>
                    <a:pt x="68898" y="57478"/>
                  </a:cubicBezTo>
                  <a:cubicBezTo>
                    <a:pt x="67875" y="58947"/>
                    <a:pt x="66618" y="60327"/>
                    <a:pt x="65812" y="61929"/>
                  </a:cubicBezTo>
                  <a:cubicBezTo>
                    <a:pt x="65789" y="61977"/>
                    <a:pt x="65776" y="62024"/>
                    <a:pt x="65770" y="62069"/>
                  </a:cubicBezTo>
                  <a:cubicBezTo>
                    <a:pt x="65710" y="62113"/>
                    <a:pt x="65672" y="62186"/>
                    <a:pt x="65684" y="62295"/>
                  </a:cubicBezTo>
                  <a:cubicBezTo>
                    <a:pt x="65869" y="63885"/>
                    <a:pt x="68069" y="64575"/>
                    <a:pt x="69623" y="64991"/>
                  </a:cubicBezTo>
                  <a:cubicBezTo>
                    <a:pt x="69744" y="65614"/>
                    <a:pt x="69677" y="66254"/>
                    <a:pt x="69808" y="66871"/>
                  </a:cubicBezTo>
                  <a:cubicBezTo>
                    <a:pt x="69995" y="67748"/>
                    <a:pt x="70095" y="68637"/>
                    <a:pt x="70204" y="69527"/>
                  </a:cubicBezTo>
                  <a:cubicBezTo>
                    <a:pt x="70310" y="70385"/>
                    <a:pt x="70430" y="71241"/>
                    <a:pt x="70563" y="72099"/>
                  </a:cubicBezTo>
                  <a:cubicBezTo>
                    <a:pt x="70685" y="72888"/>
                    <a:pt x="70707" y="73869"/>
                    <a:pt x="71004" y="74642"/>
                  </a:cubicBezTo>
                  <a:cubicBezTo>
                    <a:pt x="70491" y="74805"/>
                    <a:pt x="69890" y="74851"/>
                    <a:pt x="69408" y="75055"/>
                  </a:cubicBezTo>
                  <a:cubicBezTo>
                    <a:pt x="68917" y="75261"/>
                    <a:pt x="67888" y="75484"/>
                    <a:pt x="67661" y="76054"/>
                  </a:cubicBezTo>
                  <a:cubicBezTo>
                    <a:pt x="67508" y="76138"/>
                    <a:pt x="67467" y="76374"/>
                    <a:pt x="67650" y="76499"/>
                  </a:cubicBezTo>
                  <a:cubicBezTo>
                    <a:pt x="67661" y="76506"/>
                    <a:pt x="67674" y="76510"/>
                    <a:pt x="67685" y="76518"/>
                  </a:cubicBezTo>
                  <a:cubicBezTo>
                    <a:pt x="67714" y="76545"/>
                    <a:pt x="67749" y="76567"/>
                    <a:pt x="67785" y="76581"/>
                  </a:cubicBezTo>
                  <a:cubicBezTo>
                    <a:pt x="68338" y="76904"/>
                    <a:pt x="68972" y="76978"/>
                    <a:pt x="69615" y="76978"/>
                  </a:cubicBezTo>
                  <a:cubicBezTo>
                    <a:pt x="70046" y="76978"/>
                    <a:pt x="70481" y="76944"/>
                    <a:pt x="70897" y="76931"/>
                  </a:cubicBezTo>
                  <a:cubicBezTo>
                    <a:pt x="72205" y="76889"/>
                    <a:pt x="73514" y="76860"/>
                    <a:pt x="74822" y="76817"/>
                  </a:cubicBezTo>
                  <a:cubicBezTo>
                    <a:pt x="76082" y="76778"/>
                    <a:pt x="77358" y="76620"/>
                    <a:pt x="78609" y="76472"/>
                  </a:cubicBezTo>
                  <a:cubicBezTo>
                    <a:pt x="79460" y="76372"/>
                    <a:pt x="80585" y="76281"/>
                    <a:pt x="81219" y="75636"/>
                  </a:cubicBezTo>
                  <a:cubicBezTo>
                    <a:pt x="81382" y="75470"/>
                    <a:pt x="81366" y="75202"/>
                    <a:pt x="81246" y="75027"/>
                  </a:cubicBezTo>
                  <a:cubicBezTo>
                    <a:pt x="81352" y="73309"/>
                    <a:pt x="81224" y="71588"/>
                    <a:pt x="81345" y="69870"/>
                  </a:cubicBezTo>
                  <a:cubicBezTo>
                    <a:pt x="81404" y="69056"/>
                    <a:pt x="81418" y="68240"/>
                    <a:pt x="81491" y="67431"/>
                  </a:cubicBezTo>
                  <a:cubicBezTo>
                    <a:pt x="81523" y="67093"/>
                    <a:pt x="81547" y="66764"/>
                    <a:pt x="81433" y="66488"/>
                  </a:cubicBezTo>
                  <a:lnTo>
                    <a:pt x="81433" y="66488"/>
                  </a:lnTo>
                  <a:cubicBezTo>
                    <a:pt x="82261" y="66512"/>
                    <a:pt x="83090" y="66524"/>
                    <a:pt x="83919" y="66524"/>
                  </a:cubicBezTo>
                  <a:cubicBezTo>
                    <a:pt x="84529" y="66524"/>
                    <a:pt x="85138" y="66517"/>
                    <a:pt x="85748" y="66504"/>
                  </a:cubicBezTo>
                  <a:lnTo>
                    <a:pt x="85748" y="66504"/>
                  </a:lnTo>
                  <a:cubicBezTo>
                    <a:pt x="85711" y="66564"/>
                    <a:pt x="85696" y="66637"/>
                    <a:pt x="85712" y="66716"/>
                  </a:cubicBezTo>
                  <a:cubicBezTo>
                    <a:pt x="85853" y="67365"/>
                    <a:pt x="85672" y="68010"/>
                    <a:pt x="85750" y="68654"/>
                  </a:cubicBezTo>
                  <a:cubicBezTo>
                    <a:pt x="85835" y="69338"/>
                    <a:pt x="85807" y="70037"/>
                    <a:pt x="85818" y="70724"/>
                  </a:cubicBezTo>
                  <a:cubicBezTo>
                    <a:pt x="85821" y="70874"/>
                    <a:pt x="85828" y="71028"/>
                    <a:pt x="85831" y="71180"/>
                  </a:cubicBezTo>
                  <a:cubicBezTo>
                    <a:pt x="85826" y="71179"/>
                    <a:pt x="85821" y="71179"/>
                    <a:pt x="85817" y="71179"/>
                  </a:cubicBezTo>
                  <a:cubicBezTo>
                    <a:pt x="85729" y="71179"/>
                    <a:pt x="85680" y="71305"/>
                    <a:pt x="85767" y="71370"/>
                  </a:cubicBezTo>
                  <a:cubicBezTo>
                    <a:pt x="85791" y="71389"/>
                    <a:pt x="85815" y="71401"/>
                    <a:pt x="85838" y="71418"/>
                  </a:cubicBezTo>
                  <a:cubicBezTo>
                    <a:pt x="85854" y="71918"/>
                    <a:pt x="85875" y="72418"/>
                    <a:pt x="85905" y="72918"/>
                  </a:cubicBezTo>
                  <a:cubicBezTo>
                    <a:pt x="85945" y="73537"/>
                    <a:pt x="85911" y="74181"/>
                    <a:pt x="86103" y="74768"/>
                  </a:cubicBezTo>
                  <a:cubicBezTo>
                    <a:pt x="85574" y="74952"/>
                    <a:pt x="84933" y="74996"/>
                    <a:pt x="84428" y="75208"/>
                  </a:cubicBezTo>
                  <a:cubicBezTo>
                    <a:pt x="83937" y="75414"/>
                    <a:pt x="82908" y="75638"/>
                    <a:pt x="82681" y="76208"/>
                  </a:cubicBezTo>
                  <a:cubicBezTo>
                    <a:pt x="82528" y="76293"/>
                    <a:pt x="82488" y="76528"/>
                    <a:pt x="82668" y="76652"/>
                  </a:cubicBezTo>
                  <a:cubicBezTo>
                    <a:pt x="82680" y="76659"/>
                    <a:pt x="82693" y="76667"/>
                    <a:pt x="82703" y="76674"/>
                  </a:cubicBezTo>
                  <a:cubicBezTo>
                    <a:pt x="82732" y="76702"/>
                    <a:pt x="82767" y="76721"/>
                    <a:pt x="82802" y="76734"/>
                  </a:cubicBezTo>
                  <a:cubicBezTo>
                    <a:pt x="83355" y="77058"/>
                    <a:pt x="83991" y="77132"/>
                    <a:pt x="84634" y="77132"/>
                  </a:cubicBezTo>
                  <a:cubicBezTo>
                    <a:pt x="85065" y="77132"/>
                    <a:pt x="85500" y="77098"/>
                    <a:pt x="85916" y="77085"/>
                  </a:cubicBezTo>
                  <a:cubicBezTo>
                    <a:pt x="87224" y="77042"/>
                    <a:pt x="88532" y="77013"/>
                    <a:pt x="89840" y="76972"/>
                  </a:cubicBezTo>
                  <a:cubicBezTo>
                    <a:pt x="91100" y="76931"/>
                    <a:pt x="92376" y="76775"/>
                    <a:pt x="93627" y="76626"/>
                  </a:cubicBezTo>
                  <a:cubicBezTo>
                    <a:pt x="94478" y="76526"/>
                    <a:pt x="95603" y="76433"/>
                    <a:pt x="96238" y="75790"/>
                  </a:cubicBezTo>
                  <a:cubicBezTo>
                    <a:pt x="96398" y="75625"/>
                    <a:pt x="96384" y="75366"/>
                    <a:pt x="96268" y="75191"/>
                  </a:cubicBezTo>
                  <a:cubicBezTo>
                    <a:pt x="96378" y="73926"/>
                    <a:pt x="96390" y="72658"/>
                    <a:pt x="96426" y="71390"/>
                  </a:cubicBezTo>
                  <a:cubicBezTo>
                    <a:pt x="96594" y="71269"/>
                    <a:pt x="96565" y="71075"/>
                    <a:pt x="96439" y="70972"/>
                  </a:cubicBezTo>
                  <a:cubicBezTo>
                    <a:pt x="96458" y="70421"/>
                    <a:pt x="96486" y="69873"/>
                    <a:pt x="96534" y="69324"/>
                  </a:cubicBezTo>
                  <a:cubicBezTo>
                    <a:pt x="96612" y="68416"/>
                    <a:pt x="96669" y="67505"/>
                    <a:pt x="96749" y="66598"/>
                  </a:cubicBezTo>
                  <a:cubicBezTo>
                    <a:pt x="96784" y="66210"/>
                    <a:pt x="96856" y="65827"/>
                    <a:pt x="96808" y="65474"/>
                  </a:cubicBezTo>
                  <a:cubicBezTo>
                    <a:pt x="96990" y="65440"/>
                    <a:pt x="97175" y="65403"/>
                    <a:pt x="97356" y="65363"/>
                  </a:cubicBezTo>
                  <a:cubicBezTo>
                    <a:pt x="98208" y="65178"/>
                    <a:pt x="98977" y="64880"/>
                    <a:pt x="99721" y="64431"/>
                  </a:cubicBezTo>
                  <a:cubicBezTo>
                    <a:pt x="100503" y="63959"/>
                    <a:pt x="101215" y="63386"/>
                    <a:pt x="102093" y="63103"/>
                  </a:cubicBezTo>
                  <a:cubicBezTo>
                    <a:pt x="102260" y="63050"/>
                    <a:pt x="102356" y="62935"/>
                    <a:pt x="102400" y="62805"/>
                  </a:cubicBezTo>
                  <a:cubicBezTo>
                    <a:pt x="102578" y="62751"/>
                    <a:pt x="102748" y="62704"/>
                    <a:pt x="102904" y="62675"/>
                  </a:cubicBezTo>
                  <a:cubicBezTo>
                    <a:pt x="103050" y="63499"/>
                    <a:pt x="103390" y="64635"/>
                    <a:pt x="104169" y="64902"/>
                  </a:cubicBezTo>
                  <a:cubicBezTo>
                    <a:pt x="104236" y="64925"/>
                    <a:pt x="104302" y="64936"/>
                    <a:pt x="104366" y="64936"/>
                  </a:cubicBezTo>
                  <a:cubicBezTo>
                    <a:pt x="104790" y="64936"/>
                    <a:pt x="105122" y="64474"/>
                    <a:pt x="105255" y="64117"/>
                  </a:cubicBezTo>
                  <a:cubicBezTo>
                    <a:pt x="105371" y="63799"/>
                    <a:pt x="105437" y="63470"/>
                    <a:pt x="105494" y="63136"/>
                  </a:cubicBezTo>
                  <a:lnTo>
                    <a:pt x="105504" y="63077"/>
                  </a:lnTo>
                  <a:cubicBezTo>
                    <a:pt x="105820" y="63495"/>
                    <a:pt x="106225" y="63863"/>
                    <a:pt x="106676" y="63863"/>
                  </a:cubicBezTo>
                  <a:cubicBezTo>
                    <a:pt x="106722" y="63863"/>
                    <a:pt x="106770" y="63859"/>
                    <a:pt x="106817" y="63851"/>
                  </a:cubicBezTo>
                  <a:cubicBezTo>
                    <a:pt x="107302" y="63765"/>
                    <a:pt x="107453" y="63227"/>
                    <a:pt x="107434" y="62803"/>
                  </a:cubicBezTo>
                  <a:cubicBezTo>
                    <a:pt x="107427" y="62641"/>
                    <a:pt x="107406" y="62447"/>
                    <a:pt x="107374" y="62246"/>
                  </a:cubicBezTo>
                  <a:lnTo>
                    <a:pt x="107374" y="62246"/>
                  </a:lnTo>
                  <a:cubicBezTo>
                    <a:pt x="107664" y="62398"/>
                    <a:pt x="107981" y="62507"/>
                    <a:pt x="108273" y="62507"/>
                  </a:cubicBezTo>
                  <a:cubicBezTo>
                    <a:pt x="108514" y="62507"/>
                    <a:pt x="108738" y="62433"/>
                    <a:pt x="108914" y="62249"/>
                  </a:cubicBezTo>
                  <a:cubicBezTo>
                    <a:pt x="109262" y="61885"/>
                    <a:pt x="109043" y="61358"/>
                    <a:pt x="108779" y="61026"/>
                  </a:cubicBezTo>
                  <a:cubicBezTo>
                    <a:pt x="108691" y="60916"/>
                    <a:pt x="108596" y="60811"/>
                    <a:pt x="108499" y="60712"/>
                  </a:cubicBezTo>
                  <a:lnTo>
                    <a:pt x="108499" y="60712"/>
                  </a:lnTo>
                  <a:cubicBezTo>
                    <a:pt x="108675" y="60758"/>
                    <a:pt x="108853" y="60793"/>
                    <a:pt x="109043" y="60796"/>
                  </a:cubicBezTo>
                  <a:cubicBezTo>
                    <a:pt x="109049" y="60797"/>
                    <a:pt x="109055" y="60797"/>
                    <a:pt x="109061" y="60797"/>
                  </a:cubicBezTo>
                  <a:cubicBezTo>
                    <a:pt x="109573" y="60797"/>
                    <a:pt x="110025" y="60363"/>
                    <a:pt x="109894" y="59839"/>
                  </a:cubicBezTo>
                  <a:cubicBezTo>
                    <a:pt x="109778" y="59415"/>
                    <a:pt x="109243" y="59135"/>
                    <a:pt x="108893" y="58952"/>
                  </a:cubicBezTo>
                  <a:cubicBezTo>
                    <a:pt x="108646" y="58823"/>
                    <a:pt x="108173" y="58512"/>
                    <a:pt x="107818" y="58475"/>
                  </a:cubicBezTo>
                  <a:cubicBezTo>
                    <a:pt x="106199" y="54085"/>
                    <a:pt x="104603" y="49681"/>
                    <a:pt x="103065" y="45262"/>
                  </a:cubicBezTo>
                  <a:cubicBezTo>
                    <a:pt x="102587" y="43882"/>
                    <a:pt x="101845" y="42481"/>
                    <a:pt x="100928" y="41342"/>
                  </a:cubicBezTo>
                  <a:cubicBezTo>
                    <a:pt x="100183" y="40414"/>
                    <a:pt x="98911" y="39531"/>
                    <a:pt x="97655" y="39528"/>
                  </a:cubicBezTo>
                  <a:cubicBezTo>
                    <a:pt x="97637" y="39476"/>
                    <a:pt x="97593" y="39433"/>
                    <a:pt x="97533" y="39433"/>
                  </a:cubicBezTo>
                  <a:cubicBezTo>
                    <a:pt x="97532" y="39433"/>
                    <a:pt x="97531" y="39433"/>
                    <a:pt x="97530" y="39433"/>
                  </a:cubicBezTo>
                  <a:cubicBezTo>
                    <a:pt x="97328" y="39440"/>
                    <a:pt x="97137" y="39468"/>
                    <a:pt x="96951" y="39511"/>
                  </a:cubicBezTo>
                  <a:cubicBezTo>
                    <a:pt x="97004" y="39468"/>
                    <a:pt x="97056" y="39427"/>
                    <a:pt x="97107" y="39383"/>
                  </a:cubicBezTo>
                  <a:cubicBezTo>
                    <a:pt x="97704" y="38891"/>
                    <a:pt x="98329" y="38360"/>
                    <a:pt x="98785" y="37730"/>
                  </a:cubicBezTo>
                  <a:cubicBezTo>
                    <a:pt x="99170" y="37195"/>
                    <a:pt x="99494" y="36620"/>
                    <a:pt x="99868" y="36077"/>
                  </a:cubicBezTo>
                  <a:cubicBezTo>
                    <a:pt x="100331" y="36297"/>
                    <a:pt x="100848" y="36409"/>
                    <a:pt x="101405" y="36409"/>
                  </a:cubicBezTo>
                  <a:cubicBezTo>
                    <a:pt x="101832" y="36409"/>
                    <a:pt x="102283" y="36343"/>
                    <a:pt x="102751" y="36210"/>
                  </a:cubicBezTo>
                  <a:cubicBezTo>
                    <a:pt x="105016" y="35564"/>
                    <a:pt x="106177" y="33572"/>
                    <a:pt x="106324" y="31326"/>
                  </a:cubicBezTo>
                  <a:cubicBezTo>
                    <a:pt x="106455" y="29341"/>
                    <a:pt x="105326" y="27631"/>
                    <a:pt x="103413" y="27066"/>
                  </a:cubicBezTo>
                  <a:cubicBezTo>
                    <a:pt x="103131" y="26983"/>
                    <a:pt x="102762" y="26938"/>
                    <a:pt x="102364" y="26938"/>
                  </a:cubicBezTo>
                  <a:cubicBezTo>
                    <a:pt x="102352" y="26938"/>
                    <a:pt x="102339" y="26938"/>
                    <a:pt x="102327" y="26938"/>
                  </a:cubicBezTo>
                  <a:cubicBezTo>
                    <a:pt x="102442" y="23393"/>
                    <a:pt x="101921" y="19815"/>
                    <a:pt x="100374" y="16636"/>
                  </a:cubicBezTo>
                  <a:cubicBezTo>
                    <a:pt x="100795" y="16588"/>
                    <a:pt x="101204" y="16259"/>
                    <a:pt x="101491" y="15775"/>
                  </a:cubicBezTo>
                  <a:cubicBezTo>
                    <a:pt x="101922" y="15046"/>
                    <a:pt x="102283" y="13969"/>
                    <a:pt x="102130" y="13062"/>
                  </a:cubicBezTo>
                  <a:cubicBezTo>
                    <a:pt x="102703" y="11889"/>
                    <a:pt x="102809" y="10325"/>
                    <a:pt x="102692" y="9269"/>
                  </a:cubicBezTo>
                  <a:cubicBezTo>
                    <a:pt x="102572" y="8192"/>
                    <a:pt x="101918" y="6169"/>
                    <a:pt x="100738" y="5642"/>
                  </a:cubicBezTo>
                  <a:cubicBezTo>
                    <a:pt x="100320" y="3575"/>
                    <a:pt x="98461" y="1698"/>
                    <a:pt x="96765" y="725"/>
                  </a:cubicBezTo>
                  <a:cubicBezTo>
                    <a:pt x="95963" y="265"/>
                    <a:pt x="95110" y="0"/>
                    <a:pt x="94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9" name="Google Shape;2039;p44">
              <a:extLst>
                <a:ext uri="{FF2B5EF4-FFF2-40B4-BE49-F238E27FC236}">
                  <a16:creationId xmlns:a16="http://schemas.microsoft.com/office/drawing/2014/main" id="{7C0ED33A-35DB-4D5D-B9F3-BCA773CE8679}"/>
                </a:ext>
              </a:extLst>
            </p:cNvPr>
            <p:cNvSpPr/>
            <p:nvPr/>
          </p:nvSpPr>
          <p:spPr>
            <a:xfrm>
              <a:off x="2613776" y="3354554"/>
              <a:ext cx="237631" cy="107185"/>
            </a:xfrm>
            <a:custGeom>
              <a:avLst/>
              <a:gdLst/>
              <a:ahLst/>
              <a:cxnLst/>
              <a:rect l="l" t="t" r="r" b="b"/>
              <a:pathLst>
                <a:path w="8152" h="3677" extrusionOk="0">
                  <a:moveTo>
                    <a:pt x="1277" y="1"/>
                  </a:moveTo>
                  <a:cubicBezTo>
                    <a:pt x="1241" y="1"/>
                    <a:pt x="1203" y="16"/>
                    <a:pt x="1169" y="51"/>
                  </a:cubicBezTo>
                  <a:cubicBezTo>
                    <a:pt x="602" y="633"/>
                    <a:pt x="1" y="1529"/>
                    <a:pt x="651" y="2289"/>
                  </a:cubicBezTo>
                  <a:cubicBezTo>
                    <a:pt x="1311" y="3059"/>
                    <a:pt x="2449" y="3341"/>
                    <a:pt x="3404" y="3530"/>
                  </a:cubicBezTo>
                  <a:cubicBezTo>
                    <a:pt x="3885" y="3624"/>
                    <a:pt x="4379" y="3677"/>
                    <a:pt x="4873" y="3677"/>
                  </a:cubicBezTo>
                  <a:cubicBezTo>
                    <a:pt x="5366" y="3677"/>
                    <a:pt x="5859" y="3624"/>
                    <a:pt x="6337" y="3505"/>
                  </a:cubicBezTo>
                  <a:cubicBezTo>
                    <a:pt x="7169" y="3299"/>
                    <a:pt x="8151" y="2526"/>
                    <a:pt x="7827" y="1561"/>
                  </a:cubicBezTo>
                  <a:cubicBezTo>
                    <a:pt x="7783" y="1431"/>
                    <a:pt x="7639" y="1340"/>
                    <a:pt x="7506" y="1340"/>
                  </a:cubicBezTo>
                  <a:cubicBezTo>
                    <a:pt x="7413" y="1340"/>
                    <a:pt x="7324" y="1385"/>
                    <a:pt x="7277" y="1491"/>
                  </a:cubicBezTo>
                  <a:cubicBezTo>
                    <a:pt x="6957" y="2204"/>
                    <a:pt x="6782" y="2573"/>
                    <a:pt x="5966" y="2780"/>
                  </a:cubicBezTo>
                  <a:cubicBezTo>
                    <a:pt x="5537" y="2891"/>
                    <a:pt x="5075" y="2916"/>
                    <a:pt x="4620" y="2916"/>
                  </a:cubicBezTo>
                  <a:cubicBezTo>
                    <a:pt x="4389" y="2916"/>
                    <a:pt x="4160" y="2910"/>
                    <a:pt x="3937" y="2904"/>
                  </a:cubicBezTo>
                  <a:cubicBezTo>
                    <a:pt x="3201" y="2887"/>
                    <a:pt x="2462" y="2751"/>
                    <a:pt x="1770" y="2504"/>
                  </a:cubicBezTo>
                  <a:cubicBezTo>
                    <a:pt x="577" y="2077"/>
                    <a:pt x="688" y="1136"/>
                    <a:pt x="1392" y="275"/>
                  </a:cubicBezTo>
                  <a:cubicBezTo>
                    <a:pt x="1491" y="157"/>
                    <a:pt x="1394" y="1"/>
                    <a:pt x="1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0" name="Google Shape;2040;p44">
              <a:extLst>
                <a:ext uri="{FF2B5EF4-FFF2-40B4-BE49-F238E27FC236}">
                  <a16:creationId xmlns:a16="http://schemas.microsoft.com/office/drawing/2014/main" id="{B03BE366-FBF5-2F62-6115-008E89A1109F}"/>
                </a:ext>
              </a:extLst>
            </p:cNvPr>
            <p:cNvSpPr/>
            <p:nvPr/>
          </p:nvSpPr>
          <p:spPr>
            <a:xfrm>
              <a:off x="3155062" y="3383996"/>
              <a:ext cx="13234" cy="10290"/>
            </a:xfrm>
            <a:custGeom>
              <a:avLst/>
              <a:gdLst/>
              <a:ahLst/>
              <a:cxnLst/>
              <a:rect l="l" t="t" r="r" b="b"/>
              <a:pathLst>
                <a:path w="454" h="353" extrusionOk="0">
                  <a:moveTo>
                    <a:pt x="227" y="0"/>
                  </a:moveTo>
                  <a:cubicBezTo>
                    <a:pt x="1" y="0"/>
                    <a:pt x="1" y="352"/>
                    <a:pt x="227" y="352"/>
                  </a:cubicBezTo>
                  <a:cubicBezTo>
                    <a:pt x="454" y="352"/>
                    <a:pt x="454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1" name="Google Shape;2041;p44">
              <a:extLst>
                <a:ext uri="{FF2B5EF4-FFF2-40B4-BE49-F238E27FC236}">
                  <a16:creationId xmlns:a16="http://schemas.microsoft.com/office/drawing/2014/main" id="{5ACC7C9B-5FAF-8810-3FCD-E3A846F43124}"/>
                </a:ext>
              </a:extLst>
            </p:cNvPr>
            <p:cNvSpPr/>
            <p:nvPr/>
          </p:nvSpPr>
          <p:spPr>
            <a:xfrm>
              <a:off x="3078368" y="3395073"/>
              <a:ext cx="27343" cy="21192"/>
            </a:xfrm>
            <a:custGeom>
              <a:avLst/>
              <a:gdLst/>
              <a:ahLst/>
              <a:cxnLst/>
              <a:rect l="l" t="t" r="r" b="b"/>
              <a:pathLst>
                <a:path w="938" h="727" extrusionOk="0">
                  <a:moveTo>
                    <a:pt x="468" y="0"/>
                  </a:moveTo>
                  <a:cubicBezTo>
                    <a:pt x="1" y="0"/>
                    <a:pt x="1" y="727"/>
                    <a:pt x="468" y="727"/>
                  </a:cubicBezTo>
                  <a:cubicBezTo>
                    <a:pt x="938" y="727"/>
                    <a:pt x="938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2" name="Google Shape;2042;p44">
              <a:extLst>
                <a:ext uri="{FF2B5EF4-FFF2-40B4-BE49-F238E27FC236}">
                  <a16:creationId xmlns:a16="http://schemas.microsoft.com/office/drawing/2014/main" id="{A58DDCA9-245A-59C9-2B7C-4F5405AD9EFE}"/>
                </a:ext>
              </a:extLst>
            </p:cNvPr>
            <p:cNvSpPr/>
            <p:nvPr/>
          </p:nvSpPr>
          <p:spPr>
            <a:xfrm>
              <a:off x="3130430" y="3416789"/>
              <a:ext cx="22708" cy="17548"/>
            </a:xfrm>
            <a:custGeom>
              <a:avLst/>
              <a:gdLst/>
              <a:ahLst/>
              <a:cxnLst/>
              <a:rect l="l" t="t" r="r" b="b"/>
              <a:pathLst>
                <a:path w="779" h="602" extrusionOk="0">
                  <a:moveTo>
                    <a:pt x="388" y="1"/>
                  </a:moveTo>
                  <a:cubicBezTo>
                    <a:pt x="1" y="1"/>
                    <a:pt x="1" y="601"/>
                    <a:pt x="388" y="601"/>
                  </a:cubicBezTo>
                  <a:cubicBezTo>
                    <a:pt x="778" y="601"/>
                    <a:pt x="778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3" name="Google Shape;2043;p44">
              <a:extLst>
                <a:ext uri="{FF2B5EF4-FFF2-40B4-BE49-F238E27FC236}">
                  <a16:creationId xmlns:a16="http://schemas.microsoft.com/office/drawing/2014/main" id="{0035D5F7-BC17-7456-F82B-77FCC8CBE7B5}"/>
                </a:ext>
              </a:extLst>
            </p:cNvPr>
            <p:cNvSpPr/>
            <p:nvPr/>
          </p:nvSpPr>
          <p:spPr>
            <a:xfrm>
              <a:off x="2472981" y="3359568"/>
              <a:ext cx="24748" cy="19210"/>
            </a:xfrm>
            <a:custGeom>
              <a:avLst/>
              <a:gdLst/>
              <a:ahLst/>
              <a:cxnLst/>
              <a:rect l="l" t="t" r="r" b="b"/>
              <a:pathLst>
                <a:path w="849" h="659" extrusionOk="0">
                  <a:moveTo>
                    <a:pt x="424" y="1"/>
                  </a:moveTo>
                  <a:cubicBezTo>
                    <a:pt x="0" y="1"/>
                    <a:pt x="0" y="658"/>
                    <a:pt x="424" y="658"/>
                  </a:cubicBezTo>
                  <a:cubicBezTo>
                    <a:pt x="848" y="658"/>
                    <a:pt x="848" y="1"/>
                    <a:pt x="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4" name="Google Shape;2044;p44">
              <a:extLst>
                <a:ext uri="{FF2B5EF4-FFF2-40B4-BE49-F238E27FC236}">
                  <a16:creationId xmlns:a16="http://schemas.microsoft.com/office/drawing/2014/main" id="{1B7D219B-CACE-DF4E-5020-14ADF0825400}"/>
                </a:ext>
              </a:extLst>
            </p:cNvPr>
            <p:cNvSpPr/>
            <p:nvPr/>
          </p:nvSpPr>
          <p:spPr>
            <a:xfrm>
              <a:off x="2512305" y="3367759"/>
              <a:ext cx="12389" cy="9619"/>
            </a:xfrm>
            <a:custGeom>
              <a:avLst/>
              <a:gdLst/>
              <a:ahLst/>
              <a:cxnLst/>
              <a:rect l="l" t="t" r="r" b="b"/>
              <a:pathLst>
                <a:path w="425" h="330" extrusionOk="0">
                  <a:moveTo>
                    <a:pt x="212" y="0"/>
                  </a:moveTo>
                  <a:cubicBezTo>
                    <a:pt x="0" y="0"/>
                    <a:pt x="0" y="329"/>
                    <a:pt x="212" y="329"/>
                  </a:cubicBezTo>
                  <a:cubicBezTo>
                    <a:pt x="424" y="329"/>
                    <a:pt x="424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5" name="Google Shape;2045;p44">
              <a:extLst>
                <a:ext uri="{FF2B5EF4-FFF2-40B4-BE49-F238E27FC236}">
                  <a16:creationId xmlns:a16="http://schemas.microsoft.com/office/drawing/2014/main" id="{C29B5426-9DAD-C075-141D-EE9B873C9AA5}"/>
                </a:ext>
              </a:extLst>
            </p:cNvPr>
            <p:cNvSpPr/>
            <p:nvPr/>
          </p:nvSpPr>
          <p:spPr>
            <a:xfrm>
              <a:off x="2489538" y="3391283"/>
              <a:ext cx="11543" cy="8978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0"/>
                    <a:pt x="1" y="307"/>
                    <a:pt x="198" y="307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6" name="Google Shape;2046;p44">
              <a:extLst>
                <a:ext uri="{FF2B5EF4-FFF2-40B4-BE49-F238E27FC236}">
                  <a16:creationId xmlns:a16="http://schemas.microsoft.com/office/drawing/2014/main" id="{EC3DC062-4AC5-36AD-04A0-8ADAC98D9DA7}"/>
                </a:ext>
              </a:extLst>
            </p:cNvPr>
            <p:cNvSpPr/>
            <p:nvPr/>
          </p:nvSpPr>
          <p:spPr>
            <a:xfrm>
              <a:off x="1419238" y="3478413"/>
              <a:ext cx="340676" cy="75032"/>
            </a:xfrm>
            <a:custGeom>
              <a:avLst/>
              <a:gdLst/>
              <a:ahLst/>
              <a:cxnLst/>
              <a:rect l="l" t="t" r="r" b="b"/>
              <a:pathLst>
                <a:path w="11687" h="2574" extrusionOk="0">
                  <a:moveTo>
                    <a:pt x="182" y="0"/>
                  </a:moveTo>
                  <a:cubicBezTo>
                    <a:pt x="84" y="0"/>
                    <a:pt x="0" y="120"/>
                    <a:pt x="89" y="211"/>
                  </a:cubicBezTo>
                  <a:cubicBezTo>
                    <a:pt x="1554" y="1709"/>
                    <a:pt x="3442" y="2402"/>
                    <a:pt x="5509" y="2551"/>
                  </a:cubicBezTo>
                  <a:cubicBezTo>
                    <a:pt x="5719" y="2566"/>
                    <a:pt x="5929" y="2573"/>
                    <a:pt x="6139" y="2573"/>
                  </a:cubicBezTo>
                  <a:cubicBezTo>
                    <a:pt x="7017" y="2573"/>
                    <a:pt x="7891" y="2448"/>
                    <a:pt x="8751" y="2272"/>
                  </a:cubicBezTo>
                  <a:cubicBezTo>
                    <a:pt x="9607" y="2095"/>
                    <a:pt x="10943" y="1826"/>
                    <a:pt x="11541" y="1134"/>
                  </a:cubicBezTo>
                  <a:cubicBezTo>
                    <a:pt x="11686" y="967"/>
                    <a:pt x="11622" y="610"/>
                    <a:pt x="11363" y="610"/>
                  </a:cubicBezTo>
                  <a:cubicBezTo>
                    <a:pt x="11350" y="610"/>
                    <a:pt x="11337" y="611"/>
                    <a:pt x="11323" y="613"/>
                  </a:cubicBezTo>
                  <a:cubicBezTo>
                    <a:pt x="10525" y="718"/>
                    <a:pt x="9773" y="1244"/>
                    <a:pt x="9002" y="1497"/>
                  </a:cubicBezTo>
                  <a:cubicBezTo>
                    <a:pt x="8022" y="1820"/>
                    <a:pt x="6993" y="1959"/>
                    <a:pt x="5962" y="1981"/>
                  </a:cubicBezTo>
                  <a:cubicBezTo>
                    <a:pt x="5897" y="1982"/>
                    <a:pt x="5831" y="1983"/>
                    <a:pt x="5766" y="1983"/>
                  </a:cubicBezTo>
                  <a:cubicBezTo>
                    <a:pt x="3782" y="1983"/>
                    <a:pt x="1786" y="1319"/>
                    <a:pt x="266" y="32"/>
                  </a:cubicBezTo>
                  <a:cubicBezTo>
                    <a:pt x="239" y="10"/>
                    <a:pt x="210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7" name="Google Shape;2047;p44">
              <a:extLst>
                <a:ext uri="{FF2B5EF4-FFF2-40B4-BE49-F238E27FC236}">
                  <a16:creationId xmlns:a16="http://schemas.microsoft.com/office/drawing/2014/main" id="{0663D5F2-5116-1BCC-C948-52169589540A}"/>
                </a:ext>
              </a:extLst>
            </p:cNvPr>
            <p:cNvSpPr/>
            <p:nvPr/>
          </p:nvSpPr>
          <p:spPr>
            <a:xfrm>
              <a:off x="1531057" y="3571314"/>
              <a:ext cx="90423" cy="25914"/>
            </a:xfrm>
            <a:custGeom>
              <a:avLst/>
              <a:gdLst/>
              <a:ahLst/>
              <a:cxnLst/>
              <a:rect l="l" t="t" r="r" b="b"/>
              <a:pathLst>
                <a:path w="3102" h="889" extrusionOk="0">
                  <a:moveTo>
                    <a:pt x="324" y="1"/>
                  </a:moveTo>
                  <a:cubicBezTo>
                    <a:pt x="118" y="1"/>
                    <a:pt x="1" y="286"/>
                    <a:pt x="204" y="432"/>
                  </a:cubicBezTo>
                  <a:cubicBezTo>
                    <a:pt x="660" y="758"/>
                    <a:pt x="1192" y="889"/>
                    <a:pt x="1732" y="889"/>
                  </a:cubicBezTo>
                  <a:cubicBezTo>
                    <a:pt x="2087" y="889"/>
                    <a:pt x="2445" y="833"/>
                    <a:pt x="2788" y="738"/>
                  </a:cubicBezTo>
                  <a:cubicBezTo>
                    <a:pt x="3102" y="652"/>
                    <a:pt x="3041" y="169"/>
                    <a:pt x="2715" y="169"/>
                  </a:cubicBezTo>
                  <a:cubicBezTo>
                    <a:pt x="2714" y="169"/>
                    <a:pt x="2713" y="169"/>
                    <a:pt x="2712" y="169"/>
                  </a:cubicBezTo>
                  <a:cubicBezTo>
                    <a:pt x="2300" y="173"/>
                    <a:pt x="1872" y="237"/>
                    <a:pt x="1454" y="237"/>
                  </a:cubicBezTo>
                  <a:cubicBezTo>
                    <a:pt x="1105" y="237"/>
                    <a:pt x="763" y="192"/>
                    <a:pt x="441" y="30"/>
                  </a:cubicBezTo>
                  <a:cubicBezTo>
                    <a:pt x="400" y="10"/>
                    <a:pt x="360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8" name="Google Shape;2048;p44">
              <a:extLst>
                <a:ext uri="{FF2B5EF4-FFF2-40B4-BE49-F238E27FC236}">
                  <a16:creationId xmlns:a16="http://schemas.microsoft.com/office/drawing/2014/main" id="{1AE35C73-B6AE-DCA3-5A45-EFE66B32AB39}"/>
                </a:ext>
              </a:extLst>
            </p:cNvPr>
            <p:cNvSpPr/>
            <p:nvPr/>
          </p:nvSpPr>
          <p:spPr>
            <a:xfrm>
              <a:off x="2553552" y="3468822"/>
              <a:ext cx="459929" cy="212212"/>
            </a:xfrm>
            <a:custGeom>
              <a:avLst/>
              <a:gdLst/>
              <a:ahLst/>
              <a:cxnLst/>
              <a:rect l="l" t="t" r="r" b="b"/>
              <a:pathLst>
                <a:path w="15778" h="7280" extrusionOk="0">
                  <a:moveTo>
                    <a:pt x="12179" y="718"/>
                  </a:moveTo>
                  <a:cubicBezTo>
                    <a:pt x="12814" y="718"/>
                    <a:pt x="13434" y="894"/>
                    <a:pt x="13976" y="1360"/>
                  </a:cubicBezTo>
                  <a:cubicBezTo>
                    <a:pt x="15317" y="2507"/>
                    <a:pt x="13832" y="4112"/>
                    <a:pt x="12847" y="4837"/>
                  </a:cubicBezTo>
                  <a:cubicBezTo>
                    <a:pt x="12160" y="5343"/>
                    <a:pt x="11433" y="5712"/>
                    <a:pt x="10682" y="5962"/>
                  </a:cubicBezTo>
                  <a:cubicBezTo>
                    <a:pt x="10680" y="5956"/>
                    <a:pt x="10680" y="5951"/>
                    <a:pt x="10677" y="5948"/>
                  </a:cubicBezTo>
                  <a:cubicBezTo>
                    <a:pt x="10290" y="4989"/>
                    <a:pt x="9549" y="4628"/>
                    <a:pt x="8738" y="4628"/>
                  </a:cubicBezTo>
                  <a:cubicBezTo>
                    <a:pt x="8363" y="4628"/>
                    <a:pt x="7974" y="4705"/>
                    <a:pt x="7598" y="4835"/>
                  </a:cubicBezTo>
                  <a:cubicBezTo>
                    <a:pt x="7206" y="4518"/>
                    <a:pt x="6744" y="4370"/>
                    <a:pt x="6265" y="4370"/>
                  </a:cubicBezTo>
                  <a:cubicBezTo>
                    <a:pt x="6033" y="4370"/>
                    <a:pt x="5797" y="4404"/>
                    <a:pt x="5562" y="4471"/>
                  </a:cubicBezTo>
                  <a:cubicBezTo>
                    <a:pt x="5122" y="4597"/>
                    <a:pt x="4593" y="5037"/>
                    <a:pt x="4457" y="5527"/>
                  </a:cubicBezTo>
                  <a:cubicBezTo>
                    <a:pt x="3171" y="4954"/>
                    <a:pt x="1979" y="4033"/>
                    <a:pt x="1547" y="2655"/>
                  </a:cubicBezTo>
                  <a:cubicBezTo>
                    <a:pt x="1283" y="1822"/>
                    <a:pt x="1677" y="943"/>
                    <a:pt x="2415" y="943"/>
                  </a:cubicBezTo>
                  <a:cubicBezTo>
                    <a:pt x="2595" y="943"/>
                    <a:pt x="2795" y="995"/>
                    <a:pt x="3011" y="1113"/>
                  </a:cubicBezTo>
                  <a:cubicBezTo>
                    <a:pt x="3333" y="1288"/>
                    <a:pt x="3689" y="1547"/>
                    <a:pt x="4002" y="1789"/>
                  </a:cubicBezTo>
                  <a:cubicBezTo>
                    <a:pt x="4380" y="2422"/>
                    <a:pt x="4998" y="2651"/>
                    <a:pt x="5706" y="2651"/>
                  </a:cubicBezTo>
                  <a:cubicBezTo>
                    <a:pt x="7165" y="2651"/>
                    <a:pt x="9009" y="1683"/>
                    <a:pt x="9936" y="1276"/>
                  </a:cubicBezTo>
                  <a:cubicBezTo>
                    <a:pt x="10638" y="969"/>
                    <a:pt x="11420" y="718"/>
                    <a:pt x="12179" y="718"/>
                  </a:cubicBezTo>
                  <a:close/>
                  <a:moveTo>
                    <a:pt x="6565" y="5034"/>
                  </a:moveTo>
                  <a:cubicBezTo>
                    <a:pt x="6725" y="5034"/>
                    <a:pt x="6887" y="5046"/>
                    <a:pt x="7044" y="5066"/>
                  </a:cubicBezTo>
                  <a:cubicBezTo>
                    <a:pt x="6911" y="5132"/>
                    <a:pt x="6782" y="5205"/>
                    <a:pt x="6658" y="5283"/>
                  </a:cubicBezTo>
                  <a:cubicBezTo>
                    <a:pt x="6494" y="5386"/>
                    <a:pt x="6570" y="5659"/>
                    <a:pt x="6745" y="5659"/>
                  </a:cubicBezTo>
                  <a:cubicBezTo>
                    <a:pt x="6766" y="5659"/>
                    <a:pt x="6788" y="5655"/>
                    <a:pt x="6811" y="5647"/>
                  </a:cubicBezTo>
                  <a:cubicBezTo>
                    <a:pt x="7374" y="5439"/>
                    <a:pt x="7973" y="5218"/>
                    <a:pt x="8577" y="5188"/>
                  </a:cubicBezTo>
                  <a:cubicBezTo>
                    <a:pt x="8606" y="5186"/>
                    <a:pt x="8633" y="5185"/>
                    <a:pt x="8661" y="5185"/>
                  </a:cubicBezTo>
                  <a:cubicBezTo>
                    <a:pt x="9335" y="5185"/>
                    <a:pt x="9702" y="5660"/>
                    <a:pt x="10107" y="6130"/>
                  </a:cubicBezTo>
                  <a:cubicBezTo>
                    <a:pt x="9496" y="6281"/>
                    <a:pt x="8871" y="6353"/>
                    <a:pt x="8240" y="6353"/>
                  </a:cubicBezTo>
                  <a:cubicBezTo>
                    <a:pt x="7233" y="6353"/>
                    <a:pt x="6210" y="6168"/>
                    <a:pt x="5202" y="5818"/>
                  </a:cubicBezTo>
                  <a:cubicBezTo>
                    <a:pt x="5217" y="5731"/>
                    <a:pt x="5236" y="5648"/>
                    <a:pt x="5274" y="5563"/>
                  </a:cubicBezTo>
                  <a:cubicBezTo>
                    <a:pt x="5381" y="5329"/>
                    <a:pt x="5628" y="5208"/>
                    <a:pt x="5858" y="5132"/>
                  </a:cubicBezTo>
                  <a:cubicBezTo>
                    <a:pt x="6074" y="5063"/>
                    <a:pt x="6317" y="5034"/>
                    <a:pt x="6565" y="5034"/>
                  </a:cubicBezTo>
                  <a:close/>
                  <a:moveTo>
                    <a:pt x="12231" y="1"/>
                  </a:moveTo>
                  <a:cubicBezTo>
                    <a:pt x="11242" y="1"/>
                    <a:pt x="10288" y="350"/>
                    <a:pt x="9311" y="787"/>
                  </a:cubicBezTo>
                  <a:cubicBezTo>
                    <a:pt x="8379" y="1204"/>
                    <a:pt x="6928" y="2019"/>
                    <a:pt x="5687" y="2019"/>
                  </a:cubicBezTo>
                  <a:cubicBezTo>
                    <a:pt x="5362" y="2019"/>
                    <a:pt x="5051" y="1963"/>
                    <a:pt x="4768" y="1829"/>
                  </a:cubicBezTo>
                  <a:cubicBezTo>
                    <a:pt x="4775" y="1760"/>
                    <a:pt x="4751" y="1686"/>
                    <a:pt x="4680" y="1617"/>
                  </a:cubicBezTo>
                  <a:cubicBezTo>
                    <a:pt x="4076" y="1036"/>
                    <a:pt x="3182" y="257"/>
                    <a:pt x="2306" y="257"/>
                  </a:cubicBezTo>
                  <a:cubicBezTo>
                    <a:pt x="2012" y="257"/>
                    <a:pt x="1721" y="344"/>
                    <a:pt x="1443" y="556"/>
                  </a:cubicBezTo>
                  <a:cubicBezTo>
                    <a:pt x="0" y="1650"/>
                    <a:pt x="961" y="3792"/>
                    <a:pt x="1912" y="4843"/>
                  </a:cubicBezTo>
                  <a:cubicBezTo>
                    <a:pt x="3021" y="6066"/>
                    <a:pt x="4875" y="6743"/>
                    <a:pt x="6443" y="7076"/>
                  </a:cubicBezTo>
                  <a:cubicBezTo>
                    <a:pt x="7067" y="7210"/>
                    <a:pt x="7698" y="7279"/>
                    <a:pt x="8327" y="7279"/>
                  </a:cubicBezTo>
                  <a:cubicBezTo>
                    <a:pt x="9417" y="7279"/>
                    <a:pt x="10498" y="7070"/>
                    <a:pt x="11514" y="6623"/>
                  </a:cubicBezTo>
                  <a:cubicBezTo>
                    <a:pt x="12931" y="6000"/>
                    <a:pt x="14432" y="5071"/>
                    <a:pt x="15134" y="3634"/>
                  </a:cubicBezTo>
                  <a:cubicBezTo>
                    <a:pt x="15777" y="2324"/>
                    <a:pt x="15103" y="852"/>
                    <a:pt x="13791" y="313"/>
                  </a:cubicBezTo>
                  <a:cubicBezTo>
                    <a:pt x="13256" y="93"/>
                    <a:pt x="12739" y="1"/>
                    <a:pt x="1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E0CFE948-B997-5761-3C3C-0364E65F6594}"/>
              </a:ext>
            </a:extLst>
          </p:cNvPr>
          <p:cNvSpPr txBox="1"/>
          <p:nvPr/>
        </p:nvSpPr>
        <p:spPr>
          <a:xfrm>
            <a:off x="1001578" y="3265408"/>
            <a:ext cx="1115544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Ví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dụ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1: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Kể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khối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3.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80D9A720-BF4A-AC76-F552-B48EE5091853}"/>
              </a:ext>
            </a:extLst>
          </p:cNvPr>
          <p:cNvSpPr txBox="1"/>
          <p:nvPr/>
        </p:nvSpPr>
        <p:spPr>
          <a:xfrm>
            <a:off x="1001578" y="3913175"/>
            <a:ext cx="9772939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Ví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dụ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2: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?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1">
                <a:extLst>
                  <a:ext uri="{FF2B5EF4-FFF2-40B4-BE49-F238E27FC236}">
                    <a16:creationId xmlns:a16="http://schemas.microsoft.com/office/drawing/2014/main" id="{884C62C8-F9FF-C17E-2B34-2BCB85EF619F}"/>
                  </a:ext>
                </a:extLst>
              </p:cNvPr>
              <p:cNvSpPr txBox="1"/>
              <p:nvPr/>
            </p:nvSpPr>
            <p:spPr>
              <a:xfrm>
                <a:off x="992400" y="4560942"/>
                <a:ext cx="9772939" cy="57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3: 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𝑙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= ? ml.</a:t>
                </a:r>
                <a:endParaRPr lang="vi-VN" sz="2400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Hộp Văn bản 11">
                <a:extLst>
                  <a:ext uri="{FF2B5EF4-FFF2-40B4-BE49-F238E27FC236}">
                    <a16:creationId xmlns:a16="http://schemas.microsoft.com/office/drawing/2014/main" id="{884C62C8-F9FF-C17E-2B34-2BCB85EF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00" y="4560942"/>
                <a:ext cx="9772939" cy="574644"/>
              </a:xfrm>
              <a:prstGeom prst="rect">
                <a:avLst/>
              </a:prstGeom>
              <a:blipFill>
                <a:blip r:embed="rId4"/>
                <a:stretch>
                  <a:fillRect l="-99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2ECA37-E578-99C7-BDF9-66EFD468656B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FC058090-DAE5-CBB4-C9C9-8BDA07E2D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133CC0-83F9-EFC9-8A6A-085F725B787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60" y="717333"/>
            <a:ext cx="9793693" cy="130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Dùng ê ke kiểm tra rồi nêu tên góc vuông, góc không vuông trong các hình sau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</a:rPr>
              <a:t>:</a:t>
            </a:r>
            <a:endParaRPr lang="vi-VN" sz="2800" b="1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5" name="Down Arrow 17">
            <a:extLst>
              <a:ext uri="{FF2B5EF4-FFF2-40B4-BE49-F238E27FC236}">
                <a16:creationId xmlns:a16="http://schemas.microsoft.com/office/drawing/2014/main" id="{BD1BA7EB-B1C0-A17F-734C-A3C3FC473A49}"/>
              </a:ext>
            </a:extLst>
          </p:cNvPr>
          <p:cNvSpPr/>
          <p:nvPr/>
        </p:nvSpPr>
        <p:spPr>
          <a:xfrm>
            <a:off x="2438422" y="3586058"/>
            <a:ext cx="252248" cy="3468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167">
            <a:extLst>
              <a:ext uri="{FF2B5EF4-FFF2-40B4-BE49-F238E27FC236}">
                <a16:creationId xmlns:a16="http://schemas.microsoft.com/office/drawing/2014/main" id="{E861D518-580F-28E5-F863-543FA0AC2D12}"/>
              </a:ext>
            </a:extLst>
          </p:cNvPr>
          <p:cNvSpPr/>
          <p:nvPr/>
        </p:nvSpPr>
        <p:spPr>
          <a:xfrm>
            <a:off x="4746971" y="3586055"/>
            <a:ext cx="252248" cy="3468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168">
            <a:extLst>
              <a:ext uri="{FF2B5EF4-FFF2-40B4-BE49-F238E27FC236}">
                <a16:creationId xmlns:a16="http://schemas.microsoft.com/office/drawing/2014/main" id="{5A6B2235-7338-446A-78E0-EBC8BBE3FC2E}"/>
              </a:ext>
            </a:extLst>
          </p:cNvPr>
          <p:cNvSpPr/>
          <p:nvPr/>
        </p:nvSpPr>
        <p:spPr>
          <a:xfrm>
            <a:off x="7302903" y="3570588"/>
            <a:ext cx="252248" cy="3468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9">
            <a:extLst>
              <a:ext uri="{FF2B5EF4-FFF2-40B4-BE49-F238E27FC236}">
                <a16:creationId xmlns:a16="http://schemas.microsoft.com/office/drawing/2014/main" id="{9AC3598F-D9A7-B73B-FF35-94B07790605D}"/>
              </a:ext>
            </a:extLst>
          </p:cNvPr>
          <p:cNvSpPr/>
          <p:nvPr/>
        </p:nvSpPr>
        <p:spPr>
          <a:xfrm>
            <a:off x="9815138" y="3600836"/>
            <a:ext cx="252248" cy="34684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4E77B8-347D-091A-3F1E-C5EB1CA2C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44" y="1797512"/>
            <a:ext cx="10087056" cy="201999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D5B210-9C06-04BC-B6BC-C0A5D65E173E}"/>
              </a:ext>
            </a:extLst>
          </p:cNvPr>
          <p:cNvSpPr/>
          <p:nvPr/>
        </p:nvSpPr>
        <p:spPr>
          <a:xfrm>
            <a:off x="1645955" y="4155875"/>
            <a:ext cx="1837179" cy="969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Góc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488599-C380-38BB-372F-E37AA3128C99}"/>
              </a:ext>
            </a:extLst>
          </p:cNvPr>
          <p:cNvSpPr/>
          <p:nvPr/>
        </p:nvSpPr>
        <p:spPr>
          <a:xfrm>
            <a:off x="3954505" y="4155875"/>
            <a:ext cx="1837179" cy="6157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Góc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8A9549-E662-E649-1AF9-F8F093761F9F}"/>
              </a:ext>
            </a:extLst>
          </p:cNvPr>
          <p:cNvSpPr/>
          <p:nvPr/>
        </p:nvSpPr>
        <p:spPr>
          <a:xfrm>
            <a:off x="6510437" y="4155875"/>
            <a:ext cx="1837179" cy="969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Góc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658330-9657-384B-7D17-2CACAB1DAAD3}"/>
              </a:ext>
            </a:extLst>
          </p:cNvPr>
          <p:cNvSpPr/>
          <p:nvPr/>
        </p:nvSpPr>
        <p:spPr>
          <a:xfrm>
            <a:off x="9022672" y="4155875"/>
            <a:ext cx="1837179" cy="6157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</a:rPr>
              <a:t>Góc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17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60" y="983685"/>
            <a:ext cx="9793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UTM Avo" panose="02040603050506020204" pitchFamily="18" charset="0"/>
                <a:ea typeface="Calibri" panose="020F0502020204030204" pitchFamily="34" charset="0"/>
              </a:rPr>
              <a:t>Đo độ dài các cạnh rồi tính chu vi mỗi hình sau: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E0C9A3-49E9-776C-5DCB-C59E8B32C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59"/>
          <a:stretch/>
        </p:blipFill>
        <p:spPr>
          <a:xfrm>
            <a:off x="1131647" y="1645850"/>
            <a:ext cx="7754018" cy="289413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FD750E5-31BA-0DC6-4A78-4A24B8227EA6}"/>
              </a:ext>
            </a:extLst>
          </p:cNvPr>
          <p:cNvSpPr txBox="1"/>
          <p:nvPr/>
        </p:nvSpPr>
        <p:spPr>
          <a:xfrm>
            <a:off x="474201" y="2557382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3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42607C7F-6599-6E80-CF43-F34305088862}"/>
              </a:ext>
            </a:extLst>
          </p:cNvPr>
          <p:cNvSpPr txBox="1"/>
          <p:nvPr/>
        </p:nvSpPr>
        <p:spPr>
          <a:xfrm>
            <a:off x="2462659" y="1537683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6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6" name="Hộp Văn bản 11">
            <a:extLst>
              <a:ext uri="{FF2B5EF4-FFF2-40B4-BE49-F238E27FC236}">
                <a16:creationId xmlns:a16="http://schemas.microsoft.com/office/drawing/2014/main" id="{792BEF8A-8591-E51E-7379-2A69B6502AF5}"/>
              </a:ext>
            </a:extLst>
          </p:cNvPr>
          <p:cNvSpPr txBox="1"/>
          <p:nvPr/>
        </p:nvSpPr>
        <p:spPr>
          <a:xfrm>
            <a:off x="5118772" y="2557382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3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11">
            <a:extLst>
              <a:ext uri="{FF2B5EF4-FFF2-40B4-BE49-F238E27FC236}">
                <a16:creationId xmlns:a16="http://schemas.microsoft.com/office/drawing/2014/main" id="{B6394117-814B-C9F1-C8BA-197D844FA5EE}"/>
              </a:ext>
            </a:extLst>
          </p:cNvPr>
          <p:cNvSpPr txBox="1"/>
          <p:nvPr/>
        </p:nvSpPr>
        <p:spPr>
          <a:xfrm>
            <a:off x="6481605" y="3592472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4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23" name="Hộp Văn bản 11">
            <a:extLst>
              <a:ext uri="{FF2B5EF4-FFF2-40B4-BE49-F238E27FC236}">
                <a16:creationId xmlns:a16="http://schemas.microsoft.com/office/drawing/2014/main" id="{69B89A6C-2587-881D-6D53-41AB0E3DEE5F}"/>
              </a:ext>
            </a:extLst>
          </p:cNvPr>
          <p:cNvSpPr txBox="1"/>
          <p:nvPr/>
        </p:nvSpPr>
        <p:spPr>
          <a:xfrm>
            <a:off x="7243605" y="2557381"/>
            <a:ext cx="12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5 cm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46A12-03EF-50C2-17E9-C3CED536F97A}"/>
              </a:ext>
            </a:extLst>
          </p:cNvPr>
          <p:cNvSpPr/>
          <p:nvPr/>
        </p:nvSpPr>
        <p:spPr>
          <a:xfrm>
            <a:off x="1663091" y="4162304"/>
            <a:ext cx="3083080" cy="1289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Chu vi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nhật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ABCD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25000"/>
              </a:lnSpc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(3 + 6) × 2 = 18 (cm)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61FDE8-BEEB-090D-84C1-118D8ADAFAA6}"/>
              </a:ext>
            </a:extLst>
          </p:cNvPr>
          <p:cNvSpPr/>
          <p:nvPr/>
        </p:nvSpPr>
        <p:spPr>
          <a:xfrm>
            <a:off x="5904291" y="4182091"/>
            <a:ext cx="3083080" cy="1289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sv-SE" sz="2200" dirty="0">
                <a:solidFill>
                  <a:schemeClr val="tx1"/>
                </a:solidFill>
                <a:latin typeface="UTM Avo" panose="02040603050506020204" pitchFamily="18" charset="0"/>
              </a:rPr>
              <a:t>Chu vi hình </a:t>
            </a:r>
          </a:p>
          <a:p>
            <a:pPr algn="ctr">
              <a:lnSpc>
                <a:spcPct val="125000"/>
              </a:lnSpc>
            </a:pPr>
            <a:r>
              <a:rPr lang="sv-SE" sz="2200" dirty="0">
                <a:solidFill>
                  <a:schemeClr val="tx1"/>
                </a:solidFill>
                <a:latin typeface="UTM Avo" panose="02040603050506020204" pitchFamily="18" charset="0"/>
              </a:rPr>
              <a:t>tam giác LMN là:</a:t>
            </a:r>
          </a:p>
          <a:p>
            <a:pPr algn="ctr">
              <a:lnSpc>
                <a:spcPct val="125000"/>
              </a:lnSpc>
            </a:pPr>
            <a:r>
              <a:rPr lang="sv-SE" sz="2200" dirty="0">
                <a:solidFill>
                  <a:schemeClr val="tx1"/>
                </a:solidFill>
                <a:latin typeface="UTM Avo" panose="02040603050506020204" pitchFamily="18" charset="0"/>
              </a:rPr>
              <a:t>3 + 4 + 5 = 12 (cm)</a:t>
            </a:r>
          </a:p>
        </p:txBody>
      </p:sp>
    </p:spTree>
    <p:extLst>
      <p:ext uri="{BB962C8B-B14F-4D97-AF65-F5344CB8AC3E}">
        <p14:creationId xmlns:p14="http://schemas.microsoft.com/office/powerpoint/2010/main" val="28720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6" grpId="0"/>
      <p:bldP spid="22" grpId="0"/>
      <p:bldP spid="2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ood sign with a nail attached to it&#10;&#10;Description automatically generated">
            <a:extLst>
              <a:ext uri="{FF2B5EF4-FFF2-40B4-BE49-F238E27FC236}">
                <a16:creationId xmlns:a16="http://schemas.microsoft.com/office/drawing/2014/main" id="{E5D113B0-8997-7679-0581-B6DCCB63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817" y="-160327"/>
            <a:ext cx="4490768" cy="2909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AD00A-538E-9385-A224-3B28DEE53D64}"/>
              </a:ext>
            </a:extLst>
          </p:cNvPr>
          <p:cNvSpPr txBox="1"/>
          <p:nvPr/>
        </p:nvSpPr>
        <p:spPr>
          <a:xfrm>
            <a:off x="7303699" y="1065626"/>
            <a:ext cx="3657600" cy="12745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BẠCH TUYẾT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VÀ BẢY CHÚ LÙN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96E05-DF85-ED1A-973A-D2C1B719C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1151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000">
            <a:off x="153360" y="4717575"/>
            <a:ext cx="1649169" cy="18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615" y="-1157388"/>
            <a:ext cx="4727083" cy="80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65F042-B4BB-CE41-E77E-BB0E28ACEA4A}"/>
              </a:ext>
            </a:extLst>
          </p:cNvPr>
          <p:cNvSpPr/>
          <p:nvPr/>
        </p:nvSpPr>
        <p:spPr>
          <a:xfrm>
            <a:off x="1250061" y="390916"/>
            <a:ext cx="9684143" cy="468186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HƯỚNG DẪN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ptos" panose="020B0004020202020204" pitchFamily="34" charset="0"/>
              <a:cs typeface="Times New Roman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- GV click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vào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“PLAY”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để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bắt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đầu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trò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chơi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-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Chọn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đáp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án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bằng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cách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click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vào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các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ô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đáp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án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tương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ứng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. 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- Click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vào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mũi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tên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trên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góc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phải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màn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hình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để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chuyển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sang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câu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hỏi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tiếp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theo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hoặc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mũi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tên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trên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góc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trái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màn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hình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để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chuyển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về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câu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hỏi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trước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.</a:t>
            </a:r>
          </a:p>
        </p:txBody>
      </p:sp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635649" y="4827224"/>
            <a:ext cx="1463307" cy="20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79" y="5336730"/>
            <a:ext cx="2285461" cy="12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2031F-2818-459E-D671-069851B0FF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21648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D273F-9361-5406-E98C-5607B214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Bach tuyet\43ebd44d263606f876d42fd2f199ea61 (6).jpg">
            <a:extLst>
              <a:ext uri="{FF2B5EF4-FFF2-40B4-BE49-F238E27FC236}">
                <a16:creationId xmlns:a16="http://schemas.microsoft.com/office/drawing/2014/main" id="{A1CC6813-9A27-D4B5-8EF2-A5C7E4158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9056" y="3426720"/>
            <a:ext cx="2627080" cy="37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003CB1-B837-EFF6-89DE-4290DF60541C}"/>
              </a:ext>
            </a:extLst>
          </p:cNvPr>
          <p:cNvSpPr/>
          <p:nvPr/>
        </p:nvSpPr>
        <p:spPr>
          <a:xfrm>
            <a:off x="1475301" y="230502"/>
            <a:ext cx="10141735" cy="28759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43">
            <a:extLst>
              <a:ext uri="{FF2B5EF4-FFF2-40B4-BE49-F238E27FC236}">
                <a16:creationId xmlns:a16="http://schemas.microsoft.com/office/drawing/2014/main" id="{1692A1B6-4A40-3813-AAE2-43D3BB6B4E63}"/>
              </a:ext>
            </a:extLst>
          </p:cNvPr>
          <p:cNvSpPr/>
          <p:nvPr/>
        </p:nvSpPr>
        <p:spPr>
          <a:xfrm>
            <a:off x="2098024" y="3668476"/>
            <a:ext cx="3032847" cy="11045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A. 100 ml</a:t>
            </a:r>
            <a:endParaRPr lang="en-US" sz="2400" kern="1200" err="1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F4A4BD3F-D572-E34B-281F-0892852463E0}"/>
              </a:ext>
            </a:extLst>
          </p:cNvPr>
          <p:cNvSpPr/>
          <p:nvPr/>
        </p:nvSpPr>
        <p:spPr>
          <a:xfrm>
            <a:off x="7388890" y="3668385"/>
            <a:ext cx="3032847" cy="10952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B. 200 ml </a:t>
            </a: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177A6756-DD0D-3377-82A5-BBB50D50E99E}"/>
              </a:ext>
            </a:extLst>
          </p:cNvPr>
          <p:cNvSpPr/>
          <p:nvPr/>
        </p:nvSpPr>
        <p:spPr>
          <a:xfrm>
            <a:off x="2100727" y="4918378"/>
            <a:ext cx="3032847" cy="10952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C. 440 ml 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D715230B-3100-A45C-FFF9-18B0355F4DF6}"/>
              </a:ext>
            </a:extLst>
          </p:cNvPr>
          <p:cNvSpPr/>
          <p:nvPr/>
        </p:nvSpPr>
        <p:spPr>
          <a:xfrm>
            <a:off x="7386588" y="4918469"/>
            <a:ext cx="3021803" cy="11045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D. 500 ml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E5C897-C5BA-A6AF-5AB1-137B19DD3A29}"/>
              </a:ext>
            </a:extLst>
          </p:cNvPr>
          <p:cNvGrpSpPr/>
          <p:nvPr/>
        </p:nvGrpSpPr>
        <p:grpSpPr>
          <a:xfrm>
            <a:off x="4592923" y="3180706"/>
            <a:ext cx="1514075" cy="1611485"/>
            <a:chOff x="7500061" y="1627236"/>
            <a:chExt cx="1335044" cy="1420935"/>
          </a:xfrm>
        </p:grpSpPr>
        <p:pic>
          <p:nvPicPr>
            <p:cNvPr id="15" name="Picture 14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A85415D2-8D70-FB22-38C6-5AEAB96D7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4B26A3C8-E2D5-A5ED-E99C-EC5C3B299E7A}"/>
                </a:ext>
              </a:extLst>
            </p:cNvPr>
            <p:cNvSpPr/>
            <p:nvPr/>
          </p:nvSpPr>
          <p:spPr>
            <a:xfrm>
              <a:off x="7833837" y="1627236"/>
              <a:ext cx="1001268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945705-76FC-252E-46A7-D9B5AA27DFAE}"/>
              </a:ext>
            </a:extLst>
          </p:cNvPr>
          <p:cNvGrpSpPr/>
          <p:nvPr/>
        </p:nvGrpSpPr>
        <p:grpSpPr>
          <a:xfrm>
            <a:off x="4548348" y="4400721"/>
            <a:ext cx="1509852" cy="1611485"/>
            <a:chOff x="7500061" y="1627236"/>
            <a:chExt cx="1331319" cy="1420935"/>
          </a:xfrm>
        </p:grpSpPr>
        <p:pic>
          <p:nvPicPr>
            <p:cNvPr id="4" name="Picture 3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111EA880-08BA-31C1-C5F1-F6BE4459D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3B335D57-5DED-7829-EE21-CC8C7FA0AD35}"/>
                </a:ext>
              </a:extLst>
            </p:cNvPr>
            <p:cNvSpPr/>
            <p:nvPr/>
          </p:nvSpPr>
          <p:spPr>
            <a:xfrm>
              <a:off x="7833837" y="1627236"/>
              <a:ext cx="997543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001843-77FC-A085-9907-A7C5D6110FA8}"/>
              </a:ext>
            </a:extLst>
          </p:cNvPr>
          <p:cNvGrpSpPr/>
          <p:nvPr/>
        </p:nvGrpSpPr>
        <p:grpSpPr>
          <a:xfrm>
            <a:off x="9765137" y="4400721"/>
            <a:ext cx="1514075" cy="1611485"/>
            <a:chOff x="7500061" y="1627236"/>
            <a:chExt cx="1335044" cy="1420935"/>
          </a:xfrm>
        </p:grpSpPr>
        <p:pic>
          <p:nvPicPr>
            <p:cNvPr id="16" name="Picture 15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03FE9F33-41D9-2336-F614-854672798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834037D9-E24C-AF99-ADE0-8965D08CF137}"/>
                </a:ext>
              </a:extLst>
            </p:cNvPr>
            <p:cNvSpPr/>
            <p:nvPr/>
          </p:nvSpPr>
          <p:spPr>
            <a:xfrm>
              <a:off x="7833837" y="1627236"/>
              <a:ext cx="1001268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pic>
        <p:nvPicPr>
          <p:cNvPr id="32" name="Picture 11" descr="C:\Users\ADMIN\Desktop\Tai nguyen thiet ke tro choi\Bảng gỗ\Picture1 (2).png">
            <a:hlinkClick r:id="rId7" action="ppaction://hlinksldjump"/>
            <a:extLst>
              <a:ext uri="{FF2B5EF4-FFF2-40B4-BE49-F238E27FC236}">
                <a16:creationId xmlns:a16="http://schemas.microsoft.com/office/drawing/2014/main" id="{A75AB338-F817-7D1E-3B26-A1D0CA3A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45" y="6250054"/>
            <a:ext cx="1143639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ADMIN\Desktop\Tai nguyen thiet ke tro choi\Bảng gỗ\Picture1 (2).png">
            <a:hlinkClick r:id="rId9" action="ppaction://hlinksldjump"/>
            <a:extLst>
              <a:ext uri="{FF2B5EF4-FFF2-40B4-BE49-F238E27FC236}">
                <a16:creationId xmlns:a16="http://schemas.microsoft.com/office/drawing/2014/main" id="{DCFA7A9D-3FBD-5327-911D-36EB8B7D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261" y="982044"/>
            <a:ext cx="1164597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CE1A52B-201A-6D8D-4B3A-C4B3895A6FC8}"/>
              </a:ext>
            </a:extLst>
          </p:cNvPr>
          <p:cNvGrpSpPr/>
          <p:nvPr/>
        </p:nvGrpSpPr>
        <p:grpSpPr>
          <a:xfrm>
            <a:off x="6989197" y="3246034"/>
            <a:ext cx="1591165" cy="1507709"/>
            <a:chOff x="6428148" y="4036269"/>
            <a:chExt cx="1870690" cy="1772573"/>
          </a:xfrm>
        </p:grpSpPr>
        <p:pic>
          <p:nvPicPr>
            <p:cNvPr id="17" name="Picture 2" descr="C:\Users\ADMIN\Desktop\Bach tuyet\43ebd44d263606f876d42fd2f199ea61 (2).jpg">
              <a:extLst>
                <a:ext uri="{FF2B5EF4-FFF2-40B4-BE49-F238E27FC236}">
                  <a16:creationId xmlns:a16="http://schemas.microsoft.com/office/drawing/2014/main" id="{9248559C-B790-802C-28F5-40A45F9A6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133" y1="31361" x2="44000" y2="50296"/>
                          <a14:foregroundMark x1="64267" y1="40039" x2="40800" y2="47535"/>
                          <a14:foregroundMark x1="44533" y1="14398" x2="40800" y2="25444"/>
                          <a14:foregroundMark x1="26400" y1="22288" x2="16800" y2="33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1047">
              <a:off x="6428148" y="4209181"/>
              <a:ext cx="1271316" cy="1599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C15F1BF1-AF28-0EAD-AF4E-C849E94979DE}"/>
                </a:ext>
              </a:extLst>
            </p:cNvPr>
            <p:cNvSpPr/>
            <p:nvPr/>
          </p:nvSpPr>
          <p:spPr>
            <a:xfrm>
              <a:off x="6748488" y="4036269"/>
              <a:ext cx="1550350" cy="486185"/>
            </a:xfrm>
            <a:prstGeom prst="wedgeEllipseCallout">
              <a:avLst>
                <a:gd name="adj1" fmla="val -32013"/>
                <a:gd name="adj2" fmla="val 685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/>
                  <a:ea typeface="+mn-ea"/>
                  <a:cs typeface="Calibri"/>
                </a:rPr>
                <a:t>Đúng rồi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ea typeface="+mn-ea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45BFC3F-E325-AFAD-ED5F-4F9AD64420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6E6CC8-2D90-95CB-B764-2868F0E45BB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675" t="18142" r="8665" b="28672"/>
          <a:stretch/>
        </p:blipFill>
        <p:spPr>
          <a:xfrm>
            <a:off x="1650581" y="916069"/>
            <a:ext cx="3762814" cy="1615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12ACC1-5E2B-BFA5-6BE4-83E107F63AAB}"/>
              </a:ext>
            </a:extLst>
          </p:cNvPr>
          <p:cNvSpPr txBox="1"/>
          <p:nvPr/>
        </p:nvSpPr>
        <p:spPr>
          <a:xfrm>
            <a:off x="5320146" y="478907"/>
            <a:ext cx="6077797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50000"/>
              </a:lnSpc>
              <a:buClrTx/>
            </a:pPr>
            <a:r>
              <a:rPr lang="vi-VN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</a:rPr>
              <a:t>Bạn Voi làm thí nghiệm rót lần lượt mật ong, nước lọc và dầu ăn vào bình đo như hình sau: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</a:endParaRPr>
          </a:p>
          <a:p>
            <a:pPr algn="just" defTabSz="1219170">
              <a:lnSpc>
                <a:spcPct val="150000"/>
              </a:lnSpc>
              <a:buClrTx/>
            </a:pPr>
            <a:r>
              <a:rPr lang="it-IT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</a:rPr>
              <a:t>a) Có bao nhiêu mi-li-lít mật ong?</a:t>
            </a:r>
          </a:p>
        </p:txBody>
      </p:sp>
    </p:spTree>
    <p:extLst>
      <p:ext uri="{BB962C8B-B14F-4D97-AF65-F5344CB8AC3E}">
        <p14:creationId xmlns:p14="http://schemas.microsoft.com/office/powerpoint/2010/main" val="10730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45B7C-FB52-4BBD-BC8D-4898E9F2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Bach tuyet\43ebd44d263606f876d42fd2f199ea61 (6).jpg">
            <a:extLst>
              <a:ext uri="{FF2B5EF4-FFF2-40B4-BE49-F238E27FC236}">
                <a16:creationId xmlns:a16="http://schemas.microsoft.com/office/drawing/2014/main" id="{15D9D09B-CE5C-4A06-9C23-347759E8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9056" y="3426720"/>
            <a:ext cx="2627080" cy="37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82B973-9B89-4BA5-6F6D-FBF6DCB6EA5C}"/>
              </a:ext>
            </a:extLst>
          </p:cNvPr>
          <p:cNvSpPr/>
          <p:nvPr/>
        </p:nvSpPr>
        <p:spPr>
          <a:xfrm>
            <a:off x="1475301" y="230502"/>
            <a:ext cx="10141735" cy="28759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43">
            <a:extLst>
              <a:ext uri="{FF2B5EF4-FFF2-40B4-BE49-F238E27FC236}">
                <a16:creationId xmlns:a16="http://schemas.microsoft.com/office/drawing/2014/main" id="{829F0DAF-CBB0-7C3D-8ECE-E60FF295E85C}"/>
              </a:ext>
            </a:extLst>
          </p:cNvPr>
          <p:cNvSpPr/>
          <p:nvPr/>
        </p:nvSpPr>
        <p:spPr>
          <a:xfrm>
            <a:off x="2098024" y="3668476"/>
            <a:ext cx="3032847" cy="11045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 dirty="0">
                <a:solidFill>
                  <a:srgbClr val="000000"/>
                </a:solidFill>
                <a:latin typeface="UTM Avo" panose="02040603050506020204" pitchFamily="18" charset="0"/>
              </a:rPr>
              <a:t>A. 200 ml</a:t>
            </a:r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175BD9EF-6D98-45B9-EC62-BC36F88E8BED}"/>
              </a:ext>
            </a:extLst>
          </p:cNvPr>
          <p:cNvSpPr/>
          <p:nvPr/>
        </p:nvSpPr>
        <p:spPr>
          <a:xfrm>
            <a:off x="7388890" y="3668385"/>
            <a:ext cx="3032847" cy="10952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B. 100 ml </a:t>
            </a: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2970705F-EF0A-8F85-E92E-FD7C559711E3}"/>
              </a:ext>
            </a:extLst>
          </p:cNvPr>
          <p:cNvSpPr/>
          <p:nvPr/>
        </p:nvSpPr>
        <p:spPr>
          <a:xfrm>
            <a:off x="2100727" y="4918378"/>
            <a:ext cx="3032847" cy="10952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 dirty="0">
                <a:solidFill>
                  <a:srgbClr val="000000"/>
                </a:solidFill>
                <a:latin typeface="UTM Avo" panose="02040603050506020204" pitchFamily="18" charset="0"/>
              </a:rPr>
              <a:t>C. 90 ml 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B25A66CD-CD4B-F1A0-065D-97AB185EAADC}"/>
              </a:ext>
            </a:extLst>
          </p:cNvPr>
          <p:cNvSpPr/>
          <p:nvPr/>
        </p:nvSpPr>
        <p:spPr>
          <a:xfrm>
            <a:off x="7386588" y="4918469"/>
            <a:ext cx="3021803" cy="11045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2400" kern="1200">
                <a:solidFill>
                  <a:srgbClr val="000000"/>
                </a:solidFill>
                <a:latin typeface="UTM Avo" panose="02040603050506020204" pitchFamily="18" charset="0"/>
              </a:rPr>
              <a:t>D. 440 ml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0C4350-4FBA-0C12-20E4-82957DD3851C}"/>
              </a:ext>
            </a:extLst>
          </p:cNvPr>
          <p:cNvGrpSpPr/>
          <p:nvPr/>
        </p:nvGrpSpPr>
        <p:grpSpPr>
          <a:xfrm>
            <a:off x="4592923" y="3180706"/>
            <a:ext cx="1514075" cy="1611485"/>
            <a:chOff x="7500061" y="1627236"/>
            <a:chExt cx="1335044" cy="1420935"/>
          </a:xfrm>
        </p:grpSpPr>
        <p:pic>
          <p:nvPicPr>
            <p:cNvPr id="15" name="Picture 14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8D512744-86B8-1176-8CA2-E68E3D7B0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FD9FBA1E-A762-56DE-24EF-537A5EFEF425}"/>
                </a:ext>
              </a:extLst>
            </p:cNvPr>
            <p:cNvSpPr/>
            <p:nvPr/>
          </p:nvSpPr>
          <p:spPr>
            <a:xfrm>
              <a:off x="7833837" y="1627236"/>
              <a:ext cx="1001268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C724E-EAF3-34AD-83D6-9BDC7EEF605C}"/>
              </a:ext>
            </a:extLst>
          </p:cNvPr>
          <p:cNvGrpSpPr/>
          <p:nvPr/>
        </p:nvGrpSpPr>
        <p:grpSpPr>
          <a:xfrm>
            <a:off x="9760212" y="3180706"/>
            <a:ext cx="1509852" cy="1611485"/>
            <a:chOff x="7500061" y="1627236"/>
            <a:chExt cx="1331319" cy="1420935"/>
          </a:xfrm>
        </p:grpSpPr>
        <p:pic>
          <p:nvPicPr>
            <p:cNvPr id="4" name="Picture 3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0B4F995C-EBE2-FF93-6B70-0B55D91B7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75F7BCE7-AB77-63A1-8342-9A30875E903B}"/>
                </a:ext>
              </a:extLst>
            </p:cNvPr>
            <p:cNvSpPr/>
            <p:nvPr/>
          </p:nvSpPr>
          <p:spPr>
            <a:xfrm>
              <a:off x="7833837" y="1627236"/>
              <a:ext cx="997543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464915-8048-8FBD-A1CF-05F6D42163AF}"/>
              </a:ext>
            </a:extLst>
          </p:cNvPr>
          <p:cNvGrpSpPr/>
          <p:nvPr/>
        </p:nvGrpSpPr>
        <p:grpSpPr>
          <a:xfrm>
            <a:off x="9806914" y="4421608"/>
            <a:ext cx="1514075" cy="1611485"/>
            <a:chOff x="7500061" y="1627236"/>
            <a:chExt cx="1335044" cy="1420935"/>
          </a:xfrm>
        </p:grpSpPr>
        <p:pic>
          <p:nvPicPr>
            <p:cNvPr id="16" name="Picture 15" descr="A cartoon of a person holding apples&#10;&#10;Description automatically generated">
              <a:extLst>
                <a:ext uri="{FF2B5EF4-FFF2-40B4-BE49-F238E27FC236}">
                  <a16:creationId xmlns:a16="http://schemas.microsoft.com/office/drawing/2014/main" id="{177D825B-5DA8-A008-F918-7C8D297AF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0061" y="1805966"/>
              <a:ext cx="826770" cy="1242205"/>
            </a:xfrm>
            <a:prstGeom prst="rect">
              <a:avLst/>
            </a:prstGeom>
          </p:spPr>
        </p:pic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4FF7CEF0-36DD-AB08-E7EA-DA8F62AC448C}"/>
                </a:ext>
              </a:extLst>
            </p:cNvPr>
            <p:cNvSpPr/>
            <p:nvPr/>
          </p:nvSpPr>
          <p:spPr>
            <a:xfrm>
              <a:off x="7833837" y="1627236"/>
              <a:ext cx="1001268" cy="3646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Sai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/>
                  <a:ea typeface="Calibri"/>
                  <a:cs typeface="Calibri"/>
                </a:rPr>
                <a:t>!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pic>
        <p:nvPicPr>
          <p:cNvPr id="32" name="Picture 11" descr="C:\Users\ADMIN\Desktop\Tai nguyen thiet ke tro choi\Bảng gỗ\Picture1 (2).png">
            <a:hlinkClick r:id="rId7" action="ppaction://hlinksldjump"/>
            <a:extLst>
              <a:ext uri="{FF2B5EF4-FFF2-40B4-BE49-F238E27FC236}">
                <a16:creationId xmlns:a16="http://schemas.microsoft.com/office/drawing/2014/main" id="{7F538469-EAF2-863E-F2B1-D519EF4C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45" y="6250054"/>
            <a:ext cx="1143639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ADMIN\Desktop\Tai nguyen thiet ke tro choi\Bảng gỗ\Picture1 (2).png">
            <a:hlinkClick r:id="rId9" action="ppaction://hlinksldjump"/>
            <a:extLst>
              <a:ext uri="{FF2B5EF4-FFF2-40B4-BE49-F238E27FC236}">
                <a16:creationId xmlns:a16="http://schemas.microsoft.com/office/drawing/2014/main" id="{BBAD9E41-FED6-5AC8-E7ED-4032D3FD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261" y="982044"/>
            <a:ext cx="1164597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C8F34ED-1B13-1044-7137-CA9AE40FC5EF}"/>
              </a:ext>
            </a:extLst>
          </p:cNvPr>
          <p:cNvGrpSpPr/>
          <p:nvPr/>
        </p:nvGrpSpPr>
        <p:grpSpPr>
          <a:xfrm>
            <a:off x="1633365" y="4515308"/>
            <a:ext cx="1591165" cy="1507709"/>
            <a:chOff x="6428148" y="4036269"/>
            <a:chExt cx="1870690" cy="1772573"/>
          </a:xfrm>
        </p:grpSpPr>
        <p:pic>
          <p:nvPicPr>
            <p:cNvPr id="17" name="Picture 2" descr="C:\Users\ADMIN\Desktop\Bach tuyet\43ebd44d263606f876d42fd2f199ea61 (2).jpg">
              <a:extLst>
                <a:ext uri="{FF2B5EF4-FFF2-40B4-BE49-F238E27FC236}">
                  <a16:creationId xmlns:a16="http://schemas.microsoft.com/office/drawing/2014/main" id="{77EE590E-7753-705C-9844-3BDE10CF0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2133" y1="31361" x2="44000" y2="50296"/>
                          <a14:foregroundMark x1="64267" y1="40039" x2="40800" y2="47535"/>
                          <a14:foregroundMark x1="44533" y1="14398" x2="40800" y2="25444"/>
                          <a14:foregroundMark x1="26400" y1="22288" x2="16800" y2="33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1047">
              <a:off x="6428148" y="4209181"/>
              <a:ext cx="1271316" cy="1599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9E6A57AA-3804-8E0C-7E81-CCB96409493E}"/>
                </a:ext>
              </a:extLst>
            </p:cNvPr>
            <p:cNvSpPr/>
            <p:nvPr/>
          </p:nvSpPr>
          <p:spPr>
            <a:xfrm>
              <a:off x="6748488" y="4036269"/>
              <a:ext cx="1550350" cy="486185"/>
            </a:xfrm>
            <a:prstGeom prst="wedgeEllipseCallout">
              <a:avLst>
                <a:gd name="adj1" fmla="val -32013"/>
                <a:gd name="adj2" fmla="val 685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/>
                  <a:ea typeface="+mn-ea"/>
                  <a:cs typeface="Calibri"/>
                </a:rPr>
                <a:t>Đúng rồi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ea typeface="+mn-ea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902D879-65B9-8163-1C10-4CF9C59CE1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B5EE74-32A2-5804-93B9-356E85853CB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675" t="18142" r="8665" b="28672"/>
          <a:stretch/>
        </p:blipFill>
        <p:spPr>
          <a:xfrm>
            <a:off x="1650581" y="916069"/>
            <a:ext cx="3762814" cy="1615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3C277-884D-D56E-D18C-47C1FF434333}"/>
              </a:ext>
            </a:extLst>
          </p:cNvPr>
          <p:cNvSpPr txBox="1"/>
          <p:nvPr/>
        </p:nvSpPr>
        <p:spPr>
          <a:xfrm>
            <a:off x="5320146" y="478907"/>
            <a:ext cx="6077797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50000"/>
              </a:lnSpc>
              <a:buClrTx/>
            </a:pPr>
            <a:r>
              <a:rPr lang="vi-VN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</a:rPr>
              <a:t>Bạn Voi làm thí nghiệm rót lần lượt mật ong, nước lọc và dầu ăn vào bình đo như hình sau: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</a:endParaRPr>
          </a:p>
          <a:p>
            <a:pPr algn="just" defTabSz="1219170">
              <a:lnSpc>
                <a:spcPct val="150000"/>
              </a:lnSpc>
              <a:buClrTx/>
            </a:pPr>
            <a:r>
              <a:rPr lang="it-IT" sz="24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</a:rPr>
              <a:t>b) Có bao nhiêu mi-li-lít dầu ăn?</a:t>
            </a:r>
          </a:p>
        </p:txBody>
      </p:sp>
    </p:spTree>
    <p:extLst>
      <p:ext uri="{BB962C8B-B14F-4D97-AF65-F5344CB8AC3E}">
        <p14:creationId xmlns:p14="http://schemas.microsoft.com/office/powerpoint/2010/main" val="15160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557</Words>
  <Application>Microsoft Office PowerPoint</Application>
  <PresentationFormat>Widescreen</PresentationFormat>
  <Paragraphs>79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Times New Roman</vt:lpstr>
      <vt:lpstr>Calibri</vt:lpstr>
      <vt:lpstr>Arial</vt:lpstr>
      <vt:lpstr>UTM Avo</vt:lpstr>
      <vt:lpstr>Cambria Math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28</cp:revision>
  <dcterms:modified xsi:type="dcterms:W3CDTF">2025-01-11T09:30:13Z</dcterms:modified>
</cp:coreProperties>
</file>