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  <p:sldMasterId id="2147483660" r:id="rId2"/>
  </p:sldMasterIdLst>
  <p:notesMasterIdLst>
    <p:notesMasterId r:id="rId17"/>
  </p:notesMasterIdLst>
  <p:sldIdLst>
    <p:sldId id="570" r:id="rId3"/>
    <p:sldId id="556" r:id="rId4"/>
    <p:sldId id="553" r:id="rId5"/>
    <p:sldId id="561" r:id="rId6"/>
    <p:sldId id="563" r:id="rId7"/>
    <p:sldId id="261" r:id="rId8"/>
    <p:sldId id="564" r:id="rId9"/>
    <p:sldId id="565" r:id="rId10"/>
    <p:sldId id="566" r:id="rId11"/>
    <p:sldId id="567" r:id="rId12"/>
    <p:sldId id="263" r:id="rId13"/>
    <p:sldId id="568" r:id="rId14"/>
    <p:sldId id="285" r:id="rId15"/>
    <p:sldId id="316" r:id="rId16"/>
  </p:sldIdLst>
  <p:sldSz cx="12192000" cy="6858000"/>
  <p:notesSz cx="6858000" cy="9144000"/>
  <p:embeddedFontLst>
    <p:embeddedFont>
      <p:font typeface="Cambria Math" pitchFamily="18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="" xmlns:p15="http://schemas.microsoft.com/office/powerpoint/2012/main" userId="aa8bbc59fd31db38" providerId="Windows Live"/>
      </p:ext>
    </p:extLst>
  </p:cmAuthor>
  <p:cmAuthor id="2" name="hung.nv2510hung.nv2510" initials="h" lastIdx="1" clrIdx="1">
    <p:extLst>
      <p:ext uri="{19B8F6BF-5375-455C-9EA6-DF929625EA0E}">
        <p15:presenceInfo xmlns=""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21"/>
    <a:srgbClr val="FFFAF7"/>
    <a:srgbClr val="616161"/>
    <a:srgbClr val="ED2C9A"/>
    <a:srgbClr val="EAF3E2"/>
    <a:srgbClr val="FFECE5"/>
    <a:srgbClr val="6D6EAD"/>
    <a:srgbClr val="6DC04E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1" autoAdjust="0"/>
    <p:restoredTop sz="94660"/>
  </p:normalViewPr>
  <p:slideViewPr>
    <p:cSldViewPr snapToGrid="0">
      <p:cViewPr>
        <p:scale>
          <a:sx n="76" d="100"/>
          <a:sy n="76" d="100"/>
        </p:scale>
        <p:origin x="-55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62588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1194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71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72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92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984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9518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0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462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54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07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7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4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67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65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36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3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29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1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="" xmlns:a16="http://schemas.microsoft.com/office/drawing/2014/main" id="{28BBBC80-DBBB-8B2F-DD41-6AE3585E0014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16471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hoc10.vn/doc-sach/toan-3-tap-2/1/133/24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hoc10.vn/doc-sach/toan-3-tap-2/1/133/24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hoc10.vn/doc-sach/toan-3-tap-2/1/133/24/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s://hoc10.vn/doc-sach/toan-3-tap-2/1/133/24/" TargetMode="External"/><Relationship Id="rId4" Type="http://schemas.openxmlformats.org/officeDocument/2006/relationships/hyperlink" Target="https://hoc10.vn/doc-sach/toan-3-tap-1/1/132/4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hoc10.vn/doc-sach/toan-3-tap-2/1/133/2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oc10.vn/doc-sach/toan-3-tap-2/1/133/24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hoc10.vn/doc-sach/toan-3-tap-2/1/133/2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hoc10.vn/doc-sach/toan-3-tap-2/1/133/24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hoc10.vn/doc-sach/toan-3-tap-2/1/133/24/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hyperlink" Target="https://hoc10.vn/doc-sach/toan-3-tap-2/1/133/24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888819" y="2880033"/>
            <a:ext cx="10445189" cy="164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9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67: 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Hình tròn, </a:t>
            </a:r>
            <a:r>
              <a:rPr lang="vi-VN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tâm,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đường 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kính, bán kính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194954" y="396430"/>
            <a:ext cx="9518823" cy="142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HẢI AN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TIỂU HỌC ĐẰNG HẢI</a:t>
            </a: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241" y="4800600"/>
            <a:ext cx="2226024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976" y="39313"/>
            <a:ext cx="1037036" cy="11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617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=""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485683" y="913211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537325" y="919580"/>
            <a:ext cx="9759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hành: Xác định tâm của một đường tròn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A0E2103-7B2C-F698-8D37-3A3C554B5E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86" t="29590"/>
          <a:stretch/>
        </p:blipFill>
        <p:spPr>
          <a:xfrm>
            <a:off x="717176" y="1848071"/>
            <a:ext cx="10757648" cy="2359742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2167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7326B46-3E01-8BBE-F57D-9C8EB66089CA}"/>
              </a:ext>
            </a:extLst>
          </p:cNvPr>
          <p:cNvGrpSpPr/>
          <p:nvPr/>
        </p:nvGrpSpPr>
        <p:grpSpPr>
          <a:xfrm>
            <a:off x="4727728" y="2982792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="" xmlns:a16="http://schemas.microsoft.com/office/drawing/2014/main" id="{184F5D8B-E677-3432-6323-DDEE7B5B1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14C15F2-FCF7-E21E-C07A-96E8BF7A39E5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24A2581-CAE5-33F0-F3B5-C60504D44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58" y="3870701"/>
            <a:ext cx="5194242" cy="2987299"/>
          </a:xfrm>
          <a:prstGeom prst="rect">
            <a:avLst/>
          </a:prstGeom>
        </p:spPr>
      </p:pic>
      <p:sp>
        <p:nvSpPr>
          <p:cNvPr id="2" name="Rectangle: Rounded Corners 1">
            <a:hlinkClick r:id="rId5"/>
            <a:extLst>
              <a:ext uri="{FF2B5EF4-FFF2-40B4-BE49-F238E27FC236}">
                <a16:creationId xmlns=""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485683" y="1202221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611067" y="824723"/>
            <a:ext cx="9361733" cy="1293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em, đường kính của mỗi bánh xe trong hình dưới đây là bao nhiêu xăng-ti-mét?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06034CC-E845-CD77-0B2B-0951B5B811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89" t="18465" r="16445"/>
          <a:stretch/>
        </p:blipFill>
        <p:spPr>
          <a:xfrm>
            <a:off x="2892785" y="2380542"/>
            <a:ext cx="6406429" cy="389657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7820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26D56BD-DC30-25A2-7992-C42A81D4B719}"/>
              </a:ext>
            </a:extLst>
          </p:cNvPr>
          <p:cNvSpPr/>
          <p:nvPr/>
        </p:nvSpPr>
        <p:spPr>
          <a:xfrm>
            <a:off x="426720" y="1780031"/>
            <a:ext cx="9960864" cy="2218944"/>
          </a:xfrm>
          <a:custGeom>
            <a:avLst/>
            <a:gdLst>
              <a:gd name="connsiteX0" fmla="*/ 0 w 9960864"/>
              <a:gd name="connsiteY0" fmla="*/ 369831 h 2218944"/>
              <a:gd name="connsiteX1" fmla="*/ 369831 w 9960864"/>
              <a:gd name="connsiteY1" fmla="*/ 0 h 2218944"/>
              <a:gd name="connsiteX2" fmla="*/ 946156 w 9960864"/>
              <a:gd name="connsiteY2" fmla="*/ 0 h 2218944"/>
              <a:gd name="connsiteX3" fmla="*/ 1706905 w 9960864"/>
              <a:gd name="connsiteY3" fmla="*/ 0 h 2218944"/>
              <a:gd name="connsiteX4" fmla="*/ 2375442 w 9960864"/>
              <a:gd name="connsiteY4" fmla="*/ 0 h 2218944"/>
              <a:gd name="connsiteX5" fmla="*/ 3043980 w 9960864"/>
              <a:gd name="connsiteY5" fmla="*/ 0 h 2218944"/>
              <a:gd name="connsiteX6" fmla="*/ 3435881 w 9960864"/>
              <a:gd name="connsiteY6" fmla="*/ 0 h 2218944"/>
              <a:gd name="connsiteX7" fmla="*/ 3827782 w 9960864"/>
              <a:gd name="connsiteY7" fmla="*/ 0 h 2218944"/>
              <a:gd name="connsiteX8" fmla="*/ 4496319 w 9960864"/>
              <a:gd name="connsiteY8" fmla="*/ 0 h 2218944"/>
              <a:gd name="connsiteX9" fmla="*/ 5257068 w 9960864"/>
              <a:gd name="connsiteY9" fmla="*/ 0 h 2218944"/>
              <a:gd name="connsiteX10" fmla="*/ 5833393 w 9960864"/>
              <a:gd name="connsiteY10" fmla="*/ 0 h 2218944"/>
              <a:gd name="connsiteX11" fmla="*/ 6133082 w 9960864"/>
              <a:gd name="connsiteY11" fmla="*/ 0 h 2218944"/>
              <a:gd name="connsiteX12" fmla="*/ 6432771 w 9960864"/>
              <a:gd name="connsiteY12" fmla="*/ 0 h 2218944"/>
              <a:gd name="connsiteX13" fmla="*/ 7193520 w 9960864"/>
              <a:gd name="connsiteY13" fmla="*/ 0 h 2218944"/>
              <a:gd name="connsiteX14" fmla="*/ 7769846 w 9960864"/>
              <a:gd name="connsiteY14" fmla="*/ 0 h 2218944"/>
              <a:gd name="connsiteX15" fmla="*/ 8069535 w 9960864"/>
              <a:gd name="connsiteY15" fmla="*/ 0 h 2218944"/>
              <a:gd name="connsiteX16" fmla="*/ 8645860 w 9960864"/>
              <a:gd name="connsiteY16" fmla="*/ 0 h 2218944"/>
              <a:gd name="connsiteX17" fmla="*/ 9591033 w 9960864"/>
              <a:gd name="connsiteY17" fmla="*/ 0 h 2218944"/>
              <a:gd name="connsiteX18" fmla="*/ 9960864 w 9960864"/>
              <a:gd name="connsiteY18" fmla="*/ 369831 h 2218944"/>
              <a:gd name="connsiteX19" fmla="*/ 9960864 w 9960864"/>
              <a:gd name="connsiteY19" fmla="*/ 862925 h 2218944"/>
              <a:gd name="connsiteX20" fmla="*/ 9960864 w 9960864"/>
              <a:gd name="connsiteY20" fmla="*/ 1311641 h 2218944"/>
              <a:gd name="connsiteX21" fmla="*/ 9960864 w 9960864"/>
              <a:gd name="connsiteY21" fmla="*/ 1849113 h 2218944"/>
              <a:gd name="connsiteX22" fmla="*/ 9591033 w 9960864"/>
              <a:gd name="connsiteY22" fmla="*/ 2218944 h 2218944"/>
              <a:gd name="connsiteX23" fmla="*/ 8922496 w 9960864"/>
              <a:gd name="connsiteY23" fmla="*/ 2218944 h 2218944"/>
              <a:gd name="connsiteX24" fmla="*/ 8530595 w 9960864"/>
              <a:gd name="connsiteY24" fmla="*/ 2218944 h 2218944"/>
              <a:gd name="connsiteX25" fmla="*/ 8046482 w 9960864"/>
              <a:gd name="connsiteY25" fmla="*/ 2218944 h 2218944"/>
              <a:gd name="connsiteX26" fmla="*/ 7377945 w 9960864"/>
              <a:gd name="connsiteY26" fmla="*/ 2218944 h 2218944"/>
              <a:gd name="connsiteX27" fmla="*/ 6709407 w 9960864"/>
              <a:gd name="connsiteY27" fmla="*/ 2218944 h 2218944"/>
              <a:gd name="connsiteX28" fmla="*/ 6133082 w 9960864"/>
              <a:gd name="connsiteY28" fmla="*/ 2218944 h 2218944"/>
              <a:gd name="connsiteX29" fmla="*/ 5833393 w 9960864"/>
              <a:gd name="connsiteY29" fmla="*/ 2218944 h 2218944"/>
              <a:gd name="connsiteX30" fmla="*/ 5533704 w 9960864"/>
              <a:gd name="connsiteY30" fmla="*/ 2218944 h 2218944"/>
              <a:gd name="connsiteX31" fmla="*/ 5234015 w 9960864"/>
              <a:gd name="connsiteY31" fmla="*/ 2218944 h 2218944"/>
              <a:gd name="connsiteX32" fmla="*/ 4657690 w 9960864"/>
              <a:gd name="connsiteY32" fmla="*/ 2218944 h 2218944"/>
              <a:gd name="connsiteX33" fmla="*/ 4173577 w 9960864"/>
              <a:gd name="connsiteY33" fmla="*/ 2218944 h 2218944"/>
              <a:gd name="connsiteX34" fmla="*/ 3597252 w 9960864"/>
              <a:gd name="connsiteY34" fmla="*/ 2218944 h 2218944"/>
              <a:gd name="connsiteX35" fmla="*/ 2928715 w 9960864"/>
              <a:gd name="connsiteY35" fmla="*/ 2218944 h 2218944"/>
              <a:gd name="connsiteX36" fmla="*/ 2167965 w 9960864"/>
              <a:gd name="connsiteY36" fmla="*/ 2218944 h 2218944"/>
              <a:gd name="connsiteX37" fmla="*/ 1868276 w 9960864"/>
              <a:gd name="connsiteY37" fmla="*/ 2218944 h 2218944"/>
              <a:gd name="connsiteX38" fmla="*/ 1199739 w 9960864"/>
              <a:gd name="connsiteY38" fmla="*/ 2218944 h 2218944"/>
              <a:gd name="connsiteX39" fmla="*/ 369831 w 9960864"/>
              <a:gd name="connsiteY39" fmla="*/ 2218944 h 2218944"/>
              <a:gd name="connsiteX40" fmla="*/ 0 w 9960864"/>
              <a:gd name="connsiteY40" fmla="*/ 1849113 h 2218944"/>
              <a:gd name="connsiteX41" fmla="*/ 0 w 9960864"/>
              <a:gd name="connsiteY41" fmla="*/ 1385605 h 2218944"/>
              <a:gd name="connsiteX42" fmla="*/ 0 w 9960864"/>
              <a:gd name="connsiteY42" fmla="*/ 892511 h 2218944"/>
              <a:gd name="connsiteX43" fmla="*/ 0 w 9960864"/>
              <a:gd name="connsiteY43" fmla="*/ 369831 h 22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960864" h="2218944" fill="none" extrusionOk="0">
                <a:moveTo>
                  <a:pt x="0" y="369831"/>
                </a:moveTo>
                <a:cubicBezTo>
                  <a:pt x="-36866" y="150696"/>
                  <a:pt x="172334" y="14631"/>
                  <a:pt x="369831" y="0"/>
                </a:cubicBezTo>
                <a:cubicBezTo>
                  <a:pt x="489534" y="-64400"/>
                  <a:pt x="693418" y="44543"/>
                  <a:pt x="946156" y="0"/>
                </a:cubicBezTo>
                <a:cubicBezTo>
                  <a:pt x="1198894" y="-44543"/>
                  <a:pt x="1381685" y="50600"/>
                  <a:pt x="1706905" y="0"/>
                </a:cubicBezTo>
                <a:cubicBezTo>
                  <a:pt x="2032125" y="-50600"/>
                  <a:pt x="2056917" y="45882"/>
                  <a:pt x="2375442" y="0"/>
                </a:cubicBezTo>
                <a:cubicBezTo>
                  <a:pt x="2693967" y="-45882"/>
                  <a:pt x="2836430" y="35831"/>
                  <a:pt x="3043980" y="0"/>
                </a:cubicBezTo>
                <a:cubicBezTo>
                  <a:pt x="3251530" y="-35831"/>
                  <a:pt x="3351776" y="11476"/>
                  <a:pt x="3435881" y="0"/>
                </a:cubicBezTo>
                <a:cubicBezTo>
                  <a:pt x="3519986" y="-11476"/>
                  <a:pt x="3665558" y="1472"/>
                  <a:pt x="3827782" y="0"/>
                </a:cubicBezTo>
                <a:cubicBezTo>
                  <a:pt x="3990006" y="-1472"/>
                  <a:pt x="4211896" y="19213"/>
                  <a:pt x="4496319" y="0"/>
                </a:cubicBezTo>
                <a:cubicBezTo>
                  <a:pt x="4780742" y="-19213"/>
                  <a:pt x="5039095" y="28439"/>
                  <a:pt x="5257068" y="0"/>
                </a:cubicBezTo>
                <a:cubicBezTo>
                  <a:pt x="5475041" y="-28439"/>
                  <a:pt x="5628479" y="51843"/>
                  <a:pt x="5833393" y="0"/>
                </a:cubicBezTo>
                <a:cubicBezTo>
                  <a:pt x="6038307" y="-51843"/>
                  <a:pt x="6041093" y="26248"/>
                  <a:pt x="6133082" y="0"/>
                </a:cubicBezTo>
                <a:cubicBezTo>
                  <a:pt x="6225071" y="-26248"/>
                  <a:pt x="6366247" y="15329"/>
                  <a:pt x="6432771" y="0"/>
                </a:cubicBezTo>
                <a:cubicBezTo>
                  <a:pt x="6499295" y="-15329"/>
                  <a:pt x="7022603" y="5566"/>
                  <a:pt x="7193520" y="0"/>
                </a:cubicBezTo>
                <a:cubicBezTo>
                  <a:pt x="7364437" y="-5566"/>
                  <a:pt x="7585163" y="3289"/>
                  <a:pt x="7769846" y="0"/>
                </a:cubicBezTo>
                <a:cubicBezTo>
                  <a:pt x="7954529" y="-3289"/>
                  <a:pt x="7922824" y="9818"/>
                  <a:pt x="8069535" y="0"/>
                </a:cubicBezTo>
                <a:cubicBezTo>
                  <a:pt x="8216246" y="-9818"/>
                  <a:pt x="8496622" y="21481"/>
                  <a:pt x="8645860" y="0"/>
                </a:cubicBezTo>
                <a:cubicBezTo>
                  <a:pt x="8795098" y="-21481"/>
                  <a:pt x="9208745" y="88232"/>
                  <a:pt x="9591033" y="0"/>
                </a:cubicBezTo>
                <a:cubicBezTo>
                  <a:pt x="9750223" y="-25204"/>
                  <a:pt x="9967444" y="149572"/>
                  <a:pt x="9960864" y="369831"/>
                </a:cubicBezTo>
                <a:cubicBezTo>
                  <a:pt x="9989507" y="499792"/>
                  <a:pt x="9941354" y="673201"/>
                  <a:pt x="9960864" y="862925"/>
                </a:cubicBezTo>
                <a:cubicBezTo>
                  <a:pt x="9980374" y="1052649"/>
                  <a:pt x="9917166" y="1172529"/>
                  <a:pt x="9960864" y="1311641"/>
                </a:cubicBezTo>
                <a:cubicBezTo>
                  <a:pt x="10004562" y="1450753"/>
                  <a:pt x="9931711" y="1637412"/>
                  <a:pt x="9960864" y="1849113"/>
                </a:cubicBezTo>
                <a:cubicBezTo>
                  <a:pt x="9964866" y="2035580"/>
                  <a:pt x="9807388" y="2212151"/>
                  <a:pt x="9591033" y="2218944"/>
                </a:cubicBezTo>
                <a:cubicBezTo>
                  <a:pt x="9275148" y="2257760"/>
                  <a:pt x="9081072" y="2201699"/>
                  <a:pt x="8922496" y="2218944"/>
                </a:cubicBezTo>
                <a:cubicBezTo>
                  <a:pt x="8763920" y="2236189"/>
                  <a:pt x="8678767" y="2186032"/>
                  <a:pt x="8530595" y="2218944"/>
                </a:cubicBezTo>
                <a:cubicBezTo>
                  <a:pt x="8382423" y="2251856"/>
                  <a:pt x="8207741" y="2174951"/>
                  <a:pt x="8046482" y="2218944"/>
                </a:cubicBezTo>
                <a:cubicBezTo>
                  <a:pt x="7885223" y="2262937"/>
                  <a:pt x="7538461" y="2217251"/>
                  <a:pt x="7377945" y="2218944"/>
                </a:cubicBezTo>
                <a:cubicBezTo>
                  <a:pt x="7217429" y="2220637"/>
                  <a:pt x="6844178" y="2213833"/>
                  <a:pt x="6709407" y="2218944"/>
                </a:cubicBezTo>
                <a:cubicBezTo>
                  <a:pt x="6574636" y="2224055"/>
                  <a:pt x="6273476" y="2216603"/>
                  <a:pt x="6133082" y="2218944"/>
                </a:cubicBezTo>
                <a:cubicBezTo>
                  <a:pt x="5992689" y="2221285"/>
                  <a:pt x="5953630" y="2204934"/>
                  <a:pt x="5833393" y="2218944"/>
                </a:cubicBezTo>
                <a:cubicBezTo>
                  <a:pt x="5713156" y="2232954"/>
                  <a:pt x="5621500" y="2187217"/>
                  <a:pt x="5533704" y="2218944"/>
                </a:cubicBezTo>
                <a:cubicBezTo>
                  <a:pt x="5445908" y="2250671"/>
                  <a:pt x="5314675" y="2202470"/>
                  <a:pt x="5234015" y="2218944"/>
                </a:cubicBezTo>
                <a:cubicBezTo>
                  <a:pt x="5153355" y="2235418"/>
                  <a:pt x="4796119" y="2209605"/>
                  <a:pt x="4657690" y="2218944"/>
                </a:cubicBezTo>
                <a:cubicBezTo>
                  <a:pt x="4519261" y="2228283"/>
                  <a:pt x="4402943" y="2167732"/>
                  <a:pt x="4173577" y="2218944"/>
                </a:cubicBezTo>
                <a:cubicBezTo>
                  <a:pt x="3944211" y="2270156"/>
                  <a:pt x="3871293" y="2198689"/>
                  <a:pt x="3597252" y="2218944"/>
                </a:cubicBezTo>
                <a:cubicBezTo>
                  <a:pt x="3323211" y="2239199"/>
                  <a:pt x="3137906" y="2196927"/>
                  <a:pt x="2928715" y="2218944"/>
                </a:cubicBezTo>
                <a:cubicBezTo>
                  <a:pt x="2719524" y="2240961"/>
                  <a:pt x="2410378" y="2158202"/>
                  <a:pt x="2167965" y="2218944"/>
                </a:cubicBezTo>
                <a:cubicBezTo>
                  <a:pt x="1925552" y="2279686"/>
                  <a:pt x="1971804" y="2209367"/>
                  <a:pt x="1868276" y="2218944"/>
                </a:cubicBezTo>
                <a:cubicBezTo>
                  <a:pt x="1764748" y="2228521"/>
                  <a:pt x="1484250" y="2153994"/>
                  <a:pt x="1199739" y="2218944"/>
                </a:cubicBezTo>
                <a:cubicBezTo>
                  <a:pt x="915228" y="2283894"/>
                  <a:pt x="571083" y="2218574"/>
                  <a:pt x="369831" y="2218944"/>
                </a:cubicBezTo>
                <a:cubicBezTo>
                  <a:pt x="166172" y="2225253"/>
                  <a:pt x="3411" y="2043537"/>
                  <a:pt x="0" y="1849113"/>
                </a:cubicBezTo>
                <a:cubicBezTo>
                  <a:pt x="-19113" y="1682951"/>
                  <a:pt x="24041" y="1568227"/>
                  <a:pt x="0" y="1385605"/>
                </a:cubicBezTo>
                <a:cubicBezTo>
                  <a:pt x="-24041" y="1202983"/>
                  <a:pt x="30195" y="1099630"/>
                  <a:pt x="0" y="892511"/>
                </a:cubicBezTo>
                <a:cubicBezTo>
                  <a:pt x="-30195" y="685392"/>
                  <a:pt x="36881" y="515457"/>
                  <a:pt x="0" y="369831"/>
                </a:cubicBezTo>
                <a:close/>
              </a:path>
              <a:path w="9960864" h="2218944" stroke="0" extrusionOk="0">
                <a:moveTo>
                  <a:pt x="0" y="369831"/>
                </a:moveTo>
                <a:cubicBezTo>
                  <a:pt x="-10264" y="171802"/>
                  <a:pt x="211583" y="-10061"/>
                  <a:pt x="369831" y="0"/>
                </a:cubicBezTo>
                <a:cubicBezTo>
                  <a:pt x="447203" y="-7047"/>
                  <a:pt x="520327" y="20368"/>
                  <a:pt x="669520" y="0"/>
                </a:cubicBezTo>
                <a:cubicBezTo>
                  <a:pt x="818713" y="-20368"/>
                  <a:pt x="899070" y="34138"/>
                  <a:pt x="1061421" y="0"/>
                </a:cubicBezTo>
                <a:cubicBezTo>
                  <a:pt x="1223772" y="-34138"/>
                  <a:pt x="1485249" y="53325"/>
                  <a:pt x="1822170" y="0"/>
                </a:cubicBezTo>
                <a:cubicBezTo>
                  <a:pt x="2159091" y="-53325"/>
                  <a:pt x="2191799" y="36343"/>
                  <a:pt x="2306283" y="0"/>
                </a:cubicBezTo>
                <a:cubicBezTo>
                  <a:pt x="2420767" y="-36343"/>
                  <a:pt x="2887185" y="4757"/>
                  <a:pt x="3067033" y="0"/>
                </a:cubicBezTo>
                <a:cubicBezTo>
                  <a:pt x="3246881" y="-4757"/>
                  <a:pt x="3591530" y="20661"/>
                  <a:pt x="3735570" y="0"/>
                </a:cubicBezTo>
                <a:cubicBezTo>
                  <a:pt x="3879610" y="-20661"/>
                  <a:pt x="4303803" y="77238"/>
                  <a:pt x="4496319" y="0"/>
                </a:cubicBezTo>
                <a:cubicBezTo>
                  <a:pt x="4688835" y="-77238"/>
                  <a:pt x="4688246" y="23115"/>
                  <a:pt x="4796008" y="0"/>
                </a:cubicBezTo>
                <a:cubicBezTo>
                  <a:pt x="4903770" y="-23115"/>
                  <a:pt x="5378478" y="79379"/>
                  <a:pt x="5556757" y="0"/>
                </a:cubicBezTo>
                <a:cubicBezTo>
                  <a:pt x="5735036" y="-79379"/>
                  <a:pt x="5998255" y="16173"/>
                  <a:pt x="6225294" y="0"/>
                </a:cubicBezTo>
                <a:cubicBezTo>
                  <a:pt x="6452333" y="-16173"/>
                  <a:pt x="6444263" y="4431"/>
                  <a:pt x="6524983" y="0"/>
                </a:cubicBezTo>
                <a:cubicBezTo>
                  <a:pt x="6605703" y="-4431"/>
                  <a:pt x="7018689" y="9122"/>
                  <a:pt x="7285733" y="0"/>
                </a:cubicBezTo>
                <a:cubicBezTo>
                  <a:pt x="7552777" y="-9122"/>
                  <a:pt x="7683188" y="13739"/>
                  <a:pt x="7862058" y="0"/>
                </a:cubicBezTo>
                <a:cubicBezTo>
                  <a:pt x="8040929" y="-13739"/>
                  <a:pt x="8294162" y="63045"/>
                  <a:pt x="8438383" y="0"/>
                </a:cubicBezTo>
                <a:cubicBezTo>
                  <a:pt x="8582605" y="-63045"/>
                  <a:pt x="8652749" y="34015"/>
                  <a:pt x="8738072" y="0"/>
                </a:cubicBezTo>
                <a:cubicBezTo>
                  <a:pt x="8823395" y="-34015"/>
                  <a:pt x="9183334" y="96598"/>
                  <a:pt x="9591033" y="0"/>
                </a:cubicBezTo>
                <a:cubicBezTo>
                  <a:pt x="9803171" y="19201"/>
                  <a:pt x="9966834" y="163870"/>
                  <a:pt x="9960864" y="369831"/>
                </a:cubicBezTo>
                <a:cubicBezTo>
                  <a:pt x="9973444" y="583470"/>
                  <a:pt x="9952761" y="735842"/>
                  <a:pt x="9960864" y="848132"/>
                </a:cubicBezTo>
                <a:cubicBezTo>
                  <a:pt x="9968967" y="960422"/>
                  <a:pt x="9942117" y="1106976"/>
                  <a:pt x="9960864" y="1311641"/>
                </a:cubicBezTo>
                <a:cubicBezTo>
                  <a:pt x="9979611" y="1516306"/>
                  <a:pt x="9933590" y="1701057"/>
                  <a:pt x="9960864" y="1849113"/>
                </a:cubicBezTo>
                <a:cubicBezTo>
                  <a:pt x="9965787" y="2044380"/>
                  <a:pt x="9771046" y="2214717"/>
                  <a:pt x="9591033" y="2218944"/>
                </a:cubicBezTo>
                <a:cubicBezTo>
                  <a:pt x="9393847" y="2249691"/>
                  <a:pt x="9211347" y="2197482"/>
                  <a:pt x="9014708" y="2218944"/>
                </a:cubicBezTo>
                <a:cubicBezTo>
                  <a:pt x="8818070" y="2240406"/>
                  <a:pt x="8853143" y="2194625"/>
                  <a:pt x="8715019" y="2218944"/>
                </a:cubicBezTo>
                <a:cubicBezTo>
                  <a:pt x="8576895" y="2243263"/>
                  <a:pt x="8348551" y="2162663"/>
                  <a:pt x="8046482" y="2218944"/>
                </a:cubicBezTo>
                <a:cubicBezTo>
                  <a:pt x="7744413" y="2275225"/>
                  <a:pt x="7750537" y="2206185"/>
                  <a:pt x="7562369" y="2218944"/>
                </a:cubicBezTo>
                <a:cubicBezTo>
                  <a:pt x="7374201" y="2231703"/>
                  <a:pt x="7053221" y="2180694"/>
                  <a:pt x="6893831" y="2218944"/>
                </a:cubicBezTo>
                <a:cubicBezTo>
                  <a:pt x="6734441" y="2257194"/>
                  <a:pt x="6662443" y="2196162"/>
                  <a:pt x="6501930" y="2218944"/>
                </a:cubicBezTo>
                <a:cubicBezTo>
                  <a:pt x="6341417" y="2241726"/>
                  <a:pt x="6079025" y="2198837"/>
                  <a:pt x="5833393" y="2218944"/>
                </a:cubicBezTo>
                <a:cubicBezTo>
                  <a:pt x="5587761" y="2239051"/>
                  <a:pt x="5468415" y="2162385"/>
                  <a:pt x="5164856" y="2218944"/>
                </a:cubicBezTo>
                <a:cubicBezTo>
                  <a:pt x="4861297" y="2275503"/>
                  <a:pt x="4847117" y="2187982"/>
                  <a:pt x="4680743" y="2218944"/>
                </a:cubicBezTo>
                <a:cubicBezTo>
                  <a:pt x="4514369" y="2249906"/>
                  <a:pt x="4131127" y="2140711"/>
                  <a:pt x="3919994" y="2218944"/>
                </a:cubicBezTo>
                <a:cubicBezTo>
                  <a:pt x="3708861" y="2297177"/>
                  <a:pt x="3314509" y="2135004"/>
                  <a:pt x="3159245" y="2218944"/>
                </a:cubicBezTo>
                <a:cubicBezTo>
                  <a:pt x="3003981" y="2302884"/>
                  <a:pt x="2847345" y="2186062"/>
                  <a:pt x="2767344" y="2218944"/>
                </a:cubicBezTo>
                <a:cubicBezTo>
                  <a:pt x="2687343" y="2251826"/>
                  <a:pt x="2294635" y="2145961"/>
                  <a:pt x="2006594" y="2218944"/>
                </a:cubicBezTo>
                <a:cubicBezTo>
                  <a:pt x="1718553" y="2291927"/>
                  <a:pt x="1675720" y="2175082"/>
                  <a:pt x="1430269" y="2218944"/>
                </a:cubicBezTo>
                <a:cubicBezTo>
                  <a:pt x="1184819" y="2262806"/>
                  <a:pt x="586620" y="2205373"/>
                  <a:pt x="369831" y="2218944"/>
                </a:cubicBezTo>
                <a:cubicBezTo>
                  <a:pt x="190864" y="2168753"/>
                  <a:pt x="53550" y="2038229"/>
                  <a:pt x="0" y="1849113"/>
                </a:cubicBezTo>
                <a:cubicBezTo>
                  <a:pt x="-11960" y="1655654"/>
                  <a:pt x="18447" y="1582289"/>
                  <a:pt x="0" y="1370812"/>
                </a:cubicBezTo>
                <a:cubicBezTo>
                  <a:pt x="-18447" y="1159335"/>
                  <a:pt x="52797" y="1058660"/>
                  <a:pt x="0" y="922096"/>
                </a:cubicBezTo>
                <a:cubicBezTo>
                  <a:pt x="-52797" y="785532"/>
                  <a:pt x="60820" y="629367"/>
                  <a:pt x="0" y="36983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68121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38097563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50382" y="2562137"/>
            <a:ext cx="10713540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học hôm nay, em đã học thêm được điều gì? 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=""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575455" y="836646"/>
            <a:ext cx="7041090" cy="10279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B49852D-C76F-515E-8106-616BB749562F}"/>
              </a:ext>
            </a:extLst>
          </p:cNvPr>
          <p:cNvGrpSpPr/>
          <p:nvPr/>
        </p:nvGrpSpPr>
        <p:grpSpPr>
          <a:xfrm>
            <a:off x="446591" y="1996511"/>
            <a:ext cx="11298818" cy="3984275"/>
            <a:chOff x="1414292" y="3164288"/>
            <a:chExt cx="15459418" cy="6094012"/>
          </a:xfrm>
        </p:grpSpPr>
        <p:sp>
          <p:nvSpPr>
            <p:cNvPr id="8" name="AutoShape 6">
              <a:extLst>
                <a:ext uri="{FF2B5EF4-FFF2-40B4-BE49-F238E27FC236}">
                  <a16:creationId xmlns="" xmlns:a16="http://schemas.microsoft.com/office/drawing/2014/main" id="{23BF389E-8A4F-0E06-1D3F-D28FC411DC14}"/>
                </a:ext>
              </a:extLst>
            </p:cNvPr>
            <p:cNvSpPr/>
            <p:nvPr/>
          </p:nvSpPr>
          <p:spPr>
            <a:xfrm rot="16200000">
              <a:off x="4271450" y="6952795"/>
              <a:ext cx="4591961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7">
              <a:extLst>
                <a:ext uri="{FF2B5EF4-FFF2-40B4-BE49-F238E27FC236}">
                  <a16:creationId xmlns="" xmlns:a16="http://schemas.microsoft.com/office/drawing/2014/main" id="{4FE890B9-4C63-B162-5AF3-AB6906D0D910}"/>
                </a:ext>
              </a:extLst>
            </p:cNvPr>
            <p:cNvSpPr/>
            <p:nvPr/>
          </p:nvSpPr>
          <p:spPr>
            <a:xfrm rot="16200000">
              <a:off x="9424589" y="6952795"/>
              <a:ext cx="4591961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8">
              <a:extLst>
                <a:ext uri="{FF2B5EF4-FFF2-40B4-BE49-F238E27FC236}">
                  <a16:creationId xmlns="" xmlns:a16="http://schemas.microsoft.com/office/drawing/2014/main" id="{8A1267D9-C235-8BA0-3A68-00EC7D77D452}"/>
                </a:ext>
              </a:extLst>
            </p:cNvPr>
            <p:cNvSpPr/>
            <p:nvPr/>
          </p:nvSpPr>
          <p:spPr>
            <a:xfrm rot="16200000">
              <a:off x="14577729" y="6952795"/>
              <a:ext cx="4591961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9">
              <a:extLst>
                <a:ext uri="{FF2B5EF4-FFF2-40B4-BE49-F238E27FC236}">
                  <a16:creationId xmlns="" xmlns:a16="http://schemas.microsoft.com/office/drawing/2014/main" id="{BDEEF462-1195-848B-45FD-1D24878E59DE}"/>
                </a:ext>
              </a:extLst>
            </p:cNvPr>
            <p:cNvSpPr/>
            <p:nvPr/>
          </p:nvSpPr>
          <p:spPr>
            <a:xfrm rot="16200000">
              <a:off x="-881689" y="6952795"/>
              <a:ext cx="4591961" cy="0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5">
              <a:extLst>
                <a:ext uri="{FF2B5EF4-FFF2-40B4-BE49-F238E27FC236}">
                  <a16:creationId xmlns="" xmlns:a16="http://schemas.microsoft.com/office/drawing/2014/main" id="{3A47A127-35F3-9E30-4FEA-AB83FE5EFF3D}"/>
                </a:ext>
              </a:extLst>
            </p:cNvPr>
            <p:cNvGrpSpPr/>
            <p:nvPr/>
          </p:nvGrpSpPr>
          <p:grpSpPr>
            <a:xfrm>
              <a:off x="11958695" y="3202051"/>
              <a:ext cx="4711830" cy="6056249"/>
              <a:chOff x="0" y="0"/>
              <a:chExt cx="1240976" cy="1196862"/>
            </a:xfrm>
          </p:grpSpPr>
          <p:sp>
            <p:nvSpPr>
              <p:cNvPr id="13" name="Freeform 16">
                <a:extLst>
                  <a:ext uri="{FF2B5EF4-FFF2-40B4-BE49-F238E27FC236}">
                    <a16:creationId xmlns="" xmlns:a16="http://schemas.microsoft.com/office/drawing/2014/main" id="{4E649E6C-EAFD-C7B3-3446-71A2902CB7FD}"/>
                  </a:ext>
                </a:extLst>
              </p:cNvPr>
              <p:cNvSpPr/>
              <p:nvPr/>
            </p:nvSpPr>
            <p:spPr>
              <a:xfrm>
                <a:off x="0" y="0"/>
                <a:ext cx="1240976" cy="1196862"/>
              </a:xfrm>
              <a:custGeom>
                <a:avLst/>
                <a:gdLst/>
                <a:ahLst/>
                <a:cxnLst/>
                <a:rect l="l" t="t" r="r" b="b"/>
                <a:pathLst>
                  <a:path w="1240976" h="1196862">
                    <a:moveTo>
                      <a:pt x="0" y="0"/>
                    </a:moveTo>
                    <a:lnTo>
                      <a:pt x="1240976" y="0"/>
                    </a:lnTo>
                    <a:lnTo>
                      <a:pt x="1240976" y="1196862"/>
                    </a:lnTo>
                    <a:lnTo>
                      <a:pt x="0" y="119686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7">
                <a:extLst>
                  <a:ext uri="{FF2B5EF4-FFF2-40B4-BE49-F238E27FC236}">
                    <a16:creationId xmlns="" xmlns:a16="http://schemas.microsoft.com/office/drawing/2014/main" id="{752170E4-86B2-2BDB-2328-0FCDC9C2D916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49"/>
                  </a:lnSpc>
                </a:pPr>
                <a:endParaRPr sz="100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5" name="Group 23">
              <a:extLst>
                <a:ext uri="{FF2B5EF4-FFF2-40B4-BE49-F238E27FC236}">
                  <a16:creationId xmlns="" xmlns:a16="http://schemas.microsoft.com/office/drawing/2014/main" id="{351533CF-4BAF-1D50-9F91-E92CFFAD098B}"/>
                </a:ext>
              </a:extLst>
            </p:cNvPr>
            <p:cNvGrpSpPr/>
            <p:nvPr/>
          </p:nvGrpSpPr>
          <p:grpSpPr>
            <a:xfrm>
              <a:off x="1655575" y="3164288"/>
              <a:ext cx="4711830" cy="6046387"/>
              <a:chOff x="0" y="0"/>
              <a:chExt cx="1240976" cy="1196862"/>
            </a:xfrm>
          </p:grpSpPr>
          <p:sp>
            <p:nvSpPr>
              <p:cNvPr id="16" name="Freeform 24">
                <a:extLst>
                  <a:ext uri="{FF2B5EF4-FFF2-40B4-BE49-F238E27FC236}">
                    <a16:creationId xmlns="" xmlns:a16="http://schemas.microsoft.com/office/drawing/2014/main" id="{308A50BE-09EF-A8FD-BC6D-E771F42C4B6C}"/>
                  </a:ext>
                </a:extLst>
              </p:cNvPr>
              <p:cNvSpPr/>
              <p:nvPr/>
            </p:nvSpPr>
            <p:spPr>
              <a:xfrm>
                <a:off x="0" y="0"/>
                <a:ext cx="1240976" cy="1196862"/>
              </a:xfrm>
              <a:custGeom>
                <a:avLst/>
                <a:gdLst/>
                <a:ahLst/>
                <a:cxnLst/>
                <a:rect l="l" t="t" r="r" b="b"/>
                <a:pathLst>
                  <a:path w="1240976" h="1196862">
                    <a:moveTo>
                      <a:pt x="0" y="0"/>
                    </a:moveTo>
                    <a:lnTo>
                      <a:pt x="1240976" y="0"/>
                    </a:lnTo>
                    <a:lnTo>
                      <a:pt x="1240976" y="1196862"/>
                    </a:lnTo>
                    <a:lnTo>
                      <a:pt x="0" y="119686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25">
                <a:extLst>
                  <a:ext uri="{FF2B5EF4-FFF2-40B4-BE49-F238E27FC236}">
                    <a16:creationId xmlns="" xmlns:a16="http://schemas.microsoft.com/office/drawing/2014/main" id="{B5E28344-F72C-ACBA-E65D-8B632471B87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49"/>
                  </a:lnSpc>
                </a:pPr>
                <a:endParaRPr sz="100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8" name="Group 30">
              <a:extLst>
                <a:ext uri="{FF2B5EF4-FFF2-40B4-BE49-F238E27FC236}">
                  <a16:creationId xmlns="" xmlns:a16="http://schemas.microsoft.com/office/drawing/2014/main" id="{454B4D94-BA2F-A097-95A0-CD1A1436B9C2}"/>
                </a:ext>
              </a:extLst>
            </p:cNvPr>
            <p:cNvGrpSpPr/>
            <p:nvPr/>
          </p:nvGrpSpPr>
          <p:grpSpPr>
            <a:xfrm>
              <a:off x="6805555" y="3202051"/>
              <a:ext cx="4711830" cy="6056249"/>
              <a:chOff x="0" y="0"/>
              <a:chExt cx="1240976" cy="1196862"/>
            </a:xfrm>
          </p:grpSpPr>
          <p:sp>
            <p:nvSpPr>
              <p:cNvPr id="19" name="Freeform 31">
                <a:extLst>
                  <a:ext uri="{FF2B5EF4-FFF2-40B4-BE49-F238E27FC236}">
                    <a16:creationId xmlns="" xmlns:a16="http://schemas.microsoft.com/office/drawing/2014/main" id="{F2494C32-0783-D38E-0BAF-2FE3D4F7CE87}"/>
                  </a:ext>
                </a:extLst>
              </p:cNvPr>
              <p:cNvSpPr/>
              <p:nvPr/>
            </p:nvSpPr>
            <p:spPr>
              <a:xfrm>
                <a:off x="0" y="0"/>
                <a:ext cx="1240976" cy="1196862"/>
              </a:xfrm>
              <a:custGeom>
                <a:avLst/>
                <a:gdLst/>
                <a:ahLst/>
                <a:cxnLst/>
                <a:rect l="l" t="t" r="r" b="b"/>
                <a:pathLst>
                  <a:path w="1240976" h="1196862">
                    <a:moveTo>
                      <a:pt x="0" y="0"/>
                    </a:moveTo>
                    <a:lnTo>
                      <a:pt x="1240976" y="0"/>
                    </a:lnTo>
                    <a:lnTo>
                      <a:pt x="1240976" y="1196862"/>
                    </a:lnTo>
                    <a:lnTo>
                      <a:pt x="0" y="119686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32">
                <a:extLst>
                  <a:ext uri="{FF2B5EF4-FFF2-40B4-BE49-F238E27FC236}">
                    <a16:creationId xmlns="" xmlns:a16="http://schemas.microsoft.com/office/drawing/2014/main" id="{EEA11C38-9307-C4D7-428C-C3816CE095B2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49"/>
                  </a:lnSpc>
                </a:pPr>
                <a:endParaRPr sz="100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1" name="Picture 33">
              <a:extLst>
                <a:ext uri="{FF2B5EF4-FFF2-40B4-BE49-F238E27FC236}">
                  <a16:creationId xmlns="" xmlns:a16="http://schemas.microsoft.com/office/drawing/2014/main" id="{B0AE0BC5-EC6E-D48C-F515-571C5221F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172172">
              <a:off x="6117584" y="3192635"/>
              <a:ext cx="895395" cy="842789"/>
            </a:xfrm>
            <a:prstGeom prst="rect">
              <a:avLst/>
            </a:prstGeom>
          </p:spPr>
        </p:pic>
        <p:pic>
          <p:nvPicPr>
            <p:cNvPr id="22" name="Picture 34">
              <a:extLst>
                <a:ext uri="{FF2B5EF4-FFF2-40B4-BE49-F238E27FC236}">
                  <a16:creationId xmlns="" xmlns:a16="http://schemas.microsoft.com/office/drawing/2014/main" id="{A60D22E0-34EF-EC9A-CEE5-8BBC724B5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172172">
              <a:off x="11282402" y="8217522"/>
              <a:ext cx="895395" cy="84278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BA1B170-AFA4-6EE4-9F7E-26D218381A4F}"/>
                </a:ext>
              </a:extLst>
            </p:cNvPr>
            <p:cNvSpPr txBox="1"/>
            <p:nvPr/>
          </p:nvSpPr>
          <p:spPr>
            <a:xfrm>
              <a:off x="1723214" y="4434542"/>
              <a:ext cx="4478820" cy="2865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5941060" algn="l"/>
                </a:tabLst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Ôn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lại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biểu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tượng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b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tròn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b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kính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bán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kính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tròn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endPara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C02E44B8-7908-1685-B854-F0A1E35D0AD3}"/>
                </a:ext>
              </a:extLst>
            </p:cNvPr>
            <p:cNvSpPr txBox="1"/>
            <p:nvPr/>
          </p:nvSpPr>
          <p:spPr>
            <a:xfrm>
              <a:off x="6973844" y="3432851"/>
              <a:ext cx="4303267" cy="4984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5941060" algn="l"/>
                </a:tabLst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Ôn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lại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xác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định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bán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kính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b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kính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b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tròn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mối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liên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hệ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giữa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kính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b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bán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kính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tròn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0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49156DA6-1F2E-0543-72F8-BC6E5D1F59F1}"/>
                </a:ext>
              </a:extLst>
            </p:cNvPr>
            <p:cNvSpPr txBox="1"/>
            <p:nvPr/>
          </p:nvSpPr>
          <p:spPr>
            <a:xfrm>
              <a:off x="12100763" y="3432851"/>
              <a:ext cx="4470545" cy="4984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Tìm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hiểu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vật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xung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quanh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dạng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tròn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xác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định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bán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kính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kính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vật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đó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; </a:t>
              </a:r>
              <a:b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hôm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sau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sẻ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b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9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96F7407-0111-9C1A-8270-8709BBA9458C}"/>
              </a:ext>
            </a:extLst>
          </p:cNvPr>
          <p:cNvSpPr txBox="1"/>
          <p:nvPr/>
        </p:nvSpPr>
        <p:spPr>
          <a:xfrm>
            <a:off x="743588" y="830965"/>
            <a:ext cx="10135974" cy="193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Quan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Bánh xe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đạp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có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80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giữa</a:t>
            </a:r>
            <a:r>
              <a:rPr lang="en-US" sz="28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của 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bánh xe?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8D0278-EEAC-8824-97B6-378979DEA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88" y="3193712"/>
            <a:ext cx="8372880" cy="31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2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="" xmlns:a16="http://schemas.microsoft.com/office/drawing/2014/main" id="{AA9E2787-AD2E-B8FC-A616-AF9D8D681820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A3E4BF8-3495-A6FA-9CD0-B88E51220828}"/>
              </a:ext>
            </a:extLst>
          </p:cNvPr>
          <p:cNvGrpSpPr/>
          <p:nvPr/>
        </p:nvGrpSpPr>
        <p:grpSpPr>
          <a:xfrm>
            <a:off x="4727728" y="3055944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5"/>
              <a:extLst>
                <a:ext uri="{FF2B5EF4-FFF2-40B4-BE49-F238E27FC236}">
                  <a16:creationId xmlns="" xmlns:a16="http://schemas.microsoft.com/office/drawing/2014/main" id="{1972E004-D85F-F9F1-4226-9F1F9142C1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513C378-D67C-A609-37C3-3FB63E1E4CA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=""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733733" y="983685"/>
            <a:ext cx="9017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tròn, tâm, bán kính, đường kính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CBC97E0-761A-C808-1DB4-F04DC08AD9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25" r="26035"/>
          <a:stretch/>
        </p:blipFill>
        <p:spPr>
          <a:xfrm>
            <a:off x="1617823" y="1620626"/>
            <a:ext cx="4173203" cy="35708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9D3B0DD-39C3-7C6F-B575-D3F7F619B2A2}"/>
              </a:ext>
            </a:extLst>
          </p:cNvPr>
          <p:cNvSpPr txBox="1"/>
          <p:nvPr/>
        </p:nvSpPr>
        <p:spPr>
          <a:xfrm>
            <a:off x="-472865" y="5139177"/>
            <a:ext cx="896249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AB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kính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357A1F11-34DB-9FCA-C226-82F27C42C1E6}"/>
              </a:ext>
            </a:extLst>
          </p:cNvPr>
          <p:cNvCxnSpPr>
            <a:cxnSpLocks/>
          </p:cNvCxnSpPr>
          <p:nvPr/>
        </p:nvCxnSpPr>
        <p:spPr>
          <a:xfrm flipV="1">
            <a:off x="3321804" y="2727484"/>
            <a:ext cx="88146" cy="552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C71E2D5-0A14-780C-EF58-7DFDDB81B19F}"/>
              </a:ext>
            </a:extLst>
          </p:cNvPr>
          <p:cNvSpPr/>
          <p:nvPr/>
        </p:nvSpPr>
        <p:spPr>
          <a:xfrm>
            <a:off x="2660242" y="2034016"/>
            <a:ext cx="1499416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Bán kính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65B2128-8DC4-4392-6A7F-14BE2C69B117}"/>
              </a:ext>
            </a:extLst>
          </p:cNvPr>
          <p:cNvSpPr/>
          <p:nvPr/>
        </p:nvSpPr>
        <p:spPr>
          <a:xfrm>
            <a:off x="3684352" y="4108143"/>
            <a:ext cx="1499416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Bán kính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515A7178-4E4A-5E48-2D7E-1FE858E63178}"/>
              </a:ext>
            </a:extLst>
          </p:cNvPr>
          <p:cNvCxnSpPr>
            <a:cxnSpLocks/>
          </p:cNvCxnSpPr>
          <p:nvPr/>
        </p:nvCxnSpPr>
        <p:spPr>
          <a:xfrm flipH="1">
            <a:off x="4391025" y="3455165"/>
            <a:ext cx="86071" cy="5834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90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1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=""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733733" y="983685"/>
            <a:ext cx="9017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B5E85FA5-5E7B-C64D-9438-4EFDAF91047C}"/>
              </a:ext>
            </a:extLst>
          </p:cNvPr>
          <p:cNvGrpSpPr/>
          <p:nvPr/>
        </p:nvGrpSpPr>
        <p:grpSpPr>
          <a:xfrm>
            <a:off x="823747" y="3971348"/>
            <a:ext cx="10544503" cy="2220861"/>
            <a:chOff x="-3810" y="0"/>
            <a:chExt cx="11355439" cy="4197893"/>
          </a:xfrm>
        </p:grpSpPr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2CE94F3D-3E03-493A-C4E4-19A61DD346D9}"/>
                </a:ext>
              </a:extLst>
            </p:cNvPr>
            <p:cNvSpPr/>
            <p:nvPr/>
          </p:nvSpPr>
          <p:spPr>
            <a:xfrm>
              <a:off x="10161" y="0"/>
              <a:ext cx="11341468" cy="4187733"/>
            </a:xfrm>
            <a:custGeom>
              <a:avLst/>
              <a:gdLst/>
              <a:ahLst/>
              <a:cxnLst/>
              <a:rect l="l" t="t" r="r" b="b"/>
              <a:pathLst>
                <a:path w="11326229" h="4171224">
                  <a:moveTo>
                    <a:pt x="11326229" y="4171224"/>
                  </a:moveTo>
                  <a:lnTo>
                    <a:pt x="0" y="4163603"/>
                  </a:lnTo>
                  <a:lnTo>
                    <a:pt x="0" y="1459916"/>
                  </a:lnTo>
                  <a:lnTo>
                    <a:pt x="17780" y="19050"/>
                  </a:lnTo>
                  <a:lnTo>
                    <a:pt x="5646275" y="0"/>
                  </a:lnTo>
                  <a:lnTo>
                    <a:pt x="11307179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7">
              <a:extLst>
                <a:ext uri="{FF2B5EF4-FFF2-40B4-BE49-F238E27FC236}">
                  <a16:creationId xmlns="" xmlns:a16="http://schemas.microsoft.com/office/drawing/2014/main" id="{E0BF4653-A1A7-F1F2-FC45-10BD8F616820}"/>
                </a:ext>
              </a:extLst>
            </p:cNvPr>
            <p:cNvSpPr/>
            <p:nvPr/>
          </p:nvSpPr>
          <p:spPr>
            <a:xfrm>
              <a:off x="-3810" y="0"/>
              <a:ext cx="11355439" cy="4197893"/>
            </a:xfrm>
            <a:custGeom>
              <a:avLst/>
              <a:gdLst/>
              <a:ahLst/>
              <a:cxnLst/>
              <a:rect l="l" t="t" r="r" b="b"/>
              <a:pathLst>
                <a:path w="11355439" h="4197893">
                  <a:moveTo>
                    <a:pt x="11321149" y="21590"/>
                  </a:moveTo>
                  <a:cubicBezTo>
                    <a:pt x="11322418" y="34290"/>
                    <a:pt x="11322418" y="44450"/>
                    <a:pt x="11323689" y="54610"/>
                  </a:cubicBezTo>
                  <a:cubicBezTo>
                    <a:pt x="11326229" y="127345"/>
                    <a:pt x="11327499" y="218587"/>
                    <a:pt x="11330039" y="306571"/>
                  </a:cubicBezTo>
                  <a:cubicBezTo>
                    <a:pt x="11330039" y="433658"/>
                    <a:pt x="11342739" y="2939560"/>
                    <a:pt x="11349089" y="3066647"/>
                  </a:cubicBezTo>
                  <a:cubicBezTo>
                    <a:pt x="11355439" y="3258908"/>
                    <a:pt x="11351629" y="3454427"/>
                    <a:pt x="11351629" y="3646687"/>
                  </a:cubicBezTo>
                  <a:cubicBezTo>
                    <a:pt x="11351629" y="3816137"/>
                    <a:pt x="11352899" y="3972552"/>
                    <a:pt x="11354168" y="4136933"/>
                  </a:cubicBezTo>
                  <a:cubicBezTo>
                    <a:pt x="11354168" y="4158523"/>
                    <a:pt x="11354168" y="4172493"/>
                    <a:pt x="11354168" y="4196623"/>
                  </a:cubicBezTo>
                  <a:cubicBezTo>
                    <a:pt x="11331309" y="4196623"/>
                    <a:pt x="11310989" y="4197893"/>
                    <a:pt x="11259398" y="4196623"/>
                  </a:cubicBezTo>
                  <a:cubicBezTo>
                    <a:pt x="10679868" y="4191543"/>
                    <a:pt x="10091421" y="4197893"/>
                    <a:pt x="9511892" y="4192813"/>
                  </a:cubicBezTo>
                  <a:cubicBezTo>
                    <a:pt x="9164173" y="4189003"/>
                    <a:pt x="8825371" y="4191543"/>
                    <a:pt x="8477652" y="4189003"/>
                  </a:cubicBezTo>
                  <a:cubicBezTo>
                    <a:pt x="8317168" y="4187733"/>
                    <a:pt x="8156682" y="4186463"/>
                    <a:pt x="7996197" y="4185193"/>
                  </a:cubicBezTo>
                  <a:cubicBezTo>
                    <a:pt x="7898123" y="4185193"/>
                    <a:pt x="7808964" y="4186463"/>
                    <a:pt x="7710890" y="4186463"/>
                  </a:cubicBezTo>
                  <a:cubicBezTo>
                    <a:pt x="7461246" y="4185193"/>
                    <a:pt x="6774725" y="4186463"/>
                    <a:pt x="6525082" y="4185193"/>
                  </a:cubicBezTo>
                  <a:cubicBezTo>
                    <a:pt x="6346765" y="4183923"/>
                    <a:pt x="2780425" y="4192813"/>
                    <a:pt x="2602108" y="4191543"/>
                  </a:cubicBezTo>
                  <a:cubicBezTo>
                    <a:pt x="2557529" y="4191543"/>
                    <a:pt x="2504033" y="4192813"/>
                    <a:pt x="2459454" y="4192813"/>
                  </a:cubicBezTo>
                  <a:cubicBezTo>
                    <a:pt x="2352464" y="4192813"/>
                    <a:pt x="2254390" y="4194083"/>
                    <a:pt x="2147399" y="4194083"/>
                  </a:cubicBezTo>
                  <a:cubicBezTo>
                    <a:pt x="1879924" y="4194083"/>
                    <a:pt x="1621364" y="4192813"/>
                    <a:pt x="1353889" y="4191543"/>
                  </a:cubicBezTo>
                  <a:cubicBezTo>
                    <a:pt x="1193403" y="4190273"/>
                    <a:pt x="1032918" y="4189003"/>
                    <a:pt x="881349" y="4187733"/>
                  </a:cubicBezTo>
                  <a:cubicBezTo>
                    <a:pt x="596042" y="4186463"/>
                    <a:pt x="310734" y="4185193"/>
                    <a:pt x="48260" y="4185193"/>
                  </a:cubicBezTo>
                  <a:cubicBezTo>
                    <a:pt x="38100" y="4185193"/>
                    <a:pt x="29210" y="4185193"/>
                    <a:pt x="19050" y="4183923"/>
                  </a:cubicBezTo>
                  <a:cubicBezTo>
                    <a:pt x="10160" y="4182653"/>
                    <a:pt x="5080" y="4176303"/>
                    <a:pt x="7620" y="4167413"/>
                  </a:cubicBezTo>
                  <a:cubicBezTo>
                    <a:pt x="16510" y="4135484"/>
                    <a:pt x="12700" y="4054018"/>
                    <a:pt x="11430" y="3969293"/>
                  </a:cubicBezTo>
                  <a:cubicBezTo>
                    <a:pt x="10160" y="3796585"/>
                    <a:pt x="6350" y="3627135"/>
                    <a:pt x="7620" y="3454427"/>
                  </a:cubicBezTo>
                  <a:cubicBezTo>
                    <a:pt x="5080" y="3239356"/>
                    <a:pt x="0" y="577038"/>
                    <a:pt x="7620" y="358709"/>
                  </a:cubicBezTo>
                  <a:cubicBezTo>
                    <a:pt x="8890" y="316347"/>
                    <a:pt x="7620" y="270725"/>
                    <a:pt x="8890" y="228363"/>
                  </a:cubicBezTo>
                  <a:cubicBezTo>
                    <a:pt x="10160" y="159931"/>
                    <a:pt x="12700" y="8498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7838" y="30480"/>
                    <a:pt x="230492" y="29210"/>
                  </a:cubicBezTo>
                  <a:cubicBezTo>
                    <a:pt x="471220" y="25400"/>
                    <a:pt x="711948" y="22860"/>
                    <a:pt x="961591" y="20320"/>
                  </a:cubicBezTo>
                  <a:cubicBezTo>
                    <a:pt x="1130993" y="17780"/>
                    <a:pt x="1300394" y="16510"/>
                    <a:pt x="1460879" y="13970"/>
                  </a:cubicBezTo>
                  <a:cubicBezTo>
                    <a:pt x="1621364" y="11430"/>
                    <a:pt x="1790765" y="8890"/>
                    <a:pt x="1951251" y="8890"/>
                  </a:cubicBezTo>
                  <a:cubicBezTo>
                    <a:pt x="2129568" y="7620"/>
                    <a:pt x="2307885" y="10160"/>
                    <a:pt x="2486202" y="8890"/>
                  </a:cubicBezTo>
                  <a:cubicBezTo>
                    <a:pt x="2709098" y="8890"/>
                    <a:pt x="6747978" y="6350"/>
                    <a:pt x="6970874" y="5080"/>
                  </a:cubicBezTo>
                  <a:cubicBezTo>
                    <a:pt x="7184855" y="3810"/>
                    <a:pt x="7398835" y="2540"/>
                    <a:pt x="7621731" y="2540"/>
                  </a:cubicBezTo>
                  <a:cubicBezTo>
                    <a:pt x="7987282" y="1270"/>
                    <a:pt x="8343915" y="0"/>
                    <a:pt x="8709465" y="0"/>
                  </a:cubicBezTo>
                  <a:cubicBezTo>
                    <a:pt x="8861034" y="0"/>
                    <a:pt x="9021520" y="2540"/>
                    <a:pt x="9173089" y="2540"/>
                  </a:cubicBezTo>
                  <a:cubicBezTo>
                    <a:pt x="9592134" y="3810"/>
                    <a:pt x="10020095" y="5080"/>
                    <a:pt x="10439140" y="7620"/>
                  </a:cubicBezTo>
                  <a:cubicBezTo>
                    <a:pt x="10662036" y="8890"/>
                    <a:pt x="10884932" y="12700"/>
                    <a:pt x="11107828" y="16510"/>
                  </a:cubicBezTo>
                  <a:cubicBezTo>
                    <a:pt x="11161324" y="16510"/>
                    <a:pt x="11214819" y="16510"/>
                    <a:pt x="11259398" y="16510"/>
                  </a:cubicBezTo>
                  <a:cubicBezTo>
                    <a:pt x="11302099" y="17780"/>
                    <a:pt x="11310989" y="20320"/>
                    <a:pt x="11321149" y="21590"/>
                  </a:cubicBezTo>
                  <a:close/>
                  <a:moveTo>
                    <a:pt x="11331309" y="4180113"/>
                  </a:moveTo>
                  <a:cubicBezTo>
                    <a:pt x="11332579" y="4163603"/>
                    <a:pt x="11333849" y="4150903"/>
                    <a:pt x="11333849" y="4138203"/>
                  </a:cubicBezTo>
                  <a:cubicBezTo>
                    <a:pt x="11332579" y="3956259"/>
                    <a:pt x="11331309" y="3783550"/>
                    <a:pt x="11331309" y="3597807"/>
                  </a:cubicBezTo>
                  <a:cubicBezTo>
                    <a:pt x="11331309" y="3513082"/>
                    <a:pt x="11333849" y="3428357"/>
                    <a:pt x="11332579" y="3343633"/>
                  </a:cubicBezTo>
                  <a:cubicBezTo>
                    <a:pt x="11332579" y="3265425"/>
                    <a:pt x="11331309" y="3183959"/>
                    <a:pt x="11330039" y="3105751"/>
                  </a:cubicBezTo>
                  <a:cubicBezTo>
                    <a:pt x="11324959" y="2985181"/>
                    <a:pt x="11313529" y="489055"/>
                    <a:pt x="11313529" y="368485"/>
                  </a:cubicBezTo>
                  <a:cubicBezTo>
                    <a:pt x="11310989" y="267467"/>
                    <a:pt x="11308449" y="163190"/>
                    <a:pt x="11305909" y="63500"/>
                  </a:cubicBezTo>
                  <a:cubicBezTo>
                    <a:pt x="11304639" y="44450"/>
                    <a:pt x="11303369" y="43180"/>
                    <a:pt x="11232651" y="41910"/>
                  </a:cubicBezTo>
                  <a:cubicBezTo>
                    <a:pt x="11205903" y="41910"/>
                    <a:pt x="11188072" y="41910"/>
                    <a:pt x="11161324" y="40640"/>
                  </a:cubicBezTo>
                  <a:cubicBezTo>
                    <a:pt x="10938428" y="36830"/>
                    <a:pt x="10706616" y="31750"/>
                    <a:pt x="10483719" y="30480"/>
                  </a:cubicBezTo>
                  <a:cubicBezTo>
                    <a:pt x="9939852" y="26670"/>
                    <a:pt x="9387070" y="25400"/>
                    <a:pt x="8843203" y="22860"/>
                  </a:cubicBezTo>
                  <a:cubicBezTo>
                    <a:pt x="8762961" y="22860"/>
                    <a:pt x="8673802" y="22860"/>
                    <a:pt x="8593559" y="22860"/>
                  </a:cubicBezTo>
                  <a:cubicBezTo>
                    <a:pt x="8459822" y="22860"/>
                    <a:pt x="8326083" y="22860"/>
                    <a:pt x="8201262" y="22860"/>
                  </a:cubicBezTo>
                  <a:cubicBezTo>
                    <a:pt x="7915955" y="22860"/>
                    <a:pt x="7630648" y="22860"/>
                    <a:pt x="7354256" y="24130"/>
                  </a:cubicBezTo>
                  <a:cubicBezTo>
                    <a:pt x="7113528" y="25400"/>
                    <a:pt x="3056816" y="29210"/>
                    <a:pt x="2816088" y="29210"/>
                  </a:cubicBezTo>
                  <a:cubicBezTo>
                    <a:pt x="2423791" y="29210"/>
                    <a:pt x="2031494" y="26670"/>
                    <a:pt x="1639196" y="33020"/>
                  </a:cubicBezTo>
                  <a:cubicBezTo>
                    <a:pt x="1434132" y="36830"/>
                    <a:pt x="1237983" y="36830"/>
                    <a:pt x="1041834" y="38100"/>
                  </a:cubicBezTo>
                  <a:cubicBezTo>
                    <a:pt x="703032" y="41910"/>
                    <a:pt x="364230" y="45720"/>
                    <a:pt x="49530" y="50800"/>
                  </a:cubicBezTo>
                  <a:cubicBezTo>
                    <a:pt x="36830" y="50800"/>
                    <a:pt x="34290" y="53340"/>
                    <a:pt x="33020" y="75207"/>
                  </a:cubicBezTo>
                  <a:cubicBezTo>
                    <a:pt x="31750" y="133862"/>
                    <a:pt x="31750" y="192518"/>
                    <a:pt x="30480" y="251174"/>
                  </a:cubicBezTo>
                  <a:cubicBezTo>
                    <a:pt x="29210" y="348933"/>
                    <a:pt x="26670" y="443434"/>
                    <a:pt x="25400" y="541194"/>
                  </a:cubicBezTo>
                  <a:cubicBezTo>
                    <a:pt x="20320" y="645470"/>
                    <a:pt x="26670" y="3193735"/>
                    <a:pt x="29210" y="3298011"/>
                  </a:cubicBezTo>
                  <a:cubicBezTo>
                    <a:pt x="29210" y="3408805"/>
                    <a:pt x="29210" y="3522858"/>
                    <a:pt x="30480" y="3633652"/>
                  </a:cubicBezTo>
                  <a:cubicBezTo>
                    <a:pt x="30480" y="3715119"/>
                    <a:pt x="33020" y="3796585"/>
                    <a:pt x="33020" y="3878051"/>
                  </a:cubicBezTo>
                  <a:cubicBezTo>
                    <a:pt x="33020" y="3966035"/>
                    <a:pt x="33020" y="4054018"/>
                    <a:pt x="31750" y="4138203"/>
                  </a:cubicBezTo>
                  <a:cubicBezTo>
                    <a:pt x="31750" y="4142013"/>
                    <a:pt x="31750" y="4144553"/>
                    <a:pt x="31750" y="4148363"/>
                  </a:cubicBezTo>
                  <a:cubicBezTo>
                    <a:pt x="31750" y="4158523"/>
                    <a:pt x="35560" y="4162333"/>
                    <a:pt x="44450" y="4162333"/>
                  </a:cubicBezTo>
                  <a:cubicBezTo>
                    <a:pt x="105670" y="4162333"/>
                    <a:pt x="230492" y="4163603"/>
                    <a:pt x="346398" y="4163603"/>
                  </a:cubicBezTo>
                  <a:cubicBezTo>
                    <a:pt x="515799" y="4163603"/>
                    <a:pt x="694116" y="4161063"/>
                    <a:pt x="863517" y="4163603"/>
                  </a:cubicBezTo>
                  <a:cubicBezTo>
                    <a:pt x="1139908" y="4167413"/>
                    <a:pt x="1416300" y="4169953"/>
                    <a:pt x="1692691" y="4168683"/>
                  </a:cubicBezTo>
                  <a:cubicBezTo>
                    <a:pt x="1871008" y="4167413"/>
                    <a:pt x="2040409" y="4169953"/>
                    <a:pt x="2218726" y="4169953"/>
                  </a:cubicBezTo>
                  <a:cubicBezTo>
                    <a:pt x="2477286" y="4169953"/>
                    <a:pt x="2735846" y="4168683"/>
                    <a:pt x="2994405" y="4169953"/>
                  </a:cubicBezTo>
                  <a:cubicBezTo>
                    <a:pt x="3377787" y="4171223"/>
                    <a:pt x="7586068" y="4161063"/>
                    <a:pt x="7978365" y="4163603"/>
                  </a:cubicBezTo>
                  <a:cubicBezTo>
                    <a:pt x="8147766" y="4164873"/>
                    <a:pt x="8317168" y="4166143"/>
                    <a:pt x="8477653" y="4166143"/>
                  </a:cubicBezTo>
                  <a:cubicBezTo>
                    <a:pt x="8771876" y="4168683"/>
                    <a:pt x="9057183" y="4164873"/>
                    <a:pt x="9351406" y="4168683"/>
                  </a:cubicBezTo>
                  <a:cubicBezTo>
                    <a:pt x="9592134" y="4171223"/>
                    <a:pt x="9832862" y="4171223"/>
                    <a:pt x="10073590" y="4173763"/>
                  </a:cubicBezTo>
                  <a:cubicBezTo>
                    <a:pt x="10430224" y="4177573"/>
                    <a:pt x="10786858" y="4180113"/>
                    <a:pt x="11143492" y="4181383"/>
                  </a:cubicBezTo>
                  <a:cubicBezTo>
                    <a:pt x="11277230" y="4181384"/>
                    <a:pt x="11310989" y="4180113"/>
                    <a:pt x="11331309" y="4180113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3E84EF61-358E-6DF6-9BD4-C54621B31896}"/>
              </a:ext>
            </a:extLst>
          </p:cNvPr>
          <p:cNvSpPr/>
          <p:nvPr/>
        </p:nvSpPr>
        <p:spPr>
          <a:xfrm>
            <a:off x="1039136" y="1840970"/>
            <a:ext cx="10113727" cy="1877142"/>
          </a:xfrm>
          <a:prstGeom prst="wedgeRoundRectCallout">
            <a:avLst>
              <a:gd name="adj1" fmla="val -20294"/>
              <a:gd name="adj2" fmla="val 6632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hận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về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AB.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hận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về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AB so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8CA7ED9-DC2C-653A-8DC5-1499FBA7097C}"/>
              </a:ext>
            </a:extLst>
          </p:cNvPr>
          <p:cNvSpPr txBox="1"/>
          <p:nvPr/>
        </p:nvSpPr>
        <p:spPr>
          <a:xfrm>
            <a:off x="1141088" y="4243858"/>
            <a:ext cx="9731864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94106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AB.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941060" algn="l"/>
              </a:tabLst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uiExpand="1" build="p" animBg="1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0F55C7B-DE7D-2B7C-AE23-538907165620}"/>
              </a:ext>
            </a:extLst>
          </p:cNvPr>
          <p:cNvGrpSpPr/>
          <p:nvPr/>
        </p:nvGrpSpPr>
        <p:grpSpPr>
          <a:xfrm>
            <a:off x="4727728" y="2982792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="" xmlns:a16="http://schemas.microsoft.com/office/drawing/2014/main" id="{986E092C-A779-4C28-8873-AAB1BCBADA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A3A89E9-09BD-76CF-CFE2-68046F6EB3A5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A3C5DC-4E9C-AAF9-10AB-AEEEF2F66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58" y="3870701"/>
            <a:ext cx="5194242" cy="2987299"/>
          </a:xfrm>
          <a:prstGeom prst="rect">
            <a:avLst/>
          </a:prstGeom>
        </p:spPr>
      </p:pic>
      <p:sp>
        <p:nvSpPr>
          <p:cNvPr id="2" name="Rectangle: Rounded Corners 1">
            <a:hlinkClick r:id="rId5"/>
            <a:extLst>
              <a:ext uri="{FF2B5EF4-FFF2-40B4-BE49-F238E27FC236}">
                <a16:creationId xmlns=""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637847" y="1245561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782501" y="868063"/>
            <a:ext cx="9601017" cy="1293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Gọi tên hình tròn và các bán kính của mỗi hình sau (theo mẫu):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87E01F-5479-E5C5-C881-1D1561F413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662" t="16293" r="3343" b="33985"/>
          <a:stretch/>
        </p:blipFill>
        <p:spPr>
          <a:xfrm>
            <a:off x="4585524" y="2480538"/>
            <a:ext cx="5543550" cy="276888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90A1931-EB43-8022-93EC-03DC3DB7E295}"/>
              </a:ext>
            </a:extLst>
          </p:cNvPr>
          <p:cNvSpPr/>
          <p:nvPr/>
        </p:nvSpPr>
        <p:spPr>
          <a:xfrm>
            <a:off x="4585525" y="5163692"/>
            <a:ext cx="2643044" cy="1163955"/>
          </a:xfrm>
          <a:prstGeom prst="roundRect">
            <a:avLst/>
          </a:prstGeom>
          <a:solidFill>
            <a:srgbClr val="FAFAC8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tabLst>
                <a:tab pos="5941060" algn="l"/>
              </a:tabLst>
            </a:pP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H,</a:t>
            </a:r>
          </a:p>
          <a:p>
            <a:pPr algn="ctr">
              <a:lnSpc>
                <a:spcPct val="150000"/>
              </a:lnSpc>
              <a:tabLst>
                <a:tab pos="5941060" algn="l"/>
              </a:tabLst>
            </a:pP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8E266FA5-7FE4-489A-C9EC-B356CAFE0ABD}"/>
              </a:ext>
            </a:extLst>
          </p:cNvPr>
          <p:cNvSpPr/>
          <p:nvPr/>
        </p:nvSpPr>
        <p:spPr>
          <a:xfrm>
            <a:off x="7486031" y="5163692"/>
            <a:ext cx="2643044" cy="1163955"/>
          </a:xfrm>
          <a:prstGeom prst="roundRect">
            <a:avLst/>
          </a:prstGeom>
          <a:solidFill>
            <a:srgbClr val="FAFAC8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tabLst>
                <a:tab pos="5941060" algn="l"/>
              </a:tabLst>
            </a:pP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I,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IN, IP, IM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77EEC9F-EEA5-F7EC-F53F-6E61FC838BEF}"/>
              </a:ext>
            </a:extLst>
          </p:cNvPr>
          <p:cNvGrpSpPr/>
          <p:nvPr/>
        </p:nvGrpSpPr>
        <p:grpSpPr>
          <a:xfrm>
            <a:off x="476250" y="2480538"/>
            <a:ext cx="3557731" cy="3847108"/>
            <a:chOff x="476250" y="1822170"/>
            <a:chExt cx="3557731" cy="384710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CC50681-90F9-1013-0D02-B8BA12A00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07" t="16293" r="60156" b="17222"/>
            <a:stretch/>
          </p:blipFill>
          <p:spPr>
            <a:xfrm>
              <a:off x="476250" y="1822170"/>
              <a:ext cx="3557731" cy="370233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9D1DF684-5254-CBFA-AD9B-721A61445F30}"/>
                </a:ext>
              </a:extLst>
            </p:cNvPr>
            <p:cNvSpPr/>
            <p:nvPr/>
          </p:nvSpPr>
          <p:spPr>
            <a:xfrm>
              <a:off x="637847" y="4533445"/>
              <a:ext cx="3227017" cy="1135833"/>
            </a:xfrm>
            <a:prstGeom prst="roundRect">
              <a:avLst/>
            </a:prstGeom>
            <a:solidFill>
              <a:srgbClr val="FAFAC8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50000"/>
                </a:lnSpc>
                <a:tabLst>
                  <a:tab pos="5941060" algn="l"/>
                </a:tabLst>
              </a:pPr>
              <a:r>
                <a:rPr lang="en-US" sz="2000" b="1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Mẫu: </a:t>
              </a:r>
              <a:r>
                <a:rPr lang="en-US" sz="20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 </a:t>
              </a:r>
              <a:r>
                <a:rPr lang="en-US" sz="20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tròn</a:t>
              </a:r>
              <a:r>
                <a:rPr lang="en-US" sz="20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20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O, </a:t>
              </a:r>
              <a:r>
                <a:rPr lang="en-US" sz="20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bán</a:t>
              </a:r>
              <a:r>
                <a:rPr lang="en-US" sz="20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kính</a:t>
              </a:r>
              <a:r>
                <a:rPr lang="en-US" sz="20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OA</a:t>
              </a:r>
            </a:p>
          </p:txBody>
        </p:sp>
      </p:grpSp>
      <p:sp>
        <p:nvSpPr>
          <p:cNvPr id="17" name="Arrow: Right 16">
            <a:extLst>
              <a:ext uri="{FF2B5EF4-FFF2-40B4-BE49-F238E27FC236}">
                <a16:creationId xmlns="" xmlns:a16="http://schemas.microsoft.com/office/drawing/2014/main" id="{024F4FBD-E12B-5E23-47F4-5CF6C743A519}"/>
              </a:ext>
            </a:extLst>
          </p:cNvPr>
          <p:cNvSpPr/>
          <p:nvPr/>
        </p:nvSpPr>
        <p:spPr>
          <a:xfrm>
            <a:off x="3776518" y="3715299"/>
            <a:ext cx="587829" cy="29935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DC66C2-0B39-9128-DDFD-AA533631A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58" y="3870701"/>
            <a:ext cx="5194242" cy="2987299"/>
          </a:xfrm>
          <a:prstGeom prst="rect">
            <a:avLst/>
          </a:prstGeom>
        </p:spPr>
      </p:pic>
      <p:sp>
        <p:nvSpPr>
          <p:cNvPr id="2" name="Rectangle: Rounded Corners 1">
            <a:hlinkClick r:id="rId5"/>
            <a:extLst>
              <a:ext uri="{FF2B5EF4-FFF2-40B4-BE49-F238E27FC236}">
                <a16:creationId xmlns=""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592910" y="1283670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733733" y="868063"/>
            <a:ext cx="9601017" cy="1293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Gọi tên hình tròn và đường kính của mỗi hình sau (theo mẫu):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A25AB873-5D9D-5299-EDE8-34474B91439F}"/>
              </a:ext>
            </a:extLst>
          </p:cNvPr>
          <p:cNvSpPr/>
          <p:nvPr/>
        </p:nvSpPr>
        <p:spPr>
          <a:xfrm>
            <a:off x="3762295" y="3381870"/>
            <a:ext cx="587829" cy="29935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6CA3020-2CAA-6DA4-F285-5BC09A8A5164}"/>
              </a:ext>
            </a:extLst>
          </p:cNvPr>
          <p:cNvGrpSpPr/>
          <p:nvPr/>
        </p:nvGrpSpPr>
        <p:grpSpPr>
          <a:xfrm>
            <a:off x="292608" y="2484774"/>
            <a:ext cx="3469687" cy="3435059"/>
            <a:chOff x="637847" y="2232547"/>
            <a:chExt cx="3469687" cy="3435059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196551D-973A-C007-1F34-0FD607C89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2658" r="69627" b="52067"/>
            <a:stretch/>
          </p:blipFill>
          <p:spPr>
            <a:xfrm>
              <a:off x="637847" y="2232547"/>
              <a:ext cx="3381303" cy="2208965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24F05E69-FFCD-EDC9-A479-BCF9CD28533F}"/>
                </a:ext>
              </a:extLst>
            </p:cNvPr>
            <p:cNvSpPr/>
            <p:nvPr/>
          </p:nvSpPr>
          <p:spPr>
            <a:xfrm>
              <a:off x="1055036" y="4713498"/>
              <a:ext cx="3052498" cy="954108"/>
            </a:xfrm>
            <a:prstGeom prst="roundRect">
              <a:avLst/>
            </a:prstGeom>
            <a:solidFill>
              <a:srgbClr val="FAFAC8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50000"/>
                </a:lnSpc>
                <a:tabLst>
                  <a:tab pos="5941060" algn="l"/>
                </a:tabLst>
              </a:pPr>
              <a:r>
                <a:rPr lang="en-US" sz="2000" b="1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Mẫu: </a:t>
              </a:r>
              <a:r>
                <a:rPr lang="en-US" sz="20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 </a:t>
              </a:r>
              <a:r>
                <a:rPr lang="en-US" sz="20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tròn</a:t>
              </a:r>
              <a:r>
                <a:rPr lang="en-US" sz="20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20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O, </a:t>
              </a:r>
              <a:r>
                <a:rPr lang="en-US" sz="20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0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kính</a:t>
              </a:r>
              <a:r>
                <a:rPr lang="en-US" sz="20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AB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7E53FFF-B68B-0640-8FD8-55ABD76D96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487" t="12132" r="9714" b="33013"/>
          <a:stretch/>
        </p:blipFill>
        <p:spPr>
          <a:xfrm>
            <a:off x="4730427" y="2310028"/>
            <a:ext cx="5766624" cy="343505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F30CFA5C-66C0-9B9F-65D1-29586C82F885}"/>
              </a:ext>
            </a:extLst>
          </p:cNvPr>
          <p:cNvSpPr/>
          <p:nvPr/>
        </p:nvSpPr>
        <p:spPr>
          <a:xfrm>
            <a:off x="4642344" y="4965725"/>
            <a:ext cx="2907311" cy="954108"/>
          </a:xfrm>
          <a:prstGeom prst="roundRect">
            <a:avLst/>
          </a:prstGeom>
          <a:solidFill>
            <a:srgbClr val="FAFAC8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tabLst>
                <a:tab pos="5941060" algn="l"/>
              </a:tabLst>
            </a:pP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 tròn tâm E,</a:t>
            </a:r>
            <a:endParaRPr lang="en-US" sz="2000" dirty="0"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tabLst>
                <a:tab pos="5941060" algn="l"/>
              </a:tabLst>
            </a:pP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đường kính PQ</a:t>
            </a:r>
            <a:endParaRPr lang="en-US" sz="2000" dirty="0"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AE6D16E7-CA7C-617F-FD35-4BA0E47EB4E7}"/>
              </a:ext>
            </a:extLst>
          </p:cNvPr>
          <p:cNvSpPr/>
          <p:nvPr/>
        </p:nvSpPr>
        <p:spPr>
          <a:xfrm>
            <a:off x="8141223" y="5035829"/>
            <a:ext cx="2907311" cy="954108"/>
          </a:xfrm>
          <a:prstGeom prst="roundRect">
            <a:avLst/>
          </a:prstGeom>
          <a:solidFill>
            <a:srgbClr val="FAFAC8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tabLst>
                <a:tab pos="5941060" algn="l"/>
              </a:tabLst>
            </a:pP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 tròn tâm C, đường kính DH</a:t>
            </a:r>
          </a:p>
        </p:txBody>
      </p:sp>
    </p:spTree>
    <p:extLst>
      <p:ext uri="{BB962C8B-B14F-4D97-AF65-F5344CB8AC3E}">
        <p14:creationId xmlns:p14="http://schemas.microsoft.com/office/powerpoint/2010/main" val="308893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B66AE5-7A31-8BAB-52E0-B43C779EA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58" y="3870701"/>
            <a:ext cx="5194242" cy="2987299"/>
          </a:xfrm>
          <a:prstGeom prst="rect">
            <a:avLst/>
          </a:prstGeom>
        </p:spPr>
      </p:pic>
      <p:sp>
        <p:nvSpPr>
          <p:cNvPr id="2" name="Rectangle: Rounded Corners 1">
            <a:hlinkClick r:id="rId5"/>
            <a:extLst>
              <a:ext uri="{FF2B5EF4-FFF2-40B4-BE49-F238E27FC236}">
                <a16:creationId xmlns=""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485683" y="913211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557186" y="799958"/>
            <a:ext cx="9759940" cy="230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Cho hình tròn tâm O có độ dài đường kính bằng 8 cm. Tính độ dài bán kính của hình tròn đó.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Cho hình tròn tâm O có độ dài bán kính bằng 5 cm. Tính độ dài đường kính của hình tròn đó.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0E0A1863-4D8E-24D9-7528-A486F2B969C5}"/>
                  </a:ext>
                </a:extLst>
              </p:cNvPr>
              <p:cNvSpPr txBox="1"/>
              <p:nvPr/>
            </p:nvSpPr>
            <p:spPr>
              <a:xfrm>
                <a:off x="1557186" y="3213260"/>
                <a:ext cx="9925142" cy="2789225"/>
              </a:xfrm>
              <a:prstGeom prst="rect">
                <a:avLst/>
              </a:prstGeom>
              <a:solidFill>
                <a:srgbClr val="FFFAF7"/>
              </a:solidFill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5941060" algn="l"/>
                  </a:tabLst>
                </a:pP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</a:t>
                </a:r>
                <a:endParaRPr lang="en-US" sz="2400" b="1" dirty="0">
                  <a:effectLst/>
                  <a:latin typeface="UTM Avo" panose="02040603050506020204" pitchFamily="18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5941060" algn="l"/>
                  </a:tabLs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2400" dirty="0">
                    <a:latin typeface="UTM Avo" panose="020406030505060202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 (cm)</a:t>
                </a:r>
                <a:endParaRPr lang="en-US" sz="2400" dirty="0">
                  <a:effectLst/>
                  <a:latin typeface="UTM Avo" panose="02040603050506020204" pitchFamily="18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5941060" algn="l"/>
                  </a:tabLst>
                </a:pP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 cm.</a:t>
                </a:r>
                <a:endParaRPr lang="en-US" sz="2400" dirty="0">
                  <a:effectLst/>
                  <a:latin typeface="UTM Avo" panose="02040603050506020204" pitchFamily="18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5941060" algn="l"/>
                  </a:tabLs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2400" dirty="0">
                    <a:latin typeface="UTM Avo" panose="020406030505060202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10 (cm)</a:t>
                </a:r>
                <a:endParaRPr lang="en-US" sz="2400" dirty="0">
                  <a:effectLst/>
                  <a:latin typeface="UTM Avo" panose="02040603050506020204" pitchFamily="18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5941060" algn="l"/>
                  </a:tabLst>
                </a:pP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 cm.</a:t>
                </a:r>
                <a:endParaRPr lang="en-US" sz="2400" dirty="0">
                  <a:effectLst/>
                  <a:latin typeface="UTM Avo" panose="02040603050506020204" pitchFamily="18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0A1863-4D8E-24D9-7528-A486F2B96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186" y="3213260"/>
                <a:ext cx="9925142" cy="2789225"/>
              </a:xfrm>
              <a:prstGeom prst="rect">
                <a:avLst/>
              </a:prstGeom>
              <a:blipFill>
                <a:blip r:embed="rId6"/>
                <a:stretch>
                  <a:fillRect l="-921" b="-4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9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441</Words>
  <Application>Microsoft Office PowerPoint</Application>
  <PresentationFormat>Custom</PresentationFormat>
  <Paragraphs>50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UTM Avo</vt:lpstr>
      <vt:lpstr>Times New Roman</vt:lpstr>
      <vt:lpstr>Cambria Math</vt:lpstr>
      <vt:lpstr>Calibri</vt:lpstr>
      <vt:lpstr>DengXian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</cp:lastModifiedBy>
  <cp:revision>32</cp:revision>
  <dcterms:modified xsi:type="dcterms:W3CDTF">2025-02-03T01:41:54Z</dcterms:modified>
</cp:coreProperties>
</file>