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89" r:id="rId2"/>
    <p:sldId id="262" r:id="rId3"/>
    <p:sldId id="259" r:id="rId4"/>
    <p:sldId id="263" r:id="rId5"/>
    <p:sldId id="265" r:id="rId6"/>
    <p:sldId id="257" r:id="rId7"/>
    <p:sldId id="258" r:id="rId8"/>
    <p:sldId id="275" r:id="rId9"/>
    <p:sldId id="280" r:id="rId10"/>
  </p:sldIdLst>
  <p:sldSz cx="18288000" cy="10287000"/>
  <p:notesSz cx="6858000" cy="9144000"/>
  <p:embeddedFontLst>
    <p:embeddedFont>
      <p:font typeface="Paytone One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792432" y="594646"/>
            <a:ext cx="14278235" cy="212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78" tIns="80739" rIns="161478" bIns="807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HẢI AN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67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TIỂU HỌC ĐẰNG HẢI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362" y="7200900"/>
            <a:ext cx="3339036" cy="288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1464" y="58970"/>
            <a:ext cx="1555554" cy="16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oogle Shape;91;p13">
            <a:extLst>
              <a:ext uri="{FF2B5EF4-FFF2-40B4-BE49-F238E27FC236}">
                <a16:creationId xmlns:a16="http://schemas.microsoft.com/office/drawing/2014/main" id="{2D373196-5A98-1C52-5828-333C6CF1D902}"/>
              </a:ext>
            </a:extLst>
          </p:cNvPr>
          <p:cNvGrpSpPr/>
          <p:nvPr/>
        </p:nvGrpSpPr>
        <p:grpSpPr>
          <a:xfrm>
            <a:off x="1431357" y="2838496"/>
            <a:ext cx="15425286" cy="5234690"/>
            <a:chOff x="-156867" y="-2197268"/>
            <a:chExt cx="20567048" cy="6979586"/>
          </a:xfrm>
        </p:grpSpPr>
        <p:sp>
          <p:nvSpPr>
            <p:cNvPr id="3" name="Google Shape;92;p13">
              <a:extLst>
                <a:ext uri="{FF2B5EF4-FFF2-40B4-BE49-F238E27FC236}">
                  <a16:creationId xmlns:a16="http://schemas.microsoft.com/office/drawing/2014/main" id="{C99AE865-C4BD-CAAE-4C40-1B11E328BBEB}"/>
                </a:ext>
              </a:extLst>
            </p:cNvPr>
            <p:cNvSpPr txBox="1"/>
            <p:nvPr/>
          </p:nvSpPr>
          <p:spPr>
            <a:xfrm>
              <a:off x="-156867" y="875608"/>
              <a:ext cx="20567048" cy="390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0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0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000" dirty="0"/>
            </a:p>
          </p:txBody>
        </p:sp>
        <p:sp>
          <p:nvSpPr>
            <p:cNvPr id="4" name="Google Shape;93;p13">
              <a:extLst>
                <a:ext uri="{FF2B5EF4-FFF2-40B4-BE49-F238E27FC236}">
                  <a16:creationId xmlns:a16="http://schemas.microsoft.com/office/drawing/2014/main" id="{5DC711FE-2B38-6430-1694-054BA8AC1C3C}"/>
                </a:ext>
              </a:extLst>
            </p:cNvPr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0477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252" y="646296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4899005" y="3192045"/>
            <a:ext cx="8893607" cy="312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 !!! </a:t>
            </a:r>
          </a:p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atin typeface="Paytone One"/>
                <a:sym typeface="Paytone One"/>
              </a:rPr>
              <a:t>Any question ???</a:t>
            </a:r>
            <a:endParaRPr sz="8000"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724</Words>
  <Application>Microsoft Office PowerPoint</Application>
  <PresentationFormat>Custom</PresentationFormat>
  <Paragraphs>57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Thuần Bùi</cp:lastModifiedBy>
  <cp:revision>25</cp:revision>
  <dcterms:modified xsi:type="dcterms:W3CDTF">2025-02-07T10:01:54Z</dcterms:modified>
</cp:coreProperties>
</file>