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59" r:id="rId2"/>
  </p:sldMasterIdLst>
  <p:notesMasterIdLst>
    <p:notesMasterId r:id="rId16"/>
  </p:notesMasterIdLst>
  <p:sldIdLst>
    <p:sldId id="788" r:id="rId3"/>
    <p:sldId id="776" r:id="rId4"/>
    <p:sldId id="781" r:id="rId5"/>
    <p:sldId id="782" r:id="rId6"/>
    <p:sldId id="777" r:id="rId7"/>
    <p:sldId id="790" r:id="rId8"/>
    <p:sldId id="297" r:id="rId9"/>
    <p:sldId id="774" r:id="rId10"/>
    <p:sldId id="775" r:id="rId11"/>
    <p:sldId id="265" r:id="rId12"/>
    <p:sldId id="789" r:id="rId13"/>
    <p:sldId id="779" r:id="rId14"/>
    <p:sldId id="7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5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8450" y="119580"/>
            <a:ext cx="11595100" cy="6618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QUẬN HẢI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  <a:p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ĐẰNG HẢI</a:t>
            </a: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u="sng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4</a:t>
            </a: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SINH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LỚP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TRIỂN LÃM SƠ ĐỒ TƯ DUY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892" y="1720840"/>
            <a:ext cx="104002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2730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rgbClr val="2730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29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8900" y="2468209"/>
            <a:ext cx="663995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TRIỂN LÃM 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SƠ ĐỒ TƯ DUY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" y="156754"/>
            <a:ext cx="11717383" cy="6428719"/>
          </a:xfrm>
        </p:spPr>
      </p:pic>
    </p:spTree>
    <p:extLst>
      <p:ext uri="{BB962C8B-B14F-4D97-AF65-F5344CB8AC3E}">
        <p14:creationId xmlns:p14="http://schemas.microsoft.com/office/powerpoint/2010/main" val="3219865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132" y="442653"/>
            <a:ext cx="10226778" cy="159119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79300" y="2020784"/>
            <a:ext cx="3208957" cy="2870414"/>
            <a:chOff x="1579300" y="2020784"/>
            <a:chExt cx="3208957" cy="2870414"/>
          </a:xfrm>
        </p:grpSpPr>
        <p:sp>
          <p:nvSpPr>
            <p:cNvPr id="3" name="TextBox 2"/>
            <p:cNvSpPr txBox="1"/>
            <p:nvPr/>
          </p:nvSpPr>
          <p:spPr>
            <a:xfrm>
              <a:off x="1579300" y="2952206"/>
              <a:ext cx="2418756" cy="193899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 algn="ctr">
                <a:buAutoNum type="arabicPeriod"/>
              </a:pP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2721329" y="2020784"/>
              <a:ext cx="2066928" cy="918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88257" y="2020784"/>
            <a:ext cx="3846291" cy="2870414"/>
            <a:chOff x="4788257" y="2020784"/>
            <a:chExt cx="3846291" cy="2870414"/>
          </a:xfrm>
        </p:grpSpPr>
        <p:sp>
          <p:nvSpPr>
            <p:cNvPr id="11" name="TextBox 10"/>
            <p:cNvSpPr txBox="1"/>
            <p:nvPr/>
          </p:nvSpPr>
          <p:spPr>
            <a:xfrm>
              <a:off x="5011681" y="2952206"/>
              <a:ext cx="3622867" cy="193899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788257" y="2020784"/>
              <a:ext cx="2034858" cy="918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1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6790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ổ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1522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051138" y="133445"/>
            <a:ext cx="6641501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561703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18554" y="758844"/>
            <a:ext cx="8824956" cy="550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56034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154</Words>
  <Application>Microsoft Office PowerPoint</Application>
  <PresentationFormat>Widescreen</PresentationFormat>
  <Paragraphs>23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Cambria</vt:lpstr>
      <vt:lpstr>Times New Roman</vt:lpstr>
      <vt:lpstr>字魂59号-创粗黑</vt:lpstr>
      <vt:lpstr>第一PPT，www.1ppt.com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49</cp:revision>
  <dcterms:created xsi:type="dcterms:W3CDTF">2023-08-08T23:27:00Z</dcterms:created>
  <dcterms:modified xsi:type="dcterms:W3CDTF">2025-02-07T02:00:27Z</dcterms:modified>
</cp:coreProperties>
</file>