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5"/>
  </p:notesMasterIdLst>
  <p:sldIdLst>
    <p:sldId id="309" r:id="rId3"/>
    <p:sldId id="284" r:id="rId4"/>
    <p:sldId id="299" r:id="rId5"/>
    <p:sldId id="268" r:id="rId6"/>
    <p:sldId id="300" r:id="rId7"/>
    <p:sldId id="301" r:id="rId8"/>
    <p:sldId id="302" r:id="rId9"/>
    <p:sldId id="303" r:id="rId10"/>
    <p:sldId id="304" r:id="rId11"/>
    <p:sldId id="305" r:id="rId12"/>
    <p:sldId id="257" r:id="rId13"/>
    <p:sldId id="285" r:id="rId14"/>
    <p:sldId id="296" r:id="rId15"/>
    <p:sldId id="288" r:id="rId16"/>
    <p:sldId id="295" r:id="rId17"/>
    <p:sldId id="280" r:id="rId18"/>
    <p:sldId id="306" r:id="rId19"/>
    <p:sldId id="291" r:id="rId20"/>
    <p:sldId id="307" r:id="rId21"/>
    <p:sldId id="308" r:id="rId22"/>
    <p:sldId id="264" r:id="rId23"/>
    <p:sldId id="282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20.png"/><Relationship Id="rId12" Type="http://schemas.openxmlformats.org/officeDocument/2006/relationships/slide" Target="slide7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9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7.jpg"/><Relationship Id="rId15" Type="http://schemas.openxmlformats.org/officeDocument/2006/relationships/slide" Target="slide10.xml"/><Relationship Id="rId23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openxmlformats.org/officeDocument/2006/relationships/image" Target="../media/image25.svg"/><Relationship Id="rId22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BF2BAC-6F63-20DF-3029-F1E4AFFE7A33}"/>
              </a:ext>
            </a:extLst>
          </p:cNvPr>
          <p:cNvGrpSpPr/>
          <p:nvPr/>
        </p:nvGrpSpPr>
        <p:grpSpPr>
          <a:xfrm>
            <a:off x="-76200" y="0"/>
            <a:ext cx="12268200" cy="6858000"/>
            <a:chOff x="-76200" y="0"/>
            <a:chExt cx="13944600" cy="7772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0C841E-1FD1-B24F-0158-97F50188017E}"/>
                </a:ext>
              </a:extLst>
            </p:cNvPr>
            <p:cNvSpPr/>
            <p:nvPr/>
          </p:nvSpPr>
          <p:spPr>
            <a:xfrm>
              <a:off x="-76200" y="0"/>
              <a:ext cx="13944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Google Shape;1015;p32">
              <a:extLst>
                <a:ext uri="{FF2B5EF4-FFF2-40B4-BE49-F238E27FC236}">
                  <a16:creationId xmlns:a16="http://schemas.microsoft.com/office/drawing/2014/main" id="{60EF7377-0189-5FB7-C25D-80A9DA3A84B5}"/>
                </a:ext>
              </a:extLst>
            </p:cNvPr>
            <p:cNvSpPr txBox="1">
              <a:spLocks/>
            </p:cNvSpPr>
            <p:nvPr/>
          </p:nvSpPr>
          <p:spPr>
            <a:xfrm>
              <a:off x="327212" y="4980091"/>
              <a:ext cx="13224387" cy="1746087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b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 KHỐI (TIẾT 1)</a:t>
              </a:r>
              <a:endParaRPr lang="en-US" sz="7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29EE3D-1676-A7DE-F338-A35CFEF03032}"/>
                </a:ext>
              </a:extLst>
            </p:cNvPr>
            <p:cNvSpPr txBox="1"/>
            <p:nvPr/>
          </p:nvSpPr>
          <p:spPr>
            <a:xfrm>
              <a:off x="4644104" y="2622421"/>
              <a:ext cx="4503990" cy="1311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 LỚP 5</a:t>
              </a:r>
            </a:p>
          </p:txBody>
        </p:sp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7CC6B469-6693-A627-74C1-DC839941D6D1}"/>
                </a:ext>
              </a:extLst>
            </p:cNvPr>
            <p:cNvSpPr txBox="1"/>
            <p:nvPr/>
          </p:nvSpPr>
          <p:spPr>
            <a:xfrm>
              <a:off x="2401819" y="665906"/>
              <a:ext cx="9075173" cy="129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QUẬN HẢI AN</a:t>
              </a:r>
            </a:p>
            <a:p>
              <a:pPr algn="ctr"/>
              <a:r>
                <a:rPr lang="en-US" sz="36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ĐẰNG HẢI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55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503</Words>
  <Application>Microsoft Office PowerPoint</Application>
  <PresentationFormat>Widescreen</PresentationFormat>
  <Paragraphs>74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Times New Roman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ACER</cp:lastModifiedBy>
  <cp:revision>35</cp:revision>
  <dcterms:created xsi:type="dcterms:W3CDTF">2022-08-23T00:31:44Z</dcterms:created>
  <dcterms:modified xsi:type="dcterms:W3CDTF">2025-02-11T14:53:29Z</dcterms:modified>
  <cp:category>HTTA2</cp:category>
  <cp:version>HTTA2</cp:version>
</cp:coreProperties>
</file>