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sldIdLst>
    <p:sldId id="293" r:id="rId3"/>
    <p:sldId id="273" r:id="rId4"/>
    <p:sldId id="266" r:id="rId5"/>
    <p:sldId id="260" r:id="rId6"/>
    <p:sldId id="271" r:id="rId7"/>
    <p:sldId id="281" r:id="rId8"/>
    <p:sldId id="282" r:id="rId9"/>
    <p:sldId id="283" r:id="rId10"/>
    <p:sldId id="284" r:id="rId11"/>
    <p:sldId id="261" r:id="rId12"/>
    <p:sldId id="268" r:id="rId13"/>
    <p:sldId id="275" r:id="rId14"/>
    <p:sldId id="289" r:id="rId15"/>
    <p:sldId id="290" r:id="rId16"/>
    <p:sldId id="291" r:id="rId17"/>
    <p:sldId id="292" r:id="rId18"/>
    <p:sldId id="263" r:id="rId19"/>
    <p:sldId id="270" r:id="rId20"/>
  </p:sldIdLst>
  <p:sldSz cx="12192000" cy="6858000"/>
  <p:notesSz cx="6858000" cy="9144000"/>
  <p:embeddedFontLst>
    <p:embeddedFont>
      <p:font typeface="Calibri Light" charset="0"/>
      <p:regular r:id="rId21"/>
      <p:italic r:id="rId22"/>
    </p:embeddedFont>
    <p:embeddedFont>
      <p:font typeface="Calibri" pitchFamily="34" charset="0"/>
      <p:regular r:id="rId23"/>
      <p:bold r:id="rId24"/>
      <p:italic r:id="rId25"/>
      <p:boldItalic r:id="rId26"/>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1"/>
    <p:restoredTop sz="94643"/>
  </p:normalViewPr>
  <p:slideViewPr>
    <p:cSldViewPr snapToGrid="0">
      <p:cViewPr>
        <p:scale>
          <a:sx n="76" d="100"/>
          <a:sy n="76" d="100"/>
        </p:scale>
        <p:origin x="-26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0EBAB38-F9B1-12E8-4194-CD76A9D9AD36}"/>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5" name="Footer Placeholder 4">
            <a:extLst>
              <a:ext uri="{FF2B5EF4-FFF2-40B4-BE49-F238E27FC236}">
                <a16:creationId xmlns:a16="http://schemas.microsoft.com/office/drawing/2014/main" xmlns=""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8BC5C8-39F6-6DD7-9FBA-7C02F011CA7E}"/>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5" name="Footer Placeholder 4">
            <a:extLst>
              <a:ext uri="{FF2B5EF4-FFF2-40B4-BE49-F238E27FC236}">
                <a16:creationId xmlns:a16="http://schemas.microsoft.com/office/drawing/2014/main" xmlns=""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B3290-4B06-5823-1D14-C03BE4FA6A47}"/>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5" name="Footer Placeholder 4">
            <a:extLst>
              <a:ext uri="{FF2B5EF4-FFF2-40B4-BE49-F238E27FC236}">
                <a16:creationId xmlns:a16="http://schemas.microsoft.com/office/drawing/2014/main" xmlns=""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E2AE65-1C31-E61D-C80A-17679EA4FBF9}"/>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5" name="Footer Placeholder 4">
            <a:extLst>
              <a:ext uri="{FF2B5EF4-FFF2-40B4-BE49-F238E27FC236}">
                <a16:creationId xmlns:a16="http://schemas.microsoft.com/office/drawing/2014/main" xmlns=""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7FD8D4-E3E9-3387-ECDD-20703B5339EC}"/>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5" name="Footer Placeholder 4">
            <a:extLst>
              <a:ext uri="{FF2B5EF4-FFF2-40B4-BE49-F238E27FC236}">
                <a16:creationId xmlns:a16="http://schemas.microsoft.com/office/drawing/2014/main" xmlns=""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43B5F6-C21A-532C-A7A0-20FFA9B88BCF}"/>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6" name="Footer Placeholder 5">
            <a:extLst>
              <a:ext uri="{FF2B5EF4-FFF2-40B4-BE49-F238E27FC236}">
                <a16:creationId xmlns:a16="http://schemas.microsoft.com/office/drawing/2014/main" xmlns=""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453256E-39DB-9C33-4E7F-391F27F04C47}"/>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8" name="Footer Placeholder 7">
            <a:extLst>
              <a:ext uri="{FF2B5EF4-FFF2-40B4-BE49-F238E27FC236}">
                <a16:creationId xmlns:a16="http://schemas.microsoft.com/office/drawing/2014/main" xmlns=""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8AF172-E041-99AC-255A-8B5AB21FC198}"/>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4" name="Footer Placeholder 3">
            <a:extLst>
              <a:ext uri="{FF2B5EF4-FFF2-40B4-BE49-F238E27FC236}">
                <a16:creationId xmlns:a16="http://schemas.microsoft.com/office/drawing/2014/main" xmlns=""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801730-6A3E-18EC-47DD-A614769CD06C}"/>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3" name="Footer Placeholder 2">
            <a:extLst>
              <a:ext uri="{FF2B5EF4-FFF2-40B4-BE49-F238E27FC236}">
                <a16:creationId xmlns:a16="http://schemas.microsoft.com/office/drawing/2014/main" xmlns=""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22BBB5-2CDF-8FC1-981F-4A0C5518ABC3}"/>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6" name="Footer Placeholder 5">
            <a:extLst>
              <a:ext uri="{FF2B5EF4-FFF2-40B4-BE49-F238E27FC236}">
                <a16:creationId xmlns:a16="http://schemas.microsoft.com/office/drawing/2014/main" xmlns=""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D62789-07EF-DBB0-122A-BEA8179E60B0}"/>
              </a:ext>
            </a:extLst>
          </p:cNvPr>
          <p:cNvSpPr>
            <a:spLocks noGrp="1"/>
          </p:cNvSpPr>
          <p:nvPr>
            <p:ph type="dt" sz="half" idx="10"/>
          </p:nvPr>
        </p:nvSpPr>
        <p:spPr/>
        <p:txBody>
          <a:bodyPr/>
          <a:lstStyle/>
          <a:p>
            <a:fld id="{9B35F583-0148-4553-964E-C48E0D09F0A7}" type="datetimeFigureOut">
              <a:rPr lang="en-US" smtClean="0"/>
              <a:t>3/10/2025</a:t>
            </a:fld>
            <a:endParaRPr lang="en-US"/>
          </a:p>
        </p:txBody>
      </p:sp>
      <p:sp>
        <p:nvSpPr>
          <p:cNvPr id="6" name="Footer Placeholder 5">
            <a:extLst>
              <a:ext uri="{FF2B5EF4-FFF2-40B4-BE49-F238E27FC236}">
                <a16:creationId xmlns:a16="http://schemas.microsoft.com/office/drawing/2014/main" xmlns=""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3/10/2025</a:t>
            </a:fld>
            <a:endParaRPr lang="en-US"/>
          </a:p>
        </p:txBody>
      </p:sp>
      <p:sp>
        <p:nvSpPr>
          <p:cNvPr id="5" name="Footer Placeholder 4">
            <a:extLst>
              <a:ext uri="{FF2B5EF4-FFF2-40B4-BE49-F238E27FC236}">
                <a16:creationId xmlns:a16="http://schemas.microsoft.com/office/drawing/2014/main" xmlns=""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hoc10.vn/doc-sach/tieng-viet-3-tap-2/1/135/40/"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31.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5.sv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ieng-viet-3-tap-2/1/135/40/"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3-tap-2/1/135/40/"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88819" y="2880033"/>
            <a:ext cx="10445189" cy="16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52" tIns="53826" rIns="107652" bIns="538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9"/>
              </a:spcBef>
              <a:spcAft>
                <a:spcPct val="0"/>
              </a:spcAft>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p>
          <a:p>
            <a:pPr algn="ctr" defTabSz="914377">
              <a:lnSpc>
                <a:spcPct val="150000"/>
              </a:lnSpc>
              <a:defRPr/>
            </a:pPr>
            <a:r>
              <a:rPr lang="en-US" sz="4000" b="1" dirty="0" err="1" smtClean="0">
                <a:solidFill>
                  <a:srgbClr val="FF0000"/>
                </a:solidFill>
                <a:latin typeface="UTM Avo" panose="02040603050506020204" pitchFamily="18" charset="0"/>
                <a:cs typeface="Arial" panose="020B0604020202020204" pitchFamily="34" charset="0"/>
              </a:rPr>
              <a:t>Tiết</a:t>
            </a:r>
            <a:r>
              <a:rPr lang="en-US" sz="4000" b="1" dirty="0" smtClean="0">
                <a:solidFill>
                  <a:srgbClr val="FF0000"/>
                </a:solidFill>
                <a:latin typeface="UTM Avo" panose="02040603050506020204" pitchFamily="18" charset="0"/>
                <a:cs typeface="Arial" panose="020B0604020202020204" pitchFamily="34" charset="0"/>
              </a:rPr>
              <a:t> 165: </a:t>
            </a:r>
            <a:r>
              <a:rPr lang="en-US" sz="4000" b="1" dirty="0" err="1" smtClean="0">
                <a:solidFill>
                  <a:srgbClr val="FF0000"/>
                </a:solidFill>
                <a:latin typeface="UTM Avo" panose="02040603050506020204" pitchFamily="18" charset="0"/>
              </a:rPr>
              <a:t>Trận</a:t>
            </a:r>
            <a:r>
              <a:rPr lang="en-US" sz="4000" b="1" dirty="0" smtClean="0">
                <a:solidFill>
                  <a:srgbClr val="FF0000"/>
                </a:solidFill>
                <a:latin typeface="UTM Avo" panose="02040603050506020204" pitchFamily="18" charset="0"/>
              </a:rPr>
              <a:t> </a:t>
            </a:r>
            <a:r>
              <a:rPr lang="en-US" sz="4000" b="1" dirty="0" err="1" smtClean="0">
                <a:solidFill>
                  <a:srgbClr val="FF0000"/>
                </a:solidFill>
                <a:latin typeface="UTM Avo" panose="02040603050506020204" pitchFamily="18" charset="0"/>
              </a:rPr>
              <a:t>bóng</a:t>
            </a:r>
            <a:r>
              <a:rPr lang="en-US" sz="4000" b="1" dirty="0" smtClean="0">
                <a:solidFill>
                  <a:srgbClr val="FF0000"/>
                </a:solidFill>
                <a:latin typeface="UTM Avo" panose="02040603050506020204" pitchFamily="18" charset="0"/>
              </a:rPr>
              <a:t> </a:t>
            </a:r>
            <a:r>
              <a:rPr lang="en-US" sz="4000" b="1" dirty="0" err="1" smtClean="0">
                <a:solidFill>
                  <a:srgbClr val="FF0000"/>
                </a:solidFill>
                <a:latin typeface="UTM Avo" panose="02040603050506020204" pitchFamily="18" charset="0"/>
              </a:rPr>
              <a:t>trên</a:t>
            </a:r>
            <a:r>
              <a:rPr lang="en-US" sz="4000" b="1" dirty="0" smtClean="0">
                <a:solidFill>
                  <a:srgbClr val="FF0000"/>
                </a:solidFill>
                <a:latin typeface="UTM Avo" panose="02040603050506020204" pitchFamily="18" charset="0"/>
              </a:rPr>
              <a:t> </a:t>
            </a:r>
            <a:r>
              <a:rPr lang="en-US" sz="4000" b="1" dirty="0" err="1" smtClean="0">
                <a:solidFill>
                  <a:srgbClr val="FF0000"/>
                </a:solidFill>
                <a:latin typeface="UTM Avo" panose="02040603050506020204" pitchFamily="18" charset="0"/>
              </a:rPr>
              <a:t>đường</a:t>
            </a:r>
            <a:r>
              <a:rPr lang="en-US" sz="4000" b="1" dirty="0" smtClean="0">
                <a:solidFill>
                  <a:srgbClr val="FF0000"/>
                </a:solidFill>
                <a:latin typeface="UTM Avo" panose="02040603050506020204" pitchFamily="18" charset="0"/>
              </a:rPr>
              <a:t> </a:t>
            </a:r>
            <a:r>
              <a:rPr lang="en-US" sz="4000" b="1" dirty="0" err="1" smtClean="0">
                <a:solidFill>
                  <a:srgbClr val="FF0000"/>
                </a:solidFill>
                <a:latin typeface="UTM Avo" panose="02040603050506020204" pitchFamily="18" charset="0"/>
              </a:rPr>
              <a:t>phố</a:t>
            </a:r>
            <a:endParaRPr lang="en-US" sz="4000" b="1" dirty="0">
              <a:solidFill>
                <a:srgbClr val="FF0000"/>
              </a:solidFill>
              <a:latin typeface="UTM Avo" panose="02040603050506020204" pitchFamily="18" charset="0"/>
              <a:cs typeface="Arial" panose="020B0604020202020204" pitchFamily="34" charset="0"/>
            </a:endParaRPr>
          </a:p>
        </p:txBody>
      </p:sp>
      <p:sp>
        <p:nvSpPr>
          <p:cNvPr id="31" name="Text Box 17"/>
          <p:cNvSpPr txBox="1">
            <a:spLocks noChangeArrowheads="1"/>
          </p:cNvSpPr>
          <p:nvPr/>
        </p:nvSpPr>
        <p:spPr bwMode="auto">
          <a:xfrm>
            <a:off x="1194954" y="396430"/>
            <a:ext cx="9518823" cy="142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52" tIns="53826" rIns="107652" bIns="538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4000" b="1" dirty="0">
                <a:solidFill>
                  <a:srgbClr val="0000CC"/>
                </a:solidFill>
                <a:effectLst>
                  <a:outerShdw blurRad="38100" dist="38100" dir="2700000" algn="tl">
                    <a:srgbClr val="000000">
                      <a:alpha val="43137"/>
                    </a:srgbClr>
                  </a:outerShdw>
                </a:effectLst>
                <a:latin typeface="Times New Roman" pitchFamily="18" charset="0"/>
              </a:rPr>
              <a:t>UBND QUẬN HẢI AN</a:t>
            </a:r>
          </a:p>
          <a:p>
            <a:pPr algn="ctr" eaLnBrk="1" fontAlgn="base" hangingPunct="1">
              <a:spcAft>
                <a:spcPct val="0"/>
              </a:spcAft>
              <a:defRPr/>
            </a:pPr>
            <a:r>
              <a:rPr lang="en-US" sz="4500" b="1" dirty="0">
                <a:solidFill>
                  <a:srgbClr val="0000CC"/>
                </a:solidFill>
                <a:effectLst>
                  <a:outerShdw blurRad="38100" dist="38100" dir="2700000" algn="tl">
                    <a:srgbClr val="000000">
                      <a:alpha val="43137"/>
                    </a:srgbClr>
                  </a:outerShdw>
                </a:effectLst>
                <a:latin typeface="Times New Roman" pitchFamily="18" charset="0"/>
              </a:rPr>
              <a:t>TRƯỜNG TIỂU HỌC ĐẰNG HẢI</a:t>
            </a:r>
          </a:p>
        </p:txBody>
      </p:sp>
      <p:pic>
        <p:nvPicPr>
          <p:cNvPr id="36"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0241" y="4800600"/>
            <a:ext cx="2226024"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00976" y="39313"/>
            <a:ext cx="1037036" cy="11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1550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6A36CA4E-E7B0-3A90-64C2-9F1D18EA4D5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28760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xmlns="" id="{F85B80FC-DF8B-937D-9569-11F2220CB1E9}"/>
              </a:ext>
            </a:extLst>
          </p:cNvPr>
          <p:cNvSpPr/>
          <p:nvPr/>
        </p:nvSpPr>
        <p:spPr>
          <a:xfrm>
            <a:off x="695104" y="1721375"/>
            <a:ext cx="5400895" cy="53512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 TRONG NHÓM</a:t>
            </a:r>
          </a:p>
        </p:txBody>
      </p:sp>
      <p:grpSp>
        <p:nvGrpSpPr>
          <p:cNvPr id="3" name="Group 2">
            <a:extLst>
              <a:ext uri="{FF2B5EF4-FFF2-40B4-BE49-F238E27FC236}">
                <a16:creationId xmlns:a16="http://schemas.microsoft.com/office/drawing/2014/main" xmlns="" id="{522B8516-5F99-BA3F-A43B-5A41AFE60663}"/>
              </a:ext>
            </a:extLst>
          </p:cNvPr>
          <p:cNvGrpSpPr/>
          <p:nvPr/>
        </p:nvGrpSpPr>
        <p:grpSpPr>
          <a:xfrm>
            <a:off x="695104" y="2534723"/>
            <a:ext cx="10148443" cy="2174841"/>
            <a:chOff x="325131" y="1485900"/>
            <a:chExt cx="7907465" cy="3987224"/>
          </a:xfrm>
        </p:grpSpPr>
        <p:sp>
          <p:nvSpPr>
            <p:cNvPr id="4" name="Snip Single Corner Rectangle 3">
              <a:extLst>
                <a:ext uri="{FF2B5EF4-FFF2-40B4-BE49-F238E27FC236}">
                  <a16:creationId xmlns:a16="http://schemas.microsoft.com/office/drawing/2014/main" xmlns="" id="{20987DCD-C98C-EC90-0266-7804122DFB7E}"/>
                </a:ext>
              </a:extLst>
            </p:cNvPr>
            <p:cNvSpPr/>
            <p:nvPr/>
          </p:nvSpPr>
          <p:spPr>
            <a:xfrm>
              <a:off x="325131" y="1485900"/>
              <a:ext cx="7907465" cy="3987224"/>
            </a:xfrm>
            <a:prstGeom prst="snip1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95000"/>
                    <a:lumOff val="5000"/>
                  </a:schemeClr>
                </a:solidFill>
                <a:latin typeface="UTM Avo" panose="02040603050506020204" pitchFamily="18"/>
              </a:endParaRPr>
            </a:p>
          </p:txBody>
        </p:sp>
        <p:sp>
          <p:nvSpPr>
            <p:cNvPr id="5" name="Rectangle 4">
              <a:extLst>
                <a:ext uri="{FF2B5EF4-FFF2-40B4-BE49-F238E27FC236}">
                  <a16:creationId xmlns:a16="http://schemas.microsoft.com/office/drawing/2014/main" xmlns="" id="{DBF50144-E2C6-2440-2AB5-43BF7D477122}"/>
                </a:ext>
              </a:extLst>
            </p:cNvPr>
            <p:cNvSpPr/>
            <p:nvPr/>
          </p:nvSpPr>
          <p:spPr>
            <a:xfrm>
              <a:off x="485687" y="1665357"/>
              <a:ext cx="7746909" cy="3072391"/>
            </a:xfrm>
            <a:prstGeom prst="rect">
              <a:avLst/>
            </a:prstGeom>
          </p:spPr>
          <p:txBody>
            <a:bodyPr wrap="square">
              <a:spAutoFit/>
            </a:bodyPr>
            <a:lstStyle/>
            <a:p>
              <a:pPr>
                <a:lnSpc>
                  <a:spcPct val="150000"/>
                </a:lnSpc>
              </a:pPr>
              <a:r>
                <a:rPr lang="vi-VN" sz="2400" dirty="0">
                  <a:solidFill>
                    <a:schemeClr val="bg1">
                      <a:lumMod val="95000"/>
                      <a:lumOff val="5000"/>
                    </a:schemeClr>
                  </a:solidFill>
                  <a:latin typeface="UTM Avo" panose="02040603050506020204" pitchFamily="18"/>
                  <a:cs typeface="Arial" pitchFamily="34" charset="0"/>
                </a:rPr>
                <a:t>a) Kể chuyện theo lời nhân vật Long.</a:t>
              </a:r>
            </a:p>
            <a:p>
              <a:pPr marL="381019" indent="-381019">
                <a:lnSpc>
                  <a:spcPct val="150000"/>
                </a:lnSpc>
                <a:buFont typeface="Wingdings" pitchFamily="2" charset="2"/>
                <a:buChar char="Ø"/>
              </a:pPr>
              <a:r>
                <a:rPr lang="vi-VN" sz="2400" dirty="0">
                  <a:solidFill>
                    <a:schemeClr val="bg1">
                      <a:lumMod val="95000"/>
                      <a:lumOff val="5000"/>
                    </a:schemeClr>
                  </a:solidFill>
                  <a:latin typeface="UTM Avo" panose="02040603050506020204" pitchFamily="18"/>
                  <a:cs typeface="Arial" pitchFamily="34" charset="0"/>
                </a:rPr>
                <a:t>Long và các bạn chơi bóng ở đâu? Trận đấu diễn ra thế nào?</a:t>
              </a:r>
            </a:p>
            <a:p>
              <a:pPr marL="381019" indent="-381019">
                <a:lnSpc>
                  <a:spcPct val="150000"/>
                </a:lnSpc>
                <a:buFont typeface="Wingdings" pitchFamily="2" charset="2"/>
                <a:buChar char="Ø"/>
              </a:pPr>
              <a:r>
                <a:rPr lang="vi-VN" sz="2400" dirty="0">
                  <a:solidFill>
                    <a:schemeClr val="bg1">
                      <a:lumMod val="95000"/>
                      <a:lumOff val="5000"/>
                    </a:schemeClr>
                  </a:solidFill>
                  <a:latin typeface="UTM Avo" panose="02040603050506020204" pitchFamily="18"/>
                  <a:cs typeface="Arial" pitchFamily="34" charset="0"/>
                </a:rPr>
                <a:t>Chuyện gì xảy ra </a:t>
              </a:r>
              <a:r>
                <a:rPr lang="vi-VN" sz="2400">
                  <a:solidFill>
                    <a:schemeClr val="bg1">
                      <a:lumMod val="95000"/>
                      <a:lumOff val="5000"/>
                    </a:schemeClr>
                  </a:solidFill>
                  <a:latin typeface="UTM Avo" panose="02040603050506020204" pitchFamily="18"/>
                  <a:cs typeface="Arial" pitchFamily="34" charset="0"/>
                </a:rPr>
                <a:t>với Long</a:t>
              </a:r>
              <a:r>
                <a:rPr lang="en-US" sz="2400">
                  <a:solidFill>
                    <a:schemeClr val="bg1">
                      <a:lumMod val="95000"/>
                      <a:lumOff val="5000"/>
                    </a:schemeClr>
                  </a:solidFill>
                  <a:latin typeface="UTM Avo" panose="02040603050506020204" pitchFamily="18"/>
                  <a:cs typeface="Arial" pitchFamily="34" charset="0"/>
                </a:rPr>
                <a:t>?</a:t>
              </a:r>
              <a:endParaRPr lang="vi-VN" sz="2400" dirty="0">
                <a:solidFill>
                  <a:schemeClr val="bg1">
                    <a:lumMod val="95000"/>
                    <a:lumOff val="5000"/>
                  </a:schemeClr>
                </a:solidFill>
                <a:latin typeface="UTM Avo" panose="02040603050506020204" pitchFamily="18"/>
                <a:cs typeface="Arial" pitchFamily="34" charset="0"/>
              </a:endParaRPr>
            </a:p>
          </p:txBody>
        </p:sp>
      </p:grpSp>
      <p:pic>
        <p:nvPicPr>
          <p:cNvPr id="6" name="Picture 11">
            <a:extLst>
              <a:ext uri="{FF2B5EF4-FFF2-40B4-BE49-F238E27FC236}">
                <a16:creationId xmlns:a16="http://schemas.microsoft.com/office/drawing/2014/main" xmlns="" id="{9E83250E-B627-665A-68F5-05BAAC99AE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00138" y="3831131"/>
            <a:ext cx="2019747" cy="3026869"/>
          </a:xfrm>
          <a:prstGeom prst="rect">
            <a:avLst/>
          </a:prstGeom>
        </p:spPr>
      </p:pic>
    </p:spTree>
    <p:extLst>
      <p:ext uri="{BB962C8B-B14F-4D97-AF65-F5344CB8AC3E}">
        <p14:creationId xmlns:p14="http://schemas.microsoft.com/office/powerpoint/2010/main" val="12921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xmlns="" id="{67950EA7-E78F-1362-5317-C50F0B191E17}"/>
              </a:ext>
            </a:extLst>
          </p:cNvPr>
          <p:cNvSpPr/>
          <p:nvPr/>
        </p:nvSpPr>
        <p:spPr>
          <a:xfrm>
            <a:off x="695104" y="1721375"/>
            <a:ext cx="5400895" cy="53512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 TRONG NHÓM</a:t>
            </a:r>
          </a:p>
        </p:txBody>
      </p:sp>
      <p:sp>
        <p:nvSpPr>
          <p:cNvPr id="3" name="Rectangle 2">
            <a:extLst>
              <a:ext uri="{FF2B5EF4-FFF2-40B4-BE49-F238E27FC236}">
                <a16:creationId xmlns:a16="http://schemas.microsoft.com/office/drawing/2014/main" xmlns="" id="{9F2FFD01-5B97-AA7E-9434-C7006A639F73}"/>
              </a:ext>
            </a:extLst>
          </p:cNvPr>
          <p:cNvSpPr/>
          <p:nvPr/>
        </p:nvSpPr>
        <p:spPr>
          <a:xfrm>
            <a:off x="364096" y="2450123"/>
            <a:ext cx="11463806" cy="3901837"/>
          </a:xfrm>
          <a:prstGeom prst="rect">
            <a:avLst/>
          </a:prstGeom>
        </p:spPr>
        <p:txBody>
          <a:bodyPr wrap="square">
            <a:spAutoFit/>
          </a:bodyPr>
          <a:lstStyle/>
          <a:p>
            <a:pPr algn="just">
              <a:lnSpc>
                <a:spcPct val="150000"/>
              </a:lnSpc>
            </a:pPr>
            <a:r>
              <a:rPr lang="en-US" sz="2400" b="1" dirty="0" err="1">
                <a:solidFill>
                  <a:schemeClr val="bg1">
                    <a:lumMod val="95000"/>
                    <a:lumOff val="5000"/>
                  </a:schemeClr>
                </a:solidFill>
                <a:latin typeface="UTM Avo" panose="02040603050506020204" pitchFamily="18"/>
                <a:cs typeface="Arial" pitchFamily="34" charset="0"/>
              </a:rPr>
              <a:t>Mẫu</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là</a:t>
            </a:r>
            <a:r>
              <a:rPr lang="en-US" sz="2400" dirty="0">
                <a:solidFill>
                  <a:schemeClr val="bg1">
                    <a:lumMod val="95000"/>
                    <a:lumOff val="5000"/>
                  </a:schemeClr>
                </a:solidFill>
                <a:latin typeface="UTM Avo" panose="02040603050506020204" pitchFamily="18"/>
                <a:cs typeface="Arial" pitchFamily="34" charset="0"/>
              </a:rPr>
              <a:t> Long. </a:t>
            </a:r>
            <a:r>
              <a:rPr lang="en-US" sz="2400" dirty="0" err="1">
                <a:solidFill>
                  <a:schemeClr val="bg1">
                    <a:lumMod val="95000"/>
                    <a:lumOff val="5000"/>
                  </a:schemeClr>
                </a:solidFill>
                <a:latin typeface="UTM Avo" panose="02040603050506020204" pitchFamily="18"/>
                <a:cs typeface="Arial" pitchFamily="34" charset="0"/>
              </a:rPr>
              <a:t>Hôm</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ấy</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chúng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chơi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bóng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ngay</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trên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đường</a:t>
            </a:r>
            <a:r>
              <a:rPr lang="en-US" sz="2400" dirty="0">
                <a:solidFill>
                  <a:schemeClr val="bg1">
                    <a:lumMod val="95000"/>
                    <a:lumOff val="5000"/>
                  </a:schemeClr>
                </a:solidFill>
                <a:latin typeface="UTM Avo" panose="02040603050506020204" pitchFamily="18"/>
                <a:cs typeface="Arial" pitchFamily="34" charset="0"/>
              </a:rPr>
              <a:t> </a:t>
            </a:r>
            <a:r>
              <a:rPr lang="vi-VN" sz="2400" dirty="0">
                <a:solidFill>
                  <a:schemeClr val="bg1">
                    <a:lumMod val="95000"/>
                    <a:lumOff val="5000"/>
                  </a:schemeClr>
                </a:solidFill>
                <a:latin typeface="UTM Avo" panose="02040603050506020204" pitchFamily="18"/>
                <a:cs typeface="Arial" pitchFamily="34" charset="0"/>
              </a:rPr>
              <a:t>phố</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Trận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đấu</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vừa</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bắt</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đầu</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thì</a:t>
            </a:r>
            <a:r>
              <a:rPr lang="en-US" sz="2400" dirty="0">
                <a:solidFill>
                  <a:schemeClr val="bg1">
                    <a:lumMod val="95000"/>
                    <a:lumOff val="5000"/>
                  </a:schemeClr>
                </a:solidFill>
                <a:latin typeface="UTM Avo" panose="02040603050506020204" pitchFamily="18"/>
                <a:cs typeface="Arial" pitchFamily="34" charset="0"/>
              </a:rPr>
              <a:t> Quang </a:t>
            </a:r>
            <a:r>
              <a:rPr lang="en-US" sz="2400" dirty="0" err="1">
                <a:solidFill>
                  <a:schemeClr val="bg1">
                    <a:lumMod val="95000"/>
                    <a:lumOff val="5000"/>
                  </a:schemeClr>
                </a:solidFill>
                <a:latin typeface="UTM Avo" panose="02040603050506020204" pitchFamily="18"/>
                <a:cs typeface="Arial" pitchFamily="34" charset="0"/>
              </a:rPr>
              <a:t>lấy</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được</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bóng</a:t>
            </a:r>
            <a:r>
              <a:rPr lang="en-US" sz="2400" dirty="0">
                <a:solidFill>
                  <a:schemeClr val="bg1">
                    <a:lumMod val="95000"/>
                    <a:lumOff val="5000"/>
                  </a:schemeClr>
                </a:solidFill>
                <a:latin typeface="UTM Avo" panose="02040603050506020204" pitchFamily="18"/>
                <a:cs typeface="Arial" pitchFamily="34" charset="0"/>
              </a:rPr>
              <a:t>. </a:t>
            </a:r>
            <a:r>
              <a:rPr lang="en-US" sz="2400">
                <a:solidFill>
                  <a:schemeClr val="bg1">
                    <a:lumMod val="95000"/>
                    <a:lumOff val="5000"/>
                  </a:schemeClr>
                </a:solidFill>
                <a:latin typeface="UTM Avo" panose="02040603050506020204" pitchFamily="18"/>
                <a:cs typeface="Arial" pitchFamily="34" charset="0"/>
              </a:rPr>
              <a:t>Quang bấm </a:t>
            </a:r>
            <a:r>
              <a:rPr lang="en-US" sz="2400" dirty="0" err="1">
                <a:solidFill>
                  <a:schemeClr val="bg1">
                    <a:lumMod val="95000"/>
                    <a:lumOff val="5000"/>
                  </a:schemeClr>
                </a:solidFill>
                <a:latin typeface="UTM Avo" panose="02040603050506020204" pitchFamily="18"/>
                <a:cs typeface="Arial" pitchFamily="34" charset="0"/>
              </a:rPr>
              <a:t>nhẹ</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bóng</a:t>
            </a:r>
            <a:r>
              <a:rPr lang="en-US" sz="2400" dirty="0">
                <a:solidFill>
                  <a:schemeClr val="bg1">
                    <a:lumMod val="95000"/>
                    <a:lumOff val="5000"/>
                  </a:schemeClr>
                </a:solidFill>
                <a:latin typeface="UTM Avo" panose="02040603050506020204" pitchFamily="18"/>
                <a:cs typeface="Arial" pitchFamily="34" charset="0"/>
              </a:rPr>
              <a:t> sang </a:t>
            </a:r>
            <a:r>
              <a:rPr lang="en-US" sz="2400" dirty="0" err="1">
                <a:solidFill>
                  <a:schemeClr val="bg1">
                    <a:lumMod val="95000"/>
                    <a:lumOff val="5000"/>
                  </a:schemeClr>
                </a:solidFill>
                <a:latin typeface="UTM Avo" panose="02040603050506020204" pitchFamily="18"/>
                <a:cs typeface="Arial" pitchFamily="34" charset="0"/>
              </a:rPr>
              <a:t>cánh</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phải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cho</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Vũ</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Vũ</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dẫn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bóng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lên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Bốn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năm</a:t>
            </a:r>
            <a:r>
              <a:rPr lang="en-US" sz="2400" dirty="0">
                <a:solidFill>
                  <a:schemeClr val="bg1">
                    <a:lumMod val="95000"/>
                    <a:lumOff val="5000"/>
                  </a:schemeClr>
                </a:solidFill>
                <a:latin typeface="UTM Avo" panose="02040603050506020204" pitchFamily="18"/>
                <a:cs typeface="Arial" pitchFamily="34" charset="0"/>
              </a:rPr>
              <a:t> </a:t>
            </a:r>
            <a:r>
              <a:rPr lang="vi-VN" sz="2400" dirty="0">
                <a:solidFill>
                  <a:schemeClr val="bg1">
                    <a:lumMod val="95000"/>
                    <a:lumOff val="5000"/>
                  </a:schemeClr>
                </a:solidFill>
                <a:latin typeface="UTM Avo" panose="02040603050506020204" pitchFamily="18"/>
                <a:cs typeface="Arial" pitchFamily="34" charset="0"/>
              </a:rPr>
              <a:t>cầu</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thủ</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đội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bạn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lao</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đến</a:t>
            </a:r>
            <a:r>
              <a:rPr lang="en-US" sz="2400" dirty="0">
                <a:solidFill>
                  <a:schemeClr val="bg1">
                    <a:lumMod val="95000"/>
                    <a:lumOff val="5000"/>
                  </a:schemeClr>
                </a:solidFill>
                <a:latin typeface="UTM Avo" panose="02040603050506020204" pitchFamily="18"/>
                <a:cs typeface="Arial" pitchFamily="34" charset="0"/>
              </a:rPr>
              <a:t>. </a:t>
            </a:r>
            <a:r>
              <a:rPr lang="en-US" sz="2400" err="1">
                <a:solidFill>
                  <a:schemeClr val="bg1">
                    <a:lumMod val="95000"/>
                    <a:lumOff val="5000"/>
                  </a:schemeClr>
                </a:solidFill>
                <a:latin typeface="UTM Avo" panose="02040603050506020204" pitchFamily="18"/>
                <a:cs typeface="Arial" pitchFamily="34" charset="0"/>
              </a:rPr>
              <a:t>Vũ</a:t>
            </a:r>
            <a:r>
              <a:rPr lang="en-US" sz="2400">
                <a:solidFill>
                  <a:schemeClr val="bg1">
                    <a:lumMod val="95000"/>
                    <a:lumOff val="5000"/>
                  </a:schemeClr>
                </a:solidFill>
                <a:latin typeface="UTM Avo" panose="02040603050506020204" pitchFamily="18"/>
                <a:cs typeface="Arial" pitchFamily="34" charset="0"/>
              </a:rPr>
              <a:t> ngần ngừ </a:t>
            </a:r>
            <a:r>
              <a:rPr lang="en-US" sz="2400" dirty="0" err="1">
                <a:solidFill>
                  <a:schemeClr val="bg1">
                    <a:lumMod val="95000"/>
                    <a:lumOff val="5000"/>
                  </a:schemeClr>
                </a:solidFill>
                <a:latin typeface="UTM Avo" panose="02040603050506020204" pitchFamily="18"/>
                <a:cs typeface="Arial" pitchFamily="34" charset="0"/>
              </a:rPr>
              <a:t>giây</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lát</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Chợt</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nhận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ra</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cánh</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trái</a:t>
            </a:r>
            <a:r>
              <a:rPr lang="en-US" sz="2400" dirty="0">
                <a:solidFill>
                  <a:schemeClr val="bg1">
                    <a:lumMod val="95000"/>
                    <a:lumOff val="5000"/>
                  </a:schemeClr>
                </a:solidFill>
                <a:latin typeface="UTM Avo" panose="02040603050506020204" pitchFamily="18"/>
                <a:cs typeface="Arial" pitchFamily="34" charset="0"/>
              </a:rPr>
              <a:t> </a:t>
            </a:r>
            <a:r>
              <a:rPr lang="vi-VN" sz="2400" dirty="0">
                <a:solidFill>
                  <a:schemeClr val="bg1">
                    <a:lumMod val="95000"/>
                    <a:lumOff val="5000"/>
                  </a:schemeClr>
                </a:solidFill>
                <a:latin typeface="UTM Avo" panose="02040603050506020204" pitchFamily="18"/>
                <a:cs typeface="Arial" pitchFamily="34" charset="0"/>
              </a:rPr>
              <a:t>trống hẳn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đi</a:t>
            </a:r>
            <a:r>
              <a:rPr lang="en-US" sz="2400" dirty="0">
                <a:solidFill>
                  <a:schemeClr val="bg1">
                    <a:lumMod val="95000"/>
                    <a:lumOff val="5000"/>
                  </a:schemeClr>
                </a:solidFill>
                <a:latin typeface="UTM Avo" panose="02040603050506020204" pitchFamily="18"/>
                <a:cs typeface="Arial" pitchFamily="34" charset="0"/>
              </a:rPr>
              <a:t>, </a:t>
            </a:r>
            <a:r>
              <a:rPr lang="en-US" sz="2400" err="1">
                <a:solidFill>
                  <a:schemeClr val="bg1">
                    <a:lumMod val="95000"/>
                    <a:lumOff val="5000"/>
                  </a:schemeClr>
                </a:solidFill>
                <a:latin typeface="UTM Avo" panose="02040603050506020204" pitchFamily="18"/>
                <a:cs typeface="Arial" pitchFamily="34" charset="0"/>
              </a:rPr>
              <a:t>Vũ</a:t>
            </a:r>
            <a:r>
              <a:rPr lang="en-US" sz="2400">
                <a:solidFill>
                  <a:schemeClr val="bg1">
                    <a:lumMod val="95000"/>
                    <a:lumOff val="5000"/>
                  </a:schemeClr>
                </a:solidFill>
                <a:latin typeface="UTM Avo" panose="02040603050506020204" pitchFamily="18"/>
                <a:cs typeface="Arial" pitchFamily="34" charset="0"/>
              </a:rPr>
              <a:t> chuyền </a:t>
            </a:r>
            <a:r>
              <a:rPr lang="en-US" sz="2400" dirty="0" err="1">
                <a:solidFill>
                  <a:schemeClr val="bg1">
                    <a:lumMod val="95000"/>
                    <a:lumOff val="5000"/>
                  </a:schemeClr>
                </a:solidFill>
                <a:latin typeface="UTM Avo" panose="02040603050506020204" pitchFamily="18"/>
                <a:cs typeface="Arial" pitchFamily="34" charset="0"/>
              </a:rPr>
              <a:t>bóng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cho</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dốc</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bóng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nhanh</a:t>
            </a:r>
            <a:r>
              <a:rPr lang="en-US" sz="2400" dirty="0">
                <a:solidFill>
                  <a:schemeClr val="bg1">
                    <a:lumMod val="95000"/>
                    <a:lumOff val="5000"/>
                  </a:schemeClr>
                </a:solidFill>
                <a:latin typeface="UTM Avo" panose="02040603050506020204" pitchFamily="18"/>
                <a:cs typeface="Arial" pitchFamily="34" charset="0"/>
              </a:rPr>
              <a:t> </a:t>
            </a:r>
            <a:r>
              <a:rPr lang="vi-VN" sz="2400" dirty="0">
                <a:solidFill>
                  <a:schemeClr val="bg1">
                    <a:lumMod val="95000"/>
                    <a:lumOff val="5000"/>
                  </a:schemeClr>
                </a:solidFill>
                <a:latin typeface="UTM Avo" panose="02040603050506020204" pitchFamily="18"/>
                <a:cs typeface="Arial" pitchFamily="34" charset="0"/>
              </a:rPr>
              <a:t>về</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phía</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khung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thành</a:t>
            </a:r>
            <a:r>
              <a:rPr lang="en-US" sz="2400" dirty="0">
                <a:solidFill>
                  <a:schemeClr val="bg1">
                    <a:lumMod val="95000"/>
                    <a:lumOff val="5000"/>
                  </a:schemeClr>
                </a:solidFill>
                <a:latin typeface="UTM Avo" panose="02040603050506020204" pitchFamily="18"/>
                <a:cs typeface="Arial" pitchFamily="34" charset="0"/>
              </a:rPr>
              <a:t> </a:t>
            </a:r>
            <a:r>
              <a:rPr lang="vi-VN" sz="2400" dirty="0">
                <a:solidFill>
                  <a:schemeClr val="bg1">
                    <a:lumMod val="95000"/>
                    <a:lumOff val="5000"/>
                  </a:schemeClr>
                </a:solidFill>
                <a:latin typeface="UTM Avo" panose="02040603050506020204" pitchFamily="18"/>
                <a:cs typeface="Arial" pitchFamily="34" charset="0"/>
              </a:rPr>
              <a:t>đối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phương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Đầu</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chúi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về</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phía</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trước</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Bỗng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một</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tiếng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kít</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ít</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làm</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sững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lại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Chỉ</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chút</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nữa</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là</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tông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phải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xe</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gắn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máy</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Bác</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đi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xe</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nổi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nóng</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làm</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chúng</a:t>
            </a:r>
            <a:r>
              <a:rPr lang="en-US" sz="2400" dirty="0">
                <a:solidFill>
                  <a:schemeClr val="bg1">
                    <a:lumMod val="95000"/>
                    <a:lumOff val="5000"/>
                  </a:schemeClr>
                </a:solidFill>
                <a:latin typeface="UTM Avo" panose="02040603050506020204" pitchFamily="18"/>
                <a:cs typeface="Arial" pitchFamily="34" charset="0"/>
              </a:rPr>
              <a:t> </a:t>
            </a:r>
            <a:r>
              <a:rPr lang="vi-VN" sz="2400" dirty="0">
                <a:solidFill>
                  <a:schemeClr val="bg1">
                    <a:lumMod val="95000"/>
                    <a:lumOff val="5000"/>
                  </a:schemeClr>
                </a:solidFill>
                <a:latin typeface="UTM Avo" panose="02040603050506020204" pitchFamily="18"/>
                <a:cs typeface="Arial" pitchFamily="34" charset="0"/>
              </a:rPr>
              <a:t>tôi</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sợ</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chạy</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tán</a:t>
            </a:r>
            <a:r>
              <a:rPr lang="en-US" sz="2400" dirty="0">
                <a:solidFill>
                  <a:schemeClr val="bg1">
                    <a:lumMod val="95000"/>
                    <a:lumOff val="5000"/>
                  </a:schemeClr>
                </a:solidFill>
                <a:latin typeface="UTM Avo" panose="02040603050506020204" pitchFamily="18"/>
                <a:cs typeface="Arial" pitchFamily="34" charset="0"/>
              </a:rPr>
              <a:t> </a:t>
            </a:r>
            <a:r>
              <a:rPr lang="en-US" sz="2400" dirty="0" err="1">
                <a:solidFill>
                  <a:schemeClr val="bg1">
                    <a:lumMod val="95000"/>
                    <a:lumOff val="5000"/>
                  </a:schemeClr>
                </a:solidFill>
                <a:latin typeface="UTM Avo" panose="02040603050506020204" pitchFamily="18"/>
                <a:cs typeface="Arial" pitchFamily="34" charset="0"/>
              </a:rPr>
              <a:t>loạn</a:t>
            </a:r>
            <a:r>
              <a:rPr lang="en-US" sz="2400" dirty="0">
                <a:solidFill>
                  <a:schemeClr val="bg1">
                    <a:lumMod val="95000"/>
                    <a:lumOff val="5000"/>
                  </a:schemeClr>
                </a:solidFill>
                <a:latin typeface="UTM Avo" panose="02040603050506020204" pitchFamily="18"/>
                <a:cs typeface="Arial" pitchFamily="34" charset="0"/>
              </a:rPr>
              <a:t>.</a:t>
            </a:r>
          </a:p>
        </p:txBody>
      </p:sp>
    </p:spTree>
    <p:extLst>
      <p:ext uri="{BB962C8B-B14F-4D97-AF65-F5344CB8AC3E}">
        <p14:creationId xmlns:p14="http://schemas.microsoft.com/office/powerpoint/2010/main" val="364259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hevron 6">
            <a:extLst>
              <a:ext uri="{FF2B5EF4-FFF2-40B4-BE49-F238E27FC236}">
                <a16:creationId xmlns:a16="http://schemas.microsoft.com/office/drawing/2014/main" xmlns="" id="{76B9D560-6066-1D11-91A1-2362978AD561}"/>
              </a:ext>
            </a:extLst>
          </p:cNvPr>
          <p:cNvSpPr/>
          <p:nvPr/>
        </p:nvSpPr>
        <p:spPr>
          <a:xfrm>
            <a:off x="695104" y="1721375"/>
            <a:ext cx="5400895" cy="53512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 TRONG NHÓM</a:t>
            </a:r>
          </a:p>
        </p:txBody>
      </p:sp>
      <p:grpSp>
        <p:nvGrpSpPr>
          <p:cNvPr id="8" name="Group 7">
            <a:extLst>
              <a:ext uri="{FF2B5EF4-FFF2-40B4-BE49-F238E27FC236}">
                <a16:creationId xmlns:a16="http://schemas.microsoft.com/office/drawing/2014/main" xmlns="" id="{DE9E6F0F-C008-6AA5-451A-585B91B42D5A}"/>
              </a:ext>
            </a:extLst>
          </p:cNvPr>
          <p:cNvGrpSpPr/>
          <p:nvPr/>
        </p:nvGrpSpPr>
        <p:grpSpPr>
          <a:xfrm>
            <a:off x="695104" y="2534723"/>
            <a:ext cx="10148443" cy="2494477"/>
            <a:chOff x="325131" y="1485900"/>
            <a:chExt cx="7907465" cy="4573227"/>
          </a:xfrm>
        </p:grpSpPr>
        <p:sp>
          <p:nvSpPr>
            <p:cNvPr id="9" name="Snip Single Corner Rectangle 8">
              <a:extLst>
                <a:ext uri="{FF2B5EF4-FFF2-40B4-BE49-F238E27FC236}">
                  <a16:creationId xmlns:a16="http://schemas.microsoft.com/office/drawing/2014/main" xmlns="" id="{61C30C50-4230-0C04-C66D-700CEAE18ABC}"/>
                </a:ext>
              </a:extLst>
            </p:cNvPr>
            <p:cNvSpPr/>
            <p:nvPr/>
          </p:nvSpPr>
          <p:spPr>
            <a:xfrm>
              <a:off x="325131" y="1485900"/>
              <a:ext cx="7907465" cy="4573227"/>
            </a:xfrm>
            <a:prstGeom prst="snip1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95000"/>
                    <a:lumOff val="5000"/>
                  </a:schemeClr>
                </a:solidFill>
                <a:latin typeface="UTM Avo" panose="02040603050506020204" pitchFamily="18"/>
              </a:endParaRPr>
            </a:p>
          </p:txBody>
        </p:sp>
        <p:sp>
          <p:nvSpPr>
            <p:cNvPr id="10" name="Rectangle 9">
              <a:extLst>
                <a:ext uri="{FF2B5EF4-FFF2-40B4-BE49-F238E27FC236}">
                  <a16:creationId xmlns:a16="http://schemas.microsoft.com/office/drawing/2014/main" xmlns="" id="{612F9AA8-49CB-B870-958C-7A8D40B243E2}"/>
                </a:ext>
              </a:extLst>
            </p:cNvPr>
            <p:cNvSpPr/>
            <p:nvPr/>
          </p:nvSpPr>
          <p:spPr>
            <a:xfrm>
              <a:off x="485687" y="1665357"/>
              <a:ext cx="7746909" cy="4106397"/>
            </a:xfrm>
            <a:prstGeom prst="rect">
              <a:avLst/>
            </a:prstGeom>
          </p:spPr>
          <p:txBody>
            <a:bodyPr wrap="square">
              <a:spAutoFit/>
            </a:bodyPr>
            <a:lstStyle/>
            <a:p>
              <a:pPr>
                <a:lnSpc>
                  <a:spcPct val="150000"/>
                </a:lnSpc>
              </a:pPr>
              <a:r>
                <a:rPr lang="vi-VN" sz="2400" dirty="0">
                  <a:solidFill>
                    <a:schemeClr val="bg1">
                      <a:lumMod val="95000"/>
                      <a:lumOff val="5000"/>
                    </a:schemeClr>
                  </a:solidFill>
                  <a:latin typeface="UTM Avo" panose="02040603050506020204" pitchFamily="18"/>
                  <a:cs typeface="Arial" pitchFamily="34" charset="0"/>
                </a:rPr>
                <a:t>b) Kể chuyện theo lời nhân vật Quang.</a:t>
              </a:r>
            </a:p>
            <a:p>
              <a:pPr marL="381019" indent="-381019">
                <a:lnSpc>
                  <a:spcPct val="150000"/>
                </a:lnSpc>
                <a:buFont typeface="Wingdings" pitchFamily="2" charset="2"/>
                <a:buChar char="Ø"/>
              </a:pPr>
              <a:r>
                <a:rPr lang="vi-VN" sz="2400" dirty="0">
                  <a:solidFill>
                    <a:schemeClr val="bg1">
                      <a:lumMod val="95000"/>
                      <a:lumOff val="5000"/>
                    </a:schemeClr>
                  </a:solidFill>
                  <a:latin typeface="UTM Avo" panose="02040603050506020204" pitchFamily="18"/>
                  <a:cs typeface="Arial" pitchFamily="34" charset="0"/>
                </a:rPr>
                <a:t>Sau khi tiếp tục chơi, Quang đã gây ra chuyện gì?</a:t>
              </a:r>
            </a:p>
            <a:p>
              <a:pPr marL="381019" indent="-381019">
                <a:lnSpc>
                  <a:spcPct val="150000"/>
                </a:lnSpc>
                <a:buFont typeface="Wingdings" pitchFamily="2" charset="2"/>
                <a:buChar char="Ø"/>
              </a:pPr>
              <a:r>
                <a:rPr lang="vi-VN" sz="2400" dirty="0">
                  <a:solidFill>
                    <a:schemeClr val="bg1">
                      <a:lumMod val="95000"/>
                      <a:lumOff val="5000"/>
                    </a:schemeClr>
                  </a:solidFill>
                  <a:latin typeface="UTM Avo" panose="02040603050506020204" pitchFamily="18"/>
                  <a:cs typeface="Arial" pitchFamily="34" charset="0"/>
                </a:rPr>
                <a:t>Nhìn cụ già được dìu lên xích lô, Quang cảm thấy thế nào? Quang đã làm gì?</a:t>
              </a:r>
            </a:p>
          </p:txBody>
        </p:sp>
      </p:grpSp>
      <p:pic>
        <p:nvPicPr>
          <p:cNvPr id="11" name="Picture 11">
            <a:extLst>
              <a:ext uri="{FF2B5EF4-FFF2-40B4-BE49-F238E27FC236}">
                <a16:creationId xmlns:a16="http://schemas.microsoft.com/office/drawing/2014/main" xmlns="" id="{0FF6B8FC-93FC-8D82-F072-871D953584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00138" y="3831131"/>
            <a:ext cx="2019747" cy="3026869"/>
          </a:xfrm>
          <a:prstGeom prst="rect">
            <a:avLst/>
          </a:prstGeom>
        </p:spPr>
      </p:pic>
    </p:spTree>
    <p:extLst>
      <p:ext uri="{BB962C8B-B14F-4D97-AF65-F5344CB8AC3E}">
        <p14:creationId xmlns:p14="http://schemas.microsoft.com/office/powerpoint/2010/main" val="399003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xmlns="" id="{FFC8D497-694A-6488-E4E3-D9556441DDCA}"/>
              </a:ext>
            </a:extLst>
          </p:cNvPr>
          <p:cNvSpPr/>
          <p:nvPr/>
        </p:nvSpPr>
        <p:spPr>
          <a:xfrm>
            <a:off x="695104" y="1721375"/>
            <a:ext cx="5400895" cy="53512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 TRONG NHÓM</a:t>
            </a:r>
          </a:p>
        </p:txBody>
      </p:sp>
      <p:sp>
        <p:nvSpPr>
          <p:cNvPr id="5" name="Rectangle 4">
            <a:extLst>
              <a:ext uri="{FF2B5EF4-FFF2-40B4-BE49-F238E27FC236}">
                <a16:creationId xmlns:a16="http://schemas.microsoft.com/office/drawing/2014/main" xmlns="" id="{A9E08660-024B-7DA7-BB03-143A5F454131}"/>
              </a:ext>
            </a:extLst>
          </p:cNvPr>
          <p:cNvSpPr/>
          <p:nvPr/>
        </p:nvSpPr>
        <p:spPr>
          <a:xfrm>
            <a:off x="364096" y="2341829"/>
            <a:ext cx="11463806" cy="4445832"/>
          </a:xfrm>
          <a:prstGeom prst="rect">
            <a:avLst/>
          </a:prstGeom>
        </p:spPr>
        <p:txBody>
          <a:bodyPr wrap="square">
            <a:spAutoFit/>
          </a:bodyPr>
          <a:lstStyle/>
          <a:p>
            <a:pPr algn="just">
              <a:lnSpc>
                <a:spcPct val="150000"/>
              </a:lnSpc>
            </a:pPr>
            <a:r>
              <a:rPr lang="en-US" sz="2400" b="1" dirty="0" err="1">
                <a:solidFill>
                  <a:schemeClr val="bg1">
                    <a:lumMod val="95000"/>
                    <a:lumOff val="5000"/>
                  </a:schemeClr>
                </a:solidFill>
                <a:latin typeface="UTM Avo" panose="02040603050506020204" pitchFamily="18"/>
                <a:cs typeface="Arial" pitchFamily="34" charset="0"/>
              </a:rPr>
              <a:t>Mẫu</a:t>
            </a:r>
            <a:r>
              <a:rPr lang="en-US" sz="2400" b="1" dirty="0">
                <a:solidFill>
                  <a:schemeClr val="bg1">
                    <a:lumMod val="95000"/>
                    <a:lumOff val="5000"/>
                  </a:schemeClr>
                </a:solidFill>
                <a:latin typeface="UTM Avo" panose="02040603050506020204" pitchFamily="18"/>
                <a:cs typeface="Arial" pitchFamily="34" charset="0"/>
              </a:rPr>
              <a:t>: </a:t>
            </a:r>
            <a:r>
              <a:rPr lang="vi-VN" sz="2400" dirty="0">
                <a:solidFill>
                  <a:schemeClr val="bg1">
                    <a:lumMod val="95000"/>
                    <a:lumOff val="5000"/>
                  </a:schemeClr>
                </a:solidFill>
                <a:latin typeface="UTM Avo" panose="02040603050506020204" pitchFamily="18"/>
                <a:cs typeface="Arial" pitchFamily="34" charset="0"/>
              </a:rPr>
              <a:t>Một lát sau, chúng tôi lại hò nhau xuống lòng đường. Lần này, tôi quyết định chơi bóng bổng. Còn cách khung thành chừng năm mét, tôi co chân sút thật mạnh. Quả bóng đi chệch lên vỉa hè và đập vào đầu một cụ già. Cụ lảo đảo, ôm lấy đầu và khuỵu xuống. Một bác gần đấy đã đỡ lấy cụ. Bác quát chúng tôi khiến cả đám sợ hãi bỏ chạy. Một chiếc xích lô đi đến, bác dìu cụ lên chiếc xe. Tôi đứng lặng sợ hãi. Cái lưng còng của ông cụ sao giống lưng ông nội thế. Tôi vội chạy theo chiếc xích lô vừa khóc vừa nói lời xin lỗi cụ.</a:t>
            </a:r>
            <a:endParaRPr lang="en-US" sz="2400" dirty="0">
              <a:solidFill>
                <a:schemeClr val="bg1">
                  <a:lumMod val="95000"/>
                  <a:lumOff val="5000"/>
                </a:schemeClr>
              </a:solidFill>
              <a:latin typeface="UTM Avo" panose="02040603050506020204" pitchFamily="18"/>
              <a:cs typeface="Arial" pitchFamily="34" charset="0"/>
            </a:endParaRPr>
          </a:p>
        </p:txBody>
      </p:sp>
    </p:spTree>
    <p:extLst>
      <p:ext uri="{BB962C8B-B14F-4D97-AF65-F5344CB8AC3E}">
        <p14:creationId xmlns:p14="http://schemas.microsoft.com/office/powerpoint/2010/main" val="568025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xmlns="" id="{FFC8D497-694A-6488-E4E3-D9556441DDCA}"/>
              </a:ext>
            </a:extLst>
          </p:cNvPr>
          <p:cNvSpPr/>
          <p:nvPr/>
        </p:nvSpPr>
        <p:spPr>
          <a:xfrm>
            <a:off x="695104" y="1721375"/>
            <a:ext cx="5400895" cy="53512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THI KỂ CHUYỆN TRƯỚC LỚP</a:t>
            </a:r>
          </a:p>
        </p:txBody>
      </p:sp>
      <p:pic>
        <p:nvPicPr>
          <p:cNvPr id="2" name="Picture 3">
            <a:extLst>
              <a:ext uri="{FF2B5EF4-FFF2-40B4-BE49-F238E27FC236}">
                <a16:creationId xmlns:a16="http://schemas.microsoft.com/office/drawing/2014/main" xmlns="" id="{E61738AE-E409-BFAE-2AF2-431502BC9E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591"/>
          <a:stretch/>
        </p:blipFill>
        <p:spPr bwMode="auto">
          <a:xfrm>
            <a:off x="522029" y="2091907"/>
            <a:ext cx="3342838" cy="252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a:extLst>
              <a:ext uri="{FF2B5EF4-FFF2-40B4-BE49-F238E27FC236}">
                <a16:creationId xmlns:a16="http://schemas.microsoft.com/office/drawing/2014/main" xmlns="" id="{88DDD34D-B887-6051-35B2-8F033548DD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040"/>
          <a:stretch/>
        </p:blipFill>
        <p:spPr bwMode="auto">
          <a:xfrm>
            <a:off x="4037942" y="2174205"/>
            <a:ext cx="3113653" cy="252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EFD10354-1FC0-5BB8-EED1-23574C913A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3646"/>
          <a:stretch/>
        </p:blipFill>
        <p:spPr bwMode="auto">
          <a:xfrm>
            <a:off x="618903" y="4445315"/>
            <a:ext cx="2984044" cy="227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xmlns="" id="{757767A1-A5EC-54F9-7722-A5730CC0000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725"/>
          <a:stretch/>
        </p:blipFill>
        <p:spPr bwMode="auto">
          <a:xfrm>
            <a:off x="4037942" y="4416644"/>
            <a:ext cx="2984044" cy="233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xmlns="" id="{39E8F408-552F-85EA-37C3-D770E7BA1C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09747" y="2168090"/>
            <a:ext cx="4253653" cy="4683795"/>
          </a:xfrm>
          <a:prstGeom prst="rect">
            <a:avLst/>
          </a:prstGeom>
        </p:spPr>
      </p:pic>
    </p:spTree>
    <p:extLst>
      <p:ext uri="{BB962C8B-B14F-4D97-AF65-F5344CB8AC3E}">
        <p14:creationId xmlns:p14="http://schemas.microsoft.com/office/powerpoint/2010/main" val="11696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xmlns="" id="{FFC8D497-694A-6488-E4E3-D9556441DDCA}"/>
              </a:ext>
            </a:extLst>
          </p:cNvPr>
          <p:cNvSpPr/>
          <p:nvPr/>
        </p:nvSpPr>
        <p:spPr>
          <a:xfrm>
            <a:off x="695104" y="1721375"/>
            <a:ext cx="5400895" cy="53512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THI KỂ CHUYỆN TRƯỚC LỚP</a:t>
            </a:r>
          </a:p>
        </p:txBody>
      </p:sp>
      <p:pic>
        <p:nvPicPr>
          <p:cNvPr id="29" name="Picture 47">
            <a:extLst>
              <a:ext uri="{FF2B5EF4-FFF2-40B4-BE49-F238E27FC236}">
                <a16:creationId xmlns:a16="http://schemas.microsoft.com/office/drawing/2014/main" xmlns="" id="{B97B7767-F9D6-BC2E-1925-5849C60724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513" y="7887397"/>
            <a:ext cx="12331513" cy="410029"/>
          </a:xfrm>
          <a:prstGeom prst="rect">
            <a:avLst/>
          </a:prstGeom>
        </p:spPr>
      </p:pic>
      <p:pic>
        <p:nvPicPr>
          <p:cNvPr id="30" name="Picture 2">
            <a:extLst>
              <a:ext uri="{FF2B5EF4-FFF2-40B4-BE49-F238E27FC236}">
                <a16:creationId xmlns:a16="http://schemas.microsoft.com/office/drawing/2014/main" xmlns="" id="{55AC67E3-04D1-7BBE-42BA-15631B45F352}"/>
              </a:ext>
            </a:extLst>
          </p:cNvPr>
          <p:cNvPicPr>
            <a:picLocks noChangeAspect="1"/>
          </p:cNvPicPr>
          <p:nvPr/>
        </p:nvPicPr>
        <p:blipFill>
          <a:blip r:embed="rId5"/>
          <a:srcRect/>
          <a:stretch>
            <a:fillRect/>
          </a:stretch>
        </p:blipFill>
        <p:spPr>
          <a:xfrm>
            <a:off x="5891663" y="7887397"/>
            <a:ext cx="2034079" cy="410029"/>
          </a:xfrm>
          <a:prstGeom prst="rect">
            <a:avLst/>
          </a:prstGeom>
        </p:spPr>
      </p:pic>
      <p:grpSp>
        <p:nvGrpSpPr>
          <p:cNvPr id="31" name="Group 30">
            <a:extLst>
              <a:ext uri="{FF2B5EF4-FFF2-40B4-BE49-F238E27FC236}">
                <a16:creationId xmlns:a16="http://schemas.microsoft.com/office/drawing/2014/main" xmlns="" id="{C2160526-2421-70B2-E87C-E589D32C45EE}"/>
              </a:ext>
            </a:extLst>
          </p:cNvPr>
          <p:cNvGrpSpPr/>
          <p:nvPr/>
        </p:nvGrpSpPr>
        <p:grpSpPr>
          <a:xfrm>
            <a:off x="361486" y="2378351"/>
            <a:ext cx="6592771" cy="571043"/>
            <a:chOff x="512507" y="1459770"/>
            <a:chExt cx="9889156" cy="856565"/>
          </a:xfrm>
        </p:grpSpPr>
        <p:sp>
          <p:nvSpPr>
            <p:cNvPr id="32" name="Snip Single Corner Rectangle 31">
              <a:extLst>
                <a:ext uri="{FF2B5EF4-FFF2-40B4-BE49-F238E27FC236}">
                  <a16:creationId xmlns:a16="http://schemas.microsoft.com/office/drawing/2014/main" xmlns="" id="{07EFEAA7-AA6A-C23B-89F3-E3B9F8BB1248}"/>
                </a:ext>
              </a:extLst>
            </p:cNvPr>
            <p:cNvSpPr/>
            <p:nvPr/>
          </p:nvSpPr>
          <p:spPr>
            <a:xfrm>
              <a:off x="512507" y="1459770"/>
              <a:ext cx="9889156" cy="856565"/>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lumMod val="95000"/>
                    <a:lumOff val="5000"/>
                  </a:schemeClr>
                </a:solidFill>
                <a:effectLst/>
                <a:uLnTx/>
                <a:uFillTx/>
                <a:latin typeface="UTM Avo" panose="02040603050506020204" pitchFamily="18"/>
              </a:endParaRPr>
            </a:p>
          </p:txBody>
        </p:sp>
        <p:sp>
          <p:nvSpPr>
            <p:cNvPr id="33" name="Rectangle 32">
              <a:extLst>
                <a:ext uri="{FF2B5EF4-FFF2-40B4-BE49-F238E27FC236}">
                  <a16:creationId xmlns:a16="http://schemas.microsoft.com/office/drawing/2014/main" xmlns="" id="{6323E08D-FB17-0F0A-6C4D-A470A7CDDC84}"/>
                </a:ext>
              </a:extLst>
            </p:cNvPr>
            <p:cNvSpPr/>
            <p:nvPr/>
          </p:nvSpPr>
          <p:spPr>
            <a:xfrm>
              <a:off x="655727" y="1591016"/>
              <a:ext cx="9745936" cy="692498"/>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lumMod val="95000"/>
                      <a:lumOff val="5000"/>
                    </a:schemeClr>
                  </a:solidFill>
                  <a:effectLst/>
                  <a:uLnTx/>
                  <a:uFillTx/>
                  <a:latin typeface="UTM Avo" panose="02040603050506020204" pitchFamily="18"/>
                </a:rPr>
                <a:t>Trao đổi về nội dung, ý nghĩa câu chuyện:</a:t>
              </a:r>
              <a:endParaRPr kumimoji="0" lang="en-US" sz="2400" b="0" i="0" u="none" strike="noStrike" kern="0" cap="none" spc="0" normalizeH="0" baseline="0" noProof="0" dirty="0">
                <a:ln>
                  <a:noFill/>
                </a:ln>
                <a:solidFill>
                  <a:schemeClr val="bg1">
                    <a:lumMod val="95000"/>
                    <a:lumOff val="5000"/>
                  </a:schemeClr>
                </a:solidFill>
                <a:effectLst/>
                <a:uLnTx/>
                <a:uFillTx/>
                <a:latin typeface="UTM Avo" panose="02040603050506020204" pitchFamily="18"/>
              </a:endParaRPr>
            </a:p>
          </p:txBody>
        </p:sp>
      </p:grpSp>
      <p:grpSp>
        <p:nvGrpSpPr>
          <p:cNvPr id="34" name="Group 33">
            <a:extLst>
              <a:ext uri="{FF2B5EF4-FFF2-40B4-BE49-F238E27FC236}">
                <a16:creationId xmlns:a16="http://schemas.microsoft.com/office/drawing/2014/main" xmlns="" id="{CF964F58-5D6D-5AE0-C9AA-92303F85C5C6}"/>
              </a:ext>
            </a:extLst>
          </p:cNvPr>
          <p:cNvGrpSpPr/>
          <p:nvPr/>
        </p:nvGrpSpPr>
        <p:grpSpPr>
          <a:xfrm>
            <a:off x="695104" y="3042684"/>
            <a:ext cx="5003590" cy="1807982"/>
            <a:chOff x="661261" y="3027001"/>
            <a:chExt cx="5676582" cy="3649019"/>
          </a:xfrm>
        </p:grpSpPr>
        <p:pic>
          <p:nvPicPr>
            <p:cNvPr id="35" name="Picture 5">
              <a:extLst>
                <a:ext uri="{FF2B5EF4-FFF2-40B4-BE49-F238E27FC236}">
                  <a16:creationId xmlns:a16="http://schemas.microsoft.com/office/drawing/2014/main" xmlns="" id="{23827E3E-4ED9-F684-362A-B897DED931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1261" y="3027001"/>
              <a:ext cx="5676582" cy="3649019"/>
            </a:xfrm>
            <a:prstGeom prst="rect">
              <a:avLst/>
            </a:prstGeom>
          </p:spPr>
        </p:pic>
        <p:sp>
          <p:nvSpPr>
            <p:cNvPr id="36" name="TextBox 35">
              <a:extLst>
                <a:ext uri="{FF2B5EF4-FFF2-40B4-BE49-F238E27FC236}">
                  <a16:creationId xmlns:a16="http://schemas.microsoft.com/office/drawing/2014/main" xmlns="" id="{7221B995-8705-75A8-0306-0A090C18C15A}"/>
                </a:ext>
              </a:extLst>
            </p:cNvPr>
            <p:cNvSpPr txBox="1"/>
            <p:nvPr/>
          </p:nvSpPr>
          <p:spPr>
            <a:xfrm>
              <a:off x="1210060" y="4093266"/>
              <a:ext cx="4578983" cy="1917893"/>
            </a:xfrm>
            <a:prstGeom prst="rect">
              <a:avLst/>
            </a:prstGeom>
            <a:noFill/>
          </p:spPr>
          <p:txBody>
            <a:bodyPr wrap="square" rtlCol="0">
              <a:spAutoFit/>
            </a:bodyPr>
            <a:lstStyle/>
            <a:p>
              <a:pPr algn="ctr" defTabSz="609630">
                <a:lnSpc>
                  <a:spcPct val="150000"/>
                </a:lnSpc>
              </a:pPr>
              <a:r>
                <a:rPr lang="vi-VN" sz="2000" dirty="0">
                  <a:solidFill>
                    <a:schemeClr val="bg1">
                      <a:lumMod val="95000"/>
                      <a:lumOff val="5000"/>
                    </a:schemeClr>
                  </a:solidFill>
                  <a:latin typeface="UTM Avo" panose="02040603050506020204" pitchFamily="18"/>
                  <a:cs typeface="Arial" pitchFamily="34" charset="0"/>
                </a:rPr>
                <a:t>Vì sao không nên chơi bóng trên đường phố?</a:t>
              </a:r>
              <a:endParaRPr lang="en-US" sz="2000" dirty="0">
                <a:solidFill>
                  <a:schemeClr val="bg1">
                    <a:lumMod val="95000"/>
                    <a:lumOff val="5000"/>
                  </a:schemeClr>
                </a:solidFill>
                <a:latin typeface="UTM Avo" panose="02040603050506020204" pitchFamily="18"/>
                <a:cs typeface="Arial" pitchFamily="34" charset="0"/>
              </a:endParaRPr>
            </a:p>
          </p:txBody>
        </p:sp>
      </p:grpSp>
      <p:grpSp>
        <p:nvGrpSpPr>
          <p:cNvPr id="37" name="Group 36">
            <a:extLst>
              <a:ext uri="{FF2B5EF4-FFF2-40B4-BE49-F238E27FC236}">
                <a16:creationId xmlns:a16="http://schemas.microsoft.com/office/drawing/2014/main" xmlns="" id="{613A8A13-D931-ACBA-57A6-4660D4EE10C2}"/>
              </a:ext>
            </a:extLst>
          </p:cNvPr>
          <p:cNvGrpSpPr/>
          <p:nvPr/>
        </p:nvGrpSpPr>
        <p:grpSpPr>
          <a:xfrm>
            <a:off x="6620926" y="2696680"/>
            <a:ext cx="5269564" cy="1908810"/>
            <a:chOff x="5620317" y="3534554"/>
            <a:chExt cx="5946941" cy="3838597"/>
          </a:xfrm>
        </p:grpSpPr>
        <p:pic>
          <p:nvPicPr>
            <p:cNvPr id="38" name="Picture 6">
              <a:extLst>
                <a:ext uri="{FF2B5EF4-FFF2-40B4-BE49-F238E27FC236}">
                  <a16:creationId xmlns:a16="http://schemas.microsoft.com/office/drawing/2014/main" xmlns="" id="{DD1849B5-6B37-1AA6-28A6-8AF043DDA8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20317" y="3534554"/>
              <a:ext cx="5946941" cy="3838597"/>
            </a:xfrm>
            <a:prstGeom prst="rect">
              <a:avLst/>
            </a:prstGeom>
          </p:spPr>
        </p:pic>
        <p:sp>
          <p:nvSpPr>
            <p:cNvPr id="39" name="TextBox 38">
              <a:extLst>
                <a:ext uri="{FF2B5EF4-FFF2-40B4-BE49-F238E27FC236}">
                  <a16:creationId xmlns:a16="http://schemas.microsoft.com/office/drawing/2014/main" xmlns="" id="{6FB78489-8AEC-3CBA-CD22-B6FD7AB63947}"/>
                </a:ext>
              </a:extLst>
            </p:cNvPr>
            <p:cNvSpPr txBox="1"/>
            <p:nvPr/>
          </p:nvSpPr>
          <p:spPr>
            <a:xfrm>
              <a:off x="6313950" y="4490609"/>
              <a:ext cx="4695821" cy="1910963"/>
            </a:xfrm>
            <a:prstGeom prst="rect">
              <a:avLst/>
            </a:prstGeom>
            <a:noFill/>
          </p:spPr>
          <p:txBody>
            <a:bodyPr wrap="square" rtlCol="0">
              <a:spAutoFit/>
            </a:bodyPr>
            <a:lstStyle/>
            <a:p>
              <a:pPr algn="ctr" defTabSz="609630">
                <a:lnSpc>
                  <a:spcPct val="150000"/>
                </a:lnSpc>
              </a:pPr>
              <a:r>
                <a:rPr lang="vi-VN" sz="2000" dirty="0">
                  <a:solidFill>
                    <a:schemeClr val="bg1">
                      <a:lumMod val="95000"/>
                      <a:lumOff val="5000"/>
                    </a:schemeClr>
                  </a:solidFill>
                  <a:latin typeface="UTM Avo" panose="02040603050506020204" pitchFamily="18"/>
                  <a:cs typeface="Arial" pitchFamily="34" charset="0"/>
                </a:rPr>
                <a:t>Khi đi đường, em cần chú ý những gì để bảm bảo an toàn</a:t>
              </a:r>
              <a:r>
                <a:rPr lang="en-US" sz="2000" dirty="0">
                  <a:solidFill>
                    <a:schemeClr val="bg1">
                      <a:lumMod val="95000"/>
                      <a:lumOff val="5000"/>
                    </a:schemeClr>
                  </a:solidFill>
                  <a:latin typeface="UTM Avo" panose="02040603050506020204" pitchFamily="18"/>
                  <a:cs typeface="Arial" pitchFamily="34" charset="0"/>
                </a:rPr>
                <a:t>?</a:t>
              </a:r>
            </a:p>
          </p:txBody>
        </p:sp>
      </p:grpSp>
      <p:grpSp>
        <p:nvGrpSpPr>
          <p:cNvPr id="40" name="Group 39">
            <a:extLst>
              <a:ext uri="{FF2B5EF4-FFF2-40B4-BE49-F238E27FC236}">
                <a16:creationId xmlns:a16="http://schemas.microsoft.com/office/drawing/2014/main" xmlns="" id="{5F2B87A5-0878-D08D-5E7A-8E8DCA482626}"/>
              </a:ext>
            </a:extLst>
          </p:cNvPr>
          <p:cNvGrpSpPr/>
          <p:nvPr/>
        </p:nvGrpSpPr>
        <p:grpSpPr>
          <a:xfrm>
            <a:off x="6967181" y="4697318"/>
            <a:ext cx="4923309" cy="2127123"/>
            <a:chOff x="10431386" y="5348334"/>
            <a:chExt cx="7384963" cy="3190685"/>
          </a:xfrm>
        </p:grpSpPr>
        <p:grpSp>
          <p:nvGrpSpPr>
            <p:cNvPr id="41" name="Group 40">
              <a:extLst>
                <a:ext uri="{FF2B5EF4-FFF2-40B4-BE49-F238E27FC236}">
                  <a16:creationId xmlns:a16="http://schemas.microsoft.com/office/drawing/2014/main" xmlns="" id="{F1922722-3E8D-F94B-26EE-E471CE39560B}"/>
                </a:ext>
              </a:extLst>
            </p:cNvPr>
            <p:cNvGrpSpPr/>
            <p:nvPr/>
          </p:nvGrpSpPr>
          <p:grpSpPr>
            <a:xfrm>
              <a:off x="10431386" y="5348334"/>
              <a:ext cx="7384963" cy="3190685"/>
              <a:chOff x="10431386" y="5348334"/>
              <a:chExt cx="7384963" cy="3190685"/>
            </a:xfrm>
          </p:grpSpPr>
          <p:pic>
            <p:nvPicPr>
              <p:cNvPr id="43" name="Picture 8">
                <a:extLst>
                  <a:ext uri="{FF2B5EF4-FFF2-40B4-BE49-F238E27FC236}">
                    <a16:creationId xmlns:a16="http://schemas.microsoft.com/office/drawing/2014/main" xmlns="" id="{55947F9C-53C9-5FE1-4998-7F0AAF11EA2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31386" y="5348334"/>
                <a:ext cx="7170814" cy="3190685"/>
              </a:xfrm>
              <a:prstGeom prst="rect">
                <a:avLst/>
              </a:prstGeom>
            </p:spPr>
          </p:pic>
          <p:pic>
            <p:nvPicPr>
              <p:cNvPr id="44" name="Picture 16">
                <a:extLst>
                  <a:ext uri="{FF2B5EF4-FFF2-40B4-BE49-F238E27FC236}">
                    <a16:creationId xmlns:a16="http://schemas.microsoft.com/office/drawing/2014/main" xmlns="" id="{A52194AF-D850-2F14-1DF8-7CDD3757B5D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6545773" y="7167686"/>
                <a:ext cx="1270576" cy="1178171"/>
              </a:xfrm>
              <a:prstGeom prst="rect">
                <a:avLst/>
              </a:prstGeom>
            </p:spPr>
          </p:pic>
        </p:grpSp>
        <p:sp>
          <p:nvSpPr>
            <p:cNvPr id="42" name="Rectangle 41">
              <a:extLst>
                <a:ext uri="{FF2B5EF4-FFF2-40B4-BE49-F238E27FC236}">
                  <a16:creationId xmlns:a16="http://schemas.microsoft.com/office/drawing/2014/main" xmlns="" id="{7631DF1A-C1C0-9011-D670-29E27F9FC3B2}"/>
                </a:ext>
              </a:extLst>
            </p:cNvPr>
            <p:cNvSpPr/>
            <p:nvPr/>
          </p:nvSpPr>
          <p:spPr>
            <a:xfrm>
              <a:off x="10820400" y="5534769"/>
              <a:ext cx="6477000" cy="2810385"/>
            </a:xfrm>
            <a:prstGeom prst="rect">
              <a:avLst/>
            </a:prstGeom>
          </p:spPr>
          <p:txBody>
            <a:bodyPr wrap="square">
              <a:spAutoFit/>
            </a:bodyPr>
            <a:lstStyle/>
            <a:p>
              <a:pPr defTabSz="609630">
                <a:lnSpc>
                  <a:spcPct val="150000"/>
                </a:lnSpc>
              </a:pPr>
              <a:r>
                <a:rPr lang="en-US" sz="2000" dirty="0" err="1">
                  <a:solidFill>
                    <a:schemeClr val="bg1">
                      <a:lumMod val="95000"/>
                      <a:lumOff val="5000"/>
                    </a:schemeClr>
                  </a:solidFill>
                  <a:latin typeface="UTM Avo" panose="02040603050506020204" pitchFamily="18"/>
                  <a:cs typeface="Arial" pitchFamily="34" charset="0"/>
                </a:rPr>
                <a:t>Cần</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đi</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bộ</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trên</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vỉa</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hè</a:t>
              </a:r>
              <a:r>
                <a:rPr lang="en-US" sz="2000" dirty="0">
                  <a:solidFill>
                    <a:schemeClr val="bg1">
                      <a:lumMod val="95000"/>
                      <a:lumOff val="5000"/>
                    </a:schemeClr>
                  </a:solidFill>
                  <a:latin typeface="UTM Avo" panose="02040603050506020204" pitchFamily="18"/>
                  <a:cs typeface="Arial" pitchFamily="34" charset="0"/>
                </a:rPr>
                <a:t> / </a:t>
              </a:r>
              <a:r>
                <a:rPr lang="en-US" sz="2000" dirty="0" err="1">
                  <a:solidFill>
                    <a:schemeClr val="bg1">
                      <a:lumMod val="95000"/>
                      <a:lumOff val="5000"/>
                    </a:schemeClr>
                  </a:solidFill>
                  <a:latin typeface="UTM Avo" panose="02040603050506020204" pitchFamily="18"/>
                  <a:cs typeface="Arial" pitchFamily="34" charset="0"/>
                </a:rPr>
                <a:t>Không</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đi</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xuống</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lòng</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đường</a:t>
              </a:r>
              <a:r>
                <a:rPr lang="en-US" sz="2000" dirty="0">
                  <a:solidFill>
                    <a:schemeClr val="bg1">
                      <a:lumMod val="95000"/>
                      <a:lumOff val="5000"/>
                    </a:schemeClr>
                  </a:solidFill>
                  <a:latin typeface="UTM Avo" panose="02040603050506020204" pitchFamily="18"/>
                  <a:cs typeface="Arial" pitchFamily="34" charset="0"/>
                </a:rPr>
                <a:t> / </a:t>
              </a:r>
              <a:r>
                <a:rPr lang="en-US" sz="2000" dirty="0" err="1">
                  <a:solidFill>
                    <a:schemeClr val="bg1">
                      <a:lumMod val="95000"/>
                      <a:lumOff val="5000"/>
                    </a:schemeClr>
                  </a:solidFill>
                  <a:latin typeface="UTM Avo" panose="02040603050506020204" pitchFamily="18"/>
                  <a:cs typeface="Arial" pitchFamily="34" charset="0"/>
                </a:rPr>
                <a:t>Không</a:t>
              </a:r>
              <a:r>
                <a:rPr lang="en-US" sz="2000" dirty="0">
                  <a:solidFill>
                    <a:schemeClr val="bg1">
                      <a:lumMod val="95000"/>
                      <a:lumOff val="5000"/>
                    </a:schemeClr>
                  </a:solidFill>
                  <a:latin typeface="UTM Avo" panose="02040603050506020204" pitchFamily="18"/>
                  <a:cs typeface="Arial" pitchFamily="34" charset="0"/>
                </a:rPr>
                <a:t> sang </a:t>
              </a:r>
              <a:r>
                <a:rPr lang="en-US" sz="2000" dirty="0" err="1">
                  <a:solidFill>
                    <a:schemeClr val="bg1">
                      <a:lumMod val="95000"/>
                      <a:lumOff val="5000"/>
                    </a:schemeClr>
                  </a:solidFill>
                  <a:latin typeface="UTM Avo" panose="02040603050506020204" pitchFamily="18"/>
                  <a:cs typeface="Arial" pitchFamily="34" charset="0"/>
                </a:rPr>
                <a:t>đường</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khi</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đèn</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giao</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thông</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có</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màu</a:t>
              </a:r>
              <a:r>
                <a:rPr lang="en-US" sz="2000" dirty="0">
                  <a:solidFill>
                    <a:schemeClr val="bg1">
                      <a:lumMod val="95000"/>
                      <a:lumOff val="5000"/>
                    </a:schemeClr>
                  </a:solidFill>
                  <a:latin typeface="UTM Avo" panose="02040603050506020204" pitchFamily="18"/>
                  <a:cs typeface="Arial" pitchFamily="34" charset="0"/>
                </a:rPr>
                <a:t> </a:t>
              </a:r>
              <a:r>
                <a:rPr lang="en-US" sz="2000" dirty="0" err="1">
                  <a:solidFill>
                    <a:schemeClr val="bg1">
                      <a:lumMod val="95000"/>
                      <a:lumOff val="5000"/>
                    </a:schemeClr>
                  </a:solidFill>
                  <a:latin typeface="UTM Avo" panose="02040603050506020204" pitchFamily="18"/>
                  <a:cs typeface="Arial" pitchFamily="34" charset="0"/>
                </a:rPr>
                <a:t>đỏ</a:t>
              </a:r>
              <a:r>
                <a:rPr lang="en-US" sz="2000" dirty="0">
                  <a:solidFill>
                    <a:schemeClr val="bg1">
                      <a:lumMod val="95000"/>
                      <a:lumOff val="5000"/>
                    </a:schemeClr>
                  </a:solidFill>
                  <a:latin typeface="UTM Avo" panose="02040603050506020204" pitchFamily="18"/>
                  <a:cs typeface="Arial" pitchFamily="34" charset="0"/>
                </a:rPr>
                <a:t>,...</a:t>
              </a:r>
            </a:p>
          </p:txBody>
        </p:sp>
      </p:grpSp>
      <p:grpSp>
        <p:nvGrpSpPr>
          <p:cNvPr id="45" name="Group 44">
            <a:extLst>
              <a:ext uri="{FF2B5EF4-FFF2-40B4-BE49-F238E27FC236}">
                <a16:creationId xmlns:a16="http://schemas.microsoft.com/office/drawing/2014/main" xmlns="" id="{ED0A6A0C-3E86-E055-88DF-40EE27438258}"/>
              </a:ext>
            </a:extLst>
          </p:cNvPr>
          <p:cNvGrpSpPr/>
          <p:nvPr/>
        </p:nvGrpSpPr>
        <p:grpSpPr>
          <a:xfrm>
            <a:off x="301510" y="4945359"/>
            <a:ext cx="6103043" cy="1878893"/>
            <a:chOff x="10241319" y="5588267"/>
            <a:chExt cx="7530875" cy="3177880"/>
          </a:xfrm>
        </p:grpSpPr>
        <p:grpSp>
          <p:nvGrpSpPr>
            <p:cNvPr id="46" name="Group 45">
              <a:extLst>
                <a:ext uri="{FF2B5EF4-FFF2-40B4-BE49-F238E27FC236}">
                  <a16:creationId xmlns:a16="http://schemas.microsoft.com/office/drawing/2014/main" xmlns="" id="{D83DB605-F2D1-1AF0-9F95-7374D3CB3065}"/>
                </a:ext>
              </a:extLst>
            </p:cNvPr>
            <p:cNvGrpSpPr/>
            <p:nvPr/>
          </p:nvGrpSpPr>
          <p:grpSpPr>
            <a:xfrm>
              <a:off x="10241319" y="5588267"/>
              <a:ext cx="7530875" cy="3177880"/>
              <a:chOff x="10241319" y="5588267"/>
              <a:chExt cx="7530875" cy="3177880"/>
            </a:xfrm>
          </p:grpSpPr>
          <p:pic>
            <p:nvPicPr>
              <p:cNvPr id="48" name="Picture 8">
                <a:extLst>
                  <a:ext uri="{FF2B5EF4-FFF2-40B4-BE49-F238E27FC236}">
                    <a16:creationId xmlns:a16="http://schemas.microsoft.com/office/drawing/2014/main" xmlns="" id="{769F459E-CEAB-CDFF-1942-9E29769D2B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41319" y="5588267"/>
                <a:ext cx="7360881" cy="3057945"/>
              </a:xfrm>
              <a:prstGeom prst="rect">
                <a:avLst/>
              </a:prstGeom>
            </p:spPr>
          </p:pic>
          <p:pic>
            <p:nvPicPr>
              <p:cNvPr id="49" name="Picture 16">
                <a:extLst>
                  <a:ext uri="{FF2B5EF4-FFF2-40B4-BE49-F238E27FC236}">
                    <a16:creationId xmlns:a16="http://schemas.microsoft.com/office/drawing/2014/main" xmlns="" id="{28BAFD58-E7D7-D333-8ADB-76ADE94889E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6267760" y="7394564"/>
                <a:ext cx="1504434" cy="1371583"/>
              </a:xfrm>
              <a:prstGeom prst="rect">
                <a:avLst/>
              </a:prstGeom>
            </p:spPr>
          </p:pic>
        </p:grpSp>
        <p:sp>
          <p:nvSpPr>
            <p:cNvPr id="47" name="Rectangle 46">
              <a:extLst>
                <a:ext uri="{FF2B5EF4-FFF2-40B4-BE49-F238E27FC236}">
                  <a16:creationId xmlns:a16="http://schemas.microsoft.com/office/drawing/2014/main" xmlns="" id="{C454ED49-E4FE-CB6C-5BD4-66DF7B79339A}"/>
                </a:ext>
              </a:extLst>
            </p:cNvPr>
            <p:cNvSpPr/>
            <p:nvPr/>
          </p:nvSpPr>
          <p:spPr>
            <a:xfrm>
              <a:off x="10779877" y="5773570"/>
              <a:ext cx="6144013" cy="2388070"/>
            </a:xfrm>
            <a:prstGeom prst="rect">
              <a:avLst/>
            </a:prstGeom>
          </p:spPr>
          <p:txBody>
            <a:bodyPr wrap="square">
              <a:spAutoFit/>
            </a:bodyPr>
            <a:lstStyle/>
            <a:p>
              <a:pPr defTabSz="609630">
                <a:lnSpc>
                  <a:spcPct val="150000"/>
                </a:lnSpc>
              </a:pPr>
              <a:r>
                <a:rPr lang="en-US" sz="2000" dirty="0" err="1">
                  <a:solidFill>
                    <a:schemeClr val="bg1">
                      <a:lumMod val="95000"/>
                      <a:lumOff val="5000"/>
                    </a:schemeClr>
                  </a:solidFill>
                  <a:latin typeface="UTM Avo" panose="02040603050506020204" pitchFamily="18"/>
                  <a:cs typeface="Arial" pitchFamily="34" charset="0"/>
                </a:rPr>
                <a:t>Vì</a:t>
              </a:r>
              <a:r>
                <a:rPr lang="en-US" sz="2000" dirty="0">
                  <a:solidFill>
                    <a:schemeClr val="bg1">
                      <a:lumMod val="95000"/>
                      <a:lumOff val="5000"/>
                    </a:schemeClr>
                  </a:solidFill>
                  <a:latin typeface="UTM Avo" panose="02040603050506020204" pitchFamily="18"/>
                  <a:cs typeface="Arial" pitchFamily="34" charset="0"/>
                </a:rPr>
                <a:t> </a:t>
              </a:r>
              <a:r>
                <a:rPr lang="vi-VN" sz="2000" dirty="0">
                  <a:solidFill>
                    <a:schemeClr val="bg1">
                      <a:lumMod val="95000"/>
                      <a:lumOff val="5000"/>
                    </a:schemeClr>
                  </a:solidFill>
                  <a:latin typeface="UTM Avo" panose="02040603050506020204" pitchFamily="18"/>
                  <a:cs typeface="Arial" pitchFamily="34" charset="0"/>
                </a:rPr>
                <a:t>đó không phải nơi để chơi / vì đường phố là nơi rất nguy hiểm / vì trên đường phố rất nhiều xe đi lại,...</a:t>
              </a:r>
              <a:endParaRPr lang="en-US" sz="2000" dirty="0">
                <a:solidFill>
                  <a:schemeClr val="bg1">
                    <a:lumMod val="95000"/>
                    <a:lumOff val="5000"/>
                  </a:schemeClr>
                </a:solidFill>
                <a:latin typeface="UTM Avo" panose="02040603050506020204" pitchFamily="18"/>
                <a:cs typeface="Arial" pitchFamily="34" charset="0"/>
              </a:endParaRPr>
            </a:p>
          </p:txBody>
        </p:sp>
      </p:grpSp>
    </p:spTree>
    <p:extLst>
      <p:ext uri="{BB962C8B-B14F-4D97-AF65-F5344CB8AC3E}">
        <p14:creationId xmlns:p14="http://schemas.microsoft.com/office/powerpoint/2010/main" val="210094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xmlns="" id="{E4AB3F11-6ED7-40CD-22E7-86ACE7711C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4300" y="3031193"/>
            <a:ext cx="5281016" cy="3617495"/>
          </a:xfrm>
          <a:prstGeom prst="rect">
            <a:avLst/>
          </a:prstGeom>
        </p:spPr>
      </p:pic>
      <p:grpSp>
        <p:nvGrpSpPr>
          <p:cNvPr id="3" name="Group 2">
            <a:extLst>
              <a:ext uri="{FF2B5EF4-FFF2-40B4-BE49-F238E27FC236}">
                <a16:creationId xmlns:a16="http://schemas.microsoft.com/office/drawing/2014/main" xmlns="" id="{80980992-DDF9-B9F0-DC39-307C1EF46D84}"/>
              </a:ext>
            </a:extLst>
          </p:cNvPr>
          <p:cNvGrpSpPr/>
          <p:nvPr/>
        </p:nvGrpSpPr>
        <p:grpSpPr>
          <a:xfrm>
            <a:off x="5890102" y="2037415"/>
            <a:ext cx="5433764" cy="1744299"/>
            <a:chOff x="7441747" y="648775"/>
            <a:chExt cx="8150646" cy="2616448"/>
          </a:xfrm>
          <a:solidFill>
            <a:schemeClr val="accent5">
              <a:lumMod val="40000"/>
              <a:lumOff val="60000"/>
            </a:schemeClr>
          </a:solidFill>
        </p:grpSpPr>
        <p:sp>
          <p:nvSpPr>
            <p:cNvPr id="4" name="Rectangle 3">
              <a:extLst>
                <a:ext uri="{FF2B5EF4-FFF2-40B4-BE49-F238E27FC236}">
                  <a16:creationId xmlns:a16="http://schemas.microsoft.com/office/drawing/2014/main" xmlns="" id="{5BBE3829-715D-6B6D-D295-BA0E0BBC0A01}"/>
                </a:ext>
              </a:extLst>
            </p:cNvPr>
            <p:cNvSpPr/>
            <p:nvPr/>
          </p:nvSpPr>
          <p:spPr>
            <a:xfrm>
              <a:off x="7441747" y="1026330"/>
              <a:ext cx="8150646" cy="2238893"/>
            </a:xfrm>
            <a:prstGeom prst="rect">
              <a:avLst/>
            </a:prstGeom>
            <a:grpFill/>
            <a:ln w="38100" cap="flat" cmpd="sng" algn="ctr">
              <a:solidFill>
                <a:schemeClr val="accent5">
                  <a:lumMod val="20000"/>
                  <a:lumOff val="80000"/>
                </a:schemeClr>
              </a:solidFill>
              <a:prstDash val="solid"/>
            </a:ln>
            <a:effectLst/>
          </p:spPr>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Ôn</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lại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bài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đã</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học</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r>
              <a:b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b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hôm</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nay</a:t>
              </a:r>
              <a:endParaRPr kumimoji="0" lang="en-US" sz="2400" b="0" i="0" u="none" strike="noStrike" kern="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pic>
          <p:nvPicPr>
            <p:cNvPr id="5" name="Picture 10">
              <a:extLst>
                <a:ext uri="{FF2B5EF4-FFF2-40B4-BE49-F238E27FC236}">
                  <a16:creationId xmlns:a16="http://schemas.microsoft.com/office/drawing/2014/main" xmlns="" id="{0F9921CE-1C0C-5F48-B7AE-BE16A88D26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723309" y="648775"/>
              <a:ext cx="3587522" cy="755108"/>
            </a:xfrm>
            <a:prstGeom prst="rect">
              <a:avLst/>
            </a:prstGeom>
          </p:spPr>
        </p:pic>
      </p:grpSp>
      <p:grpSp>
        <p:nvGrpSpPr>
          <p:cNvPr id="6" name="Group 5">
            <a:extLst>
              <a:ext uri="{FF2B5EF4-FFF2-40B4-BE49-F238E27FC236}">
                <a16:creationId xmlns:a16="http://schemas.microsoft.com/office/drawing/2014/main" xmlns="" id="{D7A57F9C-0680-56B4-3B78-9465831413D5}"/>
              </a:ext>
            </a:extLst>
          </p:cNvPr>
          <p:cNvGrpSpPr/>
          <p:nvPr/>
        </p:nvGrpSpPr>
        <p:grpSpPr>
          <a:xfrm>
            <a:off x="5890103" y="4130164"/>
            <a:ext cx="5433764" cy="1636490"/>
            <a:chOff x="7426508" y="733908"/>
            <a:chExt cx="8150646" cy="4041138"/>
          </a:xfrm>
          <a:solidFill>
            <a:schemeClr val="accent5">
              <a:lumMod val="40000"/>
              <a:lumOff val="60000"/>
            </a:schemeClr>
          </a:solidFill>
        </p:grpSpPr>
        <p:sp>
          <p:nvSpPr>
            <p:cNvPr id="7" name="Rectangle 6">
              <a:extLst>
                <a:ext uri="{FF2B5EF4-FFF2-40B4-BE49-F238E27FC236}">
                  <a16:creationId xmlns:a16="http://schemas.microsoft.com/office/drawing/2014/main" xmlns="" id="{D880B76F-8E35-7458-AF8E-891835EE8D71}"/>
                </a:ext>
              </a:extLst>
            </p:cNvPr>
            <p:cNvSpPr/>
            <p:nvPr/>
          </p:nvSpPr>
          <p:spPr>
            <a:xfrm>
              <a:off x="7426508" y="1111462"/>
              <a:ext cx="8150646" cy="3663584"/>
            </a:xfrm>
            <a:prstGeom prst="rect">
              <a:avLst/>
            </a:prstGeom>
            <a:grpFill/>
            <a:ln w="38100" cap="flat" cmpd="sng" algn="ctr">
              <a:solidFill>
                <a:schemeClr val="accent5">
                  <a:lumMod val="20000"/>
                  <a:lumOff val="80000"/>
                </a:schemeClr>
              </a:solidFill>
              <a:prstDash val="solid"/>
            </a:ln>
            <a:effectLst/>
          </p:spPr>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Chuẩn</a:t>
              </a:r>
              <a:r>
                <a:rPr kumimoji="0" lang="en-US" sz="2400" b="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bị</a:t>
              </a:r>
              <a:r>
                <a:rPr kumimoji="0" lang="en-US" sz="2400" b="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Bài</a:t>
              </a:r>
              <a:r>
                <a:rPr kumimoji="0" lang="en-US" sz="2400" b="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đọc</a:t>
              </a:r>
              <a:r>
                <a:rPr kumimoji="0" lang="en-US" sz="2400" b="0"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4 </a:t>
              </a:r>
              <a:r>
                <a:rPr kumimoji="0" lang="en-US" sz="2400" b="0"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Con </a:t>
              </a:r>
              <a:r>
                <a:rPr kumimoji="0" lang="en-US" sz="2400" b="0" i="1"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kênh</a:t>
              </a:r>
              <a:r>
                <a:rPr kumimoji="0" lang="en-US" sz="2400" b="0"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xanh</a:t>
              </a:r>
              <a:r>
                <a:rPr kumimoji="0" lang="en-US" sz="2400" b="0"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giữa</a:t>
              </a:r>
              <a:r>
                <a:rPr kumimoji="0" lang="en-US" sz="2400" b="0"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lòng</a:t>
              </a:r>
              <a:r>
                <a:rPr kumimoji="0" lang="en-US" sz="2400" b="0"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thành</a:t>
              </a:r>
              <a:r>
                <a:rPr kumimoji="0" lang="en-US" sz="2400" b="0"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rPr>
                <a:t>phố</a:t>
              </a:r>
              <a:endParaRPr kumimoji="0" lang="en-US" sz="2400" b="1" i="1" u="none" strike="noStrike" kern="120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pic>
          <p:nvPicPr>
            <p:cNvPr id="8" name="Picture 10">
              <a:extLst>
                <a:ext uri="{FF2B5EF4-FFF2-40B4-BE49-F238E27FC236}">
                  <a16:creationId xmlns:a16="http://schemas.microsoft.com/office/drawing/2014/main" xmlns="" id="{202AD411-8763-0F9A-6952-0C98B0A293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708069" y="733908"/>
              <a:ext cx="3587522" cy="755108"/>
            </a:xfrm>
            <a:prstGeom prst="rect">
              <a:avLst/>
            </a:prstGeom>
          </p:spPr>
        </p:pic>
      </p:gr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nip Single Corner Rectangle 15">
            <a:extLst>
              <a:ext uri="{FF2B5EF4-FFF2-40B4-BE49-F238E27FC236}">
                <a16:creationId xmlns:a16="http://schemas.microsoft.com/office/drawing/2014/main" xmlns="" id="{B2A85A27-918D-2A63-3FC4-78EBAABED514}"/>
              </a:ext>
            </a:extLst>
          </p:cNvPr>
          <p:cNvSpPr/>
          <p:nvPr/>
        </p:nvSpPr>
        <p:spPr>
          <a:xfrm>
            <a:off x="2220968" y="1734192"/>
            <a:ext cx="7750064" cy="684447"/>
          </a:xfrm>
          <a:prstGeom prst="snip1Rect">
            <a:avLst/>
          </a:prstGeom>
          <a:solidFill>
            <a:sysClr val="window" lastClr="FFFFFF"/>
          </a:solidFill>
          <a:ln w="25400" cap="flat" cmpd="sng" algn="ctr">
            <a:solidFill>
              <a:srgbClr val="0070C0"/>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lumMod val="95000"/>
                  <a:lumOff val="5000"/>
                </a:schemeClr>
              </a:solidFill>
              <a:effectLst/>
              <a:uLnTx/>
              <a:uFillTx/>
              <a:latin typeface="UTM Avo" panose="02040603050506020204" pitchFamily="18"/>
            </a:endParaRPr>
          </a:p>
        </p:txBody>
      </p:sp>
      <p:sp>
        <p:nvSpPr>
          <p:cNvPr id="17" name="TextBox 16">
            <a:extLst>
              <a:ext uri="{FF2B5EF4-FFF2-40B4-BE49-F238E27FC236}">
                <a16:creationId xmlns:a16="http://schemas.microsoft.com/office/drawing/2014/main" xmlns="" id="{73D3A433-F251-70C1-25A4-2418EAD6C45F}"/>
              </a:ext>
            </a:extLst>
          </p:cNvPr>
          <p:cNvSpPr txBox="1"/>
          <p:nvPr/>
        </p:nvSpPr>
        <p:spPr>
          <a:xfrm>
            <a:off x="2297136" y="1840454"/>
            <a:ext cx="7673896" cy="502766"/>
          </a:xfrm>
          <a:prstGeom prst="rect">
            <a:avLst/>
          </a:prstGeom>
          <a:noFill/>
        </p:spPr>
        <p:txBody>
          <a:bodyPr wrap="none" rtlCol="0">
            <a:spAutoFit/>
          </a:bodyPr>
          <a:lstStyle/>
          <a:p>
            <a:pPr defTabSz="609630"/>
            <a:r>
              <a:rPr lang="en-US" sz="2667">
                <a:solidFill>
                  <a:schemeClr val="bg1">
                    <a:lumMod val="95000"/>
                    <a:lumOff val="5000"/>
                  </a:schemeClr>
                </a:solidFill>
                <a:latin typeface="UTM Avo" panose="02040603050506020204" pitchFamily="18"/>
                <a:cs typeface="Arial" pitchFamily="34" charset="0"/>
              </a:rPr>
              <a:t>Quan sát một số hình ảnh và video dưới đây:</a:t>
            </a:r>
          </a:p>
        </p:txBody>
      </p:sp>
      <p:pic>
        <p:nvPicPr>
          <p:cNvPr id="18" name="Picture 2">
            <a:extLst>
              <a:ext uri="{FF2B5EF4-FFF2-40B4-BE49-F238E27FC236}">
                <a16:creationId xmlns:a16="http://schemas.microsoft.com/office/drawing/2014/main" xmlns="" id="{C46932E7-DAEF-5A21-8D0C-5BAD5FAF3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46" y="2675636"/>
            <a:ext cx="5007975" cy="312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a:extLst>
              <a:ext uri="{FF2B5EF4-FFF2-40B4-BE49-F238E27FC236}">
                <a16:creationId xmlns:a16="http://schemas.microsoft.com/office/drawing/2014/main" xmlns="" id="{ABA5B26E-B6AC-3705-089B-3A94B9C7C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627" y="2675636"/>
            <a:ext cx="4961564" cy="312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a:extLst>
              <a:ext uri="{FF2B5EF4-FFF2-40B4-BE49-F238E27FC236}">
                <a16:creationId xmlns:a16="http://schemas.microsoft.com/office/drawing/2014/main" xmlns="" id="{6D3BF7CD-8BF4-76E0-C268-785A22127E60}"/>
              </a:ext>
            </a:extLst>
          </p:cNvPr>
          <p:cNvSpPr/>
          <p:nvPr/>
        </p:nvSpPr>
        <p:spPr>
          <a:xfrm>
            <a:off x="2632734" y="5988366"/>
            <a:ext cx="6926532" cy="711200"/>
          </a:xfrm>
          <a:prstGeom prst="roundRect">
            <a:avLst/>
          </a:prstGeom>
          <a:solidFill>
            <a:schemeClr val="accent5">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HỌC SINH ĐÁ BÓNG GIỮA LÒNG ĐƯỜNG</a:t>
            </a:r>
          </a:p>
        </p:txBody>
      </p:sp>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E207361B-3760-9621-29DB-5FD46835D861}"/>
              </a:ext>
            </a:extLst>
          </p:cNvPr>
          <p:cNvSpPr/>
          <p:nvPr/>
        </p:nvSpPr>
        <p:spPr>
          <a:xfrm>
            <a:off x="2315126" y="1718976"/>
            <a:ext cx="7561748" cy="68444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lumMod val="95000"/>
                    <a:lumOff val="5000"/>
                  </a:schemeClr>
                </a:solidFill>
                <a:latin typeface="UTM Avo" panose="02040603050506020204" pitchFamily="18"/>
                <a:cs typeface="Arial" pitchFamily="34" charset="0"/>
              </a:rPr>
              <a:t>Cảnh giác</a:t>
            </a:r>
            <a:r>
              <a:rPr lang="en-US" sz="2400">
                <a:solidFill>
                  <a:schemeClr val="bg1">
                    <a:lumMod val="95000"/>
                    <a:lumOff val="5000"/>
                  </a:schemeClr>
                </a:solidFill>
                <a:latin typeface="UTM Avo" panose="02040603050506020204" pitchFamily="18"/>
                <a:cs typeface="Arial" pitchFamily="34" charset="0"/>
              </a:rPr>
              <a:t>: Đá bóng giữa lòng đường Sài Gòn</a:t>
            </a:r>
          </a:p>
        </p:txBody>
      </p:sp>
      <p:pic>
        <p:nvPicPr>
          <p:cNvPr id="3" name="canh-giac-da-bong-giua-long-duong-sai-gon.wmv">
            <a:hlinkClick r:id="" action="ppaction://media"/>
            <a:extLst>
              <a:ext uri="{FF2B5EF4-FFF2-40B4-BE49-F238E27FC236}">
                <a16:creationId xmlns:a16="http://schemas.microsoft.com/office/drawing/2014/main" xmlns="" id="{195C9372-6860-1509-8615-091187EBBB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5665" y="2527848"/>
            <a:ext cx="7160669" cy="4194938"/>
          </a:xfrm>
          <a:prstGeom prst="rect">
            <a:avLst/>
          </a:prstGeom>
        </p:spPr>
      </p:pic>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hevron 5">
            <a:extLst>
              <a:ext uri="{FF2B5EF4-FFF2-40B4-BE49-F238E27FC236}">
                <a16:creationId xmlns:a16="http://schemas.microsoft.com/office/drawing/2014/main" xmlns="" id="{E6D02BA7-A1C7-79F5-25E8-DB1E247705F3}"/>
              </a:ext>
            </a:extLst>
          </p:cNvPr>
          <p:cNvSpPr/>
          <p:nvPr/>
        </p:nvSpPr>
        <p:spPr>
          <a:xfrm>
            <a:off x="695105" y="1721375"/>
            <a:ext cx="3124896" cy="57577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a:t>
            </a:r>
          </a:p>
        </p:txBody>
      </p:sp>
      <p:sp>
        <p:nvSpPr>
          <p:cNvPr id="7" name="Rectangle 6">
            <a:extLst>
              <a:ext uri="{FF2B5EF4-FFF2-40B4-BE49-F238E27FC236}">
                <a16:creationId xmlns:a16="http://schemas.microsoft.com/office/drawing/2014/main" xmlns="" id="{5F793617-A3F2-D2C2-9A87-F20537D64131}"/>
              </a:ext>
            </a:extLst>
          </p:cNvPr>
          <p:cNvSpPr/>
          <p:nvPr/>
        </p:nvSpPr>
        <p:spPr>
          <a:xfrm>
            <a:off x="318862" y="2297152"/>
            <a:ext cx="11554275" cy="1131848"/>
          </a:xfrm>
          <a:prstGeom prst="rect">
            <a:avLst/>
          </a:prstGeom>
        </p:spPr>
        <p:txBody>
          <a:bodyPr wrap="square">
            <a:spAutoFit/>
          </a:bodyPr>
          <a:lstStyle/>
          <a:p>
            <a:pPr defTabSz="609630">
              <a:lnSpc>
                <a:spcPct val="150000"/>
              </a:lnSpc>
            </a:pPr>
            <a:r>
              <a:rPr lang="nl-NL" sz="2400" dirty="0">
                <a:solidFill>
                  <a:schemeClr val="bg1">
                    <a:lumMod val="95000"/>
                    <a:lumOff val="5000"/>
                  </a:schemeClr>
                </a:solidFill>
                <a:latin typeface="UTM Avo" panose="02040603050506020204" pitchFamily="18"/>
                <a:cs typeface="Arial" pitchFamily="34" charset="0"/>
              </a:rPr>
              <a:t>a) </a:t>
            </a:r>
            <a:r>
              <a:rPr lang="nl-NL" sz="2400" dirty="0" err="1">
                <a:solidFill>
                  <a:schemeClr val="bg1">
                    <a:lumMod val="95000"/>
                    <a:lumOff val="5000"/>
                  </a:schemeClr>
                </a:solidFill>
                <a:latin typeface="UTM Avo" panose="02040603050506020204" pitchFamily="18"/>
                <a:cs typeface="Arial" pitchFamily="34" charset="0"/>
              </a:rPr>
              <a:t>Dựa</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vào</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tranh</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kể</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lại</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đoạn</a:t>
            </a:r>
            <a:r>
              <a:rPr lang="nl-NL" sz="2400" dirty="0">
                <a:solidFill>
                  <a:schemeClr val="bg1">
                    <a:lumMod val="95000"/>
                    <a:lumOff val="5000"/>
                  </a:schemeClr>
                </a:solidFill>
                <a:latin typeface="UTM Avo" panose="02040603050506020204" pitchFamily="18"/>
                <a:cs typeface="Arial" pitchFamily="34" charset="0"/>
              </a:rPr>
              <a:t> 1 </a:t>
            </a:r>
            <a:r>
              <a:rPr lang="nl-NL" sz="2400" dirty="0" err="1">
                <a:solidFill>
                  <a:schemeClr val="bg1">
                    <a:lumMod val="95000"/>
                    <a:lumOff val="5000"/>
                  </a:schemeClr>
                </a:solidFill>
                <a:latin typeface="UTM Avo" panose="02040603050506020204" pitchFamily="18"/>
                <a:cs typeface="Arial" pitchFamily="34" charset="0"/>
              </a:rPr>
              <a:t>của</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câu</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chuyện</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Trận</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bóng</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trên</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đường</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phố</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theo</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lời</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nhân</a:t>
            </a:r>
            <a:r>
              <a:rPr lang="nl-NL" sz="2400" dirty="0">
                <a:solidFill>
                  <a:schemeClr val="bg1">
                    <a:lumMod val="95000"/>
                    <a:lumOff val="5000"/>
                  </a:schemeClr>
                </a:solidFill>
                <a:latin typeface="UTM Avo" panose="02040603050506020204" pitchFamily="18"/>
                <a:cs typeface="Arial" pitchFamily="34" charset="0"/>
              </a:rPr>
              <a:t> </a:t>
            </a:r>
            <a:r>
              <a:rPr lang="nl-NL" sz="2400" dirty="0" err="1">
                <a:solidFill>
                  <a:schemeClr val="bg1">
                    <a:lumMod val="95000"/>
                    <a:lumOff val="5000"/>
                  </a:schemeClr>
                </a:solidFill>
                <a:latin typeface="UTM Avo" panose="02040603050506020204" pitchFamily="18"/>
                <a:cs typeface="Arial" pitchFamily="34" charset="0"/>
              </a:rPr>
              <a:t>vật</a:t>
            </a:r>
            <a:r>
              <a:rPr lang="nl-NL" sz="2400" dirty="0">
                <a:solidFill>
                  <a:schemeClr val="bg1">
                    <a:lumMod val="95000"/>
                    <a:lumOff val="5000"/>
                  </a:schemeClr>
                </a:solidFill>
                <a:latin typeface="UTM Avo" panose="02040603050506020204" pitchFamily="18"/>
                <a:cs typeface="Arial" pitchFamily="34" charset="0"/>
              </a:rPr>
              <a:t> Long.</a:t>
            </a:r>
            <a:endParaRPr lang="en-US" sz="2400" dirty="0">
              <a:solidFill>
                <a:schemeClr val="bg1">
                  <a:lumMod val="95000"/>
                  <a:lumOff val="5000"/>
                </a:schemeClr>
              </a:solidFill>
              <a:latin typeface="UTM Avo" panose="02040603050506020204" pitchFamily="18"/>
              <a:cs typeface="Arial" pitchFamily="34" charset="0"/>
            </a:endParaRPr>
          </a:p>
        </p:txBody>
      </p:sp>
      <p:pic>
        <p:nvPicPr>
          <p:cNvPr id="8" name="Picture 3">
            <a:extLst>
              <a:ext uri="{FF2B5EF4-FFF2-40B4-BE49-F238E27FC236}">
                <a16:creationId xmlns:a16="http://schemas.microsoft.com/office/drawing/2014/main" xmlns="" id="{FCB924F6-85C1-603E-328C-03F296EC4A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607094" y="3016336"/>
            <a:ext cx="4229274" cy="422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xmlns="" id="{3143D9F1-6C44-5999-E230-A363139458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836368" y="2863076"/>
            <a:ext cx="4229274" cy="422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hevron 5">
            <a:extLst>
              <a:ext uri="{FF2B5EF4-FFF2-40B4-BE49-F238E27FC236}">
                <a16:creationId xmlns:a16="http://schemas.microsoft.com/office/drawing/2014/main" xmlns="" id="{E6D02BA7-A1C7-79F5-25E8-DB1E247705F3}"/>
              </a:ext>
            </a:extLst>
          </p:cNvPr>
          <p:cNvSpPr/>
          <p:nvPr/>
        </p:nvSpPr>
        <p:spPr>
          <a:xfrm>
            <a:off x="695105" y="1721375"/>
            <a:ext cx="3124896" cy="57577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a:t>
            </a:r>
          </a:p>
        </p:txBody>
      </p:sp>
      <p:pic>
        <p:nvPicPr>
          <p:cNvPr id="8" name="Picture 3">
            <a:extLst>
              <a:ext uri="{FF2B5EF4-FFF2-40B4-BE49-F238E27FC236}">
                <a16:creationId xmlns:a16="http://schemas.microsoft.com/office/drawing/2014/main" xmlns="" id="{FCB924F6-85C1-603E-328C-03F296EC4A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591"/>
          <a:stretch/>
        </p:blipFill>
        <p:spPr bwMode="auto">
          <a:xfrm>
            <a:off x="522029" y="2091907"/>
            <a:ext cx="3342838" cy="252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xmlns="" id="{3143D9F1-6C44-5999-E230-A363139458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040"/>
          <a:stretch/>
        </p:blipFill>
        <p:spPr bwMode="auto">
          <a:xfrm>
            <a:off x="636621" y="4337204"/>
            <a:ext cx="3113653" cy="252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a:extLst>
              <a:ext uri="{FF2B5EF4-FFF2-40B4-BE49-F238E27FC236}">
                <a16:creationId xmlns:a16="http://schemas.microsoft.com/office/drawing/2014/main" xmlns="" id="{2954C0CE-FDD4-6A7A-8EEB-57CC39FA797E}"/>
              </a:ext>
            </a:extLst>
          </p:cNvPr>
          <p:cNvGrpSpPr/>
          <p:nvPr/>
        </p:nvGrpSpPr>
        <p:grpSpPr>
          <a:xfrm>
            <a:off x="3783863" y="2354168"/>
            <a:ext cx="8062645" cy="2440800"/>
            <a:chOff x="6316121" y="1728681"/>
            <a:chExt cx="12093967" cy="6956048"/>
          </a:xfrm>
        </p:grpSpPr>
        <p:grpSp>
          <p:nvGrpSpPr>
            <p:cNvPr id="30" name="Group 29">
              <a:extLst>
                <a:ext uri="{FF2B5EF4-FFF2-40B4-BE49-F238E27FC236}">
                  <a16:creationId xmlns:a16="http://schemas.microsoft.com/office/drawing/2014/main" xmlns="" id="{57F9D8EA-AFF5-D1AD-837F-35A8F36B5F59}"/>
                </a:ext>
              </a:extLst>
            </p:cNvPr>
            <p:cNvGrpSpPr/>
            <p:nvPr/>
          </p:nvGrpSpPr>
          <p:grpSpPr>
            <a:xfrm>
              <a:off x="6316121" y="1728681"/>
              <a:ext cx="12093967" cy="6956048"/>
              <a:chOff x="93555" y="6681681"/>
              <a:chExt cx="8710494" cy="6956048"/>
            </a:xfrm>
          </p:grpSpPr>
          <p:grpSp>
            <p:nvGrpSpPr>
              <p:cNvPr id="32" name="Group 31">
                <a:extLst>
                  <a:ext uri="{FF2B5EF4-FFF2-40B4-BE49-F238E27FC236}">
                    <a16:creationId xmlns:a16="http://schemas.microsoft.com/office/drawing/2014/main" xmlns="" id="{725DFF61-2431-15F2-42BB-6D46E9E6D4C1}"/>
                  </a:ext>
                </a:extLst>
              </p:cNvPr>
              <p:cNvGrpSpPr/>
              <p:nvPr/>
            </p:nvGrpSpPr>
            <p:grpSpPr>
              <a:xfrm>
                <a:off x="1143000" y="6681681"/>
                <a:ext cx="7661049" cy="6956048"/>
                <a:chOff x="328218" y="3636359"/>
                <a:chExt cx="9831488" cy="10675891"/>
              </a:xfrm>
            </p:grpSpPr>
            <p:grpSp>
              <p:nvGrpSpPr>
                <p:cNvPr id="34" name="Group 33">
                  <a:extLst>
                    <a:ext uri="{FF2B5EF4-FFF2-40B4-BE49-F238E27FC236}">
                      <a16:creationId xmlns:a16="http://schemas.microsoft.com/office/drawing/2014/main" xmlns="" id="{06167E94-F7DC-E86C-A1F7-8DE8D9A2402E}"/>
                    </a:ext>
                  </a:extLst>
                </p:cNvPr>
                <p:cNvGrpSpPr/>
                <p:nvPr/>
              </p:nvGrpSpPr>
              <p:grpSpPr>
                <a:xfrm>
                  <a:off x="328218" y="3636359"/>
                  <a:ext cx="9831488" cy="10675891"/>
                  <a:chOff x="328218" y="3636359"/>
                  <a:chExt cx="9831488" cy="10675891"/>
                </a:xfrm>
              </p:grpSpPr>
              <p:pic>
                <p:nvPicPr>
                  <p:cNvPr id="36" name="Picture 14">
                    <a:extLst>
                      <a:ext uri="{FF2B5EF4-FFF2-40B4-BE49-F238E27FC236}">
                        <a16:creationId xmlns:a16="http://schemas.microsoft.com/office/drawing/2014/main" xmlns="" id="{4B575123-024F-2FFA-657B-4B08C50D96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8218" y="3636359"/>
                    <a:ext cx="9831488" cy="10675891"/>
                  </a:xfrm>
                  <a:prstGeom prst="rect">
                    <a:avLst/>
                  </a:prstGeom>
                </p:spPr>
              </p:pic>
              <p:pic>
                <p:nvPicPr>
                  <p:cNvPr id="37" name="Picture 2">
                    <a:extLst>
                      <a:ext uri="{FF2B5EF4-FFF2-40B4-BE49-F238E27FC236}">
                        <a16:creationId xmlns:a16="http://schemas.microsoft.com/office/drawing/2014/main" xmlns="" id="{56561E9E-6F38-23C0-DFE0-0EEB423366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9330" y="4698604"/>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a:extLst>
                      <a:ext uri="{FF2B5EF4-FFF2-40B4-BE49-F238E27FC236}">
                        <a16:creationId xmlns:a16="http://schemas.microsoft.com/office/drawing/2014/main" xmlns="" id="{9EB00AF5-58CD-AE9B-A9A4-23D4B71D5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844" y="577215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a:extLst>
                    <a:ext uri="{FF2B5EF4-FFF2-40B4-BE49-F238E27FC236}">
                      <a16:creationId xmlns:a16="http://schemas.microsoft.com/office/drawing/2014/main" xmlns="" id="{39322165-3B46-D78E-BC26-52F09FB3D5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244" y="651510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3" name="Picture 32">
                <a:extLst>
                  <a:ext uri="{FF2B5EF4-FFF2-40B4-BE49-F238E27FC236}">
                    <a16:creationId xmlns:a16="http://schemas.microsoft.com/office/drawing/2014/main" xmlns="" id="{9728FE77-F234-8941-E477-1E06C793AC6C}"/>
                  </a:ext>
                </a:extLst>
              </p:cNvPr>
              <p:cNvPicPr>
                <a:picLocks noChangeAspect="1"/>
              </p:cNvPicPr>
              <p:nvPr/>
            </p:nvPicPr>
            <p:blipFill>
              <a:blip r:embed="rId8"/>
              <a:srcRect/>
              <a:stretch>
                <a:fillRect/>
              </a:stretch>
            </p:blipFill>
            <p:spPr>
              <a:xfrm>
                <a:off x="93555" y="7529875"/>
                <a:ext cx="1317450" cy="3618778"/>
              </a:xfrm>
              <a:prstGeom prst="rect">
                <a:avLst/>
              </a:prstGeom>
            </p:spPr>
          </p:pic>
        </p:grpSp>
        <p:pic>
          <p:nvPicPr>
            <p:cNvPr id="31" name="Picture 3">
              <a:extLst>
                <a:ext uri="{FF2B5EF4-FFF2-40B4-BE49-F238E27FC236}">
                  <a16:creationId xmlns:a16="http://schemas.microsoft.com/office/drawing/2014/main" xmlns="" id="{A5643A0C-C8DA-0505-FA01-AD7FFE68C6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1675" y="4303856"/>
              <a:ext cx="7092635" cy="358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Rectangle 38">
            <a:extLst>
              <a:ext uri="{FF2B5EF4-FFF2-40B4-BE49-F238E27FC236}">
                <a16:creationId xmlns:a16="http://schemas.microsoft.com/office/drawing/2014/main" xmlns="" id="{6F03BA85-8024-9DFE-41BF-C72AF3592142}"/>
              </a:ext>
            </a:extLst>
          </p:cNvPr>
          <p:cNvSpPr/>
          <p:nvPr/>
        </p:nvSpPr>
        <p:spPr>
          <a:xfrm>
            <a:off x="5082815" y="2802626"/>
            <a:ext cx="6487538" cy="1543884"/>
          </a:xfrm>
          <a:prstGeom prst="rect">
            <a:avLst/>
          </a:prstGeom>
        </p:spPr>
        <p:txBody>
          <a:bodyPr wrap="square">
            <a:spAutoFit/>
          </a:bodyPr>
          <a:lstStyle/>
          <a:p>
            <a:pPr algn="just" defTabSz="609630">
              <a:lnSpc>
                <a:spcPct val="150000"/>
              </a:lnSpc>
            </a:pPr>
            <a:r>
              <a:rPr lang="vi-VN" sz="2200" dirty="0">
                <a:solidFill>
                  <a:prstClr val="black"/>
                </a:solidFill>
                <a:latin typeface="UTM Avo" panose="02040603050506020204" pitchFamily="18"/>
                <a:cs typeface="Arial" pitchFamily="34" charset="0"/>
              </a:rPr>
              <a:t>Long và các bạn chơi bóng dưới lòng đường. Trận đấu diễn trong sự nguy hiểm, rất dễ gây tai nạn cho những người xung quanh.</a:t>
            </a:r>
          </a:p>
        </p:txBody>
      </p:sp>
      <p:grpSp>
        <p:nvGrpSpPr>
          <p:cNvPr id="40" name="Group 39">
            <a:extLst>
              <a:ext uri="{FF2B5EF4-FFF2-40B4-BE49-F238E27FC236}">
                <a16:creationId xmlns:a16="http://schemas.microsoft.com/office/drawing/2014/main" xmlns="" id="{142BCCD0-C837-3E0C-BE12-64C55DFF7C48}"/>
              </a:ext>
            </a:extLst>
          </p:cNvPr>
          <p:cNvGrpSpPr/>
          <p:nvPr/>
        </p:nvGrpSpPr>
        <p:grpSpPr>
          <a:xfrm>
            <a:off x="3864866" y="4694588"/>
            <a:ext cx="7981642" cy="2163412"/>
            <a:chOff x="6402009" y="5957782"/>
            <a:chExt cx="11972463" cy="3245118"/>
          </a:xfrm>
        </p:grpSpPr>
        <p:grpSp>
          <p:nvGrpSpPr>
            <p:cNvPr id="41" name="Group 40">
              <a:extLst>
                <a:ext uri="{FF2B5EF4-FFF2-40B4-BE49-F238E27FC236}">
                  <a16:creationId xmlns:a16="http://schemas.microsoft.com/office/drawing/2014/main" xmlns="" id="{09F45A0F-BBF2-BFBD-17A1-B1F2EC7AD8C5}"/>
                </a:ext>
              </a:extLst>
            </p:cNvPr>
            <p:cNvGrpSpPr/>
            <p:nvPr/>
          </p:nvGrpSpPr>
          <p:grpSpPr>
            <a:xfrm>
              <a:off x="6402009" y="5957782"/>
              <a:ext cx="11972463" cy="3245118"/>
              <a:chOff x="6402009" y="1728681"/>
              <a:chExt cx="11972463" cy="8215235"/>
            </a:xfrm>
          </p:grpSpPr>
          <p:grpSp>
            <p:nvGrpSpPr>
              <p:cNvPr id="43" name="Group 42">
                <a:extLst>
                  <a:ext uri="{FF2B5EF4-FFF2-40B4-BE49-F238E27FC236}">
                    <a16:creationId xmlns:a16="http://schemas.microsoft.com/office/drawing/2014/main" xmlns="" id="{10A5BFC3-43D8-5B4B-08A9-1605B67F805B}"/>
                  </a:ext>
                </a:extLst>
              </p:cNvPr>
              <p:cNvGrpSpPr/>
              <p:nvPr/>
            </p:nvGrpSpPr>
            <p:grpSpPr>
              <a:xfrm>
                <a:off x="6402009" y="1728681"/>
                <a:ext cx="11972463" cy="8215235"/>
                <a:chOff x="155414" y="6681681"/>
                <a:chExt cx="8622983" cy="8215235"/>
              </a:xfrm>
            </p:grpSpPr>
            <p:grpSp>
              <p:nvGrpSpPr>
                <p:cNvPr id="45" name="Group 44">
                  <a:extLst>
                    <a:ext uri="{FF2B5EF4-FFF2-40B4-BE49-F238E27FC236}">
                      <a16:creationId xmlns:a16="http://schemas.microsoft.com/office/drawing/2014/main" xmlns="" id="{A796C9C7-81AA-72E3-672E-7107AA382F3C}"/>
                    </a:ext>
                  </a:extLst>
                </p:cNvPr>
                <p:cNvGrpSpPr/>
                <p:nvPr/>
              </p:nvGrpSpPr>
              <p:grpSpPr>
                <a:xfrm>
                  <a:off x="1143001" y="6681681"/>
                  <a:ext cx="7635396" cy="8215235"/>
                  <a:chOff x="328219" y="3636359"/>
                  <a:chExt cx="9798567" cy="12608446"/>
                </a:xfrm>
              </p:grpSpPr>
              <p:grpSp>
                <p:nvGrpSpPr>
                  <p:cNvPr id="47" name="Group 46">
                    <a:extLst>
                      <a:ext uri="{FF2B5EF4-FFF2-40B4-BE49-F238E27FC236}">
                        <a16:creationId xmlns:a16="http://schemas.microsoft.com/office/drawing/2014/main" xmlns="" id="{EEA1D161-F5BF-730D-4F83-93EB0AEBDB69}"/>
                      </a:ext>
                    </a:extLst>
                  </p:cNvPr>
                  <p:cNvGrpSpPr/>
                  <p:nvPr/>
                </p:nvGrpSpPr>
                <p:grpSpPr>
                  <a:xfrm>
                    <a:off x="328219" y="3636359"/>
                    <a:ext cx="9798567" cy="12608446"/>
                    <a:chOff x="328219" y="3636359"/>
                    <a:chExt cx="9798567" cy="12608446"/>
                  </a:xfrm>
                </p:grpSpPr>
                <p:pic>
                  <p:nvPicPr>
                    <p:cNvPr id="49" name="Picture 14">
                      <a:extLst>
                        <a:ext uri="{FF2B5EF4-FFF2-40B4-BE49-F238E27FC236}">
                          <a16:creationId xmlns:a16="http://schemas.microsoft.com/office/drawing/2014/main" xmlns="" id="{37FDDD79-1706-1FDB-E273-A14D2674424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8219" y="3636359"/>
                      <a:ext cx="9798567" cy="12608446"/>
                    </a:xfrm>
                    <a:prstGeom prst="rect">
                      <a:avLst/>
                    </a:prstGeom>
                  </p:spPr>
                </p:pic>
                <p:pic>
                  <p:nvPicPr>
                    <p:cNvPr id="50" name="Picture 2">
                      <a:extLst>
                        <a:ext uri="{FF2B5EF4-FFF2-40B4-BE49-F238E27FC236}">
                          <a16:creationId xmlns:a16="http://schemas.microsoft.com/office/drawing/2014/main" xmlns="" id="{AEE94A55-5E62-1920-D329-E491C31D82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9330" y="4698604"/>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a:extLst>
                        <a:ext uri="{FF2B5EF4-FFF2-40B4-BE49-F238E27FC236}">
                          <a16:creationId xmlns:a16="http://schemas.microsoft.com/office/drawing/2014/main" xmlns="" id="{95776D7F-BD08-B1BB-4646-7A59DFD20A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844" y="577215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8" name="Picture 2">
                    <a:extLst>
                      <a:ext uri="{FF2B5EF4-FFF2-40B4-BE49-F238E27FC236}">
                        <a16:creationId xmlns:a16="http://schemas.microsoft.com/office/drawing/2014/main" xmlns="" id="{70171AA5-F5BD-9E34-E291-706E2944A7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244" y="651510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45">
                  <a:extLst>
                    <a:ext uri="{FF2B5EF4-FFF2-40B4-BE49-F238E27FC236}">
                      <a16:creationId xmlns:a16="http://schemas.microsoft.com/office/drawing/2014/main" xmlns="" id="{0FF20D4B-DFDC-AC9B-3A44-3272EC828EAF}"/>
                    </a:ext>
                  </a:extLst>
                </p:cNvPr>
                <p:cNvPicPr>
                  <a:picLocks noChangeAspect="1"/>
                </p:cNvPicPr>
                <p:nvPr/>
              </p:nvPicPr>
              <p:blipFill>
                <a:blip r:embed="rId8"/>
                <a:srcRect/>
                <a:stretch>
                  <a:fillRect/>
                </a:stretch>
              </p:blipFill>
              <p:spPr>
                <a:xfrm>
                  <a:off x="155414" y="7529875"/>
                  <a:ext cx="1255592" cy="4613708"/>
                </a:xfrm>
                <a:prstGeom prst="rect">
                  <a:avLst/>
                </a:prstGeom>
              </p:spPr>
            </p:pic>
          </p:grpSp>
          <p:pic>
            <p:nvPicPr>
              <p:cNvPr id="44" name="Picture 3">
                <a:extLst>
                  <a:ext uri="{FF2B5EF4-FFF2-40B4-BE49-F238E27FC236}">
                    <a16:creationId xmlns:a16="http://schemas.microsoft.com/office/drawing/2014/main" xmlns="" id="{4F60A127-48A8-DBF7-A307-CE2BD2EACB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1675" y="4303856"/>
                <a:ext cx="7092635" cy="358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2" name="Rectangle 41">
              <a:extLst>
                <a:ext uri="{FF2B5EF4-FFF2-40B4-BE49-F238E27FC236}">
                  <a16:creationId xmlns:a16="http://schemas.microsoft.com/office/drawing/2014/main" xmlns="" id="{DEEBBB36-0BA9-858C-27C8-20B6AB303E67}"/>
                </a:ext>
              </a:extLst>
            </p:cNvPr>
            <p:cNvSpPr/>
            <p:nvPr/>
          </p:nvSpPr>
          <p:spPr>
            <a:xfrm>
              <a:off x="8649947" y="6323632"/>
              <a:ext cx="9144000" cy="2315826"/>
            </a:xfrm>
            <a:prstGeom prst="rect">
              <a:avLst/>
            </a:prstGeom>
          </p:spPr>
          <p:txBody>
            <a:bodyPr>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prstClr val="black"/>
                  </a:solidFill>
                  <a:effectLst/>
                  <a:uLnTx/>
                  <a:uFillTx/>
                  <a:latin typeface="UTM Avo" panose="02040603050506020204" pitchFamily="18"/>
                </a:rPr>
                <a:t>Trận đầu tiên diễn ra, do quá hăng say với trận bóng, Long đã suýt nữa tông phải xe gắn máy. </a:t>
              </a:r>
              <a:endParaRPr kumimoji="0" lang="en-US" sz="2200" b="0" i="0" u="none" strike="noStrike" kern="0" cap="none" spc="0" normalizeH="0" baseline="0" noProof="0" dirty="0">
                <a:ln>
                  <a:noFill/>
                </a:ln>
                <a:solidFill>
                  <a:prstClr val="black"/>
                </a:solidFill>
                <a:effectLst/>
                <a:uLnTx/>
                <a:uFillTx/>
                <a:latin typeface="UTM Avo" panose="02040603050506020204" pitchFamily="18"/>
              </a:endParaRPr>
            </a:p>
          </p:txBody>
        </p:sp>
      </p:grpSp>
    </p:spTree>
    <p:extLst>
      <p:ext uri="{BB962C8B-B14F-4D97-AF65-F5344CB8AC3E}">
        <p14:creationId xmlns:p14="http://schemas.microsoft.com/office/powerpoint/2010/main" val="347473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hevron 5">
            <a:extLst>
              <a:ext uri="{FF2B5EF4-FFF2-40B4-BE49-F238E27FC236}">
                <a16:creationId xmlns:a16="http://schemas.microsoft.com/office/drawing/2014/main" xmlns="" id="{E6D02BA7-A1C7-79F5-25E8-DB1E247705F3}"/>
              </a:ext>
            </a:extLst>
          </p:cNvPr>
          <p:cNvSpPr/>
          <p:nvPr/>
        </p:nvSpPr>
        <p:spPr>
          <a:xfrm>
            <a:off x="695105" y="1721375"/>
            <a:ext cx="3124896" cy="57577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a:t>
            </a:r>
          </a:p>
        </p:txBody>
      </p:sp>
      <p:sp>
        <p:nvSpPr>
          <p:cNvPr id="2" name="Rectangle 1">
            <a:extLst>
              <a:ext uri="{FF2B5EF4-FFF2-40B4-BE49-F238E27FC236}">
                <a16:creationId xmlns:a16="http://schemas.microsoft.com/office/drawing/2014/main" xmlns="" id="{665BE562-AD58-AFF0-FE86-DB2C94E23B5E}"/>
              </a:ext>
            </a:extLst>
          </p:cNvPr>
          <p:cNvSpPr/>
          <p:nvPr/>
        </p:nvSpPr>
        <p:spPr>
          <a:xfrm>
            <a:off x="159431" y="2291786"/>
            <a:ext cx="11873138" cy="567848"/>
          </a:xfrm>
          <a:prstGeom prst="rect">
            <a:avLst/>
          </a:prstGeom>
        </p:spPr>
        <p:txBody>
          <a:bodyPr wrap="square">
            <a:spAutoFit/>
          </a:bodyPr>
          <a:lstStyle/>
          <a:p>
            <a:pPr>
              <a:lnSpc>
                <a:spcPct val="150000"/>
              </a:lnSpc>
            </a:pPr>
            <a:r>
              <a:rPr lang="vi-VN" sz="2400" dirty="0">
                <a:solidFill>
                  <a:schemeClr val="bg1">
                    <a:lumMod val="95000"/>
                    <a:lumOff val="5000"/>
                  </a:schemeClr>
                </a:solidFill>
                <a:latin typeface="UTM Avo" panose="02040603050506020204" pitchFamily="18"/>
                <a:cs typeface="Arial" pitchFamily="34" charset="0"/>
              </a:rPr>
              <a:t>b) Dựa vào tranh, kể lại đoạn 2 và 3 của câu chuyện theo lời nhân vật Quang.</a:t>
            </a:r>
            <a:endParaRPr lang="en-US" sz="2400" dirty="0">
              <a:solidFill>
                <a:schemeClr val="bg1">
                  <a:lumMod val="95000"/>
                  <a:lumOff val="5000"/>
                </a:schemeClr>
              </a:solidFill>
              <a:latin typeface="UTM Avo" panose="02040603050506020204" pitchFamily="18"/>
              <a:cs typeface="Arial" pitchFamily="34" charset="0"/>
            </a:endParaRPr>
          </a:p>
        </p:txBody>
      </p:sp>
      <p:pic>
        <p:nvPicPr>
          <p:cNvPr id="3" name="Picture 2">
            <a:extLst>
              <a:ext uri="{FF2B5EF4-FFF2-40B4-BE49-F238E27FC236}">
                <a16:creationId xmlns:a16="http://schemas.microsoft.com/office/drawing/2014/main" xmlns="" id="{66548AE9-29F1-44A2-5E87-CAD8B5DE2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51522" y="2509688"/>
            <a:ext cx="4813069" cy="481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xmlns="" id="{46EB1949-B30A-9AC1-AA85-B44B48193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64591" y="2509688"/>
            <a:ext cx="4694917" cy="469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0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hevron 5">
            <a:extLst>
              <a:ext uri="{FF2B5EF4-FFF2-40B4-BE49-F238E27FC236}">
                <a16:creationId xmlns:a16="http://schemas.microsoft.com/office/drawing/2014/main" xmlns="" id="{E6D02BA7-A1C7-79F5-25E8-DB1E247705F3}"/>
              </a:ext>
            </a:extLst>
          </p:cNvPr>
          <p:cNvSpPr/>
          <p:nvPr/>
        </p:nvSpPr>
        <p:spPr>
          <a:xfrm>
            <a:off x="695105" y="1721375"/>
            <a:ext cx="3124896" cy="57577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a:t>
            </a:r>
          </a:p>
        </p:txBody>
      </p:sp>
      <p:pic>
        <p:nvPicPr>
          <p:cNvPr id="3" name="Picture 2">
            <a:extLst>
              <a:ext uri="{FF2B5EF4-FFF2-40B4-BE49-F238E27FC236}">
                <a16:creationId xmlns:a16="http://schemas.microsoft.com/office/drawing/2014/main" xmlns="" id="{66548AE9-29F1-44A2-5E87-CAD8B5DE2E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646"/>
          <a:stretch/>
        </p:blipFill>
        <p:spPr bwMode="auto">
          <a:xfrm>
            <a:off x="765531" y="2282406"/>
            <a:ext cx="2984044" cy="227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xmlns="" id="{46EB1949-B30A-9AC1-AA85-B44B481937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725"/>
          <a:stretch/>
        </p:blipFill>
        <p:spPr bwMode="auto">
          <a:xfrm>
            <a:off x="695105" y="4288613"/>
            <a:ext cx="2984044" cy="233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xmlns="" id="{E990B53C-60D5-F365-53D4-77B52FBF0DCB}"/>
              </a:ext>
            </a:extLst>
          </p:cNvPr>
          <p:cNvGrpSpPr/>
          <p:nvPr/>
        </p:nvGrpSpPr>
        <p:grpSpPr>
          <a:xfrm>
            <a:off x="3749575" y="2354168"/>
            <a:ext cx="8062645" cy="2206681"/>
            <a:chOff x="6316121" y="1728681"/>
            <a:chExt cx="12093967" cy="6956048"/>
          </a:xfrm>
        </p:grpSpPr>
        <p:grpSp>
          <p:nvGrpSpPr>
            <p:cNvPr id="7" name="Group 6">
              <a:extLst>
                <a:ext uri="{FF2B5EF4-FFF2-40B4-BE49-F238E27FC236}">
                  <a16:creationId xmlns:a16="http://schemas.microsoft.com/office/drawing/2014/main" xmlns="" id="{004FEAF6-665E-374F-6C08-BF32ECB116CA}"/>
                </a:ext>
              </a:extLst>
            </p:cNvPr>
            <p:cNvGrpSpPr/>
            <p:nvPr/>
          </p:nvGrpSpPr>
          <p:grpSpPr>
            <a:xfrm>
              <a:off x="6316121" y="1728681"/>
              <a:ext cx="12093967" cy="6956048"/>
              <a:chOff x="93555" y="6681681"/>
              <a:chExt cx="8710494" cy="6956048"/>
            </a:xfrm>
          </p:grpSpPr>
          <p:grpSp>
            <p:nvGrpSpPr>
              <p:cNvPr id="9" name="Group 8">
                <a:extLst>
                  <a:ext uri="{FF2B5EF4-FFF2-40B4-BE49-F238E27FC236}">
                    <a16:creationId xmlns:a16="http://schemas.microsoft.com/office/drawing/2014/main" xmlns="" id="{C59228BE-AB3E-23E3-67B8-D6CF3A7F19EB}"/>
                  </a:ext>
                </a:extLst>
              </p:cNvPr>
              <p:cNvGrpSpPr/>
              <p:nvPr/>
            </p:nvGrpSpPr>
            <p:grpSpPr>
              <a:xfrm>
                <a:off x="1143000" y="6681681"/>
                <a:ext cx="7661049" cy="6956048"/>
                <a:chOff x="328218" y="3636359"/>
                <a:chExt cx="9831488" cy="10675891"/>
              </a:xfrm>
            </p:grpSpPr>
            <p:grpSp>
              <p:nvGrpSpPr>
                <p:cNvPr id="11" name="Group 10">
                  <a:extLst>
                    <a:ext uri="{FF2B5EF4-FFF2-40B4-BE49-F238E27FC236}">
                      <a16:creationId xmlns:a16="http://schemas.microsoft.com/office/drawing/2014/main" xmlns="" id="{966EB200-8BF8-F663-F913-AEE399471986}"/>
                    </a:ext>
                  </a:extLst>
                </p:cNvPr>
                <p:cNvGrpSpPr/>
                <p:nvPr/>
              </p:nvGrpSpPr>
              <p:grpSpPr>
                <a:xfrm>
                  <a:off x="328218" y="3636359"/>
                  <a:ext cx="9831488" cy="10675891"/>
                  <a:chOff x="328218" y="3636359"/>
                  <a:chExt cx="9831488" cy="10675891"/>
                </a:xfrm>
              </p:grpSpPr>
              <p:pic>
                <p:nvPicPr>
                  <p:cNvPr id="13" name="Picture 14">
                    <a:extLst>
                      <a:ext uri="{FF2B5EF4-FFF2-40B4-BE49-F238E27FC236}">
                        <a16:creationId xmlns:a16="http://schemas.microsoft.com/office/drawing/2014/main" xmlns="" id="{7E9BA2CA-C642-6E48-3AE9-CBEDC95EAF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8218" y="3636359"/>
                    <a:ext cx="9831488" cy="10675891"/>
                  </a:xfrm>
                  <a:prstGeom prst="rect">
                    <a:avLst/>
                  </a:prstGeom>
                </p:spPr>
              </p:pic>
              <p:pic>
                <p:nvPicPr>
                  <p:cNvPr id="14" name="Picture 2">
                    <a:extLst>
                      <a:ext uri="{FF2B5EF4-FFF2-40B4-BE49-F238E27FC236}">
                        <a16:creationId xmlns:a16="http://schemas.microsoft.com/office/drawing/2014/main" xmlns="" id="{17471521-AD3B-F86C-840E-1ECFE9B40F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9330" y="4698604"/>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A451201F-18C0-3809-0C06-571A6E1472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844" y="577215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2">
                  <a:extLst>
                    <a:ext uri="{FF2B5EF4-FFF2-40B4-BE49-F238E27FC236}">
                      <a16:creationId xmlns:a16="http://schemas.microsoft.com/office/drawing/2014/main" xmlns="" id="{3E8EECA7-4BC4-75E9-EC5D-BF890811CD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244" y="651510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9">
                <a:extLst>
                  <a:ext uri="{FF2B5EF4-FFF2-40B4-BE49-F238E27FC236}">
                    <a16:creationId xmlns:a16="http://schemas.microsoft.com/office/drawing/2014/main" xmlns="" id="{CEBDDDFB-F64A-A72F-0FCF-7459EE0E10AC}"/>
                  </a:ext>
                </a:extLst>
              </p:cNvPr>
              <p:cNvPicPr>
                <a:picLocks noChangeAspect="1"/>
              </p:cNvPicPr>
              <p:nvPr/>
            </p:nvPicPr>
            <p:blipFill>
              <a:blip r:embed="rId8"/>
              <a:srcRect/>
              <a:stretch>
                <a:fillRect/>
              </a:stretch>
            </p:blipFill>
            <p:spPr>
              <a:xfrm>
                <a:off x="93555" y="7529875"/>
                <a:ext cx="1317450" cy="3618778"/>
              </a:xfrm>
              <a:prstGeom prst="rect">
                <a:avLst/>
              </a:prstGeom>
            </p:spPr>
          </p:pic>
        </p:grpSp>
        <p:pic>
          <p:nvPicPr>
            <p:cNvPr id="8" name="Picture 3">
              <a:extLst>
                <a:ext uri="{FF2B5EF4-FFF2-40B4-BE49-F238E27FC236}">
                  <a16:creationId xmlns:a16="http://schemas.microsoft.com/office/drawing/2014/main" xmlns="" id="{9AB41623-923B-233F-D6A8-644B62158A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1675" y="4303856"/>
              <a:ext cx="7092635" cy="358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Rectangle 15">
            <a:extLst>
              <a:ext uri="{FF2B5EF4-FFF2-40B4-BE49-F238E27FC236}">
                <a16:creationId xmlns:a16="http://schemas.microsoft.com/office/drawing/2014/main" xmlns="" id="{DC46C130-B332-7BB5-7C79-18B39AE3B746}"/>
              </a:ext>
            </a:extLst>
          </p:cNvPr>
          <p:cNvSpPr/>
          <p:nvPr/>
        </p:nvSpPr>
        <p:spPr>
          <a:xfrm>
            <a:off x="5146860" y="2718869"/>
            <a:ext cx="6274362" cy="1280030"/>
          </a:xfrm>
          <a:prstGeom prst="rect">
            <a:avLst/>
          </a:prstGeom>
        </p:spPr>
        <p:txBody>
          <a:bodyPr wrap="square">
            <a:spAutoFit/>
          </a:bodyPr>
          <a:lstStyle/>
          <a:p>
            <a:pPr algn="just">
              <a:lnSpc>
                <a:spcPct val="150000"/>
              </a:lnSpc>
            </a:pPr>
            <a:r>
              <a:rPr lang="vi-VN" dirty="0">
                <a:solidFill>
                  <a:schemeClr val="bg1">
                    <a:lumMod val="95000"/>
                    <a:lumOff val="5000"/>
                  </a:schemeClr>
                </a:solidFill>
                <a:latin typeface="UTM Avo" panose="02040603050506020204" pitchFamily="18"/>
                <a:cs typeface="Arial" pitchFamily="34" charset="0"/>
              </a:rPr>
              <a:t>Sau khi tiếp tục chơi, Quang quyết định chơi bóng bổng và quả bóng không may chệch lên vỉa hè, đập vào đầu một cụ già</a:t>
            </a:r>
            <a:r>
              <a:rPr lang="en-US" dirty="0">
                <a:solidFill>
                  <a:schemeClr val="bg1">
                    <a:lumMod val="95000"/>
                    <a:lumOff val="5000"/>
                  </a:schemeClr>
                </a:solidFill>
                <a:latin typeface="UTM Avo" panose="02040603050506020204" pitchFamily="18"/>
                <a:cs typeface="Arial" pitchFamily="34" charset="0"/>
              </a:rPr>
              <a:t>.</a:t>
            </a:r>
            <a:endParaRPr lang="vi-VN" dirty="0">
              <a:solidFill>
                <a:schemeClr val="bg1">
                  <a:lumMod val="95000"/>
                  <a:lumOff val="5000"/>
                </a:schemeClr>
              </a:solidFill>
              <a:latin typeface="UTM Avo" panose="02040603050506020204" pitchFamily="18"/>
              <a:cs typeface="Arial" pitchFamily="34" charset="0"/>
            </a:endParaRPr>
          </a:p>
        </p:txBody>
      </p:sp>
      <p:grpSp>
        <p:nvGrpSpPr>
          <p:cNvPr id="17" name="Group 16">
            <a:extLst>
              <a:ext uri="{FF2B5EF4-FFF2-40B4-BE49-F238E27FC236}">
                <a16:creationId xmlns:a16="http://schemas.microsoft.com/office/drawing/2014/main" xmlns="" id="{F2FCF870-3B4A-D9A5-9667-C29000C2162D}"/>
              </a:ext>
            </a:extLst>
          </p:cNvPr>
          <p:cNvGrpSpPr/>
          <p:nvPr/>
        </p:nvGrpSpPr>
        <p:grpSpPr>
          <a:xfrm>
            <a:off x="3749575" y="4632357"/>
            <a:ext cx="8138712" cy="2163412"/>
            <a:chOff x="6402009" y="5957782"/>
            <a:chExt cx="12208068" cy="3245118"/>
          </a:xfrm>
        </p:grpSpPr>
        <p:grpSp>
          <p:nvGrpSpPr>
            <p:cNvPr id="18" name="Group 17">
              <a:extLst>
                <a:ext uri="{FF2B5EF4-FFF2-40B4-BE49-F238E27FC236}">
                  <a16:creationId xmlns:a16="http://schemas.microsoft.com/office/drawing/2014/main" xmlns="" id="{371DF02E-E96D-127F-FDFC-515AC627F553}"/>
                </a:ext>
              </a:extLst>
            </p:cNvPr>
            <p:cNvGrpSpPr/>
            <p:nvPr/>
          </p:nvGrpSpPr>
          <p:grpSpPr>
            <a:xfrm>
              <a:off x="6402009" y="5957782"/>
              <a:ext cx="12208068" cy="3245118"/>
              <a:chOff x="6402009" y="1728681"/>
              <a:chExt cx="12208068" cy="8215235"/>
            </a:xfrm>
          </p:grpSpPr>
          <p:grpSp>
            <p:nvGrpSpPr>
              <p:cNvPr id="20" name="Group 19">
                <a:extLst>
                  <a:ext uri="{FF2B5EF4-FFF2-40B4-BE49-F238E27FC236}">
                    <a16:creationId xmlns:a16="http://schemas.microsoft.com/office/drawing/2014/main" xmlns="" id="{09EC9455-3B20-5BB5-7CE1-ABE9059F8EA8}"/>
                  </a:ext>
                </a:extLst>
              </p:cNvPr>
              <p:cNvGrpSpPr/>
              <p:nvPr/>
            </p:nvGrpSpPr>
            <p:grpSpPr>
              <a:xfrm>
                <a:off x="6402009" y="1728681"/>
                <a:ext cx="12208068" cy="8215235"/>
                <a:chOff x="155414" y="6681681"/>
                <a:chExt cx="8792674" cy="8215235"/>
              </a:xfrm>
            </p:grpSpPr>
            <p:grpSp>
              <p:nvGrpSpPr>
                <p:cNvPr id="22" name="Group 21">
                  <a:extLst>
                    <a:ext uri="{FF2B5EF4-FFF2-40B4-BE49-F238E27FC236}">
                      <a16:creationId xmlns:a16="http://schemas.microsoft.com/office/drawing/2014/main" xmlns="" id="{80CAE072-78B8-D74C-F6A4-3500C540E933}"/>
                    </a:ext>
                  </a:extLst>
                </p:cNvPr>
                <p:cNvGrpSpPr/>
                <p:nvPr/>
              </p:nvGrpSpPr>
              <p:grpSpPr>
                <a:xfrm>
                  <a:off x="1143001" y="6681681"/>
                  <a:ext cx="7805087" cy="8215235"/>
                  <a:chOff x="328219" y="3636359"/>
                  <a:chExt cx="10016333" cy="12608446"/>
                </a:xfrm>
              </p:grpSpPr>
              <p:grpSp>
                <p:nvGrpSpPr>
                  <p:cNvPr id="24" name="Group 23">
                    <a:extLst>
                      <a:ext uri="{FF2B5EF4-FFF2-40B4-BE49-F238E27FC236}">
                        <a16:creationId xmlns:a16="http://schemas.microsoft.com/office/drawing/2014/main" xmlns="" id="{3780F806-BF9D-100E-DA50-9E333151885B}"/>
                      </a:ext>
                    </a:extLst>
                  </p:cNvPr>
                  <p:cNvGrpSpPr/>
                  <p:nvPr/>
                </p:nvGrpSpPr>
                <p:grpSpPr>
                  <a:xfrm>
                    <a:off x="328219" y="3636359"/>
                    <a:ext cx="10016333" cy="12608446"/>
                    <a:chOff x="328219" y="3636359"/>
                    <a:chExt cx="10016333" cy="12608446"/>
                  </a:xfrm>
                </p:grpSpPr>
                <p:pic>
                  <p:nvPicPr>
                    <p:cNvPr id="26" name="Picture 14">
                      <a:extLst>
                        <a:ext uri="{FF2B5EF4-FFF2-40B4-BE49-F238E27FC236}">
                          <a16:creationId xmlns:a16="http://schemas.microsoft.com/office/drawing/2014/main" xmlns="" id="{8735883B-F363-1FEE-B47C-7E14817F48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8219" y="3636359"/>
                      <a:ext cx="10016333" cy="12608446"/>
                    </a:xfrm>
                    <a:prstGeom prst="rect">
                      <a:avLst/>
                    </a:prstGeom>
                  </p:spPr>
                </p:pic>
                <p:pic>
                  <p:nvPicPr>
                    <p:cNvPr id="27" name="Picture 2">
                      <a:extLst>
                        <a:ext uri="{FF2B5EF4-FFF2-40B4-BE49-F238E27FC236}">
                          <a16:creationId xmlns:a16="http://schemas.microsoft.com/office/drawing/2014/main" xmlns="" id="{9E6D5E88-0A58-C5A5-542E-4DBB20907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9330" y="4698604"/>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extLst>
                        <a:ext uri="{FF2B5EF4-FFF2-40B4-BE49-F238E27FC236}">
                          <a16:creationId xmlns:a16="http://schemas.microsoft.com/office/drawing/2014/main" xmlns="" id="{2E3AA89D-72E0-C41A-2A82-047D2DD16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844" y="577215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 name="Picture 2">
                    <a:extLst>
                      <a:ext uri="{FF2B5EF4-FFF2-40B4-BE49-F238E27FC236}">
                        <a16:creationId xmlns:a16="http://schemas.microsoft.com/office/drawing/2014/main" xmlns="" id="{D822EC36-B9AA-5919-A6B0-6A71269083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244" y="6515100"/>
                    <a:ext cx="6636469" cy="107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 name="Picture 22">
                  <a:extLst>
                    <a:ext uri="{FF2B5EF4-FFF2-40B4-BE49-F238E27FC236}">
                      <a16:creationId xmlns:a16="http://schemas.microsoft.com/office/drawing/2014/main" xmlns="" id="{D120A389-234A-0046-1026-308637B133CE}"/>
                    </a:ext>
                  </a:extLst>
                </p:cNvPr>
                <p:cNvPicPr>
                  <a:picLocks noChangeAspect="1"/>
                </p:cNvPicPr>
                <p:nvPr/>
              </p:nvPicPr>
              <p:blipFill>
                <a:blip r:embed="rId8"/>
                <a:srcRect/>
                <a:stretch>
                  <a:fillRect/>
                </a:stretch>
              </p:blipFill>
              <p:spPr>
                <a:xfrm>
                  <a:off x="155414" y="7529875"/>
                  <a:ext cx="1255592" cy="4613708"/>
                </a:xfrm>
                <a:prstGeom prst="rect">
                  <a:avLst/>
                </a:prstGeom>
              </p:spPr>
            </p:pic>
          </p:grpSp>
          <p:pic>
            <p:nvPicPr>
              <p:cNvPr id="21" name="Picture 3">
                <a:extLst>
                  <a:ext uri="{FF2B5EF4-FFF2-40B4-BE49-F238E27FC236}">
                    <a16:creationId xmlns:a16="http://schemas.microsoft.com/office/drawing/2014/main" xmlns="" id="{F0D30B2D-A9BF-4B0F-F6DB-AABC59411D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1675" y="4303856"/>
                <a:ext cx="7092635" cy="358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tangle 18">
              <a:extLst>
                <a:ext uri="{FF2B5EF4-FFF2-40B4-BE49-F238E27FC236}">
                  <a16:creationId xmlns:a16="http://schemas.microsoft.com/office/drawing/2014/main" xmlns="" id="{47B5F206-D315-7577-D7AF-02642B095B91}"/>
                </a:ext>
              </a:extLst>
            </p:cNvPr>
            <p:cNvSpPr/>
            <p:nvPr/>
          </p:nvSpPr>
          <p:spPr>
            <a:xfrm>
              <a:off x="8471826" y="6308743"/>
              <a:ext cx="9437654" cy="2543196"/>
            </a:xfrm>
            <a:prstGeom prst="rect">
              <a:avLst/>
            </a:prstGeom>
          </p:spPr>
          <p:txBody>
            <a:bodyPr wrap="square">
              <a:spAutoFit/>
            </a:bodyPr>
            <a:lstStyle/>
            <a:p>
              <a:pPr algn="just">
                <a:lnSpc>
                  <a:spcPct val="150000"/>
                </a:lnSpc>
              </a:pPr>
              <a:r>
                <a:rPr lang="vi-VN" dirty="0">
                  <a:solidFill>
                    <a:schemeClr val="bg1">
                      <a:lumMod val="95000"/>
                      <a:lumOff val="5000"/>
                    </a:schemeClr>
                  </a:solidFill>
                  <a:latin typeface="UTM Avo" panose="02040603050506020204" pitchFamily="18"/>
                </a:rPr>
                <a:t>Nhìn cụ già được dìu lên xích lô, Quang cảm thấy “cái lưng còng của ông cụ sao mà giống ông nội thế”. Cậu vô cùng ân hận và có lỗi, vừa chạy theo vừa khóc mếu máo: “Ông ơi...! Cụ ơi...! Cháu xin lỗi cụ.”.</a:t>
              </a:r>
              <a:endParaRPr lang="en-US" dirty="0">
                <a:solidFill>
                  <a:schemeClr val="bg1">
                    <a:lumMod val="95000"/>
                    <a:lumOff val="5000"/>
                  </a:schemeClr>
                </a:solidFill>
                <a:latin typeface="UTM Avo" panose="02040603050506020204" pitchFamily="18"/>
              </a:endParaRPr>
            </a:p>
          </p:txBody>
        </p:sp>
      </p:grpSp>
    </p:spTree>
    <p:extLst>
      <p:ext uri="{BB962C8B-B14F-4D97-AF65-F5344CB8AC3E}">
        <p14:creationId xmlns:p14="http://schemas.microsoft.com/office/powerpoint/2010/main" val="267259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hevron 5">
            <a:extLst>
              <a:ext uri="{FF2B5EF4-FFF2-40B4-BE49-F238E27FC236}">
                <a16:creationId xmlns:a16="http://schemas.microsoft.com/office/drawing/2014/main" xmlns="" id="{E6D02BA7-A1C7-79F5-25E8-DB1E247705F3}"/>
              </a:ext>
            </a:extLst>
          </p:cNvPr>
          <p:cNvSpPr/>
          <p:nvPr/>
        </p:nvSpPr>
        <p:spPr>
          <a:xfrm>
            <a:off x="695105" y="1721375"/>
            <a:ext cx="3124896" cy="575777"/>
          </a:xfrm>
          <a:prstGeom prst="chevron">
            <a:avLst/>
          </a:prstGeom>
          <a:solidFill>
            <a:schemeClr val="accent2">
              <a:lumMod val="40000"/>
              <a:lumOff val="60000"/>
            </a:schemeClr>
          </a:solidFill>
          <a:ln w="25400" cap="flat" cmpd="sng" algn="ctr">
            <a:noFill/>
            <a:prstDash val="solid"/>
          </a:ln>
          <a:effectLst/>
        </p:spPr>
        <p:txBody>
          <a:bodyPr rtlCol="0" anchor="b"/>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chemeClr val="bg1">
                    <a:lumMod val="95000"/>
                    <a:lumOff val="5000"/>
                  </a:schemeClr>
                </a:solidFill>
                <a:effectLst/>
                <a:uLnTx/>
                <a:uFillTx/>
                <a:latin typeface="UTM Avo" panose="02040603050506020204" pitchFamily="18"/>
                <a:cs typeface="Arial" pitchFamily="34" charset="0"/>
              </a:rPr>
              <a:t> KỂ CHUYỆN</a:t>
            </a:r>
          </a:p>
        </p:txBody>
      </p:sp>
      <p:grpSp>
        <p:nvGrpSpPr>
          <p:cNvPr id="2" name="Group 1">
            <a:extLst>
              <a:ext uri="{FF2B5EF4-FFF2-40B4-BE49-F238E27FC236}">
                <a16:creationId xmlns:a16="http://schemas.microsoft.com/office/drawing/2014/main" xmlns="" id="{E0514A7A-FA73-705F-4F9E-C772897FFAA3}"/>
              </a:ext>
            </a:extLst>
          </p:cNvPr>
          <p:cNvGrpSpPr/>
          <p:nvPr/>
        </p:nvGrpSpPr>
        <p:grpSpPr>
          <a:xfrm>
            <a:off x="509908" y="2409200"/>
            <a:ext cx="9428419" cy="500255"/>
            <a:chOff x="325131" y="1485900"/>
            <a:chExt cx="16758274" cy="863666"/>
          </a:xfrm>
        </p:grpSpPr>
        <p:sp>
          <p:nvSpPr>
            <p:cNvPr id="29" name="Snip Single Corner Rectangle 28">
              <a:extLst>
                <a:ext uri="{FF2B5EF4-FFF2-40B4-BE49-F238E27FC236}">
                  <a16:creationId xmlns:a16="http://schemas.microsoft.com/office/drawing/2014/main" xmlns="" id="{7BFCBC0A-BD37-E3EF-77DB-5DB1149DFF2A}"/>
                </a:ext>
              </a:extLst>
            </p:cNvPr>
            <p:cNvSpPr/>
            <p:nvPr/>
          </p:nvSpPr>
          <p:spPr>
            <a:xfrm>
              <a:off x="325131" y="1485900"/>
              <a:ext cx="16758274" cy="863666"/>
            </a:xfrm>
            <a:prstGeom prst="snip1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lumMod val="95000"/>
                    <a:lumOff val="5000"/>
                  </a:schemeClr>
                </a:solidFill>
                <a:latin typeface="UTM Avo" panose="02040603050506020204" pitchFamily="18"/>
              </a:endParaRPr>
            </a:p>
          </p:txBody>
        </p:sp>
        <p:sp>
          <p:nvSpPr>
            <p:cNvPr id="30" name="Rectangle 29">
              <a:extLst>
                <a:ext uri="{FF2B5EF4-FFF2-40B4-BE49-F238E27FC236}">
                  <a16:creationId xmlns:a16="http://schemas.microsoft.com/office/drawing/2014/main" xmlns="" id="{880F272D-7EAB-7054-C516-84A602E98297}"/>
                </a:ext>
              </a:extLst>
            </p:cNvPr>
            <p:cNvSpPr/>
            <p:nvPr/>
          </p:nvSpPr>
          <p:spPr>
            <a:xfrm>
              <a:off x="485687" y="1571483"/>
              <a:ext cx="13896017" cy="600165"/>
            </a:xfrm>
            <a:prstGeom prst="rect">
              <a:avLst/>
            </a:prstGeom>
          </p:spPr>
          <p:txBody>
            <a:bodyPr wrap="none">
              <a:spAutoFit/>
            </a:bodyPr>
            <a:lstStyle/>
            <a:p>
              <a:r>
                <a:rPr lang="nl-NL" sz="2000" dirty="0" err="1">
                  <a:solidFill>
                    <a:schemeClr val="bg1">
                      <a:lumMod val="95000"/>
                      <a:lumOff val="5000"/>
                    </a:schemeClr>
                  </a:solidFill>
                  <a:latin typeface="UTM Avo" panose="02040603050506020204" pitchFamily="18"/>
                  <a:cs typeface="Arial" pitchFamily="34" charset="0"/>
                </a:rPr>
                <a:t>Khi</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đóng</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vai</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nhân</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vật</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trong</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truyện</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em</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phải</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chú</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ý</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xưng</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hô</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như</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thế</a:t>
              </a:r>
              <a:r>
                <a:rPr lang="nl-NL" sz="2000" dirty="0">
                  <a:solidFill>
                    <a:schemeClr val="bg1">
                      <a:lumMod val="95000"/>
                      <a:lumOff val="5000"/>
                    </a:schemeClr>
                  </a:solidFill>
                  <a:latin typeface="UTM Avo" panose="02040603050506020204" pitchFamily="18"/>
                  <a:cs typeface="Arial" pitchFamily="34" charset="0"/>
                </a:rPr>
                <a:t> </a:t>
              </a:r>
              <a:r>
                <a:rPr lang="nl-NL" sz="2000" dirty="0" err="1">
                  <a:solidFill>
                    <a:schemeClr val="bg1">
                      <a:lumMod val="95000"/>
                      <a:lumOff val="5000"/>
                    </a:schemeClr>
                  </a:solidFill>
                  <a:latin typeface="UTM Avo" panose="02040603050506020204" pitchFamily="18"/>
                  <a:cs typeface="Arial" pitchFamily="34" charset="0"/>
                </a:rPr>
                <a:t>nào</a:t>
              </a:r>
              <a:r>
                <a:rPr lang="nl-NL" sz="2000" dirty="0">
                  <a:solidFill>
                    <a:schemeClr val="bg1">
                      <a:lumMod val="95000"/>
                      <a:lumOff val="5000"/>
                    </a:schemeClr>
                  </a:solidFill>
                  <a:latin typeface="UTM Avo" panose="02040603050506020204" pitchFamily="18"/>
                  <a:cs typeface="Arial" pitchFamily="34" charset="0"/>
                </a:rPr>
                <a:t>?</a:t>
              </a:r>
              <a:endParaRPr lang="en-US" sz="2000" dirty="0">
                <a:solidFill>
                  <a:schemeClr val="bg1">
                    <a:lumMod val="95000"/>
                    <a:lumOff val="5000"/>
                  </a:schemeClr>
                </a:solidFill>
                <a:latin typeface="UTM Avo" panose="02040603050506020204" pitchFamily="18"/>
                <a:cs typeface="Arial" pitchFamily="34" charset="0"/>
              </a:endParaRPr>
            </a:p>
          </p:txBody>
        </p:sp>
      </p:grpSp>
      <p:graphicFrame>
        <p:nvGraphicFramePr>
          <p:cNvPr id="31" name="Table 30">
            <a:extLst>
              <a:ext uri="{FF2B5EF4-FFF2-40B4-BE49-F238E27FC236}">
                <a16:creationId xmlns:a16="http://schemas.microsoft.com/office/drawing/2014/main" xmlns="" id="{A11506F4-9D1F-C5D6-EB8D-C790B798923D}"/>
              </a:ext>
            </a:extLst>
          </p:cNvPr>
          <p:cNvGraphicFramePr>
            <a:graphicFrameLocks noGrp="1"/>
          </p:cNvGraphicFramePr>
          <p:nvPr>
            <p:extLst>
              <p:ext uri="{D42A27DB-BD31-4B8C-83A1-F6EECF244321}">
                <p14:modId xmlns:p14="http://schemas.microsoft.com/office/powerpoint/2010/main" val="3865490087"/>
              </p:ext>
            </p:extLst>
          </p:nvPr>
        </p:nvGraphicFramePr>
        <p:xfrm>
          <a:off x="52647" y="3080400"/>
          <a:ext cx="12086705" cy="3744000"/>
        </p:xfrm>
        <a:graphic>
          <a:graphicData uri="http://schemas.openxmlformats.org/drawingml/2006/table">
            <a:tbl>
              <a:tblPr firstRow="1" firstCol="1" bandRow="1">
                <a:tableStyleId>{5C22544A-7EE6-4342-B048-85BDC9FD1C3A}</a:tableStyleId>
              </a:tblPr>
              <a:tblGrid>
                <a:gridCol w="3702454">
                  <a:extLst>
                    <a:ext uri="{9D8B030D-6E8A-4147-A177-3AD203B41FA5}">
                      <a16:colId xmlns:a16="http://schemas.microsoft.com/office/drawing/2014/main" xmlns="" val="20000"/>
                    </a:ext>
                  </a:extLst>
                </a:gridCol>
                <a:gridCol w="4731551">
                  <a:extLst>
                    <a:ext uri="{9D8B030D-6E8A-4147-A177-3AD203B41FA5}">
                      <a16:colId xmlns:a16="http://schemas.microsoft.com/office/drawing/2014/main" xmlns="" val="20001"/>
                    </a:ext>
                  </a:extLst>
                </a:gridCol>
                <a:gridCol w="3652700">
                  <a:extLst>
                    <a:ext uri="{9D8B030D-6E8A-4147-A177-3AD203B41FA5}">
                      <a16:colId xmlns:a16="http://schemas.microsoft.com/office/drawing/2014/main" xmlns="" val="20002"/>
                    </a:ext>
                  </a:extLst>
                </a:gridCol>
              </a:tblGrid>
              <a:tr h="468000">
                <a:tc>
                  <a:txBody>
                    <a:bodyPr/>
                    <a:lstStyle/>
                    <a:p>
                      <a:pPr algn="ctr">
                        <a:lnSpc>
                          <a:spcPct val="150000"/>
                        </a:lnSpc>
                        <a:spcBef>
                          <a:spcPts val="100"/>
                        </a:spcBef>
                        <a:spcAft>
                          <a:spcPts val="100"/>
                        </a:spcAft>
                      </a:pPr>
                      <a:r>
                        <a:rPr lang="vi-VN" sz="1600" dirty="0">
                          <a:solidFill>
                            <a:schemeClr val="bg1"/>
                          </a:solidFill>
                          <a:effectLst/>
                          <a:latin typeface="UTM Avo" panose="02040603050506020204" pitchFamily="18"/>
                        </a:rPr>
                        <a:t>Yêu cầu</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5">
                        <a:lumMod val="60000"/>
                        <a:lumOff val="40000"/>
                      </a:schemeClr>
                    </a:solidFill>
                  </a:tcPr>
                </a:tc>
                <a:tc>
                  <a:txBody>
                    <a:bodyPr/>
                    <a:lstStyle/>
                    <a:p>
                      <a:pPr algn="ctr">
                        <a:lnSpc>
                          <a:spcPct val="150000"/>
                        </a:lnSpc>
                        <a:spcBef>
                          <a:spcPts val="100"/>
                        </a:spcBef>
                        <a:spcAft>
                          <a:spcPts val="100"/>
                        </a:spcAft>
                      </a:pPr>
                      <a:r>
                        <a:rPr lang="vi-VN" sz="1600">
                          <a:solidFill>
                            <a:schemeClr val="bg1"/>
                          </a:solidFill>
                          <a:effectLst/>
                          <a:latin typeface="UTM Avo" panose="02040603050506020204" pitchFamily="18"/>
                        </a:rPr>
                        <a:t>Từ trong bài đọc</a:t>
                      </a:r>
                      <a:endParaRPr lang="en-US" sz="1600">
                        <a:solidFill>
                          <a:schemeClr val="bg1"/>
                        </a:solidFill>
                        <a:effectLst/>
                        <a:latin typeface="UTM Avo" panose="02040603050506020204" pitchFamily="18"/>
                        <a:ea typeface="Arial"/>
                        <a:cs typeface="Times New Roman"/>
                      </a:endParaRPr>
                    </a:p>
                  </a:txBody>
                  <a:tcPr marL="35763" marR="35763" marT="0" marB="0" anchor="ctr">
                    <a:solidFill>
                      <a:schemeClr val="accent5">
                        <a:lumMod val="60000"/>
                        <a:lumOff val="40000"/>
                      </a:schemeClr>
                    </a:solidFill>
                  </a:tcPr>
                </a:tc>
                <a:tc>
                  <a:txBody>
                    <a:bodyPr/>
                    <a:lstStyle/>
                    <a:p>
                      <a:pPr algn="ctr">
                        <a:lnSpc>
                          <a:spcPct val="150000"/>
                        </a:lnSpc>
                        <a:spcBef>
                          <a:spcPts val="100"/>
                        </a:spcBef>
                        <a:spcAft>
                          <a:spcPts val="100"/>
                        </a:spcAft>
                      </a:pPr>
                      <a:r>
                        <a:rPr lang="vi-VN" sz="1600">
                          <a:solidFill>
                            <a:schemeClr val="bg1"/>
                          </a:solidFill>
                          <a:effectLst/>
                          <a:latin typeface="UTM Avo" panose="02040603050506020204" pitchFamily="18"/>
                        </a:rPr>
                        <a:t>Từ nên dùng khi kể</a:t>
                      </a:r>
                      <a:endParaRPr lang="en-US" sz="1600">
                        <a:solidFill>
                          <a:schemeClr val="bg1"/>
                        </a:solidFill>
                        <a:effectLst/>
                        <a:latin typeface="UTM Avo" panose="02040603050506020204" pitchFamily="18"/>
                        <a:ea typeface="Arial"/>
                        <a:cs typeface="Times New Roman"/>
                      </a:endParaRPr>
                    </a:p>
                  </a:txBody>
                  <a:tcPr marL="35763" marR="35763" marT="0" marB="0" anchor="ctr">
                    <a:solidFill>
                      <a:schemeClr val="accent5">
                        <a:lumMod val="60000"/>
                        <a:lumOff val="40000"/>
                      </a:schemeClr>
                    </a:solidFill>
                  </a:tcPr>
                </a:tc>
                <a:extLst>
                  <a:ext uri="{0D108BD9-81ED-4DB2-BD59-A6C34878D82A}">
                    <a16:rowId xmlns:a16="http://schemas.microsoft.com/office/drawing/2014/main" xmlns="" val="10000"/>
                  </a:ext>
                </a:extLst>
              </a:tr>
              <a:tr h="468000">
                <a:tc rowSpan="4">
                  <a:txBody>
                    <a:bodyPr/>
                    <a:lstStyle/>
                    <a:p>
                      <a:pPr algn="ctr">
                        <a:lnSpc>
                          <a:spcPct val="150000"/>
                        </a:lnSpc>
                        <a:spcBef>
                          <a:spcPts val="100"/>
                        </a:spcBef>
                        <a:spcAft>
                          <a:spcPts val="100"/>
                        </a:spcAft>
                      </a:pPr>
                      <a:r>
                        <a:rPr lang="vi-VN" sz="1600" dirty="0">
                          <a:solidFill>
                            <a:schemeClr val="bg1"/>
                          </a:solidFill>
                          <a:effectLst/>
                          <a:latin typeface="UTM Avo" panose="02040603050506020204" pitchFamily="18"/>
                        </a:rPr>
                        <a:t>Kể đoạn 1 bằng lời của Long</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2">
                        <a:lumMod val="20000"/>
                        <a:lumOff val="80000"/>
                      </a:schemeClr>
                    </a:solidFill>
                  </a:tcPr>
                </a:tc>
                <a:tc>
                  <a:txBody>
                    <a:bodyPr/>
                    <a:lstStyle/>
                    <a:p>
                      <a:pPr algn="l">
                        <a:lnSpc>
                          <a:spcPct val="150000"/>
                        </a:lnSpc>
                        <a:spcBef>
                          <a:spcPts val="100"/>
                        </a:spcBef>
                        <a:spcAft>
                          <a:spcPts val="100"/>
                        </a:spcAft>
                      </a:pPr>
                      <a:r>
                        <a:rPr lang="vi-VN" sz="1600" dirty="0">
                          <a:solidFill>
                            <a:schemeClr val="bg1"/>
                          </a:solidFill>
                          <a:effectLst/>
                          <a:latin typeface="UTM Avo" panose="02040603050506020204" pitchFamily="18"/>
                        </a:rPr>
                        <a:t>Long (câu 6,7)</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6">
                        <a:lumMod val="20000"/>
                        <a:lumOff val="80000"/>
                      </a:schemeClr>
                    </a:solidFill>
                  </a:tcPr>
                </a:tc>
                <a:tc rowSpan="3">
                  <a:txBody>
                    <a:bodyPr/>
                    <a:lstStyle/>
                    <a:p>
                      <a:pPr algn="ctr">
                        <a:lnSpc>
                          <a:spcPct val="150000"/>
                        </a:lnSpc>
                        <a:spcBef>
                          <a:spcPts val="100"/>
                        </a:spcBef>
                        <a:spcAft>
                          <a:spcPts val="100"/>
                        </a:spcAft>
                      </a:pPr>
                      <a:r>
                        <a:rPr lang="vi-VN" sz="1600" dirty="0">
                          <a:solidFill>
                            <a:schemeClr val="bg1"/>
                          </a:solidFill>
                          <a:effectLst/>
                          <a:latin typeface="UTM Avo" panose="02040603050506020204" pitchFamily="18"/>
                        </a:rPr>
                        <a:t>Tôi / tớ / mình</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5">
                        <a:lumMod val="20000"/>
                        <a:lumOff val="80000"/>
                      </a:schemeClr>
                    </a:solidFill>
                  </a:tcPr>
                </a:tc>
                <a:extLst>
                  <a:ext uri="{0D108BD9-81ED-4DB2-BD59-A6C34878D82A}">
                    <a16:rowId xmlns:a16="http://schemas.microsoft.com/office/drawing/2014/main" xmlns="" val="10001"/>
                  </a:ext>
                </a:extLst>
              </a:tr>
              <a:tr h="468000">
                <a:tc vMerge="1">
                  <a:txBody>
                    <a:bodyPr/>
                    <a:lstStyle/>
                    <a:p>
                      <a:endParaRPr lang="en-US"/>
                    </a:p>
                  </a:txBody>
                  <a:tcPr/>
                </a:tc>
                <a:tc>
                  <a:txBody>
                    <a:bodyPr/>
                    <a:lstStyle/>
                    <a:p>
                      <a:pPr algn="l">
                        <a:lnSpc>
                          <a:spcPct val="150000"/>
                        </a:lnSpc>
                        <a:spcBef>
                          <a:spcPts val="100"/>
                        </a:spcBef>
                        <a:spcAft>
                          <a:spcPts val="100"/>
                        </a:spcAft>
                      </a:pPr>
                      <a:r>
                        <a:rPr lang="vi-VN" sz="1600" dirty="0">
                          <a:solidFill>
                            <a:schemeClr val="bg1"/>
                          </a:solidFill>
                          <a:effectLst/>
                          <a:latin typeface="UTM Avo" panose="02040603050506020204" pitchFamily="18"/>
                        </a:rPr>
                        <a:t>Cậu bé (câu 8)</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xmlns="" val="10002"/>
                  </a:ext>
                </a:extLst>
              </a:tr>
              <a:tr h="468000">
                <a:tc vMerge="1">
                  <a:txBody>
                    <a:bodyPr/>
                    <a:lstStyle/>
                    <a:p>
                      <a:endParaRPr lang="en-US"/>
                    </a:p>
                  </a:txBody>
                  <a:tcPr/>
                </a:tc>
                <a:tc>
                  <a:txBody>
                    <a:bodyPr/>
                    <a:lstStyle/>
                    <a:p>
                      <a:pPr algn="l">
                        <a:lnSpc>
                          <a:spcPct val="150000"/>
                        </a:lnSpc>
                        <a:spcBef>
                          <a:spcPts val="100"/>
                        </a:spcBef>
                        <a:spcAft>
                          <a:spcPts val="100"/>
                        </a:spcAft>
                      </a:pPr>
                      <a:r>
                        <a:rPr lang="vi-VN" sz="1600" dirty="0">
                          <a:solidFill>
                            <a:schemeClr val="bg1"/>
                          </a:solidFill>
                          <a:effectLst/>
                          <a:latin typeface="UTM Avo" panose="02040603050506020204" pitchFamily="18"/>
                        </a:rPr>
                        <a:t>Cậu (câu 9, 10)</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xmlns="" val="10003"/>
                  </a:ext>
                </a:extLst>
              </a:tr>
              <a:tr h="468000">
                <a:tc vMerge="1">
                  <a:txBody>
                    <a:bodyPr/>
                    <a:lstStyle/>
                    <a:p>
                      <a:endParaRPr lang="en-US"/>
                    </a:p>
                  </a:txBody>
                  <a:tcPr/>
                </a:tc>
                <a:tc>
                  <a:txBody>
                    <a:bodyPr/>
                    <a:lstStyle/>
                    <a:p>
                      <a:pPr algn="l">
                        <a:lnSpc>
                          <a:spcPct val="150000"/>
                        </a:lnSpc>
                        <a:spcBef>
                          <a:spcPts val="100"/>
                        </a:spcBef>
                        <a:spcAft>
                          <a:spcPts val="100"/>
                        </a:spcAft>
                      </a:pPr>
                      <a:r>
                        <a:rPr lang="vi-VN" sz="1600" dirty="0">
                          <a:solidFill>
                            <a:schemeClr val="bg1"/>
                          </a:solidFill>
                          <a:effectLst/>
                          <a:latin typeface="UTM Avo" panose="02040603050506020204" pitchFamily="18"/>
                        </a:rPr>
                        <a:t>Cả bọn (câu 11)</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6">
                        <a:lumMod val="20000"/>
                        <a:lumOff val="80000"/>
                      </a:schemeClr>
                    </a:solidFill>
                  </a:tcPr>
                </a:tc>
                <a:tc>
                  <a:txBody>
                    <a:bodyPr/>
                    <a:lstStyle/>
                    <a:p>
                      <a:pPr algn="ctr">
                        <a:lnSpc>
                          <a:spcPct val="150000"/>
                        </a:lnSpc>
                        <a:spcBef>
                          <a:spcPts val="100"/>
                        </a:spcBef>
                        <a:spcAft>
                          <a:spcPts val="100"/>
                        </a:spcAft>
                      </a:pPr>
                      <a:r>
                        <a:rPr lang="vi-VN" sz="1600">
                          <a:solidFill>
                            <a:schemeClr val="bg1"/>
                          </a:solidFill>
                          <a:effectLst/>
                          <a:latin typeface="UTM Avo" panose="02040603050506020204" pitchFamily="18"/>
                        </a:rPr>
                        <a:t>Chúng tôi / chúng tớ / chúng mình.</a:t>
                      </a:r>
                      <a:endParaRPr lang="en-US" sz="1600">
                        <a:solidFill>
                          <a:schemeClr val="bg1"/>
                        </a:solidFill>
                        <a:effectLst/>
                        <a:latin typeface="UTM Avo" panose="02040603050506020204" pitchFamily="18"/>
                        <a:ea typeface="Arial"/>
                        <a:cs typeface="Times New Roman"/>
                      </a:endParaRPr>
                    </a:p>
                  </a:txBody>
                  <a:tcPr marL="35763" marR="35763" marT="0" marB="0" anchor="ctr">
                    <a:solidFill>
                      <a:schemeClr val="accent5">
                        <a:lumMod val="20000"/>
                        <a:lumOff val="80000"/>
                      </a:schemeClr>
                    </a:solidFill>
                  </a:tcPr>
                </a:tc>
                <a:extLst>
                  <a:ext uri="{0D108BD9-81ED-4DB2-BD59-A6C34878D82A}">
                    <a16:rowId xmlns:a16="http://schemas.microsoft.com/office/drawing/2014/main" xmlns="" val="10004"/>
                  </a:ext>
                </a:extLst>
              </a:tr>
              <a:tr h="468000">
                <a:tc rowSpan="2">
                  <a:txBody>
                    <a:bodyPr/>
                    <a:lstStyle/>
                    <a:p>
                      <a:pPr algn="ctr">
                        <a:lnSpc>
                          <a:spcPct val="150000"/>
                        </a:lnSpc>
                        <a:spcBef>
                          <a:spcPts val="100"/>
                        </a:spcBef>
                        <a:spcAft>
                          <a:spcPts val="100"/>
                        </a:spcAft>
                      </a:pPr>
                      <a:r>
                        <a:rPr lang="vi-VN" sz="1600">
                          <a:solidFill>
                            <a:schemeClr val="bg1"/>
                          </a:solidFill>
                          <a:effectLst/>
                          <a:latin typeface="UTM Avo" panose="02040603050506020204" pitchFamily="18"/>
                        </a:rPr>
                        <a:t>Kể đoạn 2 bằng lời của Quang</a:t>
                      </a:r>
                      <a:endParaRPr lang="en-US" sz="1600">
                        <a:solidFill>
                          <a:schemeClr val="bg1"/>
                        </a:solidFill>
                        <a:effectLst/>
                        <a:latin typeface="UTM Avo" panose="02040603050506020204" pitchFamily="18"/>
                        <a:ea typeface="Arial"/>
                        <a:cs typeface="Times New Roman"/>
                      </a:endParaRPr>
                    </a:p>
                  </a:txBody>
                  <a:tcPr marL="35763" marR="35763" marT="0" marB="0" anchor="ctr">
                    <a:solidFill>
                      <a:schemeClr val="accent2">
                        <a:lumMod val="20000"/>
                        <a:lumOff val="80000"/>
                      </a:schemeClr>
                    </a:solidFill>
                  </a:tcPr>
                </a:tc>
                <a:tc>
                  <a:txBody>
                    <a:bodyPr/>
                    <a:lstStyle/>
                    <a:p>
                      <a:pPr algn="l">
                        <a:lnSpc>
                          <a:spcPct val="150000"/>
                        </a:lnSpc>
                        <a:spcBef>
                          <a:spcPts val="100"/>
                        </a:spcBef>
                        <a:spcAft>
                          <a:spcPts val="100"/>
                        </a:spcAft>
                      </a:pPr>
                      <a:r>
                        <a:rPr lang="vi-VN" sz="1600" dirty="0">
                          <a:solidFill>
                            <a:schemeClr val="bg1"/>
                          </a:solidFill>
                          <a:effectLst/>
                          <a:latin typeface="UTM Avo" panose="02040603050506020204" pitchFamily="18"/>
                        </a:rPr>
                        <a:t>Bọn trẻ (câu 1), đám học trò (câu 8)</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6">
                        <a:lumMod val="20000"/>
                        <a:lumOff val="80000"/>
                      </a:schemeClr>
                    </a:solidFill>
                  </a:tcPr>
                </a:tc>
                <a:tc>
                  <a:txBody>
                    <a:bodyPr/>
                    <a:lstStyle/>
                    <a:p>
                      <a:pPr algn="ctr">
                        <a:lnSpc>
                          <a:spcPct val="150000"/>
                        </a:lnSpc>
                        <a:spcBef>
                          <a:spcPts val="100"/>
                        </a:spcBef>
                        <a:spcAft>
                          <a:spcPts val="100"/>
                        </a:spcAft>
                      </a:pPr>
                      <a:r>
                        <a:rPr lang="vi-VN" sz="1600" dirty="0">
                          <a:solidFill>
                            <a:schemeClr val="bg1"/>
                          </a:solidFill>
                          <a:effectLst/>
                          <a:latin typeface="UTM Avo" panose="02040603050506020204" pitchFamily="18"/>
                        </a:rPr>
                        <a:t>Chúng tôi / chúng tớ / chúng mình.</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5">
                        <a:lumMod val="20000"/>
                        <a:lumOff val="80000"/>
                      </a:schemeClr>
                    </a:solidFill>
                  </a:tcPr>
                </a:tc>
                <a:extLst>
                  <a:ext uri="{0D108BD9-81ED-4DB2-BD59-A6C34878D82A}">
                    <a16:rowId xmlns:a16="http://schemas.microsoft.com/office/drawing/2014/main" xmlns="" val="10005"/>
                  </a:ext>
                </a:extLst>
              </a:tr>
              <a:tr h="468000">
                <a:tc vMerge="1">
                  <a:txBody>
                    <a:bodyPr/>
                    <a:lstStyle/>
                    <a:p>
                      <a:endParaRPr lang="en-US"/>
                    </a:p>
                  </a:txBody>
                  <a:tcPr/>
                </a:tc>
                <a:tc>
                  <a:txBody>
                    <a:bodyPr/>
                    <a:lstStyle/>
                    <a:p>
                      <a:pPr algn="l">
                        <a:lnSpc>
                          <a:spcPct val="150000"/>
                        </a:lnSpc>
                        <a:spcBef>
                          <a:spcPts val="100"/>
                        </a:spcBef>
                        <a:spcAft>
                          <a:spcPts val="100"/>
                        </a:spcAft>
                      </a:pPr>
                      <a:r>
                        <a:rPr lang="vi-VN" sz="1600" dirty="0">
                          <a:solidFill>
                            <a:schemeClr val="bg1"/>
                          </a:solidFill>
                          <a:effectLst/>
                          <a:latin typeface="UTM Avo" panose="02040603050506020204" pitchFamily="18"/>
                        </a:rPr>
                        <a:t>Quang (câu 2), em (câu 3)</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6">
                        <a:lumMod val="20000"/>
                        <a:lumOff val="80000"/>
                      </a:schemeClr>
                    </a:solidFill>
                  </a:tcPr>
                </a:tc>
                <a:tc>
                  <a:txBody>
                    <a:bodyPr/>
                    <a:lstStyle/>
                    <a:p>
                      <a:pPr algn="ctr">
                        <a:lnSpc>
                          <a:spcPct val="150000"/>
                        </a:lnSpc>
                        <a:spcBef>
                          <a:spcPts val="100"/>
                        </a:spcBef>
                        <a:spcAft>
                          <a:spcPts val="100"/>
                        </a:spcAft>
                      </a:pPr>
                      <a:r>
                        <a:rPr lang="vi-VN" sz="1600" dirty="0">
                          <a:solidFill>
                            <a:schemeClr val="bg1"/>
                          </a:solidFill>
                          <a:effectLst/>
                          <a:latin typeface="UTM Avo" panose="02040603050506020204" pitchFamily="18"/>
                        </a:rPr>
                        <a:t>Tôi / tớ / mình</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5">
                        <a:lumMod val="20000"/>
                        <a:lumOff val="80000"/>
                      </a:schemeClr>
                    </a:solidFill>
                  </a:tcPr>
                </a:tc>
                <a:extLst>
                  <a:ext uri="{0D108BD9-81ED-4DB2-BD59-A6C34878D82A}">
                    <a16:rowId xmlns:a16="http://schemas.microsoft.com/office/drawing/2014/main" xmlns="" val="10006"/>
                  </a:ext>
                </a:extLst>
              </a:tr>
              <a:tr h="468000">
                <a:tc>
                  <a:txBody>
                    <a:bodyPr/>
                    <a:lstStyle/>
                    <a:p>
                      <a:pPr algn="ctr">
                        <a:lnSpc>
                          <a:spcPct val="150000"/>
                        </a:lnSpc>
                        <a:spcBef>
                          <a:spcPts val="100"/>
                        </a:spcBef>
                        <a:spcAft>
                          <a:spcPts val="100"/>
                        </a:spcAft>
                      </a:pPr>
                      <a:r>
                        <a:rPr lang="vi-VN" sz="1600">
                          <a:solidFill>
                            <a:schemeClr val="bg1"/>
                          </a:solidFill>
                          <a:effectLst/>
                          <a:latin typeface="UTM Avo" panose="02040603050506020204" pitchFamily="18"/>
                        </a:rPr>
                        <a:t>Kể đoạn 3 bằng lời của Quang.</a:t>
                      </a:r>
                      <a:endParaRPr lang="en-US" sz="1600">
                        <a:solidFill>
                          <a:schemeClr val="bg1"/>
                        </a:solidFill>
                        <a:effectLst/>
                        <a:latin typeface="UTM Avo" panose="02040603050506020204" pitchFamily="18"/>
                        <a:ea typeface="Arial"/>
                        <a:cs typeface="Times New Roman"/>
                      </a:endParaRPr>
                    </a:p>
                  </a:txBody>
                  <a:tcPr marL="35763" marR="35763" marT="0" marB="0" anchor="ctr">
                    <a:solidFill>
                      <a:schemeClr val="accent2">
                        <a:lumMod val="20000"/>
                        <a:lumOff val="80000"/>
                      </a:schemeClr>
                    </a:solidFill>
                  </a:tcPr>
                </a:tc>
                <a:tc>
                  <a:txBody>
                    <a:bodyPr/>
                    <a:lstStyle/>
                    <a:p>
                      <a:pPr algn="l">
                        <a:lnSpc>
                          <a:spcPct val="150000"/>
                        </a:lnSpc>
                        <a:spcBef>
                          <a:spcPts val="100"/>
                        </a:spcBef>
                        <a:spcAft>
                          <a:spcPts val="100"/>
                        </a:spcAft>
                      </a:pPr>
                      <a:r>
                        <a:rPr lang="vi-VN" sz="1600" dirty="0">
                          <a:solidFill>
                            <a:schemeClr val="bg1"/>
                          </a:solidFill>
                          <a:effectLst/>
                          <a:latin typeface="UTM Avo" panose="02040603050506020204" pitchFamily="18"/>
                        </a:rPr>
                        <a:t>Quang (câu 3), cậu (câu 4), cậu bé (câu 5)</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6">
                        <a:lumMod val="20000"/>
                        <a:lumOff val="80000"/>
                      </a:schemeClr>
                    </a:solidFill>
                  </a:tcPr>
                </a:tc>
                <a:tc>
                  <a:txBody>
                    <a:bodyPr/>
                    <a:lstStyle/>
                    <a:p>
                      <a:pPr algn="ctr">
                        <a:lnSpc>
                          <a:spcPct val="150000"/>
                        </a:lnSpc>
                        <a:spcBef>
                          <a:spcPts val="100"/>
                        </a:spcBef>
                        <a:spcAft>
                          <a:spcPts val="100"/>
                        </a:spcAft>
                      </a:pPr>
                      <a:r>
                        <a:rPr lang="vi-VN" sz="1600" dirty="0">
                          <a:solidFill>
                            <a:schemeClr val="bg1"/>
                          </a:solidFill>
                          <a:effectLst/>
                          <a:latin typeface="UTM Avo" panose="02040603050506020204" pitchFamily="18"/>
                        </a:rPr>
                        <a:t>Tôi / tớ / mình</a:t>
                      </a:r>
                      <a:endParaRPr lang="en-US" sz="1600" dirty="0">
                        <a:solidFill>
                          <a:schemeClr val="bg1"/>
                        </a:solidFill>
                        <a:effectLst/>
                        <a:latin typeface="UTM Avo" panose="02040603050506020204" pitchFamily="18"/>
                        <a:ea typeface="Arial"/>
                        <a:cs typeface="Times New Roman"/>
                      </a:endParaRPr>
                    </a:p>
                  </a:txBody>
                  <a:tcPr marL="35763" marR="35763" marT="0" marB="0" anchor="ctr">
                    <a:solidFill>
                      <a:schemeClr val="accent5">
                        <a:lumMod val="20000"/>
                        <a:lumOff val="80000"/>
                      </a:scheme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2080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otalTime>54</TotalTime>
  <Words>872</Words>
  <Application>Microsoft Office PowerPoint</Application>
  <PresentationFormat>Custom</PresentationFormat>
  <Paragraphs>58</Paragraphs>
  <Slides>18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Times New Roman</vt:lpstr>
      <vt:lpstr>Wingdings</vt:lpstr>
      <vt:lpstr>UTM Avo</vt:lpstr>
      <vt:lpstr>Calibri Light</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Admin</cp:lastModifiedBy>
  <cp:revision>14</cp:revision>
  <dcterms:created xsi:type="dcterms:W3CDTF">2023-10-19T01:39:18Z</dcterms:created>
  <dcterms:modified xsi:type="dcterms:W3CDTF">2025-03-10T02:19:52Z</dcterms:modified>
</cp:coreProperties>
</file>