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Lst>
  <p:notesMasterIdLst>
    <p:notesMasterId r:id="rId36"/>
  </p:notesMasterIdLst>
  <p:sldIdLst>
    <p:sldId id="2643" r:id="rId8"/>
    <p:sldId id="2634" r:id="rId9"/>
    <p:sldId id="292" r:id="rId10"/>
    <p:sldId id="2635" r:id="rId11"/>
    <p:sldId id="257" r:id="rId12"/>
    <p:sldId id="351" r:id="rId13"/>
    <p:sldId id="2636" r:id="rId14"/>
    <p:sldId id="393" r:id="rId15"/>
    <p:sldId id="473" r:id="rId16"/>
    <p:sldId id="397" r:id="rId17"/>
    <p:sldId id="475" r:id="rId18"/>
    <p:sldId id="476" r:id="rId19"/>
    <p:sldId id="362" r:id="rId20"/>
    <p:sldId id="365" r:id="rId21"/>
    <p:sldId id="405" r:id="rId22"/>
    <p:sldId id="439" r:id="rId23"/>
    <p:sldId id="2637" r:id="rId24"/>
    <p:sldId id="2638" r:id="rId25"/>
    <p:sldId id="2639" r:id="rId26"/>
    <p:sldId id="406" r:id="rId27"/>
    <p:sldId id="458" r:id="rId28"/>
    <p:sldId id="2640" r:id="rId29"/>
    <p:sldId id="2641" r:id="rId30"/>
    <p:sldId id="2642" r:id="rId31"/>
    <p:sldId id="379" r:id="rId32"/>
    <p:sldId id="310" r:id="rId33"/>
    <p:sldId id="315" r:id="rId34"/>
    <p:sldId id="305" r:id="rId35"/>
  </p:sldIdLst>
  <p:sldSz cx="9144000" cy="5143500" type="screen16x9"/>
  <p:notesSz cx="6858000" cy="9144000"/>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AF1FF"/>
    <a:srgbClr val="FFFFFF"/>
    <a:srgbClr val="FF0000"/>
    <a:srgbClr val="E7C367"/>
    <a:srgbClr val="191337"/>
    <a:srgbClr val="FFCCCC"/>
    <a:srgbClr val="CC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09" d="100"/>
          <a:sy n="109" d="100"/>
        </p:scale>
        <p:origin x="634" y="-91"/>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3/7/2025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3/7/2025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2025/3/7</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43.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8.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0B2C4F-17CF-BB31-4E7D-AE446889EDB7}"/>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015;p32">
            <a:extLst>
              <a:ext uri="{FF2B5EF4-FFF2-40B4-BE49-F238E27FC236}">
                <a16:creationId xmlns:a16="http://schemas.microsoft.com/office/drawing/2014/main" id="{4B6D4228-DE5F-DF9B-DAEF-5C9A2C18C333}"/>
              </a:ext>
            </a:extLst>
          </p:cNvPr>
          <p:cNvSpPr txBox="1">
            <a:spLocks/>
          </p:cNvSpPr>
          <p:nvPr/>
        </p:nvSpPr>
        <p:spPr>
          <a:xfrm>
            <a:off x="603715" y="2937809"/>
            <a:ext cx="8483317" cy="1746087"/>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4400" dirty="0">
                <a:solidFill>
                  <a:schemeClr val="tx2">
                    <a:lumMod val="50000"/>
                  </a:schemeClr>
                </a:solidFill>
                <a:latin typeface="Times New Roman" panose="02020603050405020304" pitchFamily="18" charset="0"/>
                <a:cs typeface="Times New Roman" panose="02020603050405020304" pitchFamily="18" charset="0"/>
              </a:rPr>
              <a:t>ĐỌC: NGHÌN NĂM VĂN HIẾN</a:t>
            </a:r>
          </a:p>
        </p:txBody>
      </p:sp>
      <p:sp>
        <p:nvSpPr>
          <p:cNvPr id="6" name="TextBox 5">
            <a:extLst>
              <a:ext uri="{FF2B5EF4-FFF2-40B4-BE49-F238E27FC236}">
                <a16:creationId xmlns:a16="http://schemas.microsoft.com/office/drawing/2014/main" id="{00A0A00C-8953-17E7-421A-2BD11360504F}"/>
              </a:ext>
            </a:extLst>
          </p:cNvPr>
          <p:cNvSpPr txBox="1"/>
          <p:nvPr/>
        </p:nvSpPr>
        <p:spPr>
          <a:xfrm>
            <a:off x="1954314" y="1849872"/>
            <a:ext cx="5325794" cy="905056"/>
          </a:xfrm>
          <a:prstGeom prst="rect">
            <a:avLst/>
          </a:prstGeom>
          <a:noFill/>
        </p:spPr>
        <p:txBody>
          <a:bodyPr wrap="square" rtlCol="0">
            <a:spAutoFit/>
          </a:bodyPr>
          <a:lstStyle/>
          <a:p>
            <a:pPr algn="ctr">
              <a:lnSpc>
                <a:spcPct val="150000"/>
              </a:lnSpc>
            </a:pPr>
            <a:r>
              <a:rPr lang="en-US" sz="4000" dirty="0">
                <a:solidFill>
                  <a:srgbClr val="C00000"/>
                </a:solidFill>
                <a:latin typeface="Times New Roman" panose="02020603050405020304" pitchFamily="18" charset="0"/>
                <a:cs typeface="Times New Roman" panose="02020603050405020304" pitchFamily="18" charset="0"/>
              </a:rPr>
              <a:t>TIẾNG VIỆT LỚP 5</a:t>
            </a:r>
          </a:p>
        </p:txBody>
      </p:sp>
      <p:sp>
        <p:nvSpPr>
          <p:cNvPr id="7" name="TextBox 1">
            <a:extLst>
              <a:ext uri="{FF2B5EF4-FFF2-40B4-BE49-F238E27FC236}">
                <a16:creationId xmlns:a16="http://schemas.microsoft.com/office/drawing/2014/main" id="{B2567BB5-9593-F651-C902-BD24DDD019E2}"/>
              </a:ext>
            </a:extLst>
          </p:cNvPr>
          <p:cNvSpPr txBox="1"/>
          <p:nvPr/>
        </p:nvSpPr>
        <p:spPr>
          <a:xfrm>
            <a:off x="1954314" y="227598"/>
            <a:ext cx="5782120" cy="8925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tx2">
                    <a:lumMod val="50000"/>
                  </a:schemeClr>
                </a:solidFill>
                <a:latin typeface="Times New Roman" panose="02020603050405020304" pitchFamily="18" charset="0"/>
                <a:cs typeface="Times New Roman" panose="02020603050405020304" pitchFamily="18" charset="0"/>
              </a:rPr>
              <a:t>UBND QUẬN HẢI AN</a:t>
            </a:r>
          </a:p>
          <a:p>
            <a:r>
              <a:rPr lang="en-US" sz="2800" dirty="0">
                <a:solidFill>
                  <a:schemeClr val="tx2">
                    <a:lumMod val="50000"/>
                  </a:schemeClr>
                </a:solidFill>
                <a:latin typeface="Times New Roman" panose="02020603050405020304" pitchFamily="18" charset="0"/>
                <a:cs typeface="Times New Roman" panose="02020603050405020304" pitchFamily="18" charset="0"/>
              </a:rPr>
              <a:t>TRƯỜNG TIỂU HỌC ĐẰNG HẢI</a:t>
            </a:r>
          </a:p>
        </p:txBody>
      </p:sp>
    </p:spTree>
    <p:extLst>
      <p:ext uri="{BB962C8B-B14F-4D97-AF65-F5344CB8AC3E}">
        <p14:creationId xmlns:p14="http://schemas.microsoft.com/office/powerpoint/2010/main" val="3120365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54D9737-900D-524B-F226-7B57905FCB0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1905-6AE5-2D81-15A8-A1D0765DF7BD}"/>
              </a:ext>
            </a:extLst>
          </p:cNvPr>
          <p:cNvSpPr>
            <a:spLocks noGrp="1"/>
          </p:cNvSpPr>
          <p:nvPr>
            <p:ph type="title"/>
          </p:nvPr>
        </p:nvSpPr>
        <p:spPr/>
        <p:txBody>
          <a:bodyPr/>
          <a:lstStyle/>
          <a:p>
            <a:endParaRPr lang="en-US"/>
          </a:p>
        </p:txBody>
      </p:sp>
      <p:pic>
        <p:nvPicPr>
          <p:cNvPr id="4" name="Văn miếu Quốc tử giám qua góc nhìn của người Pháp và họa sĩ Việt - VTV24">
            <a:hlinkClick r:id="" action="ppaction://media"/>
            <a:extLst>
              <a:ext uri="{FF2B5EF4-FFF2-40B4-BE49-F238E27FC236}">
                <a16:creationId xmlns:a16="http://schemas.microsoft.com/office/drawing/2014/main" id="{441A1F96-84B5-6BC6-A010-FEC2CEF9BC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969"/>
          </a:xfrm>
        </p:spPr>
      </p:pic>
    </p:spTree>
    <p:extLst>
      <p:ext uri="{BB962C8B-B14F-4D97-AF65-F5344CB8AC3E}">
        <p14:creationId xmlns:p14="http://schemas.microsoft.com/office/powerpoint/2010/main" val="1663742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id="{89449812-7901-8D5A-BA8E-467C70DBACC9}"/>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C307203-48E6-6768-C5E3-FBE0293E7B3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id="{F523D422-72A4-E2B5-6094-91BAFC715CB5}"/>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2827</TotalTime>
  <Words>1125</Words>
  <Application>Microsoft Office PowerPoint</Application>
  <PresentationFormat>On-screen Show (16:9)</PresentationFormat>
  <Paragraphs>64</Paragraphs>
  <Slides>28</Slides>
  <Notes>5</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28</vt:i4>
      </vt:variant>
    </vt:vector>
  </HeadingPairs>
  <TitlesOfParts>
    <vt:vector size="45" baseType="lpstr">
      <vt:lpstr>等线</vt:lpstr>
      <vt:lpstr>等线 Light</vt:lpstr>
      <vt:lpstr>#9Slide05 Phobia</vt:lpstr>
      <vt:lpstr>Aptos</vt:lpstr>
      <vt:lpstr>Aptos Display</vt:lpstr>
      <vt:lpstr>Arial</vt:lpstr>
      <vt:lpstr>Calibri</vt:lpstr>
      <vt:lpstr>Cambria</vt:lpstr>
      <vt:lpstr>SVN-Poky's</vt:lpstr>
      <vt:lpstr>Times New Roman</vt:lpstr>
      <vt:lpstr>Custom Design</vt:lpstr>
      <vt:lpstr>1_Custom Design</vt:lpstr>
      <vt:lpstr>Office 主题​​</vt:lpstr>
      <vt:lpstr>1_Office 主题​​</vt:lpstr>
      <vt:lpstr>2_Office 主题​​</vt:lpstr>
      <vt:lpstr>Grammar Subject for Pre-K: Adjectives by Slidesgo</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ACER</cp:lastModifiedBy>
  <cp:revision>387</cp:revision>
  <dcterms:modified xsi:type="dcterms:W3CDTF">2025-03-07T09:37:39Z</dcterms:modified>
  <cp:category>9Slide.vn</cp:category>
</cp:coreProperties>
</file>