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18"/>
  </p:notesMasterIdLst>
  <p:sldIdLst>
    <p:sldId id="568" r:id="rId4"/>
    <p:sldId id="266" r:id="rId5"/>
    <p:sldId id="353" r:id="rId6"/>
    <p:sldId id="354" r:id="rId7"/>
    <p:sldId id="355" r:id="rId8"/>
    <p:sldId id="553" r:id="rId9"/>
    <p:sldId id="555" r:id="rId10"/>
    <p:sldId id="564" r:id="rId11"/>
    <p:sldId id="261" r:id="rId12"/>
    <p:sldId id="558" r:id="rId13"/>
    <p:sldId id="565" r:id="rId14"/>
    <p:sldId id="566" r:id="rId15"/>
    <p:sldId id="285" r:id="rId16"/>
    <p:sldId id="31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xmlns="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xmlns="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DBD"/>
    <a:srgbClr val="ED2C9A"/>
    <a:srgbClr val="DDF0EC"/>
    <a:srgbClr val="FFFAF7"/>
    <a:srgbClr val="EAF3E2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>
        <p:scale>
          <a:sx n="76" d="100"/>
          <a:sy n="76" d="100"/>
        </p:scale>
        <p:origin x="-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519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/>
              <a:t>Hướng dẫn chơi:</a:t>
            </a:r>
          </a:p>
          <a:p>
            <a:pPr marL="457200" indent="-298450"/>
            <a:r>
              <a:rPr lang="en-US"/>
              <a:t>Click vào củ cà rốt để mở câu hỏi</a:t>
            </a:r>
          </a:p>
          <a:p>
            <a:pPr marL="457200" indent="-298450"/>
            <a:r>
              <a:rPr lang="en-US"/>
              <a:t>Click bất kì để hiện đáp án</a:t>
            </a:r>
          </a:p>
          <a:p>
            <a:pPr marL="457200" indent="-298450"/>
            <a:r>
              <a:rPr lang="en-US"/>
              <a:t>Click vào con thỏ bên phải để quay về màn hình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14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60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/>
              <a:t>Click bất kì để hiện đáp án</a:t>
            </a:r>
          </a:p>
          <a:p>
            <a:pPr marL="457200" indent="-298450"/>
            <a:r>
              <a:rPr lang="en-US"/>
              <a:t>Click vào con thỏ bên phải để quay về màn hình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/>
              <a:t>Click bất kì để hiện đáp án</a:t>
            </a:r>
          </a:p>
          <a:p>
            <a:pPr marL="457200" indent="-298450"/>
            <a:r>
              <a:rPr lang="en-US"/>
              <a:t>Click vào con thỏ bên phải để quay về màn hình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6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8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77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16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23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13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57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7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4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8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7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8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7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3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3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6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8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3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6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1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1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28BBBC80-DBBB-8B2F-DD41-6AE3585E001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742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2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7.png"/><Relationship Id="rId10" Type="http://schemas.openxmlformats.org/officeDocument/2006/relationships/image" Target="../media/image34.svg"/><Relationship Id="rId4" Type="http://schemas.openxmlformats.org/officeDocument/2006/relationships/hyperlink" Target="https://hoc10.vn/doc-sach/toan-3-tap-2/1/133/46/" TargetMode="Externa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https://hoc10.vn/doc-sach/toan-3-tap-2/1/133/4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https://hoc10.vn/doc-sach/toan-3-tap-2/1/133/46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1.xml"/><Relationship Id="rId7" Type="http://schemas.openxmlformats.org/officeDocument/2006/relationships/slide" Target="slide5.xml"/><Relationship Id="rId12" Type="http://schemas.openxmlformats.org/officeDocument/2006/relationships/image" Target="../media/image12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slide" Target="slide4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9.sv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9.sv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hyperlink" Target="https://hoc10.vn/doc-sach/toan-3-tap-2/1/133/46/" TargetMode="External"/><Relationship Id="rId4" Type="http://schemas.openxmlformats.org/officeDocument/2006/relationships/hyperlink" Target="https://hoc10.vn/doc-sach/toan-3-tap-1/1/132/4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hyperlink" Target="https://hoc10.vn/doc-sach/toan-3-tap-2/1/133/4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88819" y="2880033"/>
            <a:ext cx="10445189" cy="16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9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75: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Tháng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Năm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194954" y="396430"/>
            <a:ext cx="9518823" cy="142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HẢI AN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TIỂU HỌC ĐẰNG HẢI</a:t>
            </a: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800600"/>
            <a:ext cx="2226024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976" y="39313"/>
            <a:ext cx="1037036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804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74505" y="1017797"/>
            <a:ext cx="6885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 lời các câu hỏi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071A0B1-1966-AD40-1F14-CEA0BC2044A1}"/>
              </a:ext>
            </a:extLst>
          </p:cNvPr>
          <p:cNvSpPr/>
          <p:nvPr/>
        </p:nvSpPr>
        <p:spPr>
          <a:xfrm>
            <a:off x="637847" y="1541017"/>
            <a:ext cx="11353851" cy="182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Bây giờ đang là tháng mấy? Tháng này có bao nhiêu ngày?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Những tháng nào trong năm có 30 ngày?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Những tháng nào trong năm có 31 ngày?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543B1EF-9B4F-0615-0B52-267CBFBD7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072307" y="3661424"/>
            <a:ext cx="3248905" cy="197011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1CB4C5BC-E51A-62E3-800B-99FC5521EA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29148" y="3666787"/>
            <a:ext cx="2883350" cy="1970119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D520FFD2-620A-B70F-0636-030E53E11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694866" y="3661424"/>
            <a:ext cx="3248905" cy="1931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53279D-A4A9-10FB-C2A8-40A81532ABF3}"/>
              </a:ext>
            </a:extLst>
          </p:cNvPr>
          <p:cNvSpPr txBox="1"/>
          <p:nvPr/>
        </p:nvSpPr>
        <p:spPr>
          <a:xfrm>
            <a:off x="1024700" y="4092598"/>
            <a:ext cx="2492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24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học</a:t>
            </a:r>
            <a:r>
              <a:rPr lang="vi-VN" sz="24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29CE7E-9061-54E8-1E97-039F1A60C47A}"/>
              </a:ext>
            </a:extLst>
          </p:cNvPr>
          <p:cNvSpPr txBox="1"/>
          <p:nvPr/>
        </p:nvSpPr>
        <p:spPr>
          <a:xfrm>
            <a:off x="4273003" y="4116654"/>
            <a:ext cx="275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có 30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4, 6, 9, 11.</a:t>
            </a:r>
            <a:endParaRPr lang="en-US" sz="24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A2D738-7AF1-5465-F591-C143627D0AE1}"/>
              </a:ext>
            </a:extLst>
          </p:cNvPr>
          <p:cNvSpPr txBox="1"/>
          <p:nvPr/>
        </p:nvSpPr>
        <p:spPr>
          <a:xfrm>
            <a:off x="7694866" y="4099789"/>
            <a:ext cx="31327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có 31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1, 3, 5, 7, 8, 10, 12.</a:t>
            </a:r>
            <a:endParaRPr lang="en-US" sz="24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74505" y="1005097"/>
            <a:ext cx="870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hai tờ lịch sau và trả lời các câu hỏi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A7276CC-1EF5-E638-E279-E823CD068F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78" t="15955" r="48684" b="39256"/>
          <a:stretch/>
        </p:blipFill>
        <p:spPr>
          <a:xfrm>
            <a:off x="2034847" y="1808452"/>
            <a:ext cx="3816350" cy="2834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CC2610-5644-CE22-41C1-3A42082445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977" t="15939" r="6985" b="39272"/>
          <a:stretch/>
        </p:blipFill>
        <p:spPr>
          <a:xfrm>
            <a:off x="6089650" y="1808452"/>
            <a:ext cx="3816350" cy="28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74505" y="1005097"/>
            <a:ext cx="870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hai tờ lịch sau và trả lời các câu hỏi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944E28-3377-1231-D90F-ECC5E4A030BA}"/>
              </a:ext>
            </a:extLst>
          </p:cNvPr>
          <p:cNvSpPr txBox="1"/>
          <p:nvPr/>
        </p:nvSpPr>
        <p:spPr>
          <a:xfrm>
            <a:off x="637847" y="1624801"/>
            <a:ext cx="6451575" cy="151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 có bao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có bao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E6FB87-DD86-9821-B8BC-C58D683DDE90}"/>
              </a:ext>
            </a:extLst>
          </p:cNvPr>
          <p:cNvSpPr txBox="1"/>
          <p:nvPr/>
        </p:nvSpPr>
        <p:spPr>
          <a:xfrm>
            <a:off x="637847" y="3798641"/>
            <a:ext cx="6282242" cy="151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 có 30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có 31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16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6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</a:t>
            </a:r>
            <a:r>
              <a:rPr lang="en-US" sz="160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hủ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3, 10, 17, 24, 31.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A2839CF-1288-49E8-1CA2-9AB98B9081B3}"/>
              </a:ext>
            </a:extLst>
          </p:cNvPr>
          <p:cNvSpPr/>
          <p:nvPr/>
        </p:nvSpPr>
        <p:spPr>
          <a:xfrm rot="5400000">
            <a:off x="3038168" y="3367582"/>
            <a:ext cx="416650" cy="26019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934BAF-B086-C68B-90BF-22AF46D82D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78" t="15955" r="48684" b="39256"/>
          <a:stretch/>
        </p:blipFill>
        <p:spPr>
          <a:xfrm>
            <a:off x="7270801" y="1729430"/>
            <a:ext cx="2396039" cy="1779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574379-5A40-17A2-B29D-30456F849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977" t="15939" r="6985" b="39272"/>
          <a:stretch/>
        </p:blipFill>
        <p:spPr>
          <a:xfrm>
            <a:off x="7270801" y="3620090"/>
            <a:ext cx="2396039" cy="17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E197741-746C-42B8-A510-FEA0520DB8CF}"/>
              </a:ext>
            </a:extLst>
          </p:cNvPr>
          <p:cNvSpPr/>
          <p:nvPr/>
        </p:nvSpPr>
        <p:spPr>
          <a:xfrm>
            <a:off x="813691" y="1713068"/>
            <a:ext cx="10564617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đã học thêm được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xmlns="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49777" y="1322614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392887-3FC9-243C-0ECD-0CD9E1754B8C}"/>
              </a:ext>
            </a:extLst>
          </p:cNvPr>
          <p:cNvSpPr txBox="1"/>
          <p:nvPr/>
        </p:nvSpPr>
        <p:spPr>
          <a:xfrm>
            <a:off x="2459094" y="2017010"/>
            <a:ext cx="6622455" cy="141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 lại cách xác định ngày trong tuần, ngày trong tháng; xác định một năm có bao nhiêu tháng, số ngày có trong mỗi tháng trong năm.</a:t>
            </a:r>
            <a:endParaRPr lang="en-US" sz="20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32238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037371" y="0"/>
            <a:ext cx="37338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con,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Hôm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nay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lấy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ngon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12649202" y="51054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PLAY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1930" y="1145739"/>
            <a:ext cx="27186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Thỏ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3AC061-AAE3-7DCF-6A8A-CCB52D46F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4206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3406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3600" y="228600"/>
            <a:ext cx="28194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8800" y="4435834"/>
            <a:ext cx="1524000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6248400"/>
            <a:ext cx="9144000" cy="6096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34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343294" y="1447801"/>
            <a:ext cx="1180707" cy="786597"/>
          </a:xfrm>
          <a:prstGeom prst="rect">
            <a:avLst/>
          </a:prstGeom>
        </p:spPr>
      </p:pic>
      <p:pic>
        <p:nvPicPr>
          <p:cNvPr id="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1CA5A91-9F81-A274-536D-B3EE26974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70050" y="4265613"/>
            <a:ext cx="609600" cy="609600"/>
          </a:xfrm>
          <a:prstGeom prst="rect">
            <a:avLst/>
          </a:prstGeom>
        </p:spPr>
      </p:pic>
      <p:pic>
        <p:nvPicPr>
          <p:cNvPr id="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9CA89C0-B6FF-7274-EE35-287C1B642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517650" y="4418013"/>
            <a:ext cx="609600" cy="609600"/>
          </a:xfrm>
          <a:prstGeom prst="rect">
            <a:avLst/>
          </a:prstGeom>
        </p:spPr>
      </p:pic>
      <p:pic>
        <p:nvPicPr>
          <p:cNvPr id="6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4F36643-5BD8-2293-B9E9-419370E38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365250" y="4570413"/>
            <a:ext cx="609600" cy="609600"/>
          </a:xfrm>
          <a:prstGeom prst="rect">
            <a:avLst/>
          </a:prstGeom>
        </p:spPr>
      </p:pic>
      <p:pic>
        <p:nvPicPr>
          <p:cNvPr id="1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EE1622E-3B06-D68F-50D7-1D8BAD4FE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12850" y="4722813"/>
            <a:ext cx="609600" cy="609600"/>
          </a:xfrm>
          <a:prstGeom prst="rect">
            <a:avLst/>
          </a:prstGeom>
        </p:spPr>
      </p:pic>
      <p:pic>
        <p:nvPicPr>
          <p:cNvPr id="1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8A91529-1108-E840-7521-38B7DF9C8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60450" y="4875213"/>
            <a:ext cx="609600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91930" y="1145739"/>
            <a:ext cx="27186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Thỏ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9" name="Arrow: Right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103DD78-0EF0-884A-AC55-20D4D6F24288}"/>
              </a:ext>
            </a:extLst>
          </p:cNvPr>
          <p:cNvSpPr/>
          <p:nvPr/>
        </p:nvSpPr>
        <p:spPr>
          <a:xfrm>
            <a:off x="9896168" y="781665"/>
            <a:ext cx="1749573" cy="958645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Phần tiếp theo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A85798-699D-2A52-F259-29245C508C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66481" y="2642892"/>
            <a:ext cx="5491206" cy="58930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592FD6DC-6C4B-7091-0CA5-C1C85746F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376088">
            <a:off x="2801775" y="706335"/>
            <a:ext cx="8531571" cy="24476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5402" y="1256174"/>
            <a:ext cx="733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</a:pPr>
            <a:r>
              <a:rPr lang="vi-VN" sz="36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Một tuần có bao nhiêu ngày?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A746B8-9E0C-E404-92CF-E50806F94019}"/>
              </a:ext>
            </a:extLst>
          </p:cNvPr>
          <p:cNvGrpSpPr/>
          <p:nvPr/>
        </p:nvGrpSpPr>
        <p:grpSpPr>
          <a:xfrm>
            <a:off x="2988219" y="3314738"/>
            <a:ext cx="4265620" cy="2704304"/>
            <a:chOff x="1045778" y="2642891"/>
            <a:chExt cx="4265620" cy="2704304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F22000B1-6FC2-F327-F261-A41D3DAFF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45778" y="2642891"/>
              <a:ext cx="4265620" cy="270430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69749" y="3429000"/>
              <a:ext cx="27742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Một tuần có 7 ngày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 descr="6131d3148657a26e1bfe386e7ba6581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48219" y="3124200"/>
            <a:ext cx="2590800" cy="4117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FB35E4-A9B9-DF8F-78A9-5D187DEC80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f7e749c750b79cbde134e7bcf00a140.png">
            <a:extLst>
              <a:ext uri="{FF2B5EF4-FFF2-40B4-BE49-F238E27FC236}">
                <a16:creationId xmlns:a16="http://schemas.microsoft.com/office/drawing/2014/main" xmlns="" id="{57AE0E31-310F-A670-47BE-2B54ABF2ED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66481" y="2642892"/>
            <a:ext cx="5491206" cy="58930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8A2CED5-C371-E3E1-E64B-98F61AD71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376088">
            <a:off x="5753989" y="265635"/>
            <a:ext cx="5840915" cy="2770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6C14FB-4532-49D7-02A5-9A3089E1D02B}"/>
              </a:ext>
            </a:extLst>
          </p:cNvPr>
          <p:cNvSpPr txBox="1"/>
          <p:nvPr/>
        </p:nvSpPr>
        <p:spPr>
          <a:xfrm>
            <a:off x="5449788" y="791778"/>
            <a:ext cx="6492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vi-VN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Kể tên các thứ </a:t>
            </a:r>
            <a:endParaRPr lang="en-US" sz="32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  <a:p>
            <a:pPr lvl="0" algn="ctr">
              <a:buClrTx/>
            </a:pPr>
            <a:r>
              <a:rPr lang="vi-VN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trong một tuần?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0C0090A-8796-9243-5963-EA8D1584DD6E}"/>
              </a:ext>
            </a:extLst>
          </p:cNvPr>
          <p:cNvGrpSpPr/>
          <p:nvPr/>
        </p:nvGrpSpPr>
        <p:grpSpPr>
          <a:xfrm>
            <a:off x="2974607" y="2712024"/>
            <a:ext cx="6492015" cy="3354198"/>
            <a:chOff x="1372169" y="2698628"/>
            <a:chExt cx="5234152" cy="2704304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C690B837-E203-40B6-B52B-9C83B5EF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372169" y="2698628"/>
              <a:ext cx="5234152" cy="270430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0BCAA5B-B8C6-9F4B-3A3A-861144969F4B}"/>
                </a:ext>
              </a:extLst>
            </p:cNvPr>
            <p:cNvSpPr txBox="1"/>
            <p:nvPr/>
          </p:nvSpPr>
          <p:spPr>
            <a:xfrm>
              <a:off x="2340865" y="3312358"/>
              <a:ext cx="3894760" cy="1464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Các thứ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trong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một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tuần: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Thứ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H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ai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,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thứ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B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a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,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thứ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ư, thứ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N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ăm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,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thứ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S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áu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,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thứ </a:t>
              </a:r>
              <a:r>
                <a:rPr lang="en-US" sz="28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B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ảy,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C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hủ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nhật.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" name="Picture 7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xmlns="" id="{38FDFB0D-AE0E-B182-E1D2-D4950F7C1C4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48219" y="3124200"/>
            <a:ext cx="2590800" cy="4117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A62F7F-2DB6-7C93-E55F-62AB96572F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3714BD63-BD30-F5B4-987C-C2F6627514A2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592A907-43CE-BEB5-0F66-A51346F1208C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5"/>
              <a:extLst>
                <a:ext uri="{FF2B5EF4-FFF2-40B4-BE49-F238E27FC236}">
                  <a16:creationId xmlns:a16="http://schemas.microsoft.com/office/drawing/2014/main" xmlns="" id="{9C61C83C-0523-26E2-AD39-A337F17E3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7A819B2-B8CE-B9FC-7F15-E7CF401E470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17C965-140E-5950-BC31-9043227F95E1}"/>
              </a:ext>
            </a:extLst>
          </p:cNvPr>
          <p:cNvSpPr txBox="1"/>
          <p:nvPr/>
        </p:nvSpPr>
        <p:spPr>
          <a:xfrm>
            <a:off x="683341" y="778244"/>
            <a:ext cx="1082531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 QUEN VỚI THÁNG TRONG NĂM VÀ NGÀY TRONG MỖI THÁNG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F45AB2-2633-C44B-9CC8-2A9CE18C9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05" y="1352632"/>
            <a:ext cx="10176387" cy="52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17C965-140E-5950-BC31-9043227F95E1}"/>
              </a:ext>
            </a:extLst>
          </p:cNvPr>
          <p:cNvSpPr txBox="1"/>
          <p:nvPr/>
        </p:nvSpPr>
        <p:spPr>
          <a:xfrm>
            <a:off x="683341" y="778244"/>
            <a:ext cx="1082531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 QUEN VỚI THÁNG TRONG NĂM VÀ NGÀY TRONG MỖI THÁNG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FBAEF1-FBC5-CCA4-C7CF-6099C33231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51" t="6418" r="8063" b="5286"/>
          <a:stretch/>
        </p:blipFill>
        <p:spPr>
          <a:xfrm>
            <a:off x="1922205" y="3304969"/>
            <a:ext cx="8347587" cy="3017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E2A63F-5DEA-F82F-9259-3F4AD2772F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51" t="12121" r="7581" b="11235"/>
          <a:stretch/>
        </p:blipFill>
        <p:spPr>
          <a:xfrm>
            <a:off x="1922205" y="1546368"/>
            <a:ext cx="8347587" cy="15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662616F-F2CA-CC6B-7F78-3CC0701159CA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xmlns="" id="{C222EC33-3BF0-F541-B46B-45011FC45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98ACEC3-8668-A109-A039-A85004E8FD3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483</Words>
  <Application>Microsoft Office PowerPoint</Application>
  <PresentationFormat>Custom</PresentationFormat>
  <Paragraphs>53</Paragraphs>
  <Slides>14</Slides>
  <Notes>10</Notes>
  <HiddenSlides>2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</cp:lastModifiedBy>
  <cp:revision>37</cp:revision>
  <dcterms:modified xsi:type="dcterms:W3CDTF">2025-03-10T02:22:17Z</dcterms:modified>
</cp:coreProperties>
</file>