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5" r:id="rId3"/>
    <p:sldMasterId id="2147483686" r:id="rId4"/>
  </p:sldMasterIdLst>
  <p:notesMasterIdLst>
    <p:notesMasterId r:id="rId32"/>
  </p:notesMasterIdLst>
  <p:sldIdLst>
    <p:sldId id="256" r:id="rId5"/>
    <p:sldId id="467" r:id="rId6"/>
    <p:sldId id="515" r:id="rId7"/>
    <p:sldId id="518" r:id="rId8"/>
    <p:sldId id="520" r:id="rId9"/>
    <p:sldId id="519" r:id="rId10"/>
    <p:sldId id="521" r:id="rId11"/>
    <p:sldId id="522" r:id="rId12"/>
    <p:sldId id="523" r:id="rId13"/>
    <p:sldId id="524" r:id="rId14"/>
    <p:sldId id="525" r:id="rId15"/>
    <p:sldId id="526" r:id="rId16"/>
    <p:sldId id="492" r:id="rId17"/>
    <p:sldId id="298" r:id="rId18"/>
    <p:sldId id="494" r:id="rId19"/>
    <p:sldId id="496" r:id="rId20"/>
    <p:sldId id="497" r:id="rId21"/>
    <p:sldId id="502" r:id="rId22"/>
    <p:sldId id="498" r:id="rId23"/>
    <p:sldId id="505" r:id="rId24"/>
    <p:sldId id="499" r:id="rId25"/>
    <p:sldId id="504" r:id="rId26"/>
    <p:sldId id="510" r:id="rId27"/>
    <p:sldId id="511" r:id="rId28"/>
    <p:sldId id="512" r:id="rId29"/>
    <p:sldId id="513" r:id="rId30"/>
    <p:sldId id="321" r:id="rId31"/>
  </p:sldIdLst>
  <p:sldSz cx="9144000" cy="5143500" type="screen16x9"/>
  <p:notesSz cx="6858000" cy="9144000"/>
  <p:custDataLst>
    <p:tags r:id="rId33"/>
  </p:custDataLst>
  <p:defaultTextStyle>
    <a:defPPr>
      <a:defRPr lang="vi-VN"/>
    </a:defPPr>
    <a:lvl1pPr marL="0" algn="l" defTabSz="908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025" algn="l" defTabSz="908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8050" algn="l" defTabSz="908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2075" algn="l" defTabSz="908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6735" algn="l" defTabSz="908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0125" algn="l" defTabSz="908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4150" algn="l" defTabSz="908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8810" algn="l" defTabSz="908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2835" algn="l" defTabSz="9080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6">
          <p15:clr>
            <a:srgbClr val="A4A3A4"/>
          </p15:clr>
        </p15:guide>
        <p15:guide id="2" pos="2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  <p:cmAuthor id="2" name="HP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4CA9"/>
    <a:srgbClr val="F19982"/>
    <a:srgbClr val="F753FD"/>
    <a:srgbClr val="FBA6FE"/>
    <a:srgbClr val="FDEADA"/>
    <a:srgbClr val="FF6969"/>
    <a:srgbClr val="77DEFF"/>
    <a:srgbClr val="4CA2DF"/>
    <a:srgbClr val="006DB2"/>
    <a:srgbClr val="00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3525" autoAdjust="0"/>
  </p:normalViewPr>
  <p:slideViewPr>
    <p:cSldViewPr>
      <p:cViewPr varScale="1">
        <p:scale>
          <a:sx n="107" d="100"/>
          <a:sy n="107" d="100"/>
        </p:scale>
        <p:origin x="840" y="72"/>
      </p:cViewPr>
      <p:guideLst>
        <p:guide orient="horz" pos="1506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4DD4-522D-4788-873C-85A0F042E5C4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E93A8-B7AA-4A2F-BABF-4095531811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08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defTabSz="908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8050" algn="l" defTabSz="908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075" algn="l" defTabSz="908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735" algn="l" defTabSz="908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0125" algn="l" defTabSz="908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150" algn="l" defTabSz="908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8810" algn="l" defTabSz="908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2835" algn="l" defTabSz="9080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E93A8-B7AA-4A2F-BABF-40955318110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896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0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0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7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0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4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8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2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025" indent="0">
              <a:buNone/>
              <a:defRPr sz="2000" b="1"/>
            </a:lvl2pPr>
            <a:lvl3pPr marL="908050" indent="0">
              <a:buNone/>
              <a:defRPr sz="1800" b="1"/>
            </a:lvl3pPr>
            <a:lvl4pPr marL="1362075" indent="0">
              <a:buNone/>
              <a:defRPr sz="1600" b="1"/>
            </a:lvl4pPr>
            <a:lvl5pPr marL="1816735" indent="0">
              <a:buNone/>
              <a:defRPr sz="1600" b="1"/>
            </a:lvl5pPr>
            <a:lvl6pPr marL="2270125" indent="0">
              <a:buNone/>
              <a:defRPr sz="1600" b="1"/>
            </a:lvl6pPr>
            <a:lvl7pPr marL="2724150" indent="0">
              <a:buNone/>
              <a:defRPr sz="1600" b="1"/>
            </a:lvl7pPr>
            <a:lvl8pPr marL="3178810" indent="0">
              <a:buNone/>
              <a:defRPr sz="1600" b="1"/>
            </a:lvl8pPr>
            <a:lvl9pPr marL="36328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025" indent="0">
              <a:buNone/>
              <a:defRPr sz="2000" b="1"/>
            </a:lvl2pPr>
            <a:lvl3pPr marL="908050" indent="0">
              <a:buNone/>
              <a:defRPr sz="1800" b="1"/>
            </a:lvl3pPr>
            <a:lvl4pPr marL="1362075" indent="0">
              <a:buNone/>
              <a:defRPr sz="1600" b="1"/>
            </a:lvl4pPr>
            <a:lvl5pPr marL="1816735" indent="0">
              <a:buNone/>
              <a:defRPr sz="1600" b="1"/>
            </a:lvl5pPr>
            <a:lvl6pPr marL="2270125" indent="0">
              <a:buNone/>
              <a:defRPr sz="1600" b="1"/>
            </a:lvl6pPr>
            <a:lvl7pPr marL="2724150" indent="0">
              <a:buNone/>
              <a:defRPr sz="1600" b="1"/>
            </a:lvl7pPr>
            <a:lvl8pPr marL="3178810" indent="0">
              <a:buNone/>
              <a:defRPr sz="1600" b="1"/>
            </a:lvl8pPr>
            <a:lvl9pPr marL="36328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06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4025" indent="0">
              <a:buNone/>
              <a:defRPr sz="1200"/>
            </a:lvl2pPr>
            <a:lvl3pPr marL="908050" indent="0">
              <a:buNone/>
              <a:defRPr sz="1000"/>
            </a:lvl3pPr>
            <a:lvl4pPr marL="1362075" indent="0">
              <a:buNone/>
              <a:defRPr sz="900"/>
            </a:lvl4pPr>
            <a:lvl5pPr marL="1816735" indent="0">
              <a:buNone/>
              <a:defRPr sz="900"/>
            </a:lvl5pPr>
            <a:lvl6pPr marL="2270125" indent="0">
              <a:buNone/>
              <a:defRPr sz="900"/>
            </a:lvl6pPr>
            <a:lvl7pPr marL="2724150" indent="0">
              <a:buNone/>
              <a:defRPr sz="900"/>
            </a:lvl7pPr>
            <a:lvl8pPr marL="3178810" indent="0">
              <a:buNone/>
              <a:defRPr sz="900"/>
            </a:lvl8pPr>
            <a:lvl9pPr marL="36328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4025" indent="0">
              <a:buNone/>
              <a:defRPr sz="2800"/>
            </a:lvl2pPr>
            <a:lvl3pPr marL="908050" indent="0">
              <a:buNone/>
              <a:defRPr sz="2400"/>
            </a:lvl3pPr>
            <a:lvl4pPr marL="1362075" indent="0">
              <a:buNone/>
              <a:defRPr sz="2000"/>
            </a:lvl4pPr>
            <a:lvl5pPr marL="1816735" indent="0">
              <a:buNone/>
              <a:defRPr sz="2000"/>
            </a:lvl5pPr>
            <a:lvl6pPr marL="2270125" indent="0">
              <a:buNone/>
              <a:defRPr sz="2000"/>
            </a:lvl6pPr>
            <a:lvl7pPr marL="2724150" indent="0">
              <a:buNone/>
              <a:defRPr sz="2000"/>
            </a:lvl7pPr>
            <a:lvl8pPr marL="3178810" indent="0">
              <a:buNone/>
              <a:defRPr sz="2000"/>
            </a:lvl8pPr>
            <a:lvl9pPr marL="36328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8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4025" indent="0">
              <a:buNone/>
              <a:defRPr sz="1200"/>
            </a:lvl2pPr>
            <a:lvl3pPr marL="908050" indent="0">
              <a:buNone/>
              <a:defRPr sz="1000"/>
            </a:lvl3pPr>
            <a:lvl4pPr marL="1362075" indent="0">
              <a:buNone/>
              <a:defRPr sz="900"/>
            </a:lvl4pPr>
            <a:lvl5pPr marL="1816735" indent="0">
              <a:buNone/>
              <a:defRPr sz="900"/>
            </a:lvl5pPr>
            <a:lvl6pPr marL="2270125" indent="0">
              <a:buNone/>
              <a:defRPr sz="900"/>
            </a:lvl6pPr>
            <a:lvl7pPr marL="2724150" indent="0">
              <a:buNone/>
              <a:defRPr sz="900"/>
            </a:lvl7pPr>
            <a:lvl8pPr marL="3178810" indent="0">
              <a:buNone/>
              <a:defRPr sz="900"/>
            </a:lvl8pPr>
            <a:lvl9pPr marL="36328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8A8E-D4AB-41EB-93AF-A06A770894F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Arial" panose="020B060402020202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b" anchorCtr="0">
            <a:normAutofit/>
          </a:bodyPr>
          <a:lstStyle>
            <a:lvl1pPr marL="340360" lvl="0" indent="-17018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000">
                <a:solidFill>
                  <a:srgbClr val="888888"/>
                </a:solidFill>
              </a:defRPr>
            </a:lvl1pPr>
            <a:lvl2pPr marL="681355" lvl="1" indent="-17018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2pPr>
            <a:lvl3pPr marL="1021715" lvl="2" indent="-17018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1600">
                <a:solidFill>
                  <a:srgbClr val="888888"/>
                </a:solidFill>
              </a:defRPr>
            </a:lvl3pPr>
            <a:lvl4pPr marL="1362710" lvl="3" indent="-17018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400">
                <a:solidFill>
                  <a:srgbClr val="888888"/>
                </a:solidFill>
              </a:defRPr>
            </a:lvl4pPr>
            <a:lvl5pPr marL="1703070" lvl="4" indent="-17018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400">
                <a:solidFill>
                  <a:srgbClr val="888888"/>
                </a:solidFill>
              </a:defRPr>
            </a:lvl5pPr>
            <a:lvl6pPr marL="2043430" lvl="5" indent="-17018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400">
                <a:solidFill>
                  <a:srgbClr val="888888"/>
                </a:solidFill>
              </a:defRPr>
            </a:lvl6pPr>
            <a:lvl7pPr marL="2383790" lvl="6" indent="-17018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400">
                <a:solidFill>
                  <a:srgbClr val="888888"/>
                </a:solidFill>
              </a:defRPr>
            </a:lvl7pPr>
            <a:lvl8pPr marL="2724785" lvl="7" indent="-17018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400">
                <a:solidFill>
                  <a:srgbClr val="888888"/>
                </a:solidFill>
              </a:defRPr>
            </a:lvl8pPr>
            <a:lvl9pPr marL="3065145" lvl="8" indent="-17018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marL="340360" lvl="0" indent="-34671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2800"/>
            </a:lvl1pPr>
            <a:lvl2pPr marL="681355" lvl="1" indent="-32194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2400"/>
            </a:lvl2pPr>
            <a:lvl3pPr marL="1021715" lvl="2" indent="-29654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000"/>
            </a:lvl3pPr>
            <a:lvl4pPr marL="1362710" lvl="3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4pPr>
            <a:lvl5pPr marL="1703070" lvl="4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1800"/>
            </a:lvl5pPr>
            <a:lvl6pPr marL="2043430" lvl="5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6pPr>
            <a:lvl7pPr marL="2383790" lvl="6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7pPr>
            <a:lvl8pPr marL="2724785" lvl="7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8pPr>
            <a:lvl9pPr marL="3065145" lvl="8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marL="340360" lvl="0" indent="-34671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2800"/>
            </a:lvl1pPr>
            <a:lvl2pPr marL="681355" lvl="1" indent="-32194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2400"/>
            </a:lvl2pPr>
            <a:lvl3pPr marL="1021715" lvl="2" indent="-29654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000"/>
            </a:lvl3pPr>
            <a:lvl4pPr marL="1362710" lvl="3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4pPr>
            <a:lvl5pPr marL="1703070" lvl="4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1800"/>
            </a:lvl5pPr>
            <a:lvl6pPr marL="2043430" lvl="5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6pPr>
            <a:lvl7pPr marL="2383790" lvl="6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7pPr>
            <a:lvl8pPr marL="2724785" lvl="7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8pPr>
            <a:lvl9pPr marL="3065145" lvl="8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Arial" panose="020B060402020202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b" anchorCtr="0">
            <a:normAutofit/>
          </a:bodyPr>
          <a:lstStyle>
            <a:lvl1pPr marL="340360" lvl="0" indent="-17018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81355" lvl="1" indent="-17018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000" b="1"/>
            </a:lvl2pPr>
            <a:lvl3pPr marL="1021715" lvl="2" indent="-17018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62710" lvl="3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4pPr>
            <a:lvl5pPr marL="1703070" lvl="4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5pPr>
            <a:lvl6pPr marL="2043430" lvl="5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6pPr>
            <a:lvl7pPr marL="2383790" lvl="6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7pPr>
            <a:lvl8pPr marL="2724785" lvl="7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8pPr>
            <a:lvl9pPr marL="3065145" lvl="8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marL="340360" lvl="0" indent="-32194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1355" lvl="1" indent="-29654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000"/>
            </a:lvl2pPr>
            <a:lvl3pPr marL="1021715" lvl="2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62710" lvl="3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1600"/>
            </a:lvl4pPr>
            <a:lvl5pPr marL="1703070" lvl="4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1600"/>
            </a:lvl5pPr>
            <a:lvl6pPr marL="2043430" lvl="5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0"/>
            </a:lvl6pPr>
            <a:lvl7pPr marL="2383790" lvl="6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0"/>
            </a:lvl7pPr>
            <a:lvl8pPr marL="2724785" lvl="7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0"/>
            </a:lvl8pPr>
            <a:lvl9pPr marL="3065145" lvl="8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464529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b" anchorCtr="0">
            <a:normAutofit/>
          </a:bodyPr>
          <a:lstStyle>
            <a:lvl1pPr marL="340360" lvl="0" indent="-17018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81355" lvl="1" indent="-17018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000" b="1"/>
            </a:lvl2pPr>
            <a:lvl3pPr marL="1021715" lvl="2" indent="-17018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62710" lvl="3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4pPr>
            <a:lvl5pPr marL="1703070" lvl="4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5pPr>
            <a:lvl6pPr marL="2043430" lvl="5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6pPr>
            <a:lvl7pPr marL="2383790" lvl="6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7pPr>
            <a:lvl8pPr marL="2724785" lvl="7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8pPr>
            <a:lvl9pPr marL="3065145" lvl="8" indent="-1701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4645297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marL="340360" lvl="0" indent="-32194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1355" lvl="1" indent="-29654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000"/>
            </a:lvl2pPr>
            <a:lvl3pPr marL="1021715" lvl="2" indent="-28384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62710" lvl="3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1600"/>
            </a:lvl4pPr>
            <a:lvl5pPr marL="1703070" lvl="4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1600"/>
            </a:lvl5pPr>
            <a:lvl6pPr marL="2043430" lvl="5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0"/>
            </a:lvl6pPr>
            <a:lvl7pPr marL="2383790" lvl="6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0"/>
            </a:lvl7pPr>
            <a:lvl8pPr marL="2724785" lvl="7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0"/>
            </a:lvl8pPr>
            <a:lvl9pPr marL="3065145" lvl="8" indent="-27178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0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0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7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0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4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8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2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3575050" y="20505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marL="340360" lvl="0" indent="-37211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3200"/>
            </a:lvl1pPr>
            <a:lvl2pPr marL="681355" lvl="1" indent="-34671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2800"/>
            </a:lvl2pPr>
            <a:lvl3pPr marL="1021715" lvl="2" indent="-321945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3pPr>
            <a:lvl4pPr marL="1362710" lvl="3" indent="-29654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000"/>
            </a:lvl4pPr>
            <a:lvl5pPr marL="1703070" lvl="4" indent="-29654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000"/>
            </a:lvl5pPr>
            <a:lvl6pPr marL="2043430" lvl="5" indent="-29654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000"/>
            </a:lvl6pPr>
            <a:lvl7pPr marL="2383790" lvl="6" indent="-29654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000"/>
            </a:lvl7pPr>
            <a:lvl8pPr marL="2724785" lvl="7" indent="-29654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000"/>
            </a:lvl8pPr>
            <a:lvl9pPr marL="3065145" lvl="8" indent="-296545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marL="340360" lvl="0" indent="-17018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400"/>
            </a:lvl1pPr>
            <a:lvl2pPr marL="681355" lvl="1" indent="-17018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2pPr>
            <a:lvl3pPr marL="1021715" lvl="2" indent="-17018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000"/>
            </a:lvl3pPr>
            <a:lvl4pPr marL="1362710" lvl="3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marL="1703070" lvl="4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marL="2043430" lvl="5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marL="2383790" lvl="6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marL="2724785" lvl="7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marL="3065145" lvl="8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1792288" y="402577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marL="340360" lvl="0" indent="-17018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400"/>
            </a:lvl1pPr>
            <a:lvl2pPr marL="681355" lvl="1" indent="-17018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2pPr>
            <a:lvl3pPr marL="1021715" lvl="2" indent="-17018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000"/>
            </a:lvl3pPr>
            <a:lvl4pPr marL="1362710" lvl="3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marL="1703070" lvl="4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marL="2043430" lvl="5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marL="2383790" lvl="6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marL="2724785" lvl="7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marL="3065145" lvl="8" indent="-17018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2874766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marL="340360" lvl="0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1355" lvl="1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1715" lvl="2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2710" lvl="3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03070" lvl="4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43430" lvl="5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83790" lvl="6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24785" lvl="7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65145" lvl="8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6012658" y="771526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1821658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marL="340360" lvl="0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1355" lvl="1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1715" lvl="2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2710" lvl="3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03070" lvl="4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43430" lvl="5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83790" lvl="6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24785" lvl="7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65145" lvl="8" indent="-25527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55C0A2-7F9E-180E-6B50-3459D0D33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36E14D8-3D3E-05A3-11F1-2303DB47E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BF8277-D90A-A745-8406-0BF1C5CE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FE7-6E47-43A3-B56F-213855FE7235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231168-67EF-9DFB-6528-400D0019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705E352-3E90-5604-4587-EDE68E75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E60-AE56-4219-A319-CD8FD9A8B9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6565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340995" lvl="0" indent="-25590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1990" lvl="1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2985" lvl="2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3980" lvl="3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4975" lvl="4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45335" lvl="5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86330" lvl="6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27325" lvl="7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68320" lvl="8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623888" y="128253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340995" lvl="0" indent="-17081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1990" lvl="1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2985" lvl="2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400">
                <a:solidFill>
                  <a:srgbClr val="888888"/>
                </a:solidFill>
              </a:defRPr>
            </a:lvl3pPr>
            <a:lvl4pPr marL="1363980" lvl="3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04975" lvl="4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45335" lvl="5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386330" lvl="6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27325" lvl="7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68320" lvl="8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340995" lvl="0" indent="-25590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1990" lvl="1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2985" lvl="2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3980" lvl="3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4975" lvl="4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45335" lvl="5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86330" lvl="6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27325" lvl="7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68320" lvl="8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340995" lvl="0" indent="-25590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1990" lvl="1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2985" lvl="2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3980" lvl="3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4975" lvl="4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45335" lvl="5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86330" lvl="6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27325" lvl="7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68320" lvl="8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9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9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b" anchorCtr="0">
            <a:normAutofit/>
          </a:bodyPr>
          <a:lstStyle>
            <a:lvl1pPr marL="340995" lvl="0" indent="-17081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1990" lvl="1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2985" lvl="2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63980" lvl="3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04975" lvl="4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45335" lvl="5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386330" lvl="6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27325" lvl="7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68320" lvl="8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340995" lvl="0" indent="-25590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1990" lvl="1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2985" lvl="2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3980" lvl="3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4975" lvl="4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45335" lvl="5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86330" lvl="6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27325" lvl="7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68320" lvl="8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b" anchorCtr="0">
            <a:normAutofit/>
          </a:bodyPr>
          <a:lstStyle>
            <a:lvl1pPr marL="340995" lvl="0" indent="-17081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1990" lvl="1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2985" lvl="2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63980" lvl="3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04975" lvl="4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45335" lvl="5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386330" lvl="6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27325" lvl="7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68320" lvl="8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340995" lvl="0" indent="-25590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1990" lvl="1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2985" lvl="2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3980" lvl="3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4975" lvl="4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45335" lvl="5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86330" lvl="6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27325" lvl="7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68320" lvl="8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3887391" y="74080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340995" lvl="0" indent="-32194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1990" lvl="1" indent="-30289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2985" lvl="2" indent="-28384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63980" lvl="3" indent="-26543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04975" lvl="4" indent="-26543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45335" lvl="5" indent="-26543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386330" lvl="6" indent="-26543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27325" lvl="7" indent="-26543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68320" lvl="8" indent="-26543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340995" lvl="0" indent="-17081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1990" lvl="1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2pPr>
            <a:lvl3pPr marL="1022985" lvl="2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63980" lvl="3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4pPr>
            <a:lvl5pPr marL="1704975" lvl="4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5pPr>
            <a:lvl6pPr marL="2045335" lvl="5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6pPr>
            <a:lvl7pPr marL="2386330" lvl="6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7pPr>
            <a:lvl8pPr marL="2727325" lvl="7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8pPr>
            <a:lvl9pPr marL="3068320" lvl="8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3887391" y="74080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340995" lvl="0" indent="-17081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1990" lvl="1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2pPr>
            <a:lvl3pPr marL="1022985" lvl="2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63980" lvl="3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4pPr>
            <a:lvl5pPr marL="1704975" lvl="4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5pPr>
            <a:lvl6pPr marL="2045335" lvl="5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6pPr>
            <a:lvl7pPr marL="2386330" lvl="6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7pPr>
            <a:lvl8pPr marL="2727325" lvl="7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8pPr>
            <a:lvl9pPr marL="3068320" lvl="8" indent="-17081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2940250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340995" lvl="0" indent="-25590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1990" lvl="1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2985" lvl="2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3980" lvl="3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4975" lvl="4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45335" lvl="5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86330" lvl="6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27325" lvl="7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68320" lvl="8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535030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34980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340995" lvl="0" indent="-25590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1990" lvl="1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2985" lvl="2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63980" lvl="3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04975" lvl="4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45335" lvl="5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386330" lvl="6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27325" lvl="7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68320" lvl="8" indent="-25590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41" y="1505"/>
            <a:ext cx="9124379" cy="51404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025" indent="0">
              <a:buNone/>
              <a:defRPr sz="2000" b="1"/>
            </a:lvl2pPr>
            <a:lvl3pPr marL="908050" indent="0">
              <a:buNone/>
              <a:defRPr sz="1800" b="1"/>
            </a:lvl3pPr>
            <a:lvl4pPr marL="1362075" indent="0">
              <a:buNone/>
              <a:defRPr sz="1600" b="1"/>
            </a:lvl4pPr>
            <a:lvl5pPr marL="1816735" indent="0">
              <a:buNone/>
              <a:defRPr sz="1600" b="1"/>
            </a:lvl5pPr>
            <a:lvl6pPr marL="2270125" indent="0">
              <a:buNone/>
              <a:defRPr sz="1600" b="1"/>
            </a:lvl6pPr>
            <a:lvl7pPr marL="2724150" indent="0">
              <a:buNone/>
              <a:defRPr sz="1600" b="1"/>
            </a:lvl7pPr>
            <a:lvl8pPr marL="3178810" indent="0">
              <a:buNone/>
              <a:defRPr sz="1600" b="1"/>
            </a:lvl8pPr>
            <a:lvl9pPr marL="36328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025" indent="0">
              <a:buNone/>
              <a:defRPr sz="2000" b="1"/>
            </a:lvl2pPr>
            <a:lvl3pPr marL="908050" indent="0">
              <a:buNone/>
              <a:defRPr sz="1800" b="1"/>
            </a:lvl3pPr>
            <a:lvl4pPr marL="1362075" indent="0">
              <a:buNone/>
              <a:defRPr sz="1600" b="1"/>
            </a:lvl4pPr>
            <a:lvl5pPr marL="1816735" indent="0">
              <a:buNone/>
              <a:defRPr sz="1600" b="1"/>
            </a:lvl5pPr>
            <a:lvl6pPr marL="2270125" indent="0">
              <a:buNone/>
              <a:defRPr sz="1600" b="1"/>
            </a:lvl6pPr>
            <a:lvl7pPr marL="2724150" indent="0">
              <a:buNone/>
              <a:defRPr sz="1600" b="1"/>
            </a:lvl7pPr>
            <a:lvl8pPr marL="3178810" indent="0">
              <a:buNone/>
              <a:defRPr sz="1600" b="1"/>
            </a:lvl8pPr>
            <a:lvl9pPr marL="36328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5071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071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4025" indent="0">
              <a:buNone/>
              <a:defRPr sz="1200"/>
            </a:lvl2pPr>
            <a:lvl3pPr marL="908050" indent="0">
              <a:buNone/>
              <a:defRPr sz="1000"/>
            </a:lvl3pPr>
            <a:lvl4pPr marL="1362075" indent="0">
              <a:buNone/>
              <a:defRPr sz="900"/>
            </a:lvl4pPr>
            <a:lvl5pPr marL="1816735" indent="0">
              <a:buNone/>
              <a:defRPr sz="900"/>
            </a:lvl5pPr>
            <a:lvl6pPr marL="2270125" indent="0">
              <a:buNone/>
              <a:defRPr sz="900"/>
            </a:lvl6pPr>
            <a:lvl7pPr marL="2724150" indent="0">
              <a:buNone/>
              <a:defRPr sz="900"/>
            </a:lvl7pPr>
            <a:lvl8pPr marL="3178810" indent="0">
              <a:buNone/>
              <a:defRPr sz="900"/>
            </a:lvl8pPr>
            <a:lvl9pPr marL="36328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4025" indent="0">
              <a:buNone/>
              <a:defRPr sz="2800"/>
            </a:lvl2pPr>
            <a:lvl3pPr marL="908050" indent="0">
              <a:buNone/>
              <a:defRPr sz="2400"/>
            </a:lvl3pPr>
            <a:lvl4pPr marL="1362075" indent="0">
              <a:buNone/>
              <a:defRPr sz="2000"/>
            </a:lvl4pPr>
            <a:lvl5pPr marL="1816735" indent="0">
              <a:buNone/>
              <a:defRPr sz="2000"/>
            </a:lvl5pPr>
            <a:lvl6pPr marL="2270125" indent="0">
              <a:buNone/>
              <a:defRPr sz="2000"/>
            </a:lvl6pPr>
            <a:lvl7pPr marL="2724150" indent="0">
              <a:buNone/>
              <a:defRPr sz="2000"/>
            </a:lvl7pPr>
            <a:lvl8pPr marL="3178810" indent="0">
              <a:buNone/>
              <a:defRPr sz="2000"/>
            </a:lvl8pPr>
            <a:lvl9pPr marL="3632835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4025" indent="0">
              <a:buNone/>
              <a:defRPr sz="1200"/>
            </a:lvl2pPr>
            <a:lvl3pPr marL="908050" indent="0">
              <a:buNone/>
              <a:defRPr sz="1000"/>
            </a:lvl3pPr>
            <a:lvl4pPr marL="1362075" indent="0">
              <a:buNone/>
              <a:defRPr sz="900"/>
            </a:lvl4pPr>
            <a:lvl5pPr marL="1816735" indent="0">
              <a:buNone/>
              <a:defRPr sz="900"/>
            </a:lvl5pPr>
            <a:lvl6pPr marL="2270125" indent="0">
              <a:buNone/>
              <a:defRPr sz="900"/>
            </a:lvl6pPr>
            <a:lvl7pPr marL="2724150" indent="0">
              <a:buNone/>
              <a:defRPr sz="900"/>
            </a:lvl7pPr>
            <a:lvl8pPr marL="3178810" indent="0">
              <a:buNone/>
              <a:defRPr sz="900"/>
            </a:lvl8pPr>
            <a:lvl9pPr marL="36328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0892" tIns="45446" rIns="90892" bIns="4544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91"/>
            <a:ext cx="8229600" cy="3394075"/>
          </a:xfrm>
          <a:prstGeom prst="rect">
            <a:avLst/>
          </a:prstGeom>
        </p:spPr>
        <p:txBody>
          <a:bodyPr vert="horz" lIns="90892" tIns="45446" rIns="90892" bIns="454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546"/>
            <a:ext cx="2133600" cy="274637"/>
          </a:xfrm>
          <a:prstGeom prst="rect">
            <a:avLst/>
          </a:prstGeom>
        </p:spPr>
        <p:txBody>
          <a:bodyPr vert="horz" lIns="90892" tIns="45446" rIns="90892" bIns="454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5304-35C9-4723-824F-F12053FEE98F}" type="datetimeFigureOut">
              <a:rPr lang="vi-VN" smtClean="0"/>
              <a:t>07/02/2025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546"/>
            <a:ext cx="2895600" cy="274637"/>
          </a:xfrm>
          <a:prstGeom prst="rect">
            <a:avLst/>
          </a:prstGeom>
        </p:spPr>
        <p:txBody>
          <a:bodyPr vert="horz" lIns="90892" tIns="45446" rIns="90892" bIns="454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546"/>
            <a:ext cx="2133600" cy="274637"/>
          </a:xfrm>
          <a:prstGeom prst="rect">
            <a:avLst/>
          </a:prstGeom>
        </p:spPr>
        <p:txBody>
          <a:bodyPr vert="horz" lIns="90892" tIns="45446" rIns="90892" bIns="454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42030-9404-40C9-803D-56EC8EEA9615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0805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360" indent="-340360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870" indent="-283845" algn="l" defTabSz="908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35380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405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430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455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480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505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530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50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5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735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25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50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810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835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0892" tIns="45446" rIns="90892" bIns="454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0892" tIns="45446" rIns="90892" bIns="454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0892" tIns="45446" rIns="90892" bIns="454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1E1D-B272-49A6-9DD8-CE459F8F8B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0892" tIns="45446" rIns="90892" bIns="454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0892" tIns="45446" rIns="90892" bIns="454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F96CB-8B5B-4081-84BA-A4DFE83996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080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360" indent="-340360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870" indent="-283845" algn="l" defTabSz="908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380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405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430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455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480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505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530" indent="-226695" algn="l" defTabSz="908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50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5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735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25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50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810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835" algn="l" defTabSz="9080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Arial" panose="020B0604020202020204"/>
              <a:buNone/>
              <a:defRPr sz="58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t" anchorCtr="0">
            <a:normAutofit/>
          </a:bodyPr>
          <a:lstStyle>
            <a:lvl1pPr marL="457200" marR="0" lvl="0" indent="-49911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Char char="•"/>
              <a:defRPr sz="42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65455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Char char="–"/>
              <a:defRPr sz="373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–"/>
              <a:defRPr sz="26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»"/>
              <a:defRPr sz="26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08050">
              <a:buClr>
                <a:srgbClr val="000000"/>
              </a:buClr>
            </a:pPr>
            <a:endParaRPr lang="en-US"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08050">
              <a:buClr>
                <a:srgbClr val="000000"/>
              </a:buClr>
            </a:pPr>
            <a:endParaRPr lang="en-US"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163" tIns="34274" rIns="68163" bIns="3427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08050">
              <a:buClr>
                <a:srgbClr val="000000"/>
              </a:buClr>
            </a:pPr>
            <a:fld id="{00000000-1234-1234-1234-123412341234}" type="slidenum">
              <a:rPr lang="en-US" kern="0" smtClean="0"/>
              <a:t>‹#›</a:t>
            </a:fld>
            <a:endParaRPr lang="en-US" ker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70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09320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09320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22" tIns="34274" rIns="68222" bIns="3427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909320">
              <a:buClr>
                <a:srgbClr val="000000"/>
              </a:buClr>
            </a:pPr>
            <a:fld id="{00000000-1234-1234-1234-123412341234}" type="slidenum">
              <a:rPr lang="en-US" kern="0" smtClean="0"/>
              <a:t>‹#›</a:t>
            </a:fld>
            <a:endParaRPr lang="en-US" ker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1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61E505-17BC-B21A-43E8-BF2F06C27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514" y="229536"/>
            <a:ext cx="6858000" cy="867285"/>
          </a:xfrm>
        </p:spPr>
        <p:txBody>
          <a:bodyPr>
            <a:noAutofit/>
          </a:bodyPr>
          <a:lstStyle/>
          <a:p>
            <a:b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  <a:b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TIỀU HỌC ĐẰNG HẢI</a:t>
            </a:r>
            <a:endParaRPr lang="vi-VN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7BB833-5D78-1329-BE54-52A9A8555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329928"/>
            <a:ext cx="6858000" cy="12418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TOÁN 2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>
                <a:latin typeface="HP001 4 hàng" panose="020B0603050302020204" pitchFamily="34" charset="0"/>
                <a:cs typeface="Times New Roman" panose="02020603050405020304" pitchFamily="18" charset="0"/>
              </a:rPr>
              <a:t> 56 : 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BẢNG NHÂN 5</a:t>
            </a:r>
            <a:endParaRPr lang="vi-VN" sz="4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697" y="-94970"/>
            <a:ext cx="1456072" cy="1392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990600" y="1428750"/>
            <a:ext cx="5257800" cy="1447800"/>
          </a:xfrm>
          <a:prstGeom prst="flowChartAlternateProcess">
            <a:avLst/>
          </a:prstGeom>
          <a:solidFill>
            <a:srgbClr val="F1998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8 = 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038600" y="1809750"/>
            <a:ext cx="941070" cy="675005"/>
          </a:xfrm>
          <a:prstGeom prst="flowChartAlternateProcess">
            <a:avLst/>
          </a:prstGeom>
          <a:solidFill>
            <a:srgbClr val="F19982"/>
          </a:solidFill>
          <a:ln>
            <a:solidFill>
              <a:srgbClr val="F199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32" y="3488812"/>
            <a:ext cx="1476375" cy="1307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02" y="3104730"/>
            <a:ext cx="1545470" cy="1037934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6698780" y="2822065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Tahoma" panose="020B0604030504040204" pitchFamily="34" charset="0"/>
                <a:cs typeface="VNI-Avo" pitchFamily="2" charset="0"/>
              </a:rPr>
              <a:t>Coâ khen!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744" y="2596016"/>
            <a:ext cx="535781" cy="892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9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79" y="3260845"/>
            <a:ext cx="1476375" cy="13077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09" y="2876763"/>
            <a:ext cx="1545470" cy="10379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974"/>
            <a:ext cx="4571999" cy="2511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57339"/>
            <a:ext cx="4571999" cy="25111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24710" y="2113915"/>
            <a:ext cx="5114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  <a:effectLst>
                  <a:innerShdw blurRad="63500" dist="50800" dir="18900000">
                    <a:srgbClr val="0071C0">
                      <a:alpha val="50000"/>
                    </a:srgbClr>
                  </a:innerShdw>
                </a:effectLst>
                <a:latin typeface="VNI-Avo" pitchFamily="2" charset="0"/>
                <a:cs typeface="VNI-Avo" pitchFamily="2" charset="0"/>
              </a:rPr>
              <a:t>HOÄP QUAØ BÍ MAÄT</a:t>
            </a:r>
            <a:r>
              <a:rPr lang="en-US" b="1">
                <a:solidFill>
                  <a:srgbClr val="7030A0"/>
                </a:solidFill>
                <a:latin typeface="VNI-Avo" pitchFamily="2" charset="0"/>
                <a:cs typeface="VNI-Avo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32" y="3488812"/>
            <a:ext cx="1476375" cy="13077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54" y="3260938"/>
            <a:ext cx="1545470" cy="103793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697" y="-94970"/>
            <a:ext cx="1456072" cy="1392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990600" y="1428750"/>
            <a:ext cx="5257800" cy="1447800"/>
          </a:xfrm>
          <a:prstGeom prst="flowChartAlternateProcess">
            <a:avLst/>
          </a:prstGeom>
          <a:solidFill>
            <a:srgbClr val="F753FD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9 = 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038600" y="1809750"/>
            <a:ext cx="941070" cy="675005"/>
          </a:xfrm>
          <a:prstGeom prst="flowChartAlternateProcess">
            <a:avLst/>
          </a:prstGeom>
          <a:solidFill>
            <a:srgbClr val="F753FD"/>
          </a:solidFill>
          <a:ln>
            <a:solidFill>
              <a:srgbClr val="FBA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algn="ctr"/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Folded Corner 8"/>
          <p:cNvSpPr/>
          <p:nvPr/>
        </p:nvSpPr>
        <p:spPr>
          <a:xfrm>
            <a:off x="6698780" y="2822065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Tahoma" panose="020B0604030504040204" pitchFamily="34" charset="0"/>
                <a:cs typeface="VNI-Avo" pitchFamily="2" charset="0"/>
              </a:rPr>
              <a:t>Coâ khen!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744" y="2596016"/>
            <a:ext cx="535781" cy="892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9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3435" y="802640"/>
            <a:ext cx="3065145" cy="3992245"/>
          </a:xfrm>
          <a:prstGeom prst="roundRect">
            <a:avLst/>
          </a:prstGeom>
          <a:pattFill prst="pct90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97" b="96200" l="10000" r="90000">
                        <a14:foregroundMark x1="12000" y1="72053" x2="12000" y2="72053"/>
                        <a14:foregroundMark x1="17684" y1="77186" x2="21263" y2="86882"/>
                        <a14:foregroundMark x1="51368" y1="72433" x2="57474" y2="88783"/>
                        <a14:foregroundMark x1="57474" y1="88783" x2="57474" y2="88783"/>
                        <a14:foregroundMark x1="66737" y1="69582" x2="76000" y2="86692"/>
                        <a14:foregroundMark x1="76000" y1="86692" x2="76211" y2="86882"/>
                        <a14:foregroundMark x1="81053" y1="72433" x2="87579" y2="86502"/>
                        <a14:foregroundMark x1="87579" y1="86502" x2="87368" y2="87833"/>
                        <a14:foregroundMark x1="37895" y1="91825" x2="37895" y2="91825"/>
                        <a14:foregroundMark x1="32421" y1="91445" x2="32421" y2="91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97"/>
          <a:stretch>
            <a:fillRect/>
          </a:stretch>
        </p:blipFill>
        <p:spPr>
          <a:xfrm>
            <a:off x="3452495" y="2253615"/>
            <a:ext cx="2722880" cy="876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61" b="96198" l="9895" r="89895">
                        <a14:foregroundMark x1="12000" y1="72053" x2="12000" y2="72053"/>
                        <a14:foregroundMark x1="17684" y1="77186" x2="21263" y2="86882"/>
                        <a14:foregroundMark x1="51368" y1="72433" x2="57474" y2="88783"/>
                        <a14:foregroundMark x1="57474" y1="88783" x2="57474" y2="88783"/>
                        <a14:foregroundMark x1="66737" y1="69582" x2="76000" y2="86692"/>
                        <a14:foregroundMark x1="76000" y1="86692" x2="76211" y2="86882"/>
                        <a14:foregroundMark x1="81053" y1="72433" x2="87579" y2="86502"/>
                        <a14:foregroundMark x1="87579" y1="86502" x2="87368" y2="87833"/>
                        <a14:foregroundMark x1="37895" y1="91825" x2="37895" y2="91825"/>
                        <a14:foregroundMark x1="32421" y1="91445" x2="32421" y2="91445"/>
                        <a14:foregroundMark x1="10737" y1="44297" x2="10737" y2="44297"/>
                        <a14:foregroundMark x1="11789" y1="44297" x2="12842" y2="55133"/>
                        <a14:foregroundMark x1="30316" y1="43916" x2="36421" y2="58555"/>
                        <a14:foregroundMark x1="36421" y1="58555" x2="36421" y2="58555"/>
                        <a14:foregroundMark x1="49053" y1="40875" x2="52421" y2="53042"/>
                        <a14:foregroundMark x1="52421" y1="53042" x2="52421" y2="53042"/>
                        <a14:foregroundMark x1="66316" y1="40875" x2="70105" y2="54943"/>
                        <a14:foregroundMark x1="70105" y1="54943" x2="70105" y2="54943"/>
                        <a14:foregroundMark x1="87158" y1="38783" x2="83158" y2="64259"/>
                        <a14:foregroundMark x1="52211" y1="38213" x2="52211" y2="38213"/>
                        <a14:foregroundMark x1="51789" y1="35361" x2="51789" y2="35361"/>
                        <a14:foregroundMark x1="31579" y1="60076" x2="31579" y2="60076"/>
                        <a14:foregroundMark x1="36421" y1="60266" x2="36421" y2="60266"/>
                        <a14:foregroundMark x1="81053" y1="40304" x2="81053" y2="40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2" t="24924" r="4042" b="37073"/>
          <a:stretch>
            <a:fillRect/>
          </a:stretch>
        </p:blipFill>
        <p:spPr>
          <a:xfrm>
            <a:off x="3276600" y="1372870"/>
            <a:ext cx="2736215" cy="880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3" b="96198" l="9895" r="89895">
                        <a14:foregroundMark x1="12000" y1="72053" x2="12000" y2="72053"/>
                        <a14:foregroundMark x1="17684" y1="77186" x2="21263" y2="86882"/>
                        <a14:foregroundMark x1="51368" y1="72433" x2="57474" y2="88783"/>
                        <a14:foregroundMark x1="57474" y1="88783" x2="57474" y2="88783"/>
                        <a14:foregroundMark x1="66737" y1="69582" x2="76000" y2="86692"/>
                        <a14:foregroundMark x1="76000" y1="86692" x2="76211" y2="86882"/>
                        <a14:foregroundMark x1="81053" y1="72433" x2="87579" y2="86502"/>
                        <a14:foregroundMark x1="87579" y1="86502" x2="87368" y2="87833"/>
                        <a14:foregroundMark x1="37895" y1="91825" x2="37895" y2="91825"/>
                        <a14:foregroundMark x1="32421" y1="91445" x2="32421" y2="91445"/>
                        <a14:foregroundMark x1="13684" y1="22624" x2="13684" y2="22624"/>
                        <a14:foregroundMark x1="13263" y1="11217" x2="14947" y2="17490"/>
                        <a14:foregroundMark x1="31158" y1="8935" x2="31158" y2="8935"/>
                        <a14:foregroundMark x1="49263" y1="8745" x2="49263" y2="8745"/>
                        <a14:foregroundMark x1="84421" y1="8365" x2="84421" y2="8365"/>
                        <a14:foregroundMark x1="70526" y1="12738" x2="70526" y2="12738"/>
                        <a14:foregroundMark x1="68842" y1="4753" x2="68842" y2="4753"/>
                        <a14:foregroundMark x1="36211" y1="24144" x2="36211" y2="24144"/>
                        <a14:foregroundMark x1="18947" y1="30038" x2="18947" y2="30038"/>
                        <a14:foregroundMark x1="14737" y1="30608" x2="14737" y2="30608"/>
                        <a14:foregroundMark x1="36211" y1="30989" x2="36211" y2="30989"/>
                        <a14:foregroundMark x1="55368" y1="28707" x2="55368" y2="28707"/>
                        <a14:foregroundMark x1="48000" y1="30038" x2="48000" y2="30038"/>
                        <a14:foregroundMark x1="50737" y1="30038" x2="50737" y2="30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" t="1165" r="-1145" b="60832"/>
          <a:stretch>
            <a:fillRect/>
          </a:stretch>
        </p:blipFill>
        <p:spPr>
          <a:xfrm>
            <a:off x="3528695" y="802710"/>
            <a:ext cx="2606040" cy="8386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97" b="96200" l="10000" r="90000">
                        <a14:foregroundMark x1="12000" y1="72053" x2="12000" y2="72053"/>
                        <a14:foregroundMark x1="17684" y1="77186" x2="21263" y2="86882"/>
                        <a14:foregroundMark x1="51368" y1="72433" x2="57474" y2="88783"/>
                        <a14:foregroundMark x1="57474" y1="88783" x2="57474" y2="88783"/>
                        <a14:foregroundMark x1="66737" y1="69582" x2="76000" y2="86692"/>
                        <a14:foregroundMark x1="76000" y1="86692" x2="76211" y2="86882"/>
                        <a14:foregroundMark x1="81053" y1="72433" x2="87579" y2="86502"/>
                        <a14:foregroundMark x1="87579" y1="86502" x2="87368" y2="87833"/>
                        <a14:foregroundMark x1="37895" y1="91825" x2="37895" y2="91825"/>
                        <a14:foregroundMark x1="32421" y1="91445" x2="32421" y2="91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97"/>
          <a:stretch>
            <a:fillRect/>
          </a:stretch>
        </p:blipFill>
        <p:spPr>
          <a:xfrm>
            <a:off x="3526790" y="3833495"/>
            <a:ext cx="2860040" cy="9207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89255" y="177165"/>
            <a:ext cx="856996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Noùi vôùi baïn nhöõng ñieàu quan saùt ñöôïc trong tranh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05435" y="1200150"/>
            <a:ext cx="2461895" cy="838200"/>
          </a:xfrm>
          <a:prstGeom prst="wedgeRoundRectCallout">
            <a:avLst>
              <a:gd name="adj1" fmla="val 68571"/>
              <a:gd name="adj2" fmla="val 21060"/>
              <a:gd name="adj3" fmla="val 16667"/>
            </a:avLst>
          </a:prstGeom>
          <a:solidFill>
            <a:srgbClr val="77DEFF"/>
          </a:solidFill>
          <a:ln w="127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VNI-Avo" pitchFamily="2" charset="0"/>
                <a:cs typeface="VNI-Avo" pitchFamily="2" charset="0"/>
              </a:rPr>
              <a:t>Moãi haøng coù 5 baïn taäp theå duïc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547485" y="1123950"/>
            <a:ext cx="2338070" cy="600075"/>
          </a:xfrm>
          <a:prstGeom prst="wedgeRoundRectCallout">
            <a:avLst>
              <a:gd name="adj1" fmla="val -61596"/>
              <a:gd name="adj2" fmla="val 38148"/>
              <a:gd name="adj3" fmla="val 16667"/>
            </a:avLst>
          </a:prstGeom>
          <a:solidFill>
            <a:srgbClr val="FF6969"/>
          </a:solidFill>
          <a:ln w="127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VNI-Avo" pitchFamily="2" charset="0"/>
                <a:cs typeface="VNI-Avo" pitchFamily="2" charset="0"/>
              </a:rPr>
              <a:t>3 haøng coù 15 baïn 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361" b="96198" l="9895" r="89895">
                        <a14:foregroundMark x1="12000" y1="72053" x2="12000" y2="72053"/>
                        <a14:foregroundMark x1="17684" y1="77186" x2="21263" y2="86882"/>
                        <a14:foregroundMark x1="51368" y1="72433" x2="57474" y2="88783"/>
                        <a14:foregroundMark x1="57474" y1="88783" x2="57474" y2="88783"/>
                        <a14:foregroundMark x1="66737" y1="69582" x2="76000" y2="86692"/>
                        <a14:foregroundMark x1="76000" y1="86692" x2="76211" y2="86882"/>
                        <a14:foregroundMark x1="81053" y1="72433" x2="87579" y2="86502"/>
                        <a14:foregroundMark x1="87579" y1="86502" x2="87368" y2="87833"/>
                        <a14:foregroundMark x1="37895" y1="91825" x2="37895" y2="91825"/>
                        <a14:foregroundMark x1="32421" y1="91445" x2="32421" y2="91445"/>
                        <a14:foregroundMark x1="10737" y1="44297" x2="10737" y2="44297"/>
                        <a14:foregroundMark x1="11789" y1="44297" x2="12842" y2="55133"/>
                        <a14:foregroundMark x1="30316" y1="43916" x2="36421" y2="58555"/>
                        <a14:foregroundMark x1="36421" y1="58555" x2="36421" y2="58555"/>
                        <a14:foregroundMark x1="49053" y1="40875" x2="52421" y2="53042"/>
                        <a14:foregroundMark x1="52421" y1="53042" x2="52421" y2="53042"/>
                        <a14:foregroundMark x1="66316" y1="40875" x2="70105" y2="54943"/>
                        <a14:foregroundMark x1="70105" y1="54943" x2="70105" y2="54943"/>
                        <a14:foregroundMark x1="87158" y1="38783" x2="83158" y2="64259"/>
                        <a14:foregroundMark x1="52211" y1="38213" x2="52211" y2="38213"/>
                        <a14:foregroundMark x1="51789" y1="35361" x2="51789" y2="35361"/>
                        <a14:foregroundMark x1="31579" y1="60076" x2="31579" y2="60076"/>
                        <a14:foregroundMark x1="36421" y1="60266" x2="36421" y2="60266"/>
                        <a14:foregroundMark x1="81053" y1="40304" x2="81053" y2="40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042" t="24924" r="4042" b="37073"/>
          <a:stretch>
            <a:fillRect/>
          </a:stretch>
        </p:blipFill>
        <p:spPr>
          <a:xfrm>
            <a:off x="3505200" y="2792095"/>
            <a:ext cx="2560320" cy="1085850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304800" y="1123950"/>
            <a:ext cx="2717800" cy="13716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Vieát pheùp nhaân phuø hôïp vôùi tranh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696710" y="1760220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3 = 15</a:t>
            </a:r>
          </a:p>
        </p:txBody>
      </p:sp>
      <p:sp>
        <p:nvSpPr>
          <p:cNvPr id="21" name="Cloud 20"/>
          <p:cNvSpPr/>
          <p:nvPr/>
        </p:nvSpPr>
        <p:spPr>
          <a:xfrm>
            <a:off x="304800" y="1035050"/>
            <a:ext cx="3124200" cy="167132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Neáu coù theâm 1 haøng 5 baïn nöõa thì ta coù pheùp nhaân naøo?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6696710" y="2230755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4 = 20</a:t>
            </a:r>
          </a:p>
        </p:txBody>
      </p:sp>
      <p:sp>
        <p:nvSpPr>
          <p:cNvPr id="27" name="Cloud 26"/>
          <p:cNvSpPr/>
          <p:nvPr/>
        </p:nvSpPr>
        <p:spPr>
          <a:xfrm>
            <a:off x="404495" y="1123950"/>
            <a:ext cx="3124200" cy="167132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Neáu tieáp tuïc coù theâm 1 haøng 5 baïn nöõa thì sao?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6696710" y="2701290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5 = 25</a:t>
            </a:r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>
            <a:fillRect/>
          </a:stretch>
        </p:blipFill>
        <p:spPr>
          <a:xfrm flipH="1">
            <a:off x="694055" y="3020060"/>
            <a:ext cx="2205355" cy="165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bldLvl="0" animBg="1"/>
      <p:bldP spid="19" grpId="0" animBg="1"/>
      <p:bldP spid="19" grpId="1" animBg="1"/>
      <p:bldP spid="20" grpId="0"/>
      <p:bldP spid="21" grpId="0" bldLvl="0" animBg="1"/>
      <p:bldP spid="21" grpId="1" bldLvl="0" animBg="1"/>
      <p:bldP spid="22" grpId="0"/>
      <p:bldP spid="27" grpId="0" bldLvl="0" animBg="1"/>
      <p:bldP spid="27" grpId="1" bldLvl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r="12163" b="16582"/>
          <a:stretch>
            <a:fillRect/>
          </a:stretch>
        </p:blipFill>
        <p:spPr>
          <a:xfrm>
            <a:off x="10108" y="0"/>
            <a:ext cx="9133892" cy="5134422"/>
          </a:xfrm>
          <a:prstGeom prst="rect">
            <a:avLst/>
          </a:prstGeom>
        </p:spPr>
      </p:pic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638300" y="228600"/>
            <a:ext cx="6096000" cy="2857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lIns="90892" tIns="45446" rIns="90892" bIns="45446" anchor="ctr"/>
          <a:lstStyle/>
          <a:p>
            <a:pPr algn="ctr"/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09750"/>
            <a:ext cx="731520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chemeClr val="bg1"/>
                </a:solidFill>
                <a:latin typeface="VNI-Avo" pitchFamily="2" charset="0"/>
                <a:cs typeface="VNI-Avo" pitchFamily="2" charset="0"/>
              </a:rPr>
              <a:t>BAØI 56:</a:t>
            </a:r>
            <a:r>
              <a:rPr lang="en-US" sz="3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500" b="1">
                <a:solidFill>
                  <a:schemeClr val="bg1"/>
                </a:solidFill>
                <a:latin typeface="VNI-Avo" pitchFamily="2" charset="0"/>
                <a:cs typeface="VNI-Avo" pitchFamily="2" charset="0"/>
              </a:rPr>
              <a:t>BAÛNG NHAÂN 5</a:t>
            </a:r>
            <a:endParaRPr lang="en-US" sz="3500" b="1" dirty="0">
              <a:solidFill>
                <a:schemeClr val="bg1"/>
              </a:solidFill>
              <a:latin typeface="VNI-Avo" pitchFamily="2" charset="0"/>
              <a:cs typeface="VNI-Avo" pitchFamily="2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929255" y="2680970"/>
            <a:ext cx="3928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VNI-Avo" pitchFamily="2" charset="0"/>
                <a:cs typeface="VNI-Avo" pitchFamily="2" charset="0"/>
                <a:sym typeface="+mn-ea"/>
              </a:rPr>
              <a:t>Saùch giaùo khoa trang 12 - 13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801370" y="827405"/>
            <a:ext cx="2455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5  ñöôïc laáy 1 laàn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400800" y="603885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1 = 5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14525" y="1322705"/>
            <a:ext cx="1515462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2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09040" y="1856105"/>
            <a:ext cx="1515462" cy="476003"/>
            <a:chOff x="3108960" y="5169087"/>
            <a:chExt cx="1914879" cy="607010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1" name="Rectangle 50"/>
            <p:cNvSpPr/>
            <p:nvPr/>
          </p:nvSpPr>
          <p:spPr>
            <a:xfrm>
              <a:off x="3108960" y="5169087"/>
              <a:ext cx="1914879" cy="6070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791845" y="2318385"/>
            <a:ext cx="2371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5  ñöôïc laáy 2 laàn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400800" y="1576070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2 = 10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877819" y="3945855"/>
            <a:ext cx="1515462" cy="471805"/>
            <a:chOff x="3108960" y="5161408"/>
            <a:chExt cx="1914879" cy="601735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8" name="Rectangle 57"/>
            <p:cNvSpPr/>
            <p:nvPr/>
          </p:nvSpPr>
          <p:spPr>
            <a:xfrm>
              <a:off x="3108960" y="5161408"/>
              <a:ext cx="1914879" cy="6017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77925" y="2811684"/>
            <a:ext cx="1515462" cy="471866"/>
            <a:chOff x="3108960" y="5161408"/>
            <a:chExt cx="1914879" cy="60173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7" name="Rectangle 66"/>
            <p:cNvSpPr/>
            <p:nvPr/>
          </p:nvSpPr>
          <p:spPr>
            <a:xfrm>
              <a:off x="3108960" y="5161408"/>
              <a:ext cx="1914879" cy="6017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78250" y="3388899"/>
            <a:ext cx="1515462" cy="471866"/>
            <a:chOff x="3108960" y="5174364"/>
            <a:chExt cx="1914879" cy="601734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4" name="Rectangle 73"/>
            <p:cNvSpPr/>
            <p:nvPr/>
          </p:nvSpPr>
          <p:spPr>
            <a:xfrm>
              <a:off x="3108960" y="5174364"/>
              <a:ext cx="1914879" cy="6017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807720" y="4375785"/>
            <a:ext cx="2371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5  ñöôïc laáy 3 laàn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400800" y="3168650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3 = 15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14525" y="375285"/>
            <a:ext cx="1515462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Text Box 119"/>
          <p:cNvSpPr txBox="1"/>
          <p:nvPr/>
        </p:nvSpPr>
        <p:spPr>
          <a:xfrm>
            <a:off x="3798570" y="421005"/>
            <a:ext cx="3107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Ta coù pheùp nhaân:</a:t>
            </a:r>
          </a:p>
        </p:txBody>
      </p:sp>
      <p:sp>
        <p:nvSpPr>
          <p:cNvPr id="136" name="Text Box 135"/>
          <p:cNvSpPr txBox="1"/>
          <p:nvPr/>
        </p:nvSpPr>
        <p:spPr>
          <a:xfrm>
            <a:off x="3798570" y="1614805"/>
            <a:ext cx="3107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Ta coù pheùp nhaân:</a:t>
            </a:r>
          </a:p>
        </p:txBody>
      </p:sp>
      <p:sp>
        <p:nvSpPr>
          <p:cNvPr id="137" name="Text Box 136"/>
          <p:cNvSpPr txBox="1"/>
          <p:nvPr/>
        </p:nvSpPr>
        <p:spPr>
          <a:xfrm>
            <a:off x="3798570" y="3265805"/>
            <a:ext cx="3107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Ta coù pheùp nhaân: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/>
      <p:bldP spid="9" grpId="0"/>
      <p:bldP spid="10" grpId="0"/>
      <p:bldP spid="11" grpId="0"/>
      <p:bldP spid="120" grpId="0"/>
      <p:bldP spid="136" grpId="0"/>
      <p:bldP spid="1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 rot="5400000">
            <a:off x="854959" y="940858"/>
            <a:ext cx="1515462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 Box 117"/>
          <p:cNvSpPr txBox="1"/>
          <p:nvPr/>
        </p:nvSpPr>
        <p:spPr>
          <a:xfrm>
            <a:off x="6553200" y="548005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4 = 20</a:t>
            </a:r>
          </a:p>
        </p:txBody>
      </p:sp>
      <p:grpSp>
        <p:nvGrpSpPr>
          <p:cNvPr id="2" name="Group 1"/>
          <p:cNvGrpSpPr/>
          <p:nvPr/>
        </p:nvGrpSpPr>
        <p:grpSpPr>
          <a:xfrm rot="5400000">
            <a:off x="1957671" y="94085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3063841" y="31212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0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400000">
            <a:off x="1406491" y="94085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5400000">
            <a:off x="2508851" y="94068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5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 Box 33"/>
          <p:cNvSpPr txBox="1"/>
          <p:nvPr/>
        </p:nvSpPr>
        <p:spPr>
          <a:xfrm>
            <a:off x="1326515" y="1962150"/>
            <a:ext cx="2371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5  ñöôïc laáy 4 laàn</a:t>
            </a:r>
          </a:p>
        </p:txBody>
      </p:sp>
      <p:sp>
        <p:nvSpPr>
          <p:cNvPr id="120" name="Text Box 119"/>
          <p:cNvSpPr txBox="1"/>
          <p:nvPr/>
        </p:nvSpPr>
        <p:spPr>
          <a:xfrm>
            <a:off x="3798570" y="421005"/>
            <a:ext cx="3107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Ta coù pheùp nhaân:</a:t>
            </a:r>
          </a:p>
        </p:txBody>
      </p:sp>
      <p:grpSp>
        <p:nvGrpSpPr>
          <p:cNvPr id="41" name="Group 40"/>
          <p:cNvGrpSpPr/>
          <p:nvPr/>
        </p:nvGrpSpPr>
        <p:grpSpPr>
          <a:xfrm rot="5400000">
            <a:off x="854959" y="3121448"/>
            <a:ext cx="1515462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2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 rot="5400000">
            <a:off x="1957671" y="31214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1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5400000">
            <a:off x="1406491" y="31214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8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5400000">
            <a:off x="2508851" y="31212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7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 Box 72"/>
          <p:cNvSpPr txBox="1"/>
          <p:nvPr/>
        </p:nvSpPr>
        <p:spPr>
          <a:xfrm>
            <a:off x="1371600" y="4171950"/>
            <a:ext cx="2371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5  ñöôïc laáy 5 laàn</a:t>
            </a:r>
          </a:p>
        </p:txBody>
      </p:sp>
      <p:sp>
        <p:nvSpPr>
          <p:cNvPr id="74" name="Text Box 73"/>
          <p:cNvSpPr txBox="1"/>
          <p:nvPr/>
        </p:nvSpPr>
        <p:spPr>
          <a:xfrm>
            <a:off x="4077970" y="2605405"/>
            <a:ext cx="3107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Ta coù pheùp nhaân:</a:t>
            </a:r>
          </a:p>
        </p:txBody>
      </p:sp>
      <p:sp>
        <p:nvSpPr>
          <p:cNvPr id="75" name="Text Box 74"/>
          <p:cNvSpPr txBox="1"/>
          <p:nvPr/>
        </p:nvSpPr>
        <p:spPr>
          <a:xfrm>
            <a:off x="6451600" y="3037205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5 =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34" grpId="0"/>
      <p:bldP spid="120" grpId="0"/>
      <p:bldP spid="73" grpId="0"/>
      <p:bldP spid="7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5400000">
            <a:off x="3063841" y="7590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0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854959" y="759248"/>
            <a:ext cx="1515462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2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 rot="5400000">
            <a:off x="1957671" y="7592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1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5400000">
            <a:off x="1406491" y="7592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8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5400000">
            <a:off x="2508851" y="7590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7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 Box 72"/>
          <p:cNvSpPr txBox="1"/>
          <p:nvPr/>
        </p:nvSpPr>
        <p:spPr>
          <a:xfrm>
            <a:off x="1371600" y="1809750"/>
            <a:ext cx="2371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5  ñöôïc laáy 6 laàn</a:t>
            </a:r>
          </a:p>
        </p:txBody>
      </p:sp>
      <p:sp>
        <p:nvSpPr>
          <p:cNvPr id="74" name="Text Box 73"/>
          <p:cNvSpPr txBox="1"/>
          <p:nvPr/>
        </p:nvSpPr>
        <p:spPr>
          <a:xfrm>
            <a:off x="4077970" y="243205"/>
            <a:ext cx="3107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Ta coù pheùp nhaân:</a:t>
            </a:r>
          </a:p>
        </p:txBody>
      </p:sp>
      <p:sp>
        <p:nvSpPr>
          <p:cNvPr id="75" name="Text Box 74"/>
          <p:cNvSpPr txBox="1"/>
          <p:nvPr/>
        </p:nvSpPr>
        <p:spPr>
          <a:xfrm>
            <a:off x="6451600" y="675005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6 = 30</a:t>
            </a:r>
          </a:p>
        </p:txBody>
      </p:sp>
      <p:grpSp>
        <p:nvGrpSpPr>
          <p:cNvPr id="2" name="Group 1"/>
          <p:cNvGrpSpPr/>
          <p:nvPr/>
        </p:nvGrpSpPr>
        <p:grpSpPr>
          <a:xfrm rot="5400000">
            <a:off x="279366" y="7590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25" y="7031723"/>
            <a:ext cx="1285875" cy="12858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5400000">
            <a:off x="3038441" y="29434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5400000">
            <a:off x="829559" y="2943648"/>
            <a:ext cx="1515462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6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5400000">
            <a:off x="1932271" y="29436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3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1381091" y="29436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0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5400000">
            <a:off x="2483451" y="29434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8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 Box 83"/>
          <p:cNvSpPr txBox="1"/>
          <p:nvPr/>
        </p:nvSpPr>
        <p:spPr>
          <a:xfrm>
            <a:off x="1346200" y="3994150"/>
            <a:ext cx="2371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5  ñöôïc laáy 7 laàn</a:t>
            </a:r>
          </a:p>
        </p:txBody>
      </p:sp>
      <p:sp>
        <p:nvSpPr>
          <p:cNvPr id="85" name="Text Box 84"/>
          <p:cNvSpPr txBox="1"/>
          <p:nvPr/>
        </p:nvSpPr>
        <p:spPr>
          <a:xfrm>
            <a:off x="4724400" y="2376170"/>
            <a:ext cx="3107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Ta coù pheùp nhaân:</a:t>
            </a:r>
          </a:p>
        </p:txBody>
      </p:sp>
      <p:sp>
        <p:nvSpPr>
          <p:cNvPr id="86" name="Text Box 85"/>
          <p:cNvSpPr txBox="1"/>
          <p:nvPr/>
        </p:nvSpPr>
        <p:spPr>
          <a:xfrm>
            <a:off x="6426200" y="2859405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7 = 35</a:t>
            </a:r>
          </a:p>
        </p:txBody>
      </p:sp>
      <p:grpSp>
        <p:nvGrpSpPr>
          <p:cNvPr id="87" name="Group 86"/>
          <p:cNvGrpSpPr/>
          <p:nvPr/>
        </p:nvGrpSpPr>
        <p:grpSpPr>
          <a:xfrm rot="5400000">
            <a:off x="253966" y="29434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8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 rot="5400000">
            <a:off x="3581366" y="293458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5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84" grpId="0"/>
      <p:bldP spid="8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5400000">
            <a:off x="3063841" y="7590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0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854959" y="759248"/>
            <a:ext cx="1515462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2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 rot="5400000">
            <a:off x="1957671" y="7592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1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5400000">
            <a:off x="1406491" y="7592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8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5400000">
            <a:off x="2508851" y="7590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7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 Box 72"/>
          <p:cNvSpPr txBox="1"/>
          <p:nvPr/>
        </p:nvSpPr>
        <p:spPr>
          <a:xfrm>
            <a:off x="1371600" y="1809750"/>
            <a:ext cx="2371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5  ñöôïc laáy </a:t>
            </a:r>
            <a:r>
              <a:rPr lang="en-US" sz="200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8</a:t>
            </a:r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laàn</a:t>
            </a:r>
          </a:p>
        </p:txBody>
      </p:sp>
      <p:sp>
        <p:nvSpPr>
          <p:cNvPr id="74" name="Text Box 73"/>
          <p:cNvSpPr txBox="1"/>
          <p:nvPr/>
        </p:nvSpPr>
        <p:spPr>
          <a:xfrm>
            <a:off x="5689600" y="220345"/>
            <a:ext cx="3107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Ta coù pheùp nhaân:</a:t>
            </a:r>
          </a:p>
        </p:txBody>
      </p:sp>
      <p:sp>
        <p:nvSpPr>
          <p:cNvPr id="75" name="Text Box 74"/>
          <p:cNvSpPr txBox="1"/>
          <p:nvPr/>
        </p:nvSpPr>
        <p:spPr>
          <a:xfrm>
            <a:off x="6451600" y="675005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8 = 40</a:t>
            </a:r>
          </a:p>
        </p:txBody>
      </p:sp>
      <p:grpSp>
        <p:nvGrpSpPr>
          <p:cNvPr id="2" name="Group 1"/>
          <p:cNvGrpSpPr/>
          <p:nvPr/>
        </p:nvGrpSpPr>
        <p:grpSpPr>
          <a:xfrm rot="5400000">
            <a:off x="279366" y="7590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25" y="7031723"/>
            <a:ext cx="1285875" cy="12858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5400000">
            <a:off x="3038441" y="29434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5400000">
            <a:off x="829559" y="2943648"/>
            <a:ext cx="1515462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6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5400000">
            <a:off x="1932271" y="29436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3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1381091" y="29436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0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5400000">
            <a:off x="2483451" y="29434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8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 Box 83"/>
          <p:cNvSpPr txBox="1"/>
          <p:nvPr/>
        </p:nvSpPr>
        <p:spPr>
          <a:xfrm>
            <a:off x="1346200" y="3994150"/>
            <a:ext cx="2371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5  ñöôïc laáy 9 laàn</a:t>
            </a:r>
          </a:p>
        </p:txBody>
      </p:sp>
      <p:sp>
        <p:nvSpPr>
          <p:cNvPr id="85" name="Text Box 84"/>
          <p:cNvSpPr txBox="1"/>
          <p:nvPr/>
        </p:nvSpPr>
        <p:spPr>
          <a:xfrm>
            <a:off x="5943600" y="2376170"/>
            <a:ext cx="3107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Ta coù pheùp nhaân:</a:t>
            </a:r>
          </a:p>
        </p:txBody>
      </p:sp>
      <p:sp>
        <p:nvSpPr>
          <p:cNvPr id="86" name="Text Box 85"/>
          <p:cNvSpPr txBox="1"/>
          <p:nvPr/>
        </p:nvSpPr>
        <p:spPr>
          <a:xfrm>
            <a:off x="6426200" y="2859405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9 = 45</a:t>
            </a:r>
          </a:p>
        </p:txBody>
      </p:sp>
      <p:grpSp>
        <p:nvGrpSpPr>
          <p:cNvPr id="87" name="Group 86"/>
          <p:cNvGrpSpPr/>
          <p:nvPr/>
        </p:nvGrpSpPr>
        <p:grpSpPr>
          <a:xfrm rot="5400000">
            <a:off x="253966" y="29434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8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 rot="5400000">
            <a:off x="3581366" y="293458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5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 rot="5400000">
            <a:off x="4156676" y="758437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02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 rot="5400000">
            <a:off x="3601686" y="758437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09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 rot="5400000">
            <a:off x="4131276" y="2926327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6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 rot="5400000">
            <a:off x="4674201" y="2917437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3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925" y="4847323"/>
            <a:ext cx="1285875" cy="12858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5400000">
            <a:off x="4076666" y="12670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5400000">
            <a:off x="1871946" y="12672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6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5400000">
            <a:off x="2974306" y="12672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3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2423126" y="1267248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0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5400000">
            <a:off x="3525486" y="12670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8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 Box 83"/>
          <p:cNvSpPr txBox="1"/>
          <p:nvPr/>
        </p:nvSpPr>
        <p:spPr>
          <a:xfrm>
            <a:off x="3232150" y="2419350"/>
            <a:ext cx="2921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5  ñöôïc laáy 10 laàn</a:t>
            </a:r>
          </a:p>
        </p:txBody>
      </p:sp>
      <p:sp>
        <p:nvSpPr>
          <p:cNvPr id="85" name="Text Box 84"/>
          <p:cNvSpPr txBox="1"/>
          <p:nvPr/>
        </p:nvSpPr>
        <p:spPr>
          <a:xfrm>
            <a:off x="2863850" y="2926715"/>
            <a:ext cx="3107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Ta coù pheùp nhaân:</a:t>
            </a:r>
          </a:p>
        </p:txBody>
      </p:sp>
      <p:sp>
        <p:nvSpPr>
          <p:cNvPr id="86" name="Text Box 85"/>
          <p:cNvSpPr txBox="1"/>
          <p:nvPr/>
        </p:nvSpPr>
        <p:spPr>
          <a:xfrm>
            <a:off x="3346450" y="3409950"/>
            <a:ext cx="23710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5 x 10 = 45</a:t>
            </a:r>
          </a:p>
        </p:txBody>
      </p:sp>
      <p:grpSp>
        <p:nvGrpSpPr>
          <p:cNvPr id="87" name="Group 86"/>
          <p:cNvGrpSpPr/>
          <p:nvPr/>
        </p:nvGrpSpPr>
        <p:grpSpPr>
          <a:xfrm rot="5400000">
            <a:off x="1320766" y="126707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8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 rot="5400000">
            <a:off x="4627846" y="1258182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5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 rot="5400000">
            <a:off x="5179026" y="1249927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6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 rot="5400000">
            <a:off x="5730206" y="1241037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3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 rot="5400000">
            <a:off x="6281386" y="1242307"/>
            <a:ext cx="1515110" cy="475615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154670" cy="413829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MUÏC TIEÂU: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- 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Tìm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ñöôïc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keát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quaû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caùc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pheùp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Baûng</a:t>
            </a:r>
            <a:r>
              <a:rPr lang="en-US" sz="3000" i="1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nhaân</a:t>
            </a:r>
            <a:r>
              <a:rPr lang="en-US" sz="3000" i="1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5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vaø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thaønh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laäp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Baûng</a:t>
            </a:r>
            <a:r>
              <a:rPr lang="en-US" sz="3000" i="1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nhaân</a:t>
            </a:r>
            <a:r>
              <a:rPr lang="en-US" sz="3000" i="1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5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-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Vaän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duïng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Baûng</a:t>
            </a:r>
            <a:r>
              <a:rPr lang="en-US" sz="3000" i="1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nhaân</a:t>
            </a:r>
            <a:r>
              <a:rPr lang="en-US" sz="3000" i="1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5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ñeå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nhaåm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vaø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giaûi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quyeát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moät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soá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huoáng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gaén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vôùi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thöïc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tieãn</a:t>
            </a:r>
            <a:r>
              <a:rPr lang="en-US" sz="3000" dirty="0">
                <a:solidFill>
                  <a:schemeClr val="tx1"/>
                </a:solidFill>
                <a:latin typeface="VNI-Avo" pitchFamily="2" charset="0"/>
                <a:cs typeface="VNI-Avo" pitchFamily="2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76800" y="819150"/>
            <a:ext cx="533400" cy="3810000"/>
          </a:xfrm>
          <a:prstGeom prst="roundRect">
            <a:avLst/>
          </a:prstGeom>
          <a:solidFill>
            <a:srgbClr val="FDEADA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14800" y="767080"/>
            <a:ext cx="440055" cy="3810000"/>
          </a:xfrm>
          <a:prstGeom prst="roundRect">
            <a:avLst/>
          </a:prstGeom>
          <a:solidFill>
            <a:srgbClr val="FDEADA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52800" y="819150"/>
            <a:ext cx="440055" cy="3810000"/>
          </a:xfrm>
          <a:prstGeom prst="roundRect">
            <a:avLst/>
          </a:prstGeom>
          <a:solidFill>
            <a:srgbClr val="FDEADA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123565" y="242570"/>
            <a:ext cx="328549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BAÛNG NHAÂN 5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404235" y="767080"/>
            <a:ext cx="3963670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5  x  1  =  5</a:t>
            </a:r>
          </a:p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5  x  2  =  10</a:t>
            </a:r>
          </a:p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5  x  3  =  15</a:t>
            </a:r>
          </a:p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5  x  4  =  20</a:t>
            </a:r>
          </a:p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5  x  5  =  25</a:t>
            </a:r>
          </a:p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5  x  6  =  30</a:t>
            </a:r>
          </a:p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5  x  7  =  35</a:t>
            </a:r>
          </a:p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5  x  8  =  40</a:t>
            </a:r>
          </a:p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5  x  9  =  45</a:t>
            </a:r>
          </a:p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5  x  10 =  50</a:t>
            </a:r>
          </a:p>
        </p:txBody>
      </p:sp>
      <p:pic>
        <p:nvPicPr>
          <p:cNvPr id="59" name="Content Placeholder 58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 rot="1247632">
            <a:off x="4784090" y="1056005"/>
            <a:ext cx="581025" cy="581025"/>
          </a:xfrm>
          <a:prstGeom prst="rect">
            <a:avLst/>
          </a:prstGeom>
        </p:spPr>
      </p:pic>
      <p:pic>
        <p:nvPicPr>
          <p:cNvPr id="10" name="Content Placeholder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7632">
            <a:off x="4784725" y="1818005"/>
            <a:ext cx="581025" cy="581025"/>
          </a:xfrm>
          <a:prstGeom prst="rect">
            <a:avLst/>
          </a:prstGeom>
        </p:spPr>
      </p:pic>
      <p:pic>
        <p:nvPicPr>
          <p:cNvPr id="12" name="Content Placeholder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7632">
            <a:off x="4784090" y="2656205"/>
            <a:ext cx="581025" cy="581025"/>
          </a:xfrm>
          <a:prstGeom prst="rect">
            <a:avLst/>
          </a:prstGeom>
        </p:spPr>
      </p:pic>
      <p:pic>
        <p:nvPicPr>
          <p:cNvPr id="14" name="Content Placeholder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7632">
            <a:off x="4784090" y="3723005"/>
            <a:ext cx="581025" cy="581025"/>
          </a:xfrm>
          <a:prstGeom prst="rect">
            <a:avLst/>
          </a:prstGeom>
        </p:spPr>
      </p:pic>
      <p:pic>
        <p:nvPicPr>
          <p:cNvPr id="16" name="Content Placeholder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7632">
            <a:off x="4022090" y="1513205"/>
            <a:ext cx="581025" cy="581025"/>
          </a:xfrm>
          <a:prstGeom prst="rect">
            <a:avLst/>
          </a:prstGeom>
        </p:spPr>
      </p:pic>
      <p:pic>
        <p:nvPicPr>
          <p:cNvPr id="18" name="Content Placeholder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7632">
            <a:off x="4022090" y="2199005"/>
            <a:ext cx="581025" cy="581025"/>
          </a:xfrm>
          <a:prstGeom prst="rect">
            <a:avLst/>
          </a:prstGeom>
        </p:spPr>
      </p:pic>
      <p:pic>
        <p:nvPicPr>
          <p:cNvPr id="20" name="Content Placeholder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7632">
            <a:off x="4022090" y="3037205"/>
            <a:ext cx="581025" cy="581025"/>
          </a:xfrm>
          <a:prstGeom prst="rect">
            <a:avLst/>
          </a:prstGeom>
        </p:spPr>
      </p:pic>
      <p:pic>
        <p:nvPicPr>
          <p:cNvPr id="22" name="Content Placeholder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7632">
            <a:off x="4046855" y="4104005"/>
            <a:ext cx="581025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8" grpId="0" bldLvl="0" animBg="1"/>
      <p:bldP spid="8" grpId="1" bldLvl="0" animBg="1"/>
      <p:bldP spid="7" grpId="0" bldLvl="0" animBg="1"/>
      <p:bldP spid="7" grpId="1" bldLvl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Content Placeholder 3" descr="3,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361950"/>
            <a:ext cx="2793365" cy="77343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434975" y="1224280"/>
            <a:ext cx="2796540" cy="1674495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505200" y="1200150"/>
            <a:ext cx="2635885" cy="1622425"/>
          </a:xfrm>
          <a:prstGeom prst="cloud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</a:p>
        </p:txBody>
      </p:sp>
      <p:sp>
        <p:nvSpPr>
          <p:cNvPr id="16" name="Cloud 15"/>
          <p:cNvSpPr/>
          <p:nvPr/>
        </p:nvSpPr>
        <p:spPr>
          <a:xfrm>
            <a:off x="6248400" y="1054735"/>
            <a:ext cx="2626995" cy="176784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600200" y="2898775"/>
            <a:ext cx="2813050" cy="1828800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4876800" y="2866390"/>
            <a:ext cx="2813050" cy="1828800"/>
          </a:xfrm>
          <a:prstGeom prst="cloud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1803400" y="1581150"/>
            <a:ext cx="9715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990600" y="1581150"/>
            <a:ext cx="9715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x 3   </a:t>
            </a:r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x 7</a:t>
            </a:r>
            <a:endParaRPr lang="en-US" sz="2500"/>
          </a:p>
        </p:txBody>
      </p:sp>
      <p:sp>
        <p:nvSpPr>
          <p:cNvPr id="21" name="Text Box 20"/>
          <p:cNvSpPr txBox="1"/>
          <p:nvPr/>
        </p:nvSpPr>
        <p:spPr>
          <a:xfrm>
            <a:off x="1803400" y="1936750"/>
            <a:ext cx="9715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35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962400" y="1552575"/>
            <a:ext cx="9715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x 6   </a:t>
            </a:r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x 4</a:t>
            </a:r>
            <a:endParaRPr lang="en-US" sz="2500"/>
          </a:p>
        </p:txBody>
      </p:sp>
      <p:sp>
        <p:nvSpPr>
          <p:cNvPr id="23" name="Text Box 22"/>
          <p:cNvSpPr txBox="1"/>
          <p:nvPr/>
        </p:nvSpPr>
        <p:spPr>
          <a:xfrm>
            <a:off x="4724400" y="1537335"/>
            <a:ext cx="9715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4724400" y="1936750"/>
            <a:ext cx="9715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6629400" y="1504950"/>
            <a:ext cx="9715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x 1   </a:t>
            </a:r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x 5</a:t>
            </a:r>
            <a:endParaRPr lang="en-US" sz="2500"/>
          </a:p>
        </p:txBody>
      </p:sp>
      <p:sp>
        <p:nvSpPr>
          <p:cNvPr id="26" name="Text Box 25"/>
          <p:cNvSpPr txBox="1"/>
          <p:nvPr/>
        </p:nvSpPr>
        <p:spPr>
          <a:xfrm>
            <a:off x="2057400" y="3382645"/>
            <a:ext cx="114173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x 9   </a:t>
            </a:r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x 10</a:t>
            </a:r>
            <a:endParaRPr lang="en-US" sz="2500"/>
          </a:p>
        </p:txBody>
      </p:sp>
      <p:sp>
        <p:nvSpPr>
          <p:cNvPr id="27" name="Text Box 26"/>
          <p:cNvSpPr txBox="1"/>
          <p:nvPr/>
        </p:nvSpPr>
        <p:spPr>
          <a:xfrm>
            <a:off x="5257800" y="3350895"/>
            <a:ext cx="9715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x 2   </a:t>
            </a:r>
            <a:endParaRPr lang="en-US" sz="2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x 8</a:t>
            </a:r>
            <a:endParaRPr lang="en-US" sz="2500"/>
          </a:p>
        </p:txBody>
      </p:sp>
      <p:sp>
        <p:nvSpPr>
          <p:cNvPr id="28" name="Text Box 27"/>
          <p:cNvSpPr txBox="1"/>
          <p:nvPr/>
        </p:nvSpPr>
        <p:spPr>
          <a:xfrm>
            <a:off x="7429500" y="1512570"/>
            <a:ext cx="9715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429500" y="1868170"/>
            <a:ext cx="9715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25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2921000" y="3384550"/>
            <a:ext cx="9715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45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2997200" y="3740150"/>
            <a:ext cx="9715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6045200" y="3384550"/>
            <a:ext cx="9715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6045200" y="3740150"/>
            <a:ext cx="97155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438400" y="1717040"/>
            <a:ext cx="1708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en-US" sz="28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kg</a:t>
            </a:r>
          </a:p>
        </p:txBody>
      </p:sp>
      <p:pic>
        <p:nvPicPr>
          <p:cNvPr id="4" name="Content Placeholder 3" descr="a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367665"/>
            <a:ext cx="2565400" cy="927100"/>
          </a:xfrm>
          <a:prstGeom prst="rect">
            <a:avLst/>
          </a:prstGeom>
        </p:spPr>
      </p:pic>
      <p:pic>
        <p:nvPicPr>
          <p:cNvPr id="5" name="Content Placeholder 4" descr="2.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00" y="1581150"/>
            <a:ext cx="1746250" cy="1409700"/>
          </a:xfrm>
          <a:prstGeom prst="rect">
            <a:avLst/>
          </a:prstGeom>
        </p:spPr>
      </p:pic>
      <p:pic>
        <p:nvPicPr>
          <p:cNvPr id="7" name="Picture 6" descr="2.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181350"/>
            <a:ext cx="1987550" cy="1403350"/>
          </a:xfrm>
          <a:prstGeom prst="rect">
            <a:avLst/>
          </a:prstGeom>
        </p:spPr>
      </p:pic>
      <p:pic>
        <p:nvPicPr>
          <p:cNvPr id="8" name="Picture 7" descr="2.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657350"/>
            <a:ext cx="1473200" cy="14097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413000" y="2301240"/>
            <a:ext cx="1708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20 </a:t>
            </a:r>
            <a:r>
              <a:rPr lang="en-US" sz="28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kg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172200" y="1855470"/>
            <a:ext cx="1708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35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146800" y="2439670"/>
            <a:ext cx="1708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25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911090" y="3274060"/>
            <a:ext cx="1708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 </a:t>
            </a:r>
            <a:r>
              <a:rPr lang="en-US" sz="28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cm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911090" y="3874770"/>
            <a:ext cx="1708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45 </a:t>
            </a:r>
            <a:r>
              <a:rPr lang="en-US" sz="2800">
                <a:solidFill>
                  <a:srgbClr val="FF0000"/>
                </a:solidFill>
                <a:latin typeface="VNI-Avo" pitchFamily="2" charset="0"/>
                <a:cs typeface="VNI-Avo" pitchFamily="2" charset="0"/>
              </a:rPr>
              <a:t>dm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438150"/>
            <a:ext cx="7877810" cy="859790"/>
          </a:xfrm>
          <a:prstGeom prst="rect">
            <a:avLst/>
          </a:prstGeom>
        </p:spPr>
      </p:pic>
      <p:pic>
        <p:nvPicPr>
          <p:cNvPr id="6" name="Content Placeholder 5" descr="5.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" y="1294765"/>
            <a:ext cx="7863840" cy="30187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895600" y="3622040"/>
            <a:ext cx="40640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743960" y="3621405"/>
            <a:ext cx="38163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563745" y="3622040"/>
            <a:ext cx="40640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715635" y="3622040"/>
            <a:ext cx="51625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5.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09600" y="1296670"/>
            <a:ext cx="7891780" cy="3173095"/>
          </a:xfrm>
          <a:prstGeom prst="rect">
            <a:avLst/>
          </a:prstGeom>
        </p:spPr>
      </p:pic>
      <p:pic>
        <p:nvPicPr>
          <p:cNvPr id="5" name="Content Placeholder 4" descr="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438150"/>
            <a:ext cx="7877810" cy="8597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963545" y="3916680"/>
            <a:ext cx="40640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267200" y="3916680"/>
            <a:ext cx="40640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166995" y="3916680"/>
            <a:ext cx="50863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610610" y="3926840"/>
            <a:ext cx="38163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....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429895"/>
            <a:ext cx="824230" cy="8610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44575" y="430530"/>
            <a:ext cx="8007985" cy="860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>
                <a:latin typeface="VNI-Avo" pitchFamily="2" charset="0"/>
                <a:cs typeface="VNI-Avo" pitchFamily="2" charset="0"/>
              </a:rPr>
              <a:t>b) Keå moät tình huoáng coù söû duïng pheùp nhaân          5 x 3 trong thöïc teá</a:t>
            </a:r>
          </a:p>
        </p:txBody>
      </p:sp>
      <p:pic>
        <p:nvPicPr>
          <p:cNvPr id="7" name="Content Placeholder 6" descr="ke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057400" y="1504950"/>
            <a:ext cx="1466850" cy="1466850"/>
          </a:xfrm>
          <a:prstGeom prst="rect">
            <a:avLst/>
          </a:prstGeom>
        </p:spPr>
      </p:pic>
      <p:pic>
        <p:nvPicPr>
          <p:cNvPr id="9" name="Content Placeholder 6" descr="ke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04950"/>
            <a:ext cx="1466850" cy="1466850"/>
          </a:xfrm>
          <a:prstGeom prst="rect">
            <a:avLst/>
          </a:prstGeom>
        </p:spPr>
      </p:pic>
      <p:pic>
        <p:nvPicPr>
          <p:cNvPr id="10" name="Content Placeholder 6" descr="ke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1504950"/>
            <a:ext cx="1466850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04800" y="394335"/>
            <a:ext cx="8592820" cy="180086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574290" y="1630680"/>
            <a:ext cx="525145" cy="398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352800" y="1630680"/>
            <a:ext cx="525145" cy="398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020945" y="1581150"/>
            <a:ext cx="525145" cy="398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67400" y="1581150"/>
            <a:ext cx="525145" cy="398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705600" y="1581150"/>
            <a:ext cx="525145" cy="398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467600" y="1581150"/>
            <a:ext cx="525145" cy="398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114800" y="1581150"/>
            <a:ext cx="525145" cy="398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03530" y="2190115"/>
            <a:ext cx="8593455" cy="1014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>
              <a:latin typeface="VNI-Avo" pitchFamily="2" charset="0"/>
              <a:cs typeface="VNI-Avo" pitchFamily="2" charset="0"/>
            </a:endParaRPr>
          </a:p>
          <a:p>
            <a:pPr algn="ctr"/>
            <a:r>
              <a:rPr lang="en-US" sz="2000">
                <a:latin typeface="VNI-Avo" pitchFamily="2" charset="0"/>
                <a:cs typeface="VNI-Avo" pitchFamily="2" charset="0"/>
              </a:rPr>
              <a:t>b) Xeáp caùc chaám troøn thích hôïp vôùi pheùp nhaân 5 x 5; 5 x 7.</a:t>
            </a:r>
          </a:p>
          <a:p>
            <a:pPr algn="ctr"/>
            <a:endParaRPr lang="en-US" sz="2000">
              <a:latin typeface="VNI-Avo" pitchFamily="2" charset="0"/>
              <a:cs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5400000">
            <a:off x="808355" y="3633470"/>
            <a:ext cx="1152525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2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 rot="5400000">
            <a:off x="1605915" y="3633470"/>
            <a:ext cx="1151890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1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5400000">
            <a:off x="1207135" y="3633470"/>
            <a:ext cx="1151890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8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5400000">
            <a:off x="2004695" y="3633470"/>
            <a:ext cx="1151890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7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rot="5400000">
            <a:off x="384810" y="3633470"/>
            <a:ext cx="1151890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6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 Box 74"/>
          <p:cNvSpPr txBox="1"/>
          <p:nvPr/>
        </p:nvSpPr>
        <p:spPr>
          <a:xfrm>
            <a:off x="533400" y="4400550"/>
            <a:ext cx="2371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  <a:latin typeface="VNI-Avo" pitchFamily="2" charset="0"/>
                <a:cs typeface="VNI-Avo" pitchFamily="2" charset="0"/>
              </a:rPr>
              <a:t>5 x 5 = 25</a:t>
            </a:r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4956175" y="3608388"/>
            <a:ext cx="1152525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3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5400000">
            <a:off x="5768340" y="3608070"/>
            <a:ext cx="1151890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5400000">
            <a:off x="5362575" y="3608070"/>
            <a:ext cx="1151890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7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5400000">
            <a:off x="6174105" y="3608070"/>
            <a:ext cx="1151890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5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 rot="5400000">
            <a:off x="4550410" y="3608070"/>
            <a:ext cx="1151890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0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 rot="5400000">
            <a:off x="6579870" y="3608070"/>
            <a:ext cx="1151890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7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 rot="5400000">
            <a:off x="6985635" y="3608070"/>
            <a:ext cx="1151890" cy="323850"/>
            <a:chOff x="3108960" y="5156130"/>
            <a:chExt cx="1914879" cy="607011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94" name="Rectangle 41"/>
            <p:cNvSpPr/>
            <p:nvPr/>
          </p:nvSpPr>
          <p:spPr>
            <a:xfrm>
              <a:off x="3108960" y="5156130"/>
              <a:ext cx="1914879" cy="6070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192591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552805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92528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297768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656246" y="5324870"/>
              <a:ext cx="288850" cy="2915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Text Box 141"/>
          <p:cNvSpPr txBox="1"/>
          <p:nvPr/>
        </p:nvSpPr>
        <p:spPr>
          <a:xfrm>
            <a:off x="5232400" y="4375150"/>
            <a:ext cx="2371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  <a:latin typeface="VNI-Avo" pitchFamily="2" charset="0"/>
                <a:cs typeface="VNI-Avo" pitchFamily="2" charset="0"/>
              </a:rPr>
              <a:t>5 x 7 =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4" grpId="0" animBg="1"/>
      <p:bldP spid="75" grpId="0"/>
      <p:bldP spid="1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" y="0"/>
            <a:ext cx="9134739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781175" y="1159510"/>
            <a:ext cx="6047740" cy="860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cap="none" spc="0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VNI-Avo" pitchFamily="2" charset="0"/>
                <a:cs typeface="VNI-Avo" pitchFamily="2" charset="0"/>
              </a:rPr>
              <a:t>Tieát hoïc ñeán ñaây laø heát roài!</a:t>
            </a:r>
          </a:p>
          <a:p>
            <a:pPr algn="ctr"/>
            <a:r>
              <a:rPr lang="en-US" sz="2500" b="1" cap="none" spc="0" dirty="0">
                <a:ln w="6600">
                  <a:noFill/>
                  <a:prstDash val="solid"/>
                </a:ln>
                <a:solidFill>
                  <a:srgbClr val="0070C0"/>
                </a:solidFill>
                <a:latin typeface="VNI-Avo" pitchFamily="2" charset="0"/>
                <a:cs typeface="VNI-Avo" pitchFamily="2" charset="0"/>
              </a:rPr>
              <a:t>Coâ xin chaøo vaø heïn gaëp laïi caùc 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3" y="697988"/>
            <a:ext cx="1476884" cy="1307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" y="313906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22" y="670047"/>
            <a:ext cx="1476375" cy="13077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65" y="285965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42" y="697987"/>
            <a:ext cx="1476375" cy="1307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12" y="313905"/>
            <a:ext cx="1545470" cy="1037934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69" y="3336411"/>
            <a:ext cx="1476884" cy="13077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76" y="2952329"/>
            <a:ext cx="1545470" cy="1037934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79" y="3260845"/>
            <a:ext cx="1476375" cy="13077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09" y="2876763"/>
            <a:ext cx="1545470" cy="10379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57974"/>
            <a:ext cx="4571999" cy="2511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1" y="57339"/>
            <a:ext cx="4571999" cy="25111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24710" y="2113915"/>
            <a:ext cx="5114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  <a:effectLst>
                  <a:innerShdw blurRad="63500" dist="50800" dir="18900000">
                    <a:srgbClr val="0071C0">
                      <a:alpha val="50000"/>
                    </a:srgbClr>
                  </a:innerShdw>
                </a:effectLst>
                <a:latin typeface="VNI-Avo" pitchFamily="2" charset="0"/>
                <a:cs typeface="VNI-Avo" pitchFamily="2" charset="0"/>
              </a:rPr>
              <a:t>HOÄP QUAØ BÍ MAÄT</a:t>
            </a:r>
            <a:r>
              <a:rPr lang="en-US" b="1">
                <a:solidFill>
                  <a:srgbClr val="7030A0"/>
                </a:solidFill>
                <a:latin typeface="VNI-Avo" pitchFamily="2" charset="0"/>
                <a:cs typeface="VNI-Avo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697" y="-94970"/>
            <a:ext cx="1456072" cy="139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20" y="3417031"/>
            <a:ext cx="1476884" cy="1307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37" y="3181539"/>
            <a:ext cx="1545470" cy="1037934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6835305" y="2863975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Tahoma" panose="020B0604030504040204" pitchFamily="34" charset="0"/>
                <a:cs typeface="VNI-Avo" pitchFamily="2" charset="0"/>
              </a:rPr>
              <a:t>Coâ khen!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269" y="2637926"/>
            <a:ext cx="535781" cy="892969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990600" y="1428750"/>
            <a:ext cx="5257800" cy="1447800"/>
          </a:xfrm>
          <a:prstGeom prst="flowChartAlternateProcess">
            <a:avLst/>
          </a:prstGeom>
          <a:solidFill>
            <a:srgbClr val="FBA6F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3 = 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038600" y="1809750"/>
            <a:ext cx="941070" cy="675005"/>
          </a:xfrm>
          <a:prstGeom prst="flowChartAlternateProcess">
            <a:avLst/>
          </a:prstGeom>
          <a:solidFill>
            <a:srgbClr val="FBA6FE"/>
          </a:solidFill>
          <a:ln>
            <a:solidFill>
              <a:srgbClr val="FBA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</a:t>
            </a:r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3" y="697988"/>
            <a:ext cx="1476884" cy="1307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" y="313906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42" y="697987"/>
            <a:ext cx="1476375" cy="1307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12" y="313905"/>
            <a:ext cx="1545470" cy="1037934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69" y="3336411"/>
            <a:ext cx="1476884" cy="13077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76" y="2952329"/>
            <a:ext cx="1545470" cy="1037934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79" y="3260845"/>
            <a:ext cx="1476375" cy="13077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09" y="2876763"/>
            <a:ext cx="1545470" cy="10379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57974"/>
            <a:ext cx="4571999" cy="2511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1" y="57339"/>
            <a:ext cx="4571999" cy="25111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24710" y="2113915"/>
            <a:ext cx="5114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  <a:effectLst>
                  <a:innerShdw blurRad="63500" dist="50800" dir="18900000">
                    <a:srgbClr val="0071C0">
                      <a:alpha val="50000"/>
                    </a:srgbClr>
                  </a:innerShdw>
                </a:effectLst>
                <a:latin typeface="VNI-Avo" pitchFamily="2" charset="0"/>
                <a:cs typeface="VNI-Avo" pitchFamily="2" charset="0"/>
              </a:rPr>
              <a:t>HOÄP QUAØ BÍ MAÄT</a:t>
            </a:r>
            <a:r>
              <a:rPr lang="en-US" b="1">
                <a:solidFill>
                  <a:srgbClr val="7030A0"/>
                </a:solidFill>
                <a:latin typeface="VNI-Avo" pitchFamily="2" charset="0"/>
                <a:cs typeface="VNI-Avo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697" y="-94970"/>
            <a:ext cx="1456072" cy="1392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990600" y="1428750"/>
            <a:ext cx="5257800" cy="144780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5 = 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038600" y="1809750"/>
            <a:ext cx="941070" cy="675005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88" y="3565648"/>
            <a:ext cx="1476884" cy="1307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4" y="3181566"/>
            <a:ext cx="1545470" cy="1037934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6835305" y="2863975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Tahoma" panose="020B0604030504040204" pitchFamily="34" charset="0"/>
                <a:cs typeface="VNI-Avo" pitchFamily="2" charset="0"/>
              </a:rPr>
              <a:t>Coâ khen!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269" y="2637926"/>
            <a:ext cx="535781" cy="892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42" y="697987"/>
            <a:ext cx="1476375" cy="1307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12" y="313905"/>
            <a:ext cx="1545470" cy="1037934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69" y="3336411"/>
            <a:ext cx="1476884" cy="13077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76" y="2952329"/>
            <a:ext cx="1545470" cy="1037934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79" y="3260845"/>
            <a:ext cx="1476375" cy="13077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09" y="2876763"/>
            <a:ext cx="1545470" cy="10379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57974"/>
            <a:ext cx="4571999" cy="2511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1" y="57339"/>
            <a:ext cx="4571999" cy="25111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24710" y="2113915"/>
            <a:ext cx="5114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  <a:effectLst>
                  <a:innerShdw blurRad="63500" dist="50800" dir="18900000">
                    <a:srgbClr val="0071C0">
                      <a:alpha val="50000"/>
                    </a:srgbClr>
                  </a:innerShdw>
                </a:effectLst>
                <a:latin typeface="VNI-Avo" pitchFamily="2" charset="0"/>
                <a:cs typeface="VNI-Avo" pitchFamily="2" charset="0"/>
              </a:rPr>
              <a:t>HOÄP QUAØ BÍ MAÄT</a:t>
            </a:r>
            <a:r>
              <a:rPr lang="en-US" b="1">
                <a:solidFill>
                  <a:srgbClr val="7030A0"/>
                </a:solidFill>
                <a:latin typeface="VNI-Avo" pitchFamily="2" charset="0"/>
                <a:cs typeface="VNI-Avo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697" y="-94970"/>
            <a:ext cx="1456072" cy="139245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990600" y="1428750"/>
            <a:ext cx="5257800" cy="14478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94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10 = 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038600" y="1809750"/>
            <a:ext cx="941070" cy="675005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69" y="3565011"/>
            <a:ext cx="1476884" cy="13077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76" y="3180929"/>
            <a:ext cx="1545470" cy="1037934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6835305" y="2863975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Tahoma" panose="020B0604030504040204" pitchFamily="34" charset="0"/>
                <a:cs typeface="VNI-Avo" pitchFamily="2" charset="0"/>
              </a:rPr>
              <a:t>Coâ khen!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269" y="2637926"/>
            <a:ext cx="535781" cy="892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9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42" y="697987"/>
            <a:ext cx="1476375" cy="1307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12" y="313905"/>
            <a:ext cx="1545470" cy="1037934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79" y="3260845"/>
            <a:ext cx="1476375" cy="13077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09" y="2876763"/>
            <a:ext cx="1545470" cy="10379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7974"/>
            <a:ext cx="4571999" cy="25111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57339"/>
            <a:ext cx="4571999" cy="25111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24710" y="2113915"/>
            <a:ext cx="51142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  <a:effectLst>
                  <a:innerShdw blurRad="63500" dist="50800" dir="18900000">
                    <a:srgbClr val="0071C0">
                      <a:alpha val="50000"/>
                    </a:srgbClr>
                  </a:innerShdw>
                </a:effectLst>
                <a:latin typeface="VNI-Avo" pitchFamily="2" charset="0"/>
                <a:cs typeface="VNI-Avo" pitchFamily="2" charset="0"/>
              </a:rPr>
              <a:t>HOÄP QUAØ BÍ MAÄT</a:t>
            </a:r>
            <a:r>
              <a:rPr lang="en-US" b="1">
                <a:solidFill>
                  <a:srgbClr val="7030A0"/>
                </a:solidFill>
                <a:latin typeface="VNI-Avo" pitchFamily="2" charset="0"/>
                <a:cs typeface="VNI-Avo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98&quot;/&gt;&lt;/object&gt;&lt;object type=&quot;3&quot; unique_id=&quot;10290&quot;&gt;&lt;property id=&quot;20148&quot; value=&quot;5&quot;/&gt;&lt;property id=&quot;20300&quot; value=&quot;Slide 1&quot;/&gt;&lt;property id=&quot;20307&quot; value=&quot;257&quot;/&gt;&lt;/object&gt;&lt;object type=&quot;3&quot; unique_id=&quot;10415&quot;&gt;&lt;property id=&quot;20148&quot; value=&quot;5&quot;/&gt;&lt;property id=&quot;20300&quot; value=&quot;Slide 7&quot;/&gt;&lt;property id=&quot;20307&quot; value=&quot;321&quot;/&gt;&lt;/object&gt;&lt;object type=&quot;3&quot; unique_id=&quot;10527&quot;&gt;&lt;property id=&quot;20148&quot; value=&quot;5&quot;/&gt;&lt;property id=&quot;20300&quot; value=&quot;Slide 3&quot;/&gt;&lt;property id=&quot;20307&quot; value=&quot;325&quot;/&gt;&lt;/object&gt;&lt;object type=&quot;3&quot; unique_id=&quot;10530&quot;&gt;&lt;property id=&quot;20148&quot; value=&quot;5&quot;/&gt;&lt;property id=&quot;20300&quot; value=&quot;Slide 6&quot;/&gt;&lt;property id=&quot;20307&quot; value=&quot;328&quot;/&gt;&lt;/object&gt;&lt;object type=&quot;3&quot; unique_id=&quot;10825&quot;&gt;&lt;property id=&quot;20148&quot; value=&quot;5&quot;/&gt;&lt;property id=&quot;20300&quot; value=&quot;Slide 4&quot;/&gt;&lt;property id=&quot;20307&quot; value=&quot;329&quot;/&gt;&lt;/object&gt;&lt;object type=&quot;3&quot; unique_id=&quot;10826&quot;&gt;&lt;property id=&quot;20148&quot; value=&quot;5&quot;/&gt;&lt;property id=&quot;20300&quot; value=&quot;Slide 5&quot;/&gt;&lt;property id=&quot;20307&quot; value=&quot;331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567</Words>
  <Application>Microsoft Office PowerPoint</Application>
  <PresentationFormat>On-screen Show (16:9)</PresentationFormat>
  <Paragraphs>134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HP001 4 hàng</vt:lpstr>
      <vt:lpstr>Tahoma</vt:lpstr>
      <vt:lpstr>Times New Roman</vt:lpstr>
      <vt:lpstr>UTM Avo</vt:lpstr>
      <vt:lpstr>VNI-Avo</vt:lpstr>
      <vt:lpstr>Custom Design</vt:lpstr>
      <vt:lpstr>1_Office Theme</vt:lpstr>
      <vt:lpstr>4_Office Theme</vt:lpstr>
      <vt:lpstr>9_Office Theme</vt:lpstr>
      <vt:lpstr> UBND QUẬN HẢI AN TRƯỜNG TIỀU HỌC ĐẰNG 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THÙY TRANG LÊ</cp:lastModifiedBy>
  <cp:revision>562</cp:revision>
  <dcterms:created xsi:type="dcterms:W3CDTF">2021-08-15T07:48:00Z</dcterms:created>
  <dcterms:modified xsi:type="dcterms:W3CDTF">2025-02-07T03:37:19Z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0256532E344B417DB6B5EDB54929B7AA</vt:lpwstr>
  </property>
  <property fmtid="{D5CDD505-2E9C-101B-9397-08002B2CF9AE}" pid="3" name="KSOProductBuildVer">
    <vt:lpwstr>1033-11.2.0.10463</vt:lpwstr>
  </property>
</Properties>
</file>