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6" r:id="rId5"/>
    <p:sldId id="268" r:id="rId6"/>
    <p:sldId id="270" r:id="rId7"/>
    <p:sldId id="271" r:id="rId8"/>
    <p:sldId id="272" r:id="rId9"/>
    <p:sldId id="273" r:id="rId10"/>
    <p:sldId id="282" r:id="rId11"/>
    <p:sldId id="274" r:id="rId12"/>
    <p:sldId id="275" r:id="rId13"/>
    <p:sldId id="284" r:id="rId14"/>
    <p:sldId id="277" r:id="rId15"/>
    <p:sldId id="276" r:id="rId16"/>
    <p:sldId id="279" r:id="rId17"/>
    <p:sldId id="278" r:id="rId18"/>
    <p:sldId id="281" r:id="rId19"/>
    <p:sldId id="283" r:id="rId20"/>
    <p:sldId id="280" r:id="rId21"/>
    <p:sldId id="265" r:id="rId22"/>
  </p:sldIdLst>
  <p:sldSz cx="18288000" cy="10287000"/>
  <p:notesSz cx="6858000" cy="9144000"/>
  <p:embeddedFontLst>
    <p:embeddedFont>
      <p:font typeface="Borsok" panose="02000503000000020002"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9EDE"/>
    <a:srgbClr val="76E3FF"/>
    <a:srgbClr val="BDFFFF"/>
    <a:srgbClr val="F8E4D4"/>
    <a:srgbClr val="FFCC99"/>
    <a:srgbClr val="003063"/>
    <a:srgbClr val="DBEF1D"/>
    <a:srgbClr val="FFC6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5" d="100"/>
          <a:sy n="45" d="100"/>
        </p:scale>
        <p:origin x="816"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i Lương" userId="441ca07fe8250b05" providerId="LiveId" clId="{AB92021E-39AF-4F57-ABA8-F3484F67015F}"/>
    <pc:docChg chg="custSel addSld delSld modSld sldOrd delMainMaster">
      <pc:chgData name="Chi Lương" userId="441ca07fe8250b05" providerId="LiveId" clId="{AB92021E-39AF-4F57-ABA8-F3484F67015F}" dt="2025-05-10T23:20:57.328" v="40"/>
      <pc:docMkLst>
        <pc:docMk/>
      </pc:docMkLst>
      <pc:sldChg chg="addSp delSp modSp mod ord">
        <pc:chgData name="Chi Lương" userId="441ca07fe8250b05" providerId="LiveId" clId="{AB92021E-39AF-4F57-ABA8-F3484F67015F}" dt="2025-05-10T23:20:57.328" v="40"/>
        <pc:sldMkLst>
          <pc:docMk/>
          <pc:sldMk cId="0" sldId="256"/>
        </pc:sldMkLst>
        <pc:spChg chg="mod">
          <ac:chgData name="Chi Lương" userId="441ca07fe8250b05" providerId="LiveId" clId="{AB92021E-39AF-4F57-ABA8-F3484F67015F}" dt="2025-05-10T23:14:13.650" v="18" actId="1076"/>
          <ac:spMkLst>
            <pc:docMk/>
            <pc:sldMk cId="0" sldId="256"/>
            <ac:spMk id="5" creationId="{00000000-0000-0000-0000-000000000000}"/>
          </ac:spMkLst>
        </pc:spChg>
        <pc:spChg chg="add mod">
          <ac:chgData name="Chi Lương" userId="441ca07fe8250b05" providerId="LiveId" clId="{AB92021E-39AF-4F57-ABA8-F3484F67015F}" dt="2025-05-10T23:14:08.619" v="16" actId="1076"/>
          <ac:spMkLst>
            <pc:docMk/>
            <pc:sldMk cId="0" sldId="256"/>
            <ac:spMk id="6" creationId="{85F225AC-E9DE-F3E7-C125-139847779041}"/>
          </ac:spMkLst>
        </pc:spChg>
        <pc:spChg chg="add mod">
          <ac:chgData name="Chi Lương" userId="441ca07fe8250b05" providerId="LiveId" clId="{AB92021E-39AF-4F57-ABA8-F3484F67015F}" dt="2025-05-10T23:14:10.819" v="17" actId="1076"/>
          <ac:spMkLst>
            <pc:docMk/>
            <pc:sldMk cId="0" sldId="256"/>
            <ac:spMk id="7" creationId="{564E9523-042A-F445-5F40-14C7F31A0564}"/>
          </ac:spMkLst>
        </pc:spChg>
        <pc:spChg chg="mod">
          <ac:chgData name="Chi Lương" userId="441ca07fe8250b05" providerId="LiveId" clId="{AB92021E-39AF-4F57-ABA8-F3484F67015F}" dt="2025-05-10T23:14:02.401" v="14" actId="1076"/>
          <ac:spMkLst>
            <pc:docMk/>
            <pc:sldMk cId="0" sldId="256"/>
            <ac:spMk id="9" creationId="{00000000-0000-0000-0000-000000000000}"/>
          </ac:spMkLst>
        </pc:spChg>
        <pc:spChg chg="mod">
          <ac:chgData name="Chi Lương" userId="441ca07fe8250b05" providerId="LiveId" clId="{AB92021E-39AF-4F57-ABA8-F3484F67015F}" dt="2025-05-10T23:14:06.147" v="15" actId="1076"/>
          <ac:spMkLst>
            <pc:docMk/>
            <pc:sldMk cId="0" sldId="256"/>
            <ac:spMk id="14" creationId="{00000000-0000-0000-0000-000000000000}"/>
          </ac:spMkLst>
        </pc:spChg>
        <pc:spChg chg="mod">
          <ac:chgData name="Chi Lương" userId="441ca07fe8250b05" providerId="LiveId" clId="{AB92021E-39AF-4F57-ABA8-F3484F67015F}" dt="2025-05-10T23:20:57.328" v="40"/>
          <ac:spMkLst>
            <pc:docMk/>
            <pc:sldMk cId="0" sldId="256"/>
            <ac:spMk id="17" creationId="{47E33D24-FA58-79A5-363A-85794ED7C7CC}"/>
          </ac:spMkLst>
        </pc:spChg>
        <pc:picChg chg="del">
          <ac:chgData name="Chi Lương" userId="441ca07fe8250b05" providerId="LiveId" clId="{AB92021E-39AF-4F57-ABA8-F3484F67015F}" dt="2025-05-10T23:13:27.774" v="8" actId="478"/>
          <ac:picMkLst>
            <pc:docMk/>
            <pc:sldMk cId="0" sldId="256"/>
            <ac:picMk id="16" creationId="{56195B83-2A94-CA5A-4A62-B45BCF29D785}"/>
          </ac:picMkLst>
        </pc:picChg>
        <pc:picChg chg="mod">
          <ac:chgData name="Chi Lương" userId="441ca07fe8250b05" providerId="LiveId" clId="{AB92021E-39AF-4F57-ABA8-F3484F67015F}" dt="2025-05-10T23:15:31.670" v="20" actId="1076"/>
          <ac:picMkLst>
            <pc:docMk/>
            <pc:sldMk cId="0" sldId="256"/>
            <ac:picMk id="20" creationId="{33074A29-5542-15A6-F5E6-DD090DEBFC16}"/>
          </ac:picMkLst>
        </pc:picChg>
      </pc:sldChg>
      <pc:sldChg chg="modSp mod">
        <pc:chgData name="Chi Lương" userId="441ca07fe8250b05" providerId="LiveId" clId="{AB92021E-39AF-4F57-ABA8-F3484F67015F}" dt="2025-05-10T23:16:02.838" v="35" actId="20577"/>
        <pc:sldMkLst>
          <pc:docMk/>
          <pc:sldMk cId="1752954166" sldId="266"/>
        </pc:sldMkLst>
        <pc:spChg chg="mod">
          <ac:chgData name="Chi Lương" userId="441ca07fe8250b05" providerId="LiveId" clId="{AB92021E-39AF-4F57-ABA8-F3484F67015F}" dt="2025-05-10T23:16:02.838" v="35" actId="20577"/>
          <ac:spMkLst>
            <pc:docMk/>
            <pc:sldMk cId="1752954166" sldId="266"/>
            <ac:spMk id="27" creationId="{59EF6CA7-5941-2ABC-9227-7AF81EB7EA3D}"/>
          </ac:spMkLst>
        </pc:spChg>
      </pc:sldChg>
      <pc:sldChg chg="new del">
        <pc:chgData name="Chi Lương" userId="441ca07fe8250b05" providerId="LiveId" clId="{AB92021E-39AF-4F57-ABA8-F3484F67015F}" dt="2025-05-10T23:11:05.738" v="2" actId="2696"/>
        <pc:sldMkLst>
          <pc:docMk/>
          <pc:sldMk cId="3629523088" sldId="285"/>
        </pc:sldMkLst>
      </pc:sldChg>
      <pc:sldChg chg="delSp modSp add del mod">
        <pc:chgData name="Chi Lương" userId="441ca07fe8250b05" providerId="LiveId" clId="{AB92021E-39AF-4F57-ABA8-F3484F67015F}" dt="2025-05-10T23:13:00.655" v="6" actId="2696"/>
        <pc:sldMkLst>
          <pc:docMk/>
          <pc:sldMk cId="2554446360" sldId="311"/>
        </pc:sldMkLst>
        <pc:spChg chg="del mod">
          <ac:chgData name="Chi Lương" userId="441ca07fe8250b05" providerId="LiveId" clId="{AB92021E-39AF-4F57-ABA8-F3484F67015F}" dt="2025-05-10T23:12:48.098" v="4" actId="478"/>
          <ac:spMkLst>
            <pc:docMk/>
            <pc:sldMk cId="2554446360" sldId="311"/>
            <ac:spMk id="8" creationId="{C2CBD656-CDC8-4CFB-812C-9E0E93C1454C}"/>
          </ac:spMkLst>
        </pc:spChg>
      </pc:sldChg>
      <pc:sldChg chg="modSp add del mod">
        <pc:chgData name="Chi Lương" userId="441ca07fe8250b05" providerId="LiveId" clId="{AB92021E-39AF-4F57-ABA8-F3484F67015F}" dt="2025-05-10T23:15:48.593" v="23" actId="2696"/>
        <pc:sldMkLst>
          <pc:docMk/>
          <pc:sldMk cId="1332241828" sldId="312"/>
        </pc:sldMkLst>
        <pc:spChg chg="mod">
          <ac:chgData name="Chi Lương" userId="441ca07fe8250b05" providerId="LiveId" clId="{AB92021E-39AF-4F57-ABA8-F3484F67015F}" dt="2025-05-10T23:13:04.525" v="7" actId="1076"/>
          <ac:spMkLst>
            <pc:docMk/>
            <pc:sldMk cId="1332241828" sldId="312"/>
            <ac:spMk id="9" creationId="{2E31B2D7-5E71-4F5A-A968-20B952FF6C9D}"/>
          </ac:spMkLst>
        </pc:spChg>
      </pc:sldChg>
      <pc:sldMasterChg chg="del delSldLayout">
        <pc:chgData name="Chi Lương" userId="441ca07fe8250b05" providerId="LiveId" clId="{AB92021E-39AF-4F57-ABA8-F3484F67015F}" dt="2025-05-10T23:15:48.593" v="23" actId="2696"/>
        <pc:sldMasterMkLst>
          <pc:docMk/>
          <pc:sldMasterMk cId="2657692728" sldId="2147483660"/>
        </pc:sldMasterMkLst>
        <pc:sldLayoutChg chg="del">
          <pc:chgData name="Chi Lương" userId="441ca07fe8250b05" providerId="LiveId" clId="{AB92021E-39AF-4F57-ABA8-F3484F67015F}" dt="2025-05-10T23:15:48.593" v="23" actId="2696"/>
          <pc:sldLayoutMkLst>
            <pc:docMk/>
            <pc:sldMasterMk cId="2657692728" sldId="2147483660"/>
            <pc:sldLayoutMk cId="3914514633" sldId="2147483661"/>
          </pc:sldLayoutMkLst>
        </pc:sldLayoutChg>
        <pc:sldLayoutChg chg="del">
          <pc:chgData name="Chi Lương" userId="441ca07fe8250b05" providerId="LiveId" clId="{AB92021E-39AF-4F57-ABA8-F3484F67015F}" dt="2025-05-10T23:15:48.593" v="23" actId="2696"/>
          <pc:sldLayoutMkLst>
            <pc:docMk/>
            <pc:sldMasterMk cId="2657692728" sldId="2147483660"/>
            <pc:sldLayoutMk cId="2527112519" sldId="2147483662"/>
          </pc:sldLayoutMkLst>
        </pc:sldLayoutChg>
        <pc:sldLayoutChg chg="del">
          <pc:chgData name="Chi Lương" userId="441ca07fe8250b05" providerId="LiveId" clId="{AB92021E-39AF-4F57-ABA8-F3484F67015F}" dt="2025-05-10T23:15:48.593" v="23" actId="2696"/>
          <pc:sldLayoutMkLst>
            <pc:docMk/>
            <pc:sldMasterMk cId="2657692728" sldId="2147483660"/>
            <pc:sldLayoutMk cId="4158014581" sldId="2147483663"/>
          </pc:sldLayoutMkLst>
        </pc:sldLayoutChg>
        <pc:sldLayoutChg chg="del">
          <pc:chgData name="Chi Lương" userId="441ca07fe8250b05" providerId="LiveId" clId="{AB92021E-39AF-4F57-ABA8-F3484F67015F}" dt="2025-05-10T23:15:48.593" v="23" actId="2696"/>
          <pc:sldLayoutMkLst>
            <pc:docMk/>
            <pc:sldMasterMk cId="2657692728" sldId="2147483660"/>
            <pc:sldLayoutMk cId="3004885842" sldId="2147483664"/>
          </pc:sldLayoutMkLst>
        </pc:sldLayoutChg>
        <pc:sldLayoutChg chg="del">
          <pc:chgData name="Chi Lương" userId="441ca07fe8250b05" providerId="LiveId" clId="{AB92021E-39AF-4F57-ABA8-F3484F67015F}" dt="2025-05-10T23:15:48.593" v="23" actId="2696"/>
          <pc:sldLayoutMkLst>
            <pc:docMk/>
            <pc:sldMasterMk cId="2657692728" sldId="2147483660"/>
            <pc:sldLayoutMk cId="3077849150" sldId="2147483665"/>
          </pc:sldLayoutMkLst>
        </pc:sldLayoutChg>
        <pc:sldLayoutChg chg="del">
          <pc:chgData name="Chi Lương" userId="441ca07fe8250b05" providerId="LiveId" clId="{AB92021E-39AF-4F57-ABA8-F3484F67015F}" dt="2025-05-10T23:15:48.593" v="23" actId="2696"/>
          <pc:sldLayoutMkLst>
            <pc:docMk/>
            <pc:sldMasterMk cId="2657692728" sldId="2147483660"/>
            <pc:sldLayoutMk cId="2706333042" sldId="2147483666"/>
          </pc:sldLayoutMkLst>
        </pc:sldLayoutChg>
        <pc:sldLayoutChg chg="del">
          <pc:chgData name="Chi Lương" userId="441ca07fe8250b05" providerId="LiveId" clId="{AB92021E-39AF-4F57-ABA8-F3484F67015F}" dt="2025-05-10T23:15:48.593" v="23" actId="2696"/>
          <pc:sldLayoutMkLst>
            <pc:docMk/>
            <pc:sldMasterMk cId="2657692728" sldId="2147483660"/>
            <pc:sldLayoutMk cId="2002909141" sldId="2147483667"/>
          </pc:sldLayoutMkLst>
        </pc:sldLayoutChg>
        <pc:sldLayoutChg chg="del">
          <pc:chgData name="Chi Lương" userId="441ca07fe8250b05" providerId="LiveId" clId="{AB92021E-39AF-4F57-ABA8-F3484F67015F}" dt="2025-05-10T23:15:48.593" v="23" actId="2696"/>
          <pc:sldLayoutMkLst>
            <pc:docMk/>
            <pc:sldMasterMk cId="2657692728" sldId="2147483660"/>
            <pc:sldLayoutMk cId="2560320199" sldId="2147483668"/>
          </pc:sldLayoutMkLst>
        </pc:sldLayoutChg>
        <pc:sldLayoutChg chg="del">
          <pc:chgData name="Chi Lương" userId="441ca07fe8250b05" providerId="LiveId" clId="{AB92021E-39AF-4F57-ABA8-F3484F67015F}" dt="2025-05-10T23:15:48.593" v="23" actId="2696"/>
          <pc:sldLayoutMkLst>
            <pc:docMk/>
            <pc:sldMasterMk cId="2657692728" sldId="2147483660"/>
            <pc:sldLayoutMk cId="3577681311" sldId="2147483669"/>
          </pc:sldLayoutMkLst>
        </pc:sldLayoutChg>
        <pc:sldLayoutChg chg="del">
          <pc:chgData name="Chi Lương" userId="441ca07fe8250b05" providerId="LiveId" clId="{AB92021E-39AF-4F57-ABA8-F3484F67015F}" dt="2025-05-10T23:15:48.593" v="23" actId="2696"/>
          <pc:sldLayoutMkLst>
            <pc:docMk/>
            <pc:sldMasterMk cId="2657692728" sldId="2147483660"/>
            <pc:sldLayoutMk cId="2068999601" sldId="2147483670"/>
          </pc:sldLayoutMkLst>
        </pc:sldLayoutChg>
        <pc:sldLayoutChg chg="del">
          <pc:chgData name="Chi Lương" userId="441ca07fe8250b05" providerId="LiveId" clId="{AB92021E-39AF-4F57-ABA8-F3484F67015F}" dt="2025-05-10T23:15:48.593" v="23" actId="2696"/>
          <pc:sldLayoutMkLst>
            <pc:docMk/>
            <pc:sldMasterMk cId="2657692728" sldId="2147483660"/>
            <pc:sldLayoutMk cId="1314886887" sldId="2147483671"/>
          </pc:sldLayoutMkLst>
        </pc:sldLayoutChg>
        <pc:sldLayoutChg chg="del">
          <pc:chgData name="Chi Lương" userId="441ca07fe8250b05" providerId="LiveId" clId="{AB92021E-39AF-4F57-ABA8-F3484F67015F}" dt="2025-05-10T23:15:48.593" v="23" actId="2696"/>
          <pc:sldLayoutMkLst>
            <pc:docMk/>
            <pc:sldMasterMk cId="2657692728" sldId="2147483660"/>
            <pc:sldLayoutMk cId="4176641403" sldId="2147483672"/>
          </pc:sldLayoutMkLst>
        </pc:sldLayoutChg>
        <pc:sldLayoutChg chg="del">
          <pc:chgData name="Chi Lương" userId="441ca07fe8250b05" providerId="LiveId" clId="{AB92021E-39AF-4F57-ABA8-F3484F67015F}" dt="2025-05-10T23:15:48.593" v="23" actId="2696"/>
          <pc:sldLayoutMkLst>
            <pc:docMk/>
            <pc:sldMasterMk cId="2657692728" sldId="2147483660"/>
            <pc:sldLayoutMk cId="3391407234" sldId="2147483673"/>
          </pc:sldLayoutMkLst>
        </pc:sldLayoutChg>
        <pc:sldLayoutChg chg="del">
          <pc:chgData name="Chi Lương" userId="441ca07fe8250b05" providerId="LiveId" clId="{AB92021E-39AF-4F57-ABA8-F3484F67015F}" dt="2025-05-10T23:15:48.593" v="23" actId="2696"/>
          <pc:sldLayoutMkLst>
            <pc:docMk/>
            <pc:sldMasterMk cId="2657692728" sldId="2147483660"/>
            <pc:sldLayoutMk cId="2966497444" sldId="2147483674"/>
          </pc:sldLayoutMkLst>
        </pc:sldLayoutChg>
        <pc:sldLayoutChg chg="del">
          <pc:chgData name="Chi Lương" userId="441ca07fe8250b05" providerId="LiveId" clId="{AB92021E-39AF-4F57-ABA8-F3484F67015F}" dt="2025-05-10T23:15:48.593" v="23" actId="2696"/>
          <pc:sldLayoutMkLst>
            <pc:docMk/>
            <pc:sldMasterMk cId="2657692728" sldId="2147483660"/>
            <pc:sldLayoutMk cId="1432654836" sldId="2147483675"/>
          </pc:sldLayoutMkLst>
        </pc:sldLayoutChg>
        <pc:sldLayoutChg chg="del">
          <pc:chgData name="Chi Lương" userId="441ca07fe8250b05" providerId="LiveId" clId="{AB92021E-39AF-4F57-ABA8-F3484F67015F}" dt="2025-05-10T23:15:48.593" v="23" actId="2696"/>
          <pc:sldLayoutMkLst>
            <pc:docMk/>
            <pc:sldMasterMk cId="2657692728" sldId="2147483660"/>
            <pc:sldLayoutMk cId="3003168622" sldId="2147483676"/>
          </pc:sldLayoutMkLst>
        </pc:sldLayoutChg>
        <pc:sldLayoutChg chg="del">
          <pc:chgData name="Chi Lương" userId="441ca07fe8250b05" providerId="LiveId" clId="{AB92021E-39AF-4F57-ABA8-F3484F67015F}" dt="2025-05-10T23:15:48.593" v="23" actId="2696"/>
          <pc:sldLayoutMkLst>
            <pc:docMk/>
            <pc:sldMasterMk cId="2657692728" sldId="2147483660"/>
            <pc:sldLayoutMk cId="3695045432" sldId="2147483677"/>
          </pc:sldLayoutMkLst>
        </pc:sldLayoutChg>
        <pc:sldLayoutChg chg="del">
          <pc:chgData name="Chi Lương" userId="441ca07fe8250b05" providerId="LiveId" clId="{AB92021E-39AF-4F57-ABA8-F3484F67015F}" dt="2025-05-10T23:15:48.593" v="23" actId="2696"/>
          <pc:sldLayoutMkLst>
            <pc:docMk/>
            <pc:sldMasterMk cId="2657692728" sldId="2147483660"/>
            <pc:sldLayoutMk cId="1846976017" sldId="2147483678"/>
          </pc:sldLayoutMkLst>
        </pc:sldLayoutChg>
        <pc:sldLayoutChg chg="del">
          <pc:chgData name="Chi Lương" userId="441ca07fe8250b05" providerId="LiveId" clId="{AB92021E-39AF-4F57-ABA8-F3484F67015F}" dt="2025-05-10T23:15:48.593" v="23" actId="2696"/>
          <pc:sldLayoutMkLst>
            <pc:docMk/>
            <pc:sldMasterMk cId="2657692728" sldId="2147483660"/>
            <pc:sldLayoutMk cId="1786921655" sldId="2147483679"/>
          </pc:sldLayoutMkLst>
        </pc:sldLayoutChg>
        <pc:sldLayoutChg chg="del">
          <pc:chgData name="Chi Lương" userId="441ca07fe8250b05" providerId="LiveId" clId="{AB92021E-39AF-4F57-ABA8-F3484F67015F}" dt="2025-05-10T23:15:48.593" v="23" actId="2696"/>
          <pc:sldLayoutMkLst>
            <pc:docMk/>
            <pc:sldMasterMk cId="2657692728" sldId="2147483660"/>
            <pc:sldLayoutMk cId="2373982875" sldId="2147483680"/>
          </pc:sldLayoutMkLst>
        </pc:sldLayoutChg>
        <pc:sldLayoutChg chg="del">
          <pc:chgData name="Chi Lương" userId="441ca07fe8250b05" providerId="LiveId" clId="{AB92021E-39AF-4F57-ABA8-F3484F67015F}" dt="2025-05-10T23:15:48.593" v="23" actId="2696"/>
          <pc:sldLayoutMkLst>
            <pc:docMk/>
            <pc:sldMasterMk cId="2657692728" sldId="2147483660"/>
            <pc:sldLayoutMk cId="722674201" sldId="2147483681"/>
          </pc:sldLayoutMkLst>
        </pc:sldLayoutChg>
        <pc:sldLayoutChg chg="del">
          <pc:chgData name="Chi Lương" userId="441ca07fe8250b05" providerId="LiveId" clId="{AB92021E-39AF-4F57-ABA8-F3484F67015F}" dt="2025-05-10T23:15:48.593" v="23" actId="2696"/>
          <pc:sldLayoutMkLst>
            <pc:docMk/>
            <pc:sldMasterMk cId="2657692728" sldId="2147483660"/>
            <pc:sldLayoutMk cId="59844503" sldId="2147483682"/>
          </pc:sldLayoutMkLst>
        </pc:sldLayoutChg>
        <pc:sldLayoutChg chg="del">
          <pc:chgData name="Chi Lương" userId="441ca07fe8250b05" providerId="LiveId" clId="{AB92021E-39AF-4F57-ABA8-F3484F67015F}" dt="2025-05-10T23:15:48.593" v="23" actId="2696"/>
          <pc:sldLayoutMkLst>
            <pc:docMk/>
            <pc:sldMasterMk cId="2657692728" sldId="2147483660"/>
            <pc:sldLayoutMk cId="3457170527" sldId="2147483683"/>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2.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8.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2.wdp"/><Relationship Id="rId7" Type="http://schemas.openxmlformats.org/officeDocument/2006/relationships/image" Target="../media/image1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8.svg"/><Relationship Id="rId10" Type="http://schemas.openxmlformats.org/officeDocument/2006/relationships/image" Target="../media/image38.jpeg"/><Relationship Id="rId4" Type="http://schemas.openxmlformats.org/officeDocument/2006/relationships/image" Target="../media/image17.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39.gif"/></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2.wdp"/><Relationship Id="rId7" Type="http://schemas.openxmlformats.org/officeDocument/2006/relationships/image" Target="../media/image1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8.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16.svg"/><Relationship Id="rId3" Type="http://schemas.microsoft.com/office/2007/relationships/hdphoto" Target="../media/hdphoto2.wdp"/><Relationship Id="rId7" Type="http://schemas.openxmlformats.org/officeDocument/2006/relationships/image" Target="../media/image15.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0.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8.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7.png"/><Relationship Id="rId17" Type="http://schemas.openxmlformats.org/officeDocument/2006/relationships/image" Target="../media/image14.svg"/><Relationship Id="rId2" Type="http://schemas.openxmlformats.org/officeDocument/2006/relationships/image" Target="../media/image1.png"/><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10.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18.sv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4.svg"/><Relationship Id="rId3" Type="http://schemas.openxmlformats.org/officeDocument/2006/relationships/slideLayout" Target="../slideLayouts/slideLayout7.xml"/><Relationship Id="rId7" Type="http://schemas.openxmlformats.org/officeDocument/2006/relationships/image" Target="../media/image16.svg"/><Relationship Id="rId12" Type="http://schemas.openxmlformats.org/officeDocument/2006/relationships/image" Target="../media/image13.png"/><Relationship Id="rId2" Type="http://schemas.openxmlformats.org/officeDocument/2006/relationships/video" Target="../media/media1.mp4"/><Relationship Id="rId16" Type="http://schemas.openxmlformats.org/officeDocument/2006/relationships/image" Target="../media/image23.png"/><Relationship Id="rId1" Type="http://schemas.microsoft.com/office/2007/relationships/media" Target="../media/media1.mp4"/><Relationship Id="rId6" Type="http://schemas.openxmlformats.org/officeDocument/2006/relationships/image" Target="../media/image15.png"/><Relationship Id="rId11" Type="http://schemas.openxmlformats.org/officeDocument/2006/relationships/image" Target="../media/image10.svg"/><Relationship Id="rId5" Type="http://schemas.openxmlformats.org/officeDocument/2006/relationships/image" Target="../media/image2.svg"/><Relationship Id="rId15" Type="http://schemas.openxmlformats.org/officeDocument/2006/relationships/image" Target="../media/image18.svg"/><Relationship Id="rId10"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8.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7.png"/><Relationship Id="rId17" Type="http://schemas.openxmlformats.org/officeDocument/2006/relationships/image" Target="../media/image14.svg"/><Relationship Id="rId2" Type="http://schemas.openxmlformats.org/officeDocument/2006/relationships/image" Target="../media/image1.png"/><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10.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18.sv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4.wav"/><Relationship Id="rId7" Type="http://schemas.openxmlformats.org/officeDocument/2006/relationships/image" Target="../media/image30.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9.png"/><Relationship Id="rId5" Type="http://schemas.openxmlformats.org/officeDocument/2006/relationships/slideLayout" Target="../slideLayouts/slideLayout7.xml"/><Relationship Id="rId4" Type="http://schemas.openxmlformats.org/officeDocument/2006/relationships/audio" Target="../media/media4.wav"/><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DBEA"/>
        </a:solidFill>
        <a:effectLst/>
      </p:bgPr>
    </p:bg>
    <p:spTree>
      <p:nvGrpSpPr>
        <p:cNvPr id="1" name=""/>
        <p:cNvGrpSpPr/>
        <p:nvPr/>
      </p:nvGrpSpPr>
      <p:grpSpPr>
        <a:xfrm>
          <a:off x="0" y="0"/>
          <a:ext cx="0" cy="0"/>
          <a:chOff x="0" y="0"/>
          <a:chExt cx="0" cy="0"/>
        </a:xfrm>
      </p:grpSpPr>
      <p:sp>
        <p:nvSpPr>
          <p:cNvPr id="2" name="Freeform 2"/>
          <p:cNvSpPr/>
          <p:nvPr/>
        </p:nvSpPr>
        <p:spPr>
          <a:xfrm>
            <a:off x="9880189" y="138269"/>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3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9825"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3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444445" y="1491147"/>
            <a:ext cx="15564391" cy="7953062"/>
          </a:xfrm>
          <a:custGeom>
            <a:avLst/>
            <a:gdLst/>
            <a:ahLst/>
            <a:cxnLst/>
            <a:rect l="l" t="t" r="r" b="b"/>
            <a:pathLst>
              <a:path w="15564391" h="7953062">
                <a:moveTo>
                  <a:pt x="0" y="0"/>
                </a:moveTo>
                <a:lnTo>
                  <a:pt x="15564391" y="0"/>
                </a:lnTo>
                <a:lnTo>
                  <a:pt x="15564391" y="7953061"/>
                </a:lnTo>
                <a:lnTo>
                  <a:pt x="0" y="79530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14300" y="-315961"/>
            <a:ext cx="18059400" cy="9662589"/>
          </a:xfrm>
          <a:custGeom>
            <a:avLst/>
            <a:gdLst/>
            <a:ahLst/>
            <a:cxnLst/>
            <a:rect l="l" t="t" r="r" b="b"/>
            <a:pathLst>
              <a:path w="15564391" h="7953062">
                <a:moveTo>
                  <a:pt x="0" y="0"/>
                </a:moveTo>
                <a:lnTo>
                  <a:pt x="15564391" y="0"/>
                </a:lnTo>
                <a:lnTo>
                  <a:pt x="15564391" y="7953062"/>
                </a:lnTo>
                <a:lnTo>
                  <a:pt x="0" y="79530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0" y="422965"/>
            <a:ext cx="3701650" cy="3149768"/>
          </a:xfrm>
          <a:custGeom>
            <a:avLst/>
            <a:gdLst/>
            <a:ahLst/>
            <a:cxnLst/>
            <a:rect l="l" t="t" r="r" b="b"/>
            <a:pathLst>
              <a:path w="3701650" h="3149768">
                <a:moveTo>
                  <a:pt x="0" y="0"/>
                </a:moveTo>
                <a:lnTo>
                  <a:pt x="3701650" y="0"/>
                </a:lnTo>
                <a:lnTo>
                  <a:pt x="3701650" y="3149767"/>
                </a:lnTo>
                <a:lnTo>
                  <a:pt x="0" y="31497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15397821" y="-619037"/>
            <a:ext cx="3070932" cy="3419054"/>
          </a:xfrm>
          <a:custGeom>
            <a:avLst/>
            <a:gdLst/>
            <a:ahLst/>
            <a:cxnLst/>
            <a:rect l="l" t="t" r="r" b="b"/>
            <a:pathLst>
              <a:path w="3070932" h="3419054">
                <a:moveTo>
                  <a:pt x="0" y="0"/>
                </a:moveTo>
                <a:lnTo>
                  <a:pt x="3070932" y="0"/>
                </a:lnTo>
                <a:lnTo>
                  <a:pt x="3070932" y="3419054"/>
                </a:lnTo>
                <a:lnTo>
                  <a:pt x="0" y="34190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a:off x="13777247" y="7156665"/>
            <a:ext cx="2492885" cy="3130335"/>
          </a:xfrm>
          <a:custGeom>
            <a:avLst/>
            <a:gdLst/>
            <a:ahLst/>
            <a:cxnLst/>
            <a:rect l="l" t="t" r="r" b="b"/>
            <a:pathLst>
              <a:path w="2492885" h="3130335">
                <a:moveTo>
                  <a:pt x="0" y="0"/>
                </a:moveTo>
                <a:lnTo>
                  <a:pt x="2492885" y="0"/>
                </a:lnTo>
                <a:lnTo>
                  <a:pt x="2492885" y="3130335"/>
                </a:lnTo>
                <a:lnTo>
                  <a:pt x="0" y="313033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Freeform 11"/>
          <p:cNvSpPr/>
          <p:nvPr/>
        </p:nvSpPr>
        <p:spPr>
          <a:xfrm>
            <a:off x="15513855" y="3572732"/>
            <a:ext cx="2989961" cy="2614857"/>
          </a:xfrm>
          <a:custGeom>
            <a:avLst/>
            <a:gdLst/>
            <a:ahLst/>
            <a:cxnLst/>
            <a:rect l="l" t="t" r="r" b="b"/>
            <a:pathLst>
              <a:path w="2989961" h="2614857">
                <a:moveTo>
                  <a:pt x="0" y="0"/>
                </a:moveTo>
                <a:lnTo>
                  <a:pt x="2989961" y="0"/>
                </a:lnTo>
                <a:lnTo>
                  <a:pt x="2989961" y="2614857"/>
                </a:lnTo>
                <a:lnTo>
                  <a:pt x="0" y="26148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2" name="Freeform 12"/>
          <p:cNvSpPr/>
          <p:nvPr/>
        </p:nvSpPr>
        <p:spPr>
          <a:xfrm flipH="1">
            <a:off x="-542508" y="5050138"/>
            <a:ext cx="3142415" cy="3022432"/>
          </a:xfrm>
          <a:custGeom>
            <a:avLst/>
            <a:gdLst/>
            <a:ahLst/>
            <a:cxnLst/>
            <a:rect l="l" t="t" r="r" b="b"/>
            <a:pathLst>
              <a:path w="3142415" h="3022432">
                <a:moveTo>
                  <a:pt x="3142416" y="0"/>
                </a:moveTo>
                <a:lnTo>
                  <a:pt x="0" y="0"/>
                </a:lnTo>
                <a:lnTo>
                  <a:pt x="0" y="3022432"/>
                </a:lnTo>
                <a:lnTo>
                  <a:pt x="3142416" y="3022432"/>
                </a:lnTo>
                <a:lnTo>
                  <a:pt x="3142416"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3" name="Freeform 13"/>
          <p:cNvSpPr/>
          <p:nvPr/>
        </p:nvSpPr>
        <p:spPr>
          <a:xfrm rot="-1462673">
            <a:off x="6502033" y="8883582"/>
            <a:ext cx="1860647" cy="1905691"/>
          </a:xfrm>
          <a:custGeom>
            <a:avLst/>
            <a:gdLst/>
            <a:ahLst/>
            <a:cxnLst/>
            <a:rect l="l" t="t" r="r" b="b"/>
            <a:pathLst>
              <a:path w="1860647" h="1905691">
                <a:moveTo>
                  <a:pt x="0" y="0"/>
                </a:moveTo>
                <a:lnTo>
                  <a:pt x="1860647" y="0"/>
                </a:lnTo>
                <a:lnTo>
                  <a:pt x="1860647" y="1905691"/>
                </a:lnTo>
                <a:lnTo>
                  <a:pt x="0" y="190569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4" name="Freeform 14"/>
          <p:cNvSpPr/>
          <p:nvPr/>
        </p:nvSpPr>
        <p:spPr>
          <a:xfrm rot="-1462673">
            <a:off x="3839626" y="-529881"/>
            <a:ext cx="1860647" cy="1905691"/>
          </a:xfrm>
          <a:custGeom>
            <a:avLst/>
            <a:gdLst/>
            <a:ahLst/>
            <a:cxnLst/>
            <a:rect l="l" t="t" r="r" b="b"/>
            <a:pathLst>
              <a:path w="1860647" h="1905691">
                <a:moveTo>
                  <a:pt x="0" y="0"/>
                </a:moveTo>
                <a:lnTo>
                  <a:pt x="1860647" y="0"/>
                </a:lnTo>
                <a:lnTo>
                  <a:pt x="1860647" y="1905691"/>
                </a:lnTo>
                <a:lnTo>
                  <a:pt x="0" y="190569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47E33D24-FA58-79A5-363A-85794ED7C7CC}"/>
              </a:ext>
            </a:extLst>
          </p:cNvPr>
          <p:cNvSpPr txBox="1"/>
          <p:nvPr/>
        </p:nvSpPr>
        <p:spPr>
          <a:xfrm>
            <a:off x="4315448" y="4014589"/>
            <a:ext cx="10594825" cy="1107996"/>
          </a:xfrm>
          <a:prstGeom prst="rect">
            <a:avLst/>
          </a:prstGeom>
          <a:noFill/>
        </p:spPr>
        <p:txBody>
          <a:bodyPr wrap="square" rtlCol="0">
            <a:spAutoFit/>
          </a:bodyPr>
          <a:lstStyle/>
          <a:p>
            <a:r>
              <a:rPr lang="en-US" sz="6600"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vi-VN" sz="6600"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13</a:t>
            </a:r>
            <a:r>
              <a:rPr lang="en-US" sz="6600"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LÀM ĐÈN LỒNG</a:t>
            </a:r>
          </a:p>
        </p:txBody>
      </p:sp>
      <p:sp>
        <p:nvSpPr>
          <p:cNvPr id="18" name="TextBox 17">
            <a:extLst>
              <a:ext uri="{FF2B5EF4-FFF2-40B4-BE49-F238E27FC236}">
                <a16:creationId xmlns:a16="http://schemas.microsoft.com/office/drawing/2014/main" id="{7867DEA6-C2AE-FC5D-905B-27037F6A1A42}"/>
              </a:ext>
            </a:extLst>
          </p:cNvPr>
          <p:cNvSpPr txBox="1"/>
          <p:nvPr/>
        </p:nvSpPr>
        <p:spPr>
          <a:xfrm>
            <a:off x="7886276" y="5413943"/>
            <a:ext cx="2680727" cy="923330"/>
          </a:xfrm>
          <a:prstGeom prst="rect">
            <a:avLst/>
          </a:prstGeom>
          <a:noFill/>
        </p:spPr>
        <p:txBody>
          <a:bodyPr wrap="square" rtlCol="0">
            <a:spAutoFit/>
          </a:bodyPr>
          <a:lstStyle/>
          <a:p>
            <a:r>
              <a:rPr lang="en-US" sz="5400"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5400" b="1" i="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5400"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5400"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en-US" sz="5400"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pic>
        <p:nvPicPr>
          <p:cNvPr id="19" name="Picture 9">
            <a:extLst>
              <a:ext uri="{FF2B5EF4-FFF2-40B4-BE49-F238E27FC236}">
                <a16:creationId xmlns:a16="http://schemas.microsoft.com/office/drawing/2014/main" id="{0BED764A-26CA-D1CF-525E-456A4AF10F9E}"/>
              </a:ext>
            </a:extLst>
          </p:cNvPr>
          <p:cNvPicPr>
            <a:picLocks noChangeAspect="1"/>
          </p:cNvPicPr>
          <p:nvPr/>
        </p:nvPicPr>
        <p:blipFill>
          <a:blip r:embed="rId20"/>
          <a:srcRect/>
          <a:stretch>
            <a:fillRect/>
          </a:stretch>
        </p:blipFill>
        <p:spPr>
          <a:xfrm>
            <a:off x="3479737" y="5643085"/>
            <a:ext cx="2252026" cy="3939405"/>
          </a:xfrm>
          <a:prstGeom prst="rect">
            <a:avLst/>
          </a:prstGeom>
        </p:spPr>
      </p:pic>
      <p:pic>
        <p:nvPicPr>
          <p:cNvPr id="20" name="Picture 8">
            <a:extLst>
              <a:ext uri="{FF2B5EF4-FFF2-40B4-BE49-F238E27FC236}">
                <a16:creationId xmlns:a16="http://schemas.microsoft.com/office/drawing/2014/main" id="{33074A29-5542-15A6-F5E6-DD090DEBFC16}"/>
              </a:ext>
            </a:extLst>
          </p:cNvPr>
          <p:cNvPicPr>
            <a:picLocks noChangeAspect="1"/>
          </p:cNvPicPr>
          <p:nvPr/>
        </p:nvPicPr>
        <p:blipFill>
          <a:blip r:embed="rId21"/>
          <a:srcRect/>
          <a:stretch>
            <a:fillRect/>
          </a:stretch>
        </p:blipFill>
        <p:spPr>
          <a:xfrm>
            <a:off x="5674343" y="5561274"/>
            <a:ext cx="1874500" cy="3939404"/>
          </a:xfrm>
          <a:prstGeom prst="rect">
            <a:avLst/>
          </a:prstGeom>
        </p:spPr>
      </p:pic>
      <p:pic>
        <p:nvPicPr>
          <p:cNvPr id="21" name="Picture 15">
            <a:extLst>
              <a:ext uri="{FF2B5EF4-FFF2-40B4-BE49-F238E27FC236}">
                <a16:creationId xmlns:a16="http://schemas.microsoft.com/office/drawing/2014/main" id="{AB0F5226-D333-03A8-C4A6-0FB81CA7BAD4}"/>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622057" y="5180597"/>
            <a:ext cx="4137237" cy="4137237"/>
          </a:xfrm>
          <a:prstGeom prst="rect">
            <a:avLst/>
          </a:prstGeom>
        </p:spPr>
      </p:pic>
      <p:pic>
        <p:nvPicPr>
          <p:cNvPr id="22" name="Picture 9">
            <a:extLst>
              <a:ext uri="{FF2B5EF4-FFF2-40B4-BE49-F238E27FC236}">
                <a16:creationId xmlns:a16="http://schemas.microsoft.com/office/drawing/2014/main" id="{828E49AD-443D-BC9B-DA86-0E7F9827EDE0}"/>
              </a:ext>
            </a:extLst>
          </p:cNvPr>
          <p:cNvPicPr>
            <a:picLocks noChangeAspect="1"/>
          </p:cNvPicPr>
          <p:nvPr/>
        </p:nvPicPr>
        <p:blipFill>
          <a:blip r:embed="rId20"/>
          <a:srcRect/>
          <a:stretch>
            <a:fillRect/>
          </a:stretch>
        </p:blipFill>
        <p:spPr>
          <a:xfrm flipH="1">
            <a:off x="11604955" y="5788686"/>
            <a:ext cx="2252026" cy="3939405"/>
          </a:xfrm>
          <a:prstGeom prst="rect">
            <a:avLst/>
          </a:prstGeom>
        </p:spPr>
      </p:pic>
      <p:pic>
        <p:nvPicPr>
          <p:cNvPr id="23" name="Picture 8">
            <a:extLst>
              <a:ext uri="{FF2B5EF4-FFF2-40B4-BE49-F238E27FC236}">
                <a16:creationId xmlns:a16="http://schemas.microsoft.com/office/drawing/2014/main" id="{9BBF0F46-68E1-256D-B554-972E5EF7EC8C}"/>
              </a:ext>
            </a:extLst>
          </p:cNvPr>
          <p:cNvPicPr>
            <a:picLocks noChangeAspect="1"/>
          </p:cNvPicPr>
          <p:nvPr/>
        </p:nvPicPr>
        <p:blipFill>
          <a:blip r:embed="rId21"/>
          <a:srcRect/>
          <a:stretch>
            <a:fillRect/>
          </a:stretch>
        </p:blipFill>
        <p:spPr>
          <a:xfrm flipH="1">
            <a:off x="10102711" y="5719553"/>
            <a:ext cx="1874500" cy="3939404"/>
          </a:xfrm>
          <a:prstGeom prst="rect">
            <a:avLst/>
          </a:prstGeom>
        </p:spPr>
      </p:pic>
      <p:pic>
        <p:nvPicPr>
          <p:cNvPr id="24" name="Picture 15">
            <a:extLst>
              <a:ext uri="{FF2B5EF4-FFF2-40B4-BE49-F238E27FC236}">
                <a16:creationId xmlns:a16="http://schemas.microsoft.com/office/drawing/2014/main" id="{7C12025B-E589-3131-C280-0CD9A36AF489}"/>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flipH="1">
            <a:off x="12651080" y="5564480"/>
            <a:ext cx="4137237" cy="4137237"/>
          </a:xfrm>
          <a:prstGeom prst="rect">
            <a:avLst/>
          </a:prstGeom>
        </p:spPr>
      </p:pic>
      <p:sp>
        <p:nvSpPr>
          <p:cNvPr id="6" name="TextBox 5">
            <a:extLst>
              <a:ext uri="{FF2B5EF4-FFF2-40B4-BE49-F238E27FC236}">
                <a16:creationId xmlns:a16="http://schemas.microsoft.com/office/drawing/2014/main" id="{85F225AC-E9DE-F3E7-C125-139847779041}"/>
              </a:ext>
            </a:extLst>
          </p:cNvPr>
          <p:cNvSpPr txBox="1"/>
          <p:nvPr/>
        </p:nvSpPr>
        <p:spPr>
          <a:xfrm>
            <a:off x="3800433" y="778852"/>
            <a:ext cx="10912710" cy="1384995"/>
          </a:xfrm>
          <a:prstGeom prst="rect">
            <a:avLst/>
          </a:prstGeom>
          <a:noFill/>
        </p:spPr>
        <p:txBody>
          <a:bodyPr wrap="square" rtlCol="0">
            <a:spAutoFit/>
          </a:bodyPr>
          <a:lstStyle/>
          <a:p>
            <a:pPr algn="ctr" defTabSz="1371600"/>
            <a:r>
              <a:rPr lang="en-US" sz="4200" b="1" kern="0" dirty="0">
                <a:solidFill>
                  <a:srgbClr val="FF0000"/>
                </a:solidFill>
                <a:latin typeface="Times New Roman" panose="02020603050405020304" pitchFamily="18" charset="0"/>
                <a:cs typeface="Times New Roman" panose="02020603050405020304" pitchFamily="18" charset="0"/>
                <a:sym typeface="Arial"/>
              </a:rPr>
              <a:t>UBND QUẬN HẢI AN</a:t>
            </a:r>
            <a:br>
              <a:rPr lang="en-US" sz="4200" b="1" kern="0" dirty="0">
                <a:solidFill>
                  <a:srgbClr val="FF0000"/>
                </a:solidFill>
                <a:latin typeface="Times New Roman" panose="02020603050405020304" pitchFamily="18" charset="0"/>
                <a:cs typeface="Times New Roman" panose="02020603050405020304" pitchFamily="18" charset="0"/>
                <a:sym typeface="Arial"/>
              </a:rPr>
            </a:br>
            <a:r>
              <a:rPr lang="en-US" sz="4200" b="1" kern="0" dirty="0">
                <a:solidFill>
                  <a:srgbClr val="FF0000"/>
                </a:solidFill>
                <a:latin typeface="Times New Roman" panose="02020603050405020304" pitchFamily="18" charset="0"/>
                <a:cs typeface="Times New Roman" panose="02020603050405020304" pitchFamily="18" charset="0"/>
                <a:sym typeface="Arial"/>
              </a:rPr>
              <a:t>TRƯỜNG TIỀU HỌC ĐẰNG HẢI</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64E9523-042A-F445-5F40-14C7F31A0564}"/>
              </a:ext>
            </a:extLst>
          </p:cNvPr>
          <p:cNvSpPr txBox="1"/>
          <p:nvPr/>
        </p:nvSpPr>
        <p:spPr>
          <a:xfrm>
            <a:off x="4855719" y="2560237"/>
            <a:ext cx="8915400" cy="1015663"/>
          </a:xfrm>
          <a:prstGeom prst="rect">
            <a:avLst/>
          </a:prstGeom>
          <a:noFill/>
        </p:spPr>
        <p:txBody>
          <a:bodyPr wrap="square" rtlCol="0">
            <a:spAutoFit/>
          </a:bodyPr>
          <a:lstStyle/>
          <a:p>
            <a:pPr algn="ctr" defTabSz="1371600"/>
            <a:r>
              <a:rPr lang="vi-VN" sz="6000" b="1" dirty="0">
                <a:solidFill>
                  <a:srgbClr val="0070C0"/>
                </a:solidFill>
                <a:latin typeface="Times New Roman" panose="02020603050405020304" pitchFamily="18" charset="0"/>
                <a:cs typeface="Times New Roman" panose="02020603050405020304" pitchFamily="18" charset="0"/>
              </a:rPr>
              <a:t>MÔN: </a:t>
            </a:r>
            <a:r>
              <a:rPr lang="en-US" sz="6000" b="1" dirty="0">
                <a:solidFill>
                  <a:srgbClr val="0070C0"/>
                </a:solidFill>
                <a:latin typeface="Times New Roman" panose="02020603050405020304" pitchFamily="18" charset="0"/>
                <a:cs typeface="Times New Roman" panose="02020603050405020304" pitchFamily="18" charset="0"/>
              </a:rPr>
              <a:t>CÔNG NGHỆ</a:t>
            </a:r>
            <a:r>
              <a:rPr lang="vi-VN" sz="6000" b="1" dirty="0">
                <a:solidFill>
                  <a:srgbClr val="0070C0"/>
                </a:solidFill>
                <a:latin typeface="Times New Roman" panose="02020603050405020304" pitchFamily="18" charset="0"/>
                <a:cs typeface="Times New Roman" panose="02020603050405020304" pitchFamily="18" charset="0"/>
              </a:rPr>
              <a:t> 4</a:t>
            </a:r>
            <a:endParaRPr lang="en-US" sz="6000"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4"/>
                                        </p:tgtEl>
                                        <p:attrNameLst>
                                          <p:attrName>r</p:attrName>
                                        </p:attrNameLst>
                                      </p:cBhvr>
                                    </p:animRot>
                                    <p:animRot by="-240000">
                                      <p:cBhvr>
                                        <p:cTn id="13" dur="200" fill="hold">
                                          <p:stCondLst>
                                            <p:cond delay="200"/>
                                          </p:stCondLst>
                                        </p:cTn>
                                        <p:tgtEl>
                                          <p:spTgt spid="24"/>
                                        </p:tgtEl>
                                        <p:attrNameLst>
                                          <p:attrName>r</p:attrName>
                                        </p:attrNameLst>
                                      </p:cBhvr>
                                    </p:animRot>
                                    <p:animRot by="240000">
                                      <p:cBhvr>
                                        <p:cTn id="14" dur="200" fill="hold">
                                          <p:stCondLst>
                                            <p:cond delay="400"/>
                                          </p:stCondLst>
                                        </p:cTn>
                                        <p:tgtEl>
                                          <p:spTgt spid="24"/>
                                        </p:tgtEl>
                                        <p:attrNameLst>
                                          <p:attrName>r</p:attrName>
                                        </p:attrNameLst>
                                      </p:cBhvr>
                                    </p:animRot>
                                    <p:animRot by="-240000">
                                      <p:cBhvr>
                                        <p:cTn id="15" dur="200" fill="hold">
                                          <p:stCondLst>
                                            <p:cond delay="600"/>
                                          </p:stCondLst>
                                        </p:cTn>
                                        <p:tgtEl>
                                          <p:spTgt spid="24"/>
                                        </p:tgtEl>
                                        <p:attrNameLst>
                                          <p:attrName>r</p:attrName>
                                        </p:attrNameLst>
                                      </p:cBhvr>
                                    </p:animRot>
                                    <p:animRot by="120000">
                                      <p:cBhvr>
                                        <p:cTn id="16"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2E6E84-7A5E-24B2-C5F5-A413D9F6A02C}"/>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0CC88A9-A661-4C48-866E-8734E511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6904004" cy="3012958"/>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Rectangle: Rounded Corners 1">
            <a:extLst>
              <a:ext uri="{FF2B5EF4-FFF2-40B4-BE49-F238E27FC236}">
                <a16:creationId xmlns:a16="http://schemas.microsoft.com/office/drawing/2014/main" id="{C8A08A37-E8ED-60EF-D49B-3210540309C8}"/>
              </a:ext>
            </a:extLst>
          </p:cNvPr>
          <p:cNvSpPr/>
          <p:nvPr/>
        </p:nvSpPr>
        <p:spPr>
          <a:xfrm>
            <a:off x="3402429" y="419076"/>
            <a:ext cx="11483141" cy="1109821"/>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a:lnSpc>
                <a:spcPct val="90000"/>
              </a:lnSpc>
              <a:spcBef>
                <a:spcPct val="0"/>
              </a:spcBef>
              <a:spcAft>
                <a:spcPts val="600"/>
              </a:spcAft>
            </a:pPr>
            <a:r>
              <a:rPr lang="en-US" sz="5400" b="1">
                <a:solidFill>
                  <a:schemeClr val="tx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BƯỚC </a:t>
            </a:r>
            <a:r>
              <a:rPr lang="vi-VN" sz="5400" b="1">
                <a:solidFill>
                  <a:schemeClr val="tx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1</a:t>
            </a:r>
            <a:r>
              <a:rPr lang="en-US" sz="5400" b="1">
                <a:solidFill>
                  <a:schemeClr val="tx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LÀM</a:t>
            </a:r>
            <a:r>
              <a:rPr lang="vi-VN" sz="5400" b="1">
                <a:solidFill>
                  <a:schemeClr val="tx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ĐÈN LỒNG</a:t>
            </a:r>
            <a:endParaRPr lang="en-US" sz="5400" b="1">
              <a:solidFill>
                <a:schemeClr val="tx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sp>
        <p:nvSpPr>
          <p:cNvPr id="15" name="Freeform: Shape 14">
            <a:extLst>
              <a:ext uri="{FF2B5EF4-FFF2-40B4-BE49-F238E27FC236}">
                <a16:creationId xmlns:a16="http://schemas.microsoft.com/office/drawing/2014/main" id="{CFDF195F-784B-4D00-8C92-6FC1B0499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0632" y="9416956"/>
            <a:ext cx="10327368" cy="870045"/>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dung_bang_dinh_hai_mat_de_dan_210823182306">
            <a:hlinkClick r:id="" action="ppaction://media"/>
            <a:extLst>
              <a:ext uri="{FF2B5EF4-FFF2-40B4-BE49-F238E27FC236}">
                <a16:creationId xmlns:a16="http://schemas.microsoft.com/office/drawing/2014/main" id="{5FE1E8AE-D19D-5F43-AE26-CA4EF0D81F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40426" y="5773682"/>
            <a:ext cx="609600" cy="609600"/>
          </a:xfrm>
          <a:prstGeom prst="rect">
            <a:avLst/>
          </a:prstGeom>
        </p:spPr>
      </p:pic>
      <p:pic>
        <p:nvPicPr>
          <p:cNvPr id="7" name="Picture 6">
            <a:extLst>
              <a:ext uri="{FF2B5EF4-FFF2-40B4-BE49-F238E27FC236}">
                <a16:creationId xmlns:a16="http://schemas.microsoft.com/office/drawing/2014/main" id="{4D79DA2F-FF87-693A-4FB8-921BA7C42DC0}"/>
              </a:ext>
            </a:extLst>
          </p:cNvPr>
          <p:cNvPicPr>
            <a:picLocks noChangeAspect="1"/>
          </p:cNvPicPr>
          <p:nvPr/>
        </p:nvPicPr>
        <p:blipFill>
          <a:blip r:embed="rId5"/>
          <a:stretch>
            <a:fillRect/>
          </a:stretch>
        </p:blipFill>
        <p:spPr>
          <a:xfrm>
            <a:off x="2590800" y="3167832"/>
            <a:ext cx="6794926" cy="6094253"/>
          </a:xfrm>
          <a:prstGeom prst="rect">
            <a:avLst/>
          </a:prstGeom>
        </p:spPr>
      </p:pic>
      <p:sp>
        <p:nvSpPr>
          <p:cNvPr id="10" name="Speech Bubble: Oval 9">
            <a:extLst>
              <a:ext uri="{FF2B5EF4-FFF2-40B4-BE49-F238E27FC236}">
                <a16:creationId xmlns:a16="http://schemas.microsoft.com/office/drawing/2014/main" id="{678B84A3-C3AB-7473-4AF5-23FF8681DC1F}"/>
              </a:ext>
            </a:extLst>
          </p:cNvPr>
          <p:cNvSpPr/>
          <p:nvPr/>
        </p:nvSpPr>
        <p:spPr>
          <a:xfrm>
            <a:off x="9753600" y="3695701"/>
            <a:ext cx="7696200" cy="3326676"/>
          </a:xfrm>
          <a:prstGeom prst="wedgeEllipseCallout">
            <a:avLst>
              <a:gd name="adj1" fmla="val -58393"/>
              <a:gd name="adj2" fmla="val 75354"/>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211D47A7-6A01-47B3-A96E-709DDDEDE85D}"/>
              </a:ext>
            </a:extLst>
          </p:cNvPr>
          <p:cNvSpPr txBox="1"/>
          <p:nvPr/>
        </p:nvSpPr>
        <p:spPr>
          <a:xfrm>
            <a:off x="10717428" y="4259624"/>
            <a:ext cx="6238870" cy="2123658"/>
          </a:xfrm>
          <a:prstGeom prst="rect">
            <a:avLst/>
          </a:prstGeom>
          <a:noFill/>
        </p:spPr>
        <p:txBody>
          <a:bodyPr wrap="square" rtlCol="0">
            <a:spAutoFit/>
          </a:bodyPr>
          <a:lstStyle/>
          <a:p>
            <a:r>
              <a:rPr lang="en-US" sz="4400" b="1">
                <a:latin typeface="Times New Roman" panose="02020603050405020304" pitchFamily="18" charset="0"/>
                <a:cs typeface="Times New Roman" panose="02020603050405020304" pitchFamily="18" charset="0"/>
              </a:rPr>
              <a:t>Dùng băng dính hai mặt </a:t>
            </a:r>
          </a:p>
          <a:p>
            <a:r>
              <a:rPr lang="en-US" sz="4400" b="1">
                <a:latin typeface="Times New Roman" panose="02020603050405020304" pitchFamily="18" charset="0"/>
                <a:cs typeface="Times New Roman" panose="02020603050405020304" pitchFamily="18" charset="0"/>
              </a:rPr>
              <a:t>để dán hai mép tờ giấy </a:t>
            </a:r>
          </a:p>
          <a:p>
            <a:r>
              <a:rPr lang="vi-VN" sz="4400" b="1">
                <a:latin typeface="Times New Roman" panose="02020603050405020304" pitchFamily="18" charset="0"/>
                <a:cs typeface="Times New Roman" panose="02020603050405020304" pitchFamily="18" charset="0"/>
              </a:rPr>
              <a:t>màu</a:t>
            </a:r>
            <a:r>
              <a:rPr lang="en-US" sz="4400" b="1">
                <a:latin typeface="Times New Roman" panose="02020603050405020304" pitchFamily="18" charset="0"/>
                <a:cs typeface="Times New Roman" panose="02020603050405020304" pitchFamily="18" charset="0"/>
              </a:rPr>
              <a:t> tạo thành lồng đèn</a:t>
            </a:r>
            <a:r>
              <a:rPr lang="en-US" sz="3600" b="1">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18067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0B2E6E84-7A5E-24B2-C5F5-A413D9F6A02C}"/>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aper basket with a handle&#10;&#10;AI-generated content may be incorrect.">
            <a:extLst>
              <a:ext uri="{FF2B5EF4-FFF2-40B4-BE49-F238E27FC236}">
                <a16:creationId xmlns:a16="http://schemas.microsoft.com/office/drawing/2014/main" id="{5E026DB7-7167-DA46-8844-7B55F49DD33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561" b="89960" l="9325" r="84325">
                        <a14:foregroundMark x1="43519" y1="12624" x2="47024" y2="10139"/>
                        <a14:foregroundMark x1="47024" y1="10139" x2="44577" y2="7058"/>
                        <a14:foregroundMark x1="44577" y1="7058" x2="38823" y2="11730"/>
                        <a14:foregroundMark x1="38823" y1="11730" x2="41601" y2="7058"/>
                        <a14:foregroundMark x1="41601" y1="7058" x2="44841" y2="6561"/>
                        <a14:foregroundMark x1="44841" y1="6561" x2="44114" y2="11928"/>
                        <a14:foregroundMark x1="44114" y1="11928" x2="39616" y2="11332"/>
                        <a14:foregroundMark x1="52712" y1="35586" x2="52910" y2="40457"/>
                        <a14:foregroundMark x1="52910" y1="40457" x2="53175" y2="37674"/>
                        <a14:foregroundMark x1="52513" y1="40755" x2="53638" y2="41252"/>
                        <a14:foregroundMark x1="52844" y1="40755" x2="52976" y2="41252"/>
                        <a14:foregroundMark x1="52513" y1="42346" x2="52513" y2="42247"/>
                        <a14:foregroundMark x1="52910" y1="41849" x2="53108" y2="42048"/>
                        <a14:foregroundMark x1="52778" y1="41750" x2="52910" y2="42843"/>
                        <a14:foregroundMark x1="53042" y1="43439" x2="52910" y2="43340"/>
                        <a14:foregroundMark x1="52513" y1="40755" x2="52513" y2="41153"/>
                        <a14:foregroundMark x1="52976" y1="42445" x2="53175" y2="43241"/>
                        <a14:foregroundMark x1="52844" y1="41551" x2="52910" y2="41252"/>
                        <a14:backgroundMark x1="52969" y1="43352" x2="53108" y2="45030"/>
                        <a14:backgroundMark x1="52495" y1="43010" x2="52778" y2="45229"/>
                        <a14:backgroundMark x1="52778" y1="45229" x2="52315" y2="43340"/>
                      </a14:backgroundRemoval>
                    </a14:imgEffect>
                  </a14:imgLayer>
                </a14:imgProps>
              </a:ext>
              <a:ext uri="{28A0092B-C50C-407E-A947-70E740481C1C}">
                <a14:useLocalDpi xmlns:a14="http://schemas.microsoft.com/office/drawing/2010/main" val="0"/>
              </a:ext>
            </a:extLst>
          </a:blip>
          <a:srcRect r="6237"/>
          <a:stretch/>
        </p:blipFill>
        <p:spPr>
          <a:xfrm>
            <a:off x="3415770" y="342900"/>
            <a:ext cx="14504463" cy="10286990"/>
          </a:xfrm>
          <a:prstGeom prst="rect">
            <a:avLst/>
          </a:prstGeom>
        </p:spPr>
      </p:pic>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Rounded Corners 1">
            <a:extLst>
              <a:ext uri="{FF2B5EF4-FFF2-40B4-BE49-F238E27FC236}">
                <a16:creationId xmlns:a16="http://schemas.microsoft.com/office/drawing/2014/main" id="{C8A08A37-E8ED-60EF-D49B-3210540309C8}"/>
              </a:ext>
            </a:extLst>
          </p:cNvPr>
          <p:cNvSpPr/>
          <p:nvPr/>
        </p:nvSpPr>
        <p:spPr>
          <a:xfrm>
            <a:off x="1257300" y="547687"/>
            <a:ext cx="5733283" cy="2849868"/>
          </a:xfrm>
          <a:prstGeom prst="roundRect">
            <a:avLst/>
          </a:prstGeom>
          <a:solidFill>
            <a:srgbClr val="FFFF00"/>
          </a:solidFill>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rmAutofit/>
          </a:bodyPr>
          <a:lstStyle/>
          <a:p>
            <a:pPr>
              <a:lnSpc>
                <a:spcPct val="90000"/>
              </a:lnSpc>
              <a:spcBef>
                <a:spcPct val="0"/>
              </a:spcBef>
              <a:spcAft>
                <a:spcPts val="600"/>
              </a:spcAft>
            </a:pPr>
            <a:r>
              <a:rPr lang="en-US" sz="6000" b="1">
                <a:solidFill>
                  <a:schemeClr val="tx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BƯỚC 2: LÀM QUAI XÁCH </a:t>
            </a:r>
          </a:p>
        </p:txBody>
      </p:sp>
      <p:sp>
        <p:nvSpPr>
          <p:cNvPr id="6" name="TextBox 5">
            <a:extLst>
              <a:ext uri="{FF2B5EF4-FFF2-40B4-BE49-F238E27FC236}">
                <a16:creationId xmlns:a16="http://schemas.microsoft.com/office/drawing/2014/main" id="{61D39935-EA75-76A1-C586-C6B26B14BB51}"/>
              </a:ext>
            </a:extLst>
          </p:cNvPr>
          <p:cNvSpPr txBox="1"/>
          <p:nvPr/>
        </p:nvSpPr>
        <p:spPr>
          <a:xfrm>
            <a:off x="1257300" y="3651301"/>
            <a:ext cx="6362700" cy="5614143"/>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a:bodyPr>
          <a:lstStyle/>
          <a:p>
            <a:pPr algn="just">
              <a:lnSpc>
                <a:spcPct val="90000"/>
              </a:lnSpc>
              <a:spcAft>
                <a:spcPts val="800"/>
              </a:spcAft>
            </a:pPr>
            <a:r>
              <a:rPr lang="en-US" sz="4400" b="1">
                <a:solidFill>
                  <a:schemeClr val="tx1"/>
                </a:solidFill>
                <a:effectLst/>
                <a:latin typeface="Times New Roman" panose="02020603050405020304" pitchFamily="18" charset="0"/>
                <a:cs typeface="Times New Roman" panose="02020603050405020304" pitchFamily="18" charset="0"/>
              </a:rPr>
              <a:t>- Cắt một miếng bìa màu hình chữ nhật có chiều dài 16 cm, chiều rộng 2 cm làm quai </a:t>
            </a:r>
            <a:r>
              <a:rPr lang="vi-VN" sz="4400" b="1">
                <a:solidFill>
                  <a:schemeClr val="tx1"/>
                </a:solidFill>
                <a:effectLst/>
                <a:latin typeface="Times New Roman" panose="02020603050405020304" pitchFamily="18" charset="0"/>
                <a:cs typeface="Times New Roman" panose="02020603050405020304" pitchFamily="18" charset="0"/>
              </a:rPr>
              <a:t>x</a:t>
            </a:r>
            <a:r>
              <a:rPr lang="en-US" sz="4400" b="1">
                <a:solidFill>
                  <a:schemeClr val="tx1"/>
                </a:solidFill>
                <a:effectLst/>
                <a:latin typeface="Times New Roman" panose="02020603050405020304" pitchFamily="18" charset="0"/>
                <a:cs typeface="Times New Roman" panose="02020603050405020304" pitchFamily="18" charset="0"/>
              </a:rPr>
              <a:t>ách của đèn.</a:t>
            </a:r>
            <a:endParaRPr lang="en-US" sz="4400">
              <a:solidFill>
                <a:schemeClr val="tx1"/>
              </a:solidFill>
              <a:effectLst/>
              <a:latin typeface="Times New Roman" panose="02020603050405020304" pitchFamily="18" charset="0"/>
              <a:cs typeface="Times New Roman" panose="02020603050405020304" pitchFamily="18" charset="0"/>
            </a:endParaRPr>
          </a:p>
          <a:p>
            <a:pPr algn="just">
              <a:lnSpc>
                <a:spcPct val="90000"/>
              </a:lnSpc>
              <a:spcAft>
                <a:spcPts val="800"/>
              </a:spcAft>
            </a:pPr>
            <a:r>
              <a:rPr lang="en-US" sz="4400" b="1">
                <a:solidFill>
                  <a:schemeClr val="tx1"/>
                </a:solidFill>
                <a:effectLst/>
                <a:latin typeface="Times New Roman" panose="02020603050405020304" pitchFamily="18" charset="0"/>
                <a:cs typeface="Times New Roman" panose="02020603050405020304" pitchFamily="18" charset="0"/>
              </a:rPr>
              <a:t>- Gắn quai sách vào sản phẩm trên lồng đèn sao cho cân đối.</a:t>
            </a:r>
            <a:endParaRPr lang="en-US" sz="4400">
              <a:solidFill>
                <a:schemeClr val="tx1"/>
              </a:solidFill>
              <a:effectLst/>
              <a:latin typeface="Times New Roman" panose="02020603050405020304" pitchFamily="18" charset="0"/>
              <a:cs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DB2203E9-8FA5-24E1-DDA1-7124539DA18C}"/>
              </a:ext>
            </a:extLst>
          </p:cNvPr>
          <p:cNvCxnSpPr/>
          <p:nvPr/>
        </p:nvCxnSpPr>
        <p:spPr>
          <a:xfrm>
            <a:off x="11277600" y="1957967"/>
            <a:ext cx="2286000" cy="0"/>
          </a:xfrm>
          <a:prstGeom prst="straightConnector1">
            <a:avLst/>
          </a:prstGeom>
          <a:ln w="762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Oval 9">
            <a:extLst>
              <a:ext uri="{FF2B5EF4-FFF2-40B4-BE49-F238E27FC236}">
                <a16:creationId xmlns:a16="http://schemas.microsoft.com/office/drawing/2014/main" id="{2FFA2B2C-452F-5A05-AB6E-BF81E49ADCB0}"/>
              </a:ext>
            </a:extLst>
          </p:cNvPr>
          <p:cNvSpPr/>
          <p:nvPr/>
        </p:nvSpPr>
        <p:spPr>
          <a:xfrm>
            <a:off x="13624905" y="993560"/>
            <a:ext cx="4191000" cy="1928813"/>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600" b="1">
                <a:solidFill>
                  <a:schemeClr val="tx1"/>
                </a:solidFill>
                <a:latin typeface="+mj-lt"/>
              </a:rPr>
              <a:t>QUAI XÁCH</a:t>
            </a:r>
            <a:endParaRPr lang="en-US" sz="3600" b="1">
              <a:solidFill>
                <a:schemeClr val="tx1"/>
              </a:solidFill>
              <a:latin typeface="+mj-lt"/>
            </a:endParaRPr>
          </a:p>
        </p:txBody>
      </p:sp>
    </p:spTree>
    <p:extLst>
      <p:ext uri="{BB962C8B-B14F-4D97-AF65-F5344CB8AC3E}">
        <p14:creationId xmlns:p14="http://schemas.microsoft.com/office/powerpoint/2010/main" val="2480992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FC5279-229F-5897-047F-F42772B0EAEA}"/>
            </a:ext>
          </a:extLst>
        </p:cNvPr>
        <p:cNvGrpSpPr/>
        <p:nvPr/>
      </p:nvGrpSpPr>
      <p:grpSpPr>
        <a:xfrm>
          <a:off x="0" y="0"/>
          <a:ext cx="0" cy="0"/>
          <a:chOff x="0" y="0"/>
          <a:chExt cx="0" cy="0"/>
        </a:xfrm>
      </p:grpSpPr>
      <p:sp useBgFill="1">
        <p:nvSpPr>
          <p:cNvPr id="27" name="Slide Background">
            <a:extLst>
              <a:ext uri="{FF2B5EF4-FFF2-40B4-BE49-F238E27FC236}">
                <a16:creationId xmlns:a16="http://schemas.microsoft.com/office/drawing/2014/main" id="{649C91A9-84E7-4BF0-9026-62F01380D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828799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Rectangle 28">
            <a:extLst>
              <a:ext uri="{FF2B5EF4-FFF2-40B4-BE49-F238E27FC236}">
                <a16:creationId xmlns:a16="http://schemas.microsoft.com/office/drawing/2014/main" id="{9B47378D-AD27-45D0-8C1C-5B1098DCC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300" y="0"/>
            <a:ext cx="10172698" cy="10287000"/>
          </a:xfrm>
          <a:prstGeom prst="rect">
            <a:avLst/>
          </a:prstGeom>
          <a:solidFill>
            <a:srgbClr val="FFFFFF"/>
          </a:solidFill>
          <a:ln>
            <a:noFill/>
          </a:ln>
          <a:effectLst>
            <a:outerShdw blurRad="177800" dist="215900" dir="8520000" sx="94000" sy="94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E5BFBE7-8564-1548-F246-4DC3A695208D}"/>
              </a:ext>
            </a:extLst>
          </p:cNvPr>
          <p:cNvPicPr>
            <a:picLocks noChangeAspect="1"/>
          </p:cNvPicPr>
          <p:nvPr/>
        </p:nvPicPr>
        <p:blipFill>
          <a:blip r:embed="rId4"/>
          <a:srcRect l="6194" t="-2645" r="5953" b="2645"/>
          <a:stretch/>
        </p:blipFill>
        <p:spPr>
          <a:xfrm>
            <a:off x="6283574" y="292318"/>
            <a:ext cx="11858924" cy="8706554"/>
          </a:xfrm>
          <a:prstGeom prst="rect">
            <a:avLst/>
          </a:prstGeom>
        </p:spPr>
      </p:pic>
      <p:sp>
        <p:nvSpPr>
          <p:cNvPr id="2" name="Rectangle: Rounded Corners 1">
            <a:extLst>
              <a:ext uri="{FF2B5EF4-FFF2-40B4-BE49-F238E27FC236}">
                <a16:creationId xmlns:a16="http://schemas.microsoft.com/office/drawing/2014/main" id="{7C2EB3AA-93C1-91AA-45B4-499F32F090A1}"/>
              </a:ext>
            </a:extLst>
          </p:cNvPr>
          <p:cNvSpPr/>
          <p:nvPr/>
        </p:nvSpPr>
        <p:spPr>
          <a:xfrm>
            <a:off x="381460" y="457202"/>
            <a:ext cx="6912056" cy="2562363"/>
          </a:xfrm>
          <a:prstGeom prst="roundRect">
            <a:avLst/>
          </a:prstGeom>
          <a:solidFill>
            <a:srgbClr val="FFFF00"/>
          </a:solidFill>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rmAutofit/>
          </a:bodyPr>
          <a:lstStyle/>
          <a:p>
            <a:pPr>
              <a:lnSpc>
                <a:spcPct val="90000"/>
              </a:lnSpc>
              <a:spcBef>
                <a:spcPct val="0"/>
              </a:spcBef>
              <a:spcAft>
                <a:spcPts val="600"/>
              </a:spcAft>
            </a:pPr>
            <a:r>
              <a:rPr lang="en-US" sz="5400" b="1" kern="1200">
                <a:solidFill>
                  <a:schemeClr val="tx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BƯỚC </a:t>
            </a:r>
            <a:r>
              <a:rPr lang="vi-VN" sz="5400" b="1" kern="1200">
                <a:solidFill>
                  <a:schemeClr val="tx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3</a:t>
            </a:r>
            <a:r>
              <a:rPr lang="en-US" sz="5400" b="1" kern="1200">
                <a:solidFill>
                  <a:schemeClr val="tx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vi-VN" sz="5400" b="1" kern="1200">
                <a:solidFill>
                  <a:schemeClr val="tx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HOÀN THIỆN SẢN PHẨM</a:t>
            </a:r>
            <a:endParaRPr lang="en-US" sz="5400" b="1" kern="1200">
              <a:solidFill>
                <a:schemeClr val="tx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sp>
        <p:nvSpPr>
          <p:cNvPr id="6" name="TextBox 5">
            <a:extLst>
              <a:ext uri="{FF2B5EF4-FFF2-40B4-BE49-F238E27FC236}">
                <a16:creationId xmlns:a16="http://schemas.microsoft.com/office/drawing/2014/main" id="{30EBD6B0-3589-2E12-AB24-209A2490503B}"/>
              </a:ext>
            </a:extLst>
          </p:cNvPr>
          <p:cNvSpPr txBox="1"/>
          <p:nvPr/>
        </p:nvSpPr>
        <p:spPr>
          <a:xfrm>
            <a:off x="181910" y="3344121"/>
            <a:ext cx="6120542" cy="5654751"/>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p>
            <a:pPr algn="just">
              <a:lnSpc>
                <a:spcPct val="107000"/>
              </a:lnSpc>
              <a:spcAft>
                <a:spcPts val="800"/>
              </a:spcAft>
            </a:pPr>
            <a:r>
              <a:rPr lang="vi-VN" sz="4800" b="1" kern="100">
                <a:effectLst/>
                <a:latin typeface="Times New Roman" panose="02020603050405020304" pitchFamily="18" charset="0"/>
                <a:cs typeface="Times New Roman" panose="02020603050405020304" pitchFamily="18" charset="0"/>
              </a:rPr>
              <a:t>- </a:t>
            </a:r>
            <a:r>
              <a:rPr lang="en-US" sz="4800" b="1" kern="100">
                <a:effectLst/>
                <a:latin typeface="Times New Roman" panose="02020603050405020304" pitchFamily="18" charset="0"/>
                <a:cs typeface="Times New Roman" panose="02020603050405020304" pitchFamily="18" charset="0"/>
              </a:rPr>
              <a:t>Dùng bút màu, giấy màu trang trí đèn lồng theo ý </a:t>
            </a:r>
            <a:r>
              <a:rPr lang="vi-VN" sz="4800" b="1" kern="100">
                <a:effectLst/>
                <a:latin typeface="Times New Roman" panose="02020603050405020304" pitchFamily="18" charset="0"/>
                <a:cs typeface="Times New Roman" panose="02020603050405020304" pitchFamily="18" charset="0"/>
              </a:rPr>
              <a:t>thích.</a:t>
            </a:r>
            <a:endParaRPr lang="en-US" sz="4800" kern="100">
              <a:effectLst/>
              <a:latin typeface="Times New Roman" panose="02020603050405020304" pitchFamily="18" charset="0"/>
              <a:cs typeface="Times New Roman" panose="02020603050405020304" pitchFamily="18" charset="0"/>
            </a:endParaRPr>
          </a:p>
          <a:p>
            <a:pPr algn="just">
              <a:lnSpc>
                <a:spcPct val="107000"/>
              </a:lnSpc>
              <a:spcAft>
                <a:spcPts val="800"/>
              </a:spcAft>
            </a:pPr>
            <a:r>
              <a:rPr lang="vi-VN" sz="4800" b="1" kern="100">
                <a:effectLst/>
                <a:latin typeface="Times New Roman" panose="02020603050405020304" pitchFamily="18" charset="0"/>
                <a:cs typeface="Times New Roman" panose="02020603050405020304" pitchFamily="18" charset="0"/>
              </a:rPr>
              <a:t>- </a:t>
            </a:r>
            <a:r>
              <a:rPr lang="en-US" sz="4800" b="1" kern="100">
                <a:effectLst/>
                <a:latin typeface="Times New Roman" panose="02020603050405020304" pitchFamily="18" charset="0"/>
                <a:cs typeface="Times New Roman" panose="02020603050405020304" pitchFamily="18" charset="0"/>
              </a:rPr>
              <a:t>Kiểm tra độ chắc chắn của đèn lồng và điều chỉnh.</a:t>
            </a:r>
            <a:endParaRPr lang="en-US" sz="4400">
              <a:solidFill>
                <a:schemeClr val="tx1"/>
              </a:solidFill>
              <a:effectLst/>
            </a:endParaRPr>
          </a:p>
        </p:txBody>
      </p:sp>
      <p:pic>
        <p:nvPicPr>
          <p:cNvPr id="4" name="buoc_ba_hoan_thien_san_pham_210823184437">
            <a:hlinkClick r:id="" action="ppaction://media"/>
            <a:extLst>
              <a:ext uri="{FF2B5EF4-FFF2-40B4-BE49-F238E27FC236}">
                <a16:creationId xmlns:a16="http://schemas.microsoft.com/office/drawing/2014/main" id="{7980F3FA-F335-83E8-31E5-D7A35E9B27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38914" y="4838700"/>
            <a:ext cx="609600" cy="609600"/>
          </a:xfrm>
          <a:prstGeom prst="rect">
            <a:avLst/>
          </a:prstGeom>
        </p:spPr>
      </p:pic>
    </p:spTree>
    <p:extLst>
      <p:ext uri="{BB962C8B-B14F-4D97-AF65-F5344CB8AC3E}">
        <p14:creationId xmlns:p14="http://schemas.microsoft.com/office/powerpoint/2010/main" val="3765315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DBEA"/>
        </a:solidFill>
        <a:effectLst/>
      </p:bgPr>
    </p:bg>
    <p:spTree>
      <p:nvGrpSpPr>
        <p:cNvPr id="1" name="">
          <a:extLst>
            <a:ext uri="{FF2B5EF4-FFF2-40B4-BE49-F238E27FC236}">
              <a16:creationId xmlns:a16="http://schemas.microsoft.com/office/drawing/2014/main" id="{BBA2C40B-AC21-8070-A5C8-B762BE5D092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8E33A67-053A-16E0-F56D-DC3238B99E6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228600" y="3300664"/>
            <a:ext cx="4939692" cy="7064318"/>
          </a:xfrm>
          <a:prstGeom prst="rect">
            <a:avLst/>
          </a:prstGeom>
        </p:spPr>
      </p:pic>
      <p:sp>
        <p:nvSpPr>
          <p:cNvPr id="8" name="Freeform 10">
            <a:extLst>
              <a:ext uri="{FF2B5EF4-FFF2-40B4-BE49-F238E27FC236}">
                <a16:creationId xmlns:a16="http://schemas.microsoft.com/office/drawing/2014/main" id="{89A10077-222D-F3BE-7C29-C42A211866BD}"/>
              </a:ext>
            </a:extLst>
          </p:cNvPr>
          <p:cNvSpPr/>
          <p:nvPr/>
        </p:nvSpPr>
        <p:spPr>
          <a:xfrm rot="18753368">
            <a:off x="15640747" y="7983549"/>
            <a:ext cx="1860647" cy="1905691"/>
          </a:xfrm>
          <a:custGeom>
            <a:avLst/>
            <a:gdLst/>
            <a:ahLst/>
            <a:cxnLst/>
            <a:rect l="l" t="t" r="r" b="b"/>
            <a:pathLst>
              <a:path w="1860647" h="1905691">
                <a:moveTo>
                  <a:pt x="0" y="0"/>
                </a:moveTo>
                <a:lnTo>
                  <a:pt x="1860647" y="0"/>
                </a:lnTo>
                <a:lnTo>
                  <a:pt x="1860647" y="1905691"/>
                </a:lnTo>
                <a:lnTo>
                  <a:pt x="0" y="19056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3">
            <a:extLst>
              <a:ext uri="{FF2B5EF4-FFF2-40B4-BE49-F238E27FC236}">
                <a16:creationId xmlns:a16="http://schemas.microsoft.com/office/drawing/2014/main" id="{DD1E987D-56A8-DD7B-7020-09781275220B}"/>
              </a:ext>
            </a:extLst>
          </p:cNvPr>
          <p:cNvSpPr/>
          <p:nvPr/>
        </p:nvSpPr>
        <p:spPr>
          <a:xfrm flipH="1">
            <a:off x="15072491" y="272216"/>
            <a:ext cx="3142415" cy="3022432"/>
          </a:xfrm>
          <a:custGeom>
            <a:avLst/>
            <a:gdLst/>
            <a:ahLst/>
            <a:cxnLst/>
            <a:rect l="l" t="t" r="r" b="b"/>
            <a:pathLst>
              <a:path w="3142415" h="3022432">
                <a:moveTo>
                  <a:pt x="3142416" y="0"/>
                </a:moveTo>
                <a:lnTo>
                  <a:pt x="0" y="0"/>
                </a:lnTo>
                <a:lnTo>
                  <a:pt x="0" y="3022432"/>
                </a:lnTo>
                <a:lnTo>
                  <a:pt x="3142416" y="3022432"/>
                </a:lnTo>
                <a:lnTo>
                  <a:pt x="314241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1" name="Picture 10" descr="Wow Koala">
            <a:extLst>
              <a:ext uri="{FF2B5EF4-FFF2-40B4-BE49-F238E27FC236}">
                <a16:creationId xmlns:a16="http://schemas.microsoft.com/office/drawing/2014/main" id="{56E3A260-FE6A-6416-1E9F-F503891486B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149710" flipH="1">
            <a:off x="11494099" y="3342835"/>
            <a:ext cx="2911193" cy="2911193"/>
          </a:xfrm>
          <a:prstGeom prst="rect">
            <a:avLst/>
          </a:prstGeom>
        </p:spPr>
      </p:pic>
      <p:pic>
        <p:nvPicPr>
          <p:cNvPr id="3" name="Picture 2" descr="A group of paper lanterns&#10;&#10;AI-generated content may be incorrect.">
            <a:extLst>
              <a:ext uri="{FF2B5EF4-FFF2-40B4-BE49-F238E27FC236}">
                <a16:creationId xmlns:a16="http://schemas.microsoft.com/office/drawing/2014/main" id="{3E7D82FA-6EA4-5171-1A4B-28E75AA2E1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16169" y="3302552"/>
            <a:ext cx="12471831" cy="6839756"/>
          </a:xfrm>
          <a:prstGeom prst="rect">
            <a:avLst/>
          </a:prstGeom>
        </p:spPr>
      </p:pic>
      <p:pic>
        <p:nvPicPr>
          <p:cNvPr id="1026" name="Picture 2" descr="Cách Làm Đèn Lồng Trung Thu Bằng Giấy Đơn Giản - DIY: How To Make A Paper  Lantern">
            <a:extLst>
              <a:ext uri="{FF2B5EF4-FFF2-40B4-BE49-F238E27FC236}">
                <a16:creationId xmlns:a16="http://schemas.microsoft.com/office/drawing/2014/main" id="{ACCC0E22-3FCA-4477-9E52-86C214BFD61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010" y="181378"/>
            <a:ext cx="7857067"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789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CA9B0AD1-460F-E421-DAE1-212A26A3CDE3}"/>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67FF345-B251-AC9C-F177-3E4440BAF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FD5BB1D-96DF-56DA-3A72-D908E58A0D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10">
            <a:extLst>
              <a:ext uri="{FF2B5EF4-FFF2-40B4-BE49-F238E27FC236}">
                <a16:creationId xmlns:a16="http://schemas.microsoft.com/office/drawing/2014/main" id="{4F9A3127-DDA6-2986-7301-7F33AAD6529F}"/>
              </a:ext>
            </a:extLst>
          </p:cNvPr>
          <p:cNvSpPr/>
          <p:nvPr/>
        </p:nvSpPr>
        <p:spPr>
          <a:xfrm rot="19941925">
            <a:off x="15441205" y="7695854"/>
            <a:ext cx="1860647" cy="1905691"/>
          </a:xfrm>
          <a:custGeom>
            <a:avLst/>
            <a:gdLst/>
            <a:ahLst/>
            <a:cxnLst/>
            <a:rect l="l" t="t" r="r" b="b"/>
            <a:pathLst>
              <a:path w="1860647" h="1905691">
                <a:moveTo>
                  <a:pt x="0" y="0"/>
                </a:moveTo>
                <a:lnTo>
                  <a:pt x="1860647" y="0"/>
                </a:lnTo>
                <a:lnTo>
                  <a:pt x="1860647" y="1905691"/>
                </a:lnTo>
                <a:lnTo>
                  <a:pt x="0" y="19056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Rectangle: Rounded Corners 11">
            <a:extLst>
              <a:ext uri="{FF2B5EF4-FFF2-40B4-BE49-F238E27FC236}">
                <a16:creationId xmlns:a16="http://schemas.microsoft.com/office/drawing/2014/main" id="{6BDD2B12-6265-FD45-228E-00198D244F92}"/>
              </a:ext>
            </a:extLst>
          </p:cNvPr>
          <p:cNvSpPr/>
          <p:nvPr/>
        </p:nvSpPr>
        <p:spPr>
          <a:xfrm>
            <a:off x="3291441" y="932762"/>
            <a:ext cx="11700541" cy="1219200"/>
          </a:xfrm>
          <a:prstGeom prst="roundRect">
            <a:avLst/>
          </a:prstGeom>
          <a:solidFill>
            <a:srgbClr val="FFFF00"/>
          </a:solidFill>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rmAutofit/>
          </a:bodyPr>
          <a:lstStyle/>
          <a:p>
            <a:pPr algn="ctr">
              <a:lnSpc>
                <a:spcPct val="90000"/>
              </a:lnSpc>
              <a:spcBef>
                <a:spcPct val="0"/>
              </a:spcBef>
              <a:spcAft>
                <a:spcPts val="600"/>
              </a:spcAft>
            </a:pPr>
            <a:r>
              <a:rPr lang="vi-VN" sz="5400" b="1">
                <a:solidFill>
                  <a:schemeClr val="tx1"/>
                </a:solidFill>
                <a:latin typeface="+mj-lt"/>
                <a:ea typeface="+mj-ea"/>
                <a:cs typeface="+mj-cs"/>
              </a:rPr>
              <a:t>QUY TRÌNH LÀM ĐÈN LỒNG          </a:t>
            </a:r>
            <a:endParaRPr lang="en-US" sz="5400" b="1">
              <a:solidFill>
                <a:schemeClr val="tx1"/>
              </a:solidFill>
              <a:latin typeface="+mj-lt"/>
              <a:ea typeface="+mj-ea"/>
              <a:cs typeface="+mj-cs"/>
            </a:endParaRPr>
          </a:p>
        </p:txBody>
      </p:sp>
      <p:sp>
        <p:nvSpPr>
          <p:cNvPr id="7" name="Arrow: Chevron 6">
            <a:extLst>
              <a:ext uri="{FF2B5EF4-FFF2-40B4-BE49-F238E27FC236}">
                <a16:creationId xmlns:a16="http://schemas.microsoft.com/office/drawing/2014/main" id="{C0C89673-07B1-6BAB-F86B-B02B605381A9}"/>
              </a:ext>
            </a:extLst>
          </p:cNvPr>
          <p:cNvSpPr/>
          <p:nvPr/>
        </p:nvSpPr>
        <p:spPr>
          <a:xfrm>
            <a:off x="1524000" y="3162300"/>
            <a:ext cx="4942579" cy="1981200"/>
          </a:xfrm>
          <a:prstGeom prst="chevron">
            <a:avLst/>
          </a:prstGeom>
          <a:solidFill>
            <a:srgbClr val="FFC6C6"/>
          </a:solid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b="1">
                <a:solidFill>
                  <a:srgbClr val="003063"/>
                </a:solidFill>
                <a:latin typeface="Times New Roman" panose="02020603050405020304" pitchFamily="18" charset="0"/>
                <a:cs typeface="Times New Roman" panose="02020603050405020304" pitchFamily="18" charset="0"/>
              </a:rPr>
              <a:t>BƯỚC 1:</a:t>
            </a:r>
          </a:p>
          <a:p>
            <a:pPr algn="ctr"/>
            <a:r>
              <a:rPr lang="vi-VN" sz="3200" b="1">
                <a:solidFill>
                  <a:srgbClr val="003063"/>
                </a:solidFill>
                <a:latin typeface="Times New Roman" panose="02020603050405020304" pitchFamily="18" charset="0"/>
                <a:cs typeface="Times New Roman" panose="02020603050405020304" pitchFamily="18" charset="0"/>
              </a:rPr>
              <a:t> LÀM ĐÈN LỒNG</a:t>
            </a:r>
            <a:endParaRPr lang="en-US" sz="3200" b="1">
              <a:solidFill>
                <a:srgbClr val="003063"/>
              </a:solidFill>
              <a:latin typeface="Times New Roman" panose="02020603050405020304" pitchFamily="18" charset="0"/>
              <a:cs typeface="Times New Roman" panose="02020603050405020304" pitchFamily="18" charset="0"/>
            </a:endParaRPr>
          </a:p>
        </p:txBody>
      </p:sp>
      <p:sp>
        <p:nvSpPr>
          <p:cNvPr id="8" name="Arrow: Chevron 7">
            <a:extLst>
              <a:ext uri="{FF2B5EF4-FFF2-40B4-BE49-F238E27FC236}">
                <a16:creationId xmlns:a16="http://schemas.microsoft.com/office/drawing/2014/main" id="{5789D24B-6AA2-5FB0-BAF8-665A96552766}"/>
              </a:ext>
            </a:extLst>
          </p:cNvPr>
          <p:cNvSpPr/>
          <p:nvPr/>
        </p:nvSpPr>
        <p:spPr>
          <a:xfrm>
            <a:off x="6096000" y="3162300"/>
            <a:ext cx="4942579" cy="1981200"/>
          </a:xfrm>
          <a:prstGeom prst="chevron">
            <a:avLst/>
          </a:prstGeom>
          <a:solidFill>
            <a:srgbClr val="FFC6C6"/>
          </a:solid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b="1">
                <a:solidFill>
                  <a:srgbClr val="003063"/>
                </a:solidFill>
                <a:latin typeface="Times New Roman" panose="02020603050405020304" pitchFamily="18" charset="0"/>
                <a:cs typeface="Times New Roman" panose="02020603050405020304" pitchFamily="18" charset="0"/>
              </a:rPr>
              <a:t>BƯỚC 2:</a:t>
            </a:r>
          </a:p>
          <a:p>
            <a:pPr algn="ctr"/>
            <a:r>
              <a:rPr lang="vi-VN" sz="3200" b="1">
                <a:solidFill>
                  <a:srgbClr val="003063"/>
                </a:solidFill>
                <a:latin typeface="Times New Roman" panose="02020603050405020304" pitchFamily="18" charset="0"/>
                <a:cs typeface="Times New Roman" panose="02020603050405020304" pitchFamily="18" charset="0"/>
              </a:rPr>
              <a:t> LÀM QUAI XÁCH</a:t>
            </a:r>
            <a:endParaRPr lang="en-US" sz="3200" b="1">
              <a:solidFill>
                <a:srgbClr val="003063"/>
              </a:solidFill>
              <a:latin typeface="Times New Roman" panose="02020603050405020304" pitchFamily="18" charset="0"/>
              <a:cs typeface="Times New Roman" panose="02020603050405020304" pitchFamily="18" charset="0"/>
            </a:endParaRPr>
          </a:p>
        </p:txBody>
      </p:sp>
      <p:sp>
        <p:nvSpPr>
          <p:cNvPr id="9" name="Arrow: Chevron 8">
            <a:extLst>
              <a:ext uri="{FF2B5EF4-FFF2-40B4-BE49-F238E27FC236}">
                <a16:creationId xmlns:a16="http://schemas.microsoft.com/office/drawing/2014/main" id="{B1358160-5429-D1A3-C1FA-685393817420}"/>
              </a:ext>
            </a:extLst>
          </p:cNvPr>
          <p:cNvSpPr/>
          <p:nvPr/>
        </p:nvSpPr>
        <p:spPr>
          <a:xfrm>
            <a:off x="10871842" y="3162300"/>
            <a:ext cx="4942579" cy="1981200"/>
          </a:xfrm>
          <a:prstGeom prst="chevron">
            <a:avLst/>
          </a:prstGeom>
          <a:solidFill>
            <a:srgbClr val="FFC6C6"/>
          </a:solid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b="1">
                <a:solidFill>
                  <a:srgbClr val="003063"/>
                </a:solidFill>
                <a:latin typeface="Times New Roman" panose="02020603050405020304" pitchFamily="18" charset="0"/>
                <a:cs typeface="Times New Roman" panose="02020603050405020304" pitchFamily="18" charset="0"/>
              </a:rPr>
              <a:t>BƯỚC 3:</a:t>
            </a:r>
          </a:p>
          <a:p>
            <a:pPr algn="ctr"/>
            <a:r>
              <a:rPr lang="vi-VN" sz="3200" b="1">
                <a:solidFill>
                  <a:srgbClr val="003063"/>
                </a:solidFill>
                <a:latin typeface="Times New Roman" panose="02020603050405020304" pitchFamily="18" charset="0"/>
                <a:cs typeface="Times New Roman" panose="02020603050405020304" pitchFamily="18" charset="0"/>
              </a:rPr>
              <a:t> HOÀN THIỆN SẢN PHẨM</a:t>
            </a:r>
            <a:endParaRPr lang="en-US" sz="3200" b="1">
              <a:solidFill>
                <a:srgbClr val="003063"/>
              </a:solidFill>
              <a:latin typeface="Times New Roman" panose="02020603050405020304" pitchFamily="18" charset="0"/>
              <a:cs typeface="Times New Roman" panose="02020603050405020304" pitchFamily="18" charset="0"/>
            </a:endParaRPr>
          </a:p>
        </p:txBody>
      </p:sp>
      <p:sp>
        <p:nvSpPr>
          <p:cNvPr id="11" name="Freeform 10">
            <a:extLst>
              <a:ext uri="{FF2B5EF4-FFF2-40B4-BE49-F238E27FC236}">
                <a16:creationId xmlns:a16="http://schemas.microsoft.com/office/drawing/2014/main" id="{B611E74F-9C05-9A8D-155F-B141390C6D55}"/>
              </a:ext>
            </a:extLst>
          </p:cNvPr>
          <p:cNvSpPr/>
          <p:nvPr/>
        </p:nvSpPr>
        <p:spPr>
          <a:xfrm rot="2167150">
            <a:off x="289309" y="8058493"/>
            <a:ext cx="1860647" cy="1905691"/>
          </a:xfrm>
          <a:custGeom>
            <a:avLst/>
            <a:gdLst/>
            <a:ahLst/>
            <a:cxnLst/>
            <a:rect l="l" t="t" r="r" b="b"/>
            <a:pathLst>
              <a:path w="1860647" h="1905691">
                <a:moveTo>
                  <a:pt x="0" y="0"/>
                </a:moveTo>
                <a:lnTo>
                  <a:pt x="1860647" y="0"/>
                </a:lnTo>
                <a:lnTo>
                  <a:pt x="1860647" y="1905691"/>
                </a:lnTo>
                <a:lnTo>
                  <a:pt x="0" y="19056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026" name="Picture 2" descr="Đèn Lồng, Diễu Hành Martin, Saint Martin">
            <a:extLst>
              <a:ext uri="{FF2B5EF4-FFF2-40B4-BE49-F238E27FC236}">
                <a16:creationId xmlns:a16="http://schemas.microsoft.com/office/drawing/2014/main" id="{37FED242-6B28-F28E-A26F-BA6A711AA3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426" y="6153838"/>
            <a:ext cx="2711053" cy="33528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Đèn Lồng, Diễu Hành Martin, Saint Martin">
            <a:extLst>
              <a:ext uri="{FF2B5EF4-FFF2-40B4-BE49-F238E27FC236}">
                <a16:creationId xmlns:a16="http://schemas.microsoft.com/office/drawing/2014/main" id="{24A86043-A564-BD4C-7D61-79D5F598B4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9134" y="6740388"/>
            <a:ext cx="2711053" cy="33528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Đèn Lồng, Diễu Hành Martin, Saint Martin">
            <a:extLst>
              <a:ext uri="{FF2B5EF4-FFF2-40B4-BE49-F238E27FC236}">
                <a16:creationId xmlns:a16="http://schemas.microsoft.com/office/drawing/2014/main" id="{93E64159-CEEA-D572-38B6-333193F26A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80929" y="6153838"/>
            <a:ext cx="2711053"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2103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DBEA"/>
        </a:solidFill>
        <a:effectLst/>
      </p:bgPr>
    </p:bg>
    <p:spTree>
      <p:nvGrpSpPr>
        <p:cNvPr id="1" name="">
          <a:extLst>
            <a:ext uri="{FF2B5EF4-FFF2-40B4-BE49-F238E27FC236}">
              <a16:creationId xmlns:a16="http://schemas.microsoft.com/office/drawing/2014/main" id="{DD8F3D57-6450-3AB2-432A-2C64D54EA7C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6FCED9B-6D29-68F2-3347-03E002DA088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228600" y="3300664"/>
            <a:ext cx="4939692" cy="7064318"/>
          </a:xfrm>
          <a:prstGeom prst="rect">
            <a:avLst/>
          </a:prstGeom>
        </p:spPr>
      </p:pic>
      <p:sp>
        <p:nvSpPr>
          <p:cNvPr id="8" name="Freeform 10">
            <a:extLst>
              <a:ext uri="{FF2B5EF4-FFF2-40B4-BE49-F238E27FC236}">
                <a16:creationId xmlns:a16="http://schemas.microsoft.com/office/drawing/2014/main" id="{053E102A-6F7F-8FF7-E082-D3F7DC663182}"/>
              </a:ext>
            </a:extLst>
          </p:cNvPr>
          <p:cNvSpPr/>
          <p:nvPr/>
        </p:nvSpPr>
        <p:spPr>
          <a:xfrm rot="18753368">
            <a:off x="15640747" y="7983549"/>
            <a:ext cx="1860647" cy="1905691"/>
          </a:xfrm>
          <a:custGeom>
            <a:avLst/>
            <a:gdLst/>
            <a:ahLst/>
            <a:cxnLst/>
            <a:rect l="l" t="t" r="r" b="b"/>
            <a:pathLst>
              <a:path w="1860647" h="1905691">
                <a:moveTo>
                  <a:pt x="0" y="0"/>
                </a:moveTo>
                <a:lnTo>
                  <a:pt x="1860647" y="0"/>
                </a:lnTo>
                <a:lnTo>
                  <a:pt x="1860647" y="1905691"/>
                </a:lnTo>
                <a:lnTo>
                  <a:pt x="0" y="19056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3">
            <a:extLst>
              <a:ext uri="{FF2B5EF4-FFF2-40B4-BE49-F238E27FC236}">
                <a16:creationId xmlns:a16="http://schemas.microsoft.com/office/drawing/2014/main" id="{2DA8C236-82E2-4511-3718-24F06967C558}"/>
              </a:ext>
            </a:extLst>
          </p:cNvPr>
          <p:cNvSpPr/>
          <p:nvPr/>
        </p:nvSpPr>
        <p:spPr>
          <a:xfrm flipH="1">
            <a:off x="15072491" y="272216"/>
            <a:ext cx="3142415" cy="3022432"/>
          </a:xfrm>
          <a:custGeom>
            <a:avLst/>
            <a:gdLst/>
            <a:ahLst/>
            <a:cxnLst/>
            <a:rect l="l" t="t" r="r" b="b"/>
            <a:pathLst>
              <a:path w="3142415" h="3022432">
                <a:moveTo>
                  <a:pt x="3142416" y="0"/>
                </a:moveTo>
                <a:lnTo>
                  <a:pt x="0" y="0"/>
                </a:lnTo>
                <a:lnTo>
                  <a:pt x="0" y="3022432"/>
                </a:lnTo>
                <a:lnTo>
                  <a:pt x="3142416" y="3022432"/>
                </a:lnTo>
                <a:lnTo>
                  <a:pt x="314241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1" name="Picture 10" descr="Wow Koala">
            <a:extLst>
              <a:ext uri="{FF2B5EF4-FFF2-40B4-BE49-F238E27FC236}">
                <a16:creationId xmlns:a16="http://schemas.microsoft.com/office/drawing/2014/main" id="{4AF34E87-58C8-7678-AFFE-12C04EC14C0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149710" flipH="1">
            <a:off x="14108202" y="3687905"/>
            <a:ext cx="2911193" cy="2911193"/>
          </a:xfrm>
          <a:prstGeom prst="rect">
            <a:avLst/>
          </a:prstGeom>
        </p:spPr>
      </p:pic>
      <p:sp>
        <p:nvSpPr>
          <p:cNvPr id="13" name="Rectangle 12">
            <a:extLst>
              <a:ext uri="{FF2B5EF4-FFF2-40B4-BE49-F238E27FC236}">
                <a16:creationId xmlns:a16="http://schemas.microsoft.com/office/drawing/2014/main" id="{07201A7A-2BA6-1BCA-F3A2-C974604A7AA9}"/>
              </a:ext>
            </a:extLst>
          </p:cNvPr>
          <p:cNvSpPr/>
          <p:nvPr/>
        </p:nvSpPr>
        <p:spPr>
          <a:xfrm>
            <a:off x="4343400" y="571500"/>
            <a:ext cx="9829800" cy="1670884"/>
          </a:xfrm>
          <a:prstGeom prst="rect">
            <a:avLst/>
          </a:prstGeom>
          <a:solidFill>
            <a:srgbClr val="DBEF1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rgbClr val="003063"/>
                </a:solidFill>
                <a:latin typeface="Times New Roman" panose="02020603050405020304" pitchFamily="18" charset="0"/>
                <a:cs typeface="Times New Roman" panose="02020603050405020304" pitchFamily="18" charset="0"/>
              </a:rPr>
              <a:t>QUY TẮC AN TOÀN</a:t>
            </a:r>
            <a:endParaRPr lang="en-US" sz="4000" b="1">
              <a:solidFill>
                <a:srgbClr val="003063"/>
              </a:solidFill>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EC0D560C-FF76-53DE-12F2-D9EF3DAEFEF3}"/>
              </a:ext>
            </a:extLst>
          </p:cNvPr>
          <p:cNvSpPr/>
          <p:nvPr/>
        </p:nvSpPr>
        <p:spPr>
          <a:xfrm>
            <a:off x="3942618" y="2686101"/>
            <a:ext cx="2947158" cy="384799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a:latin typeface="+mj-lt"/>
              </a:rPr>
              <a:t>Sử dụng vật liệu tiết kiệm</a:t>
            </a:r>
            <a:endParaRPr lang="en-US" sz="4000">
              <a:latin typeface="+mj-lt"/>
            </a:endParaRPr>
          </a:p>
        </p:txBody>
      </p:sp>
      <p:sp>
        <p:nvSpPr>
          <p:cNvPr id="15" name="Oval 14">
            <a:extLst>
              <a:ext uri="{FF2B5EF4-FFF2-40B4-BE49-F238E27FC236}">
                <a16:creationId xmlns:a16="http://schemas.microsoft.com/office/drawing/2014/main" id="{6B2DC227-0CDB-8991-2206-83A2362373EF}"/>
              </a:ext>
            </a:extLst>
          </p:cNvPr>
          <p:cNvSpPr/>
          <p:nvPr/>
        </p:nvSpPr>
        <p:spPr>
          <a:xfrm>
            <a:off x="7602648" y="4552898"/>
            <a:ext cx="2662140" cy="3962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a:latin typeface="+mj-lt"/>
              </a:rPr>
              <a:t>Chú ý khi sử dụng dao kéo</a:t>
            </a:r>
            <a:endParaRPr lang="en-US" sz="4000">
              <a:latin typeface="+mj-lt"/>
            </a:endParaRPr>
          </a:p>
        </p:txBody>
      </p:sp>
      <p:sp>
        <p:nvSpPr>
          <p:cNvPr id="16" name="Oval 15">
            <a:extLst>
              <a:ext uri="{FF2B5EF4-FFF2-40B4-BE49-F238E27FC236}">
                <a16:creationId xmlns:a16="http://schemas.microsoft.com/office/drawing/2014/main" id="{D5CD5ADC-377D-058B-DCDE-A0147EFC2C1B}"/>
              </a:ext>
            </a:extLst>
          </p:cNvPr>
          <p:cNvSpPr/>
          <p:nvPr/>
        </p:nvSpPr>
        <p:spPr>
          <a:xfrm>
            <a:off x="11378561" y="2857500"/>
            <a:ext cx="2590800" cy="384799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a:latin typeface="+mj-lt"/>
              </a:rPr>
              <a:t>Dọn dẹp sạch sẽ sau khi làm xong</a:t>
            </a:r>
            <a:endParaRPr lang="en-US" sz="4000">
              <a:latin typeface="+mj-lt"/>
            </a:endParaRPr>
          </a:p>
        </p:txBody>
      </p:sp>
    </p:spTree>
    <p:extLst>
      <p:ext uri="{BB962C8B-B14F-4D97-AF65-F5344CB8AC3E}">
        <p14:creationId xmlns:p14="http://schemas.microsoft.com/office/powerpoint/2010/main" val="652868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DBEA"/>
        </a:solidFill>
        <a:effectLst/>
      </p:bgPr>
    </p:bg>
    <p:spTree>
      <p:nvGrpSpPr>
        <p:cNvPr id="1" name="">
          <a:extLst>
            <a:ext uri="{FF2B5EF4-FFF2-40B4-BE49-F238E27FC236}">
              <a16:creationId xmlns:a16="http://schemas.microsoft.com/office/drawing/2014/main" id="{E5772F67-74CB-BABF-677E-54521BE6EFA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55AA484-6563-E994-64DC-28635A4595A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228600" y="3300664"/>
            <a:ext cx="4939692" cy="7064318"/>
          </a:xfrm>
          <a:prstGeom prst="rect">
            <a:avLst/>
          </a:prstGeom>
        </p:spPr>
      </p:pic>
      <p:pic>
        <p:nvPicPr>
          <p:cNvPr id="6" name="Picture 5" descr="Shape, rectangle&#10;&#10;Description automatically generated">
            <a:extLst>
              <a:ext uri="{FF2B5EF4-FFF2-40B4-BE49-F238E27FC236}">
                <a16:creationId xmlns:a16="http://schemas.microsoft.com/office/drawing/2014/main" id="{628256BE-08F5-F81A-6B95-0DB76BF322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530164"/>
            <a:ext cx="10102895" cy="6301430"/>
          </a:xfrm>
          <a:prstGeom prst="rect">
            <a:avLst/>
          </a:prstGeom>
        </p:spPr>
      </p:pic>
      <p:sp>
        <p:nvSpPr>
          <p:cNvPr id="7" name="TextBox 6">
            <a:extLst>
              <a:ext uri="{FF2B5EF4-FFF2-40B4-BE49-F238E27FC236}">
                <a16:creationId xmlns:a16="http://schemas.microsoft.com/office/drawing/2014/main" id="{5E78EB82-B7D0-2199-B2FE-CA3E0D5FF5DA}"/>
              </a:ext>
            </a:extLst>
          </p:cNvPr>
          <p:cNvSpPr txBox="1"/>
          <p:nvPr/>
        </p:nvSpPr>
        <p:spPr>
          <a:xfrm rot="21354588">
            <a:off x="5963163" y="2185763"/>
            <a:ext cx="9372600" cy="1446550"/>
          </a:xfrm>
          <a:prstGeom prst="rect">
            <a:avLst/>
          </a:prstGeom>
          <a:noFill/>
        </p:spPr>
        <p:txBody>
          <a:bodyPr wrap="square" rtlCol="0">
            <a:spAutoFit/>
          </a:bodyPr>
          <a:lstStyle/>
          <a:p>
            <a:r>
              <a:rPr lang="en-US" sz="8800" b="1">
                <a:solidFill>
                  <a:schemeClr val="bg1"/>
                </a:solidFill>
                <a:latin typeface="Times New Roman" panose="02020603050405020304" pitchFamily="18" charset="0"/>
                <a:cs typeface="Times New Roman" panose="02020603050405020304" pitchFamily="18" charset="0"/>
              </a:rPr>
              <a:t> Thực hành</a:t>
            </a:r>
          </a:p>
        </p:txBody>
      </p:sp>
      <p:sp>
        <p:nvSpPr>
          <p:cNvPr id="8" name="Freeform 10">
            <a:extLst>
              <a:ext uri="{FF2B5EF4-FFF2-40B4-BE49-F238E27FC236}">
                <a16:creationId xmlns:a16="http://schemas.microsoft.com/office/drawing/2014/main" id="{9FAA1E1B-2479-273A-137A-476593D781C7}"/>
              </a:ext>
            </a:extLst>
          </p:cNvPr>
          <p:cNvSpPr/>
          <p:nvPr/>
        </p:nvSpPr>
        <p:spPr>
          <a:xfrm rot="18753368">
            <a:off x="15640747" y="7983549"/>
            <a:ext cx="1860647" cy="1905691"/>
          </a:xfrm>
          <a:custGeom>
            <a:avLst/>
            <a:gdLst/>
            <a:ahLst/>
            <a:cxnLst/>
            <a:rect l="l" t="t" r="r" b="b"/>
            <a:pathLst>
              <a:path w="1860647" h="1905691">
                <a:moveTo>
                  <a:pt x="0" y="0"/>
                </a:moveTo>
                <a:lnTo>
                  <a:pt x="1860647" y="0"/>
                </a:lnTo>
                <a:lnTo>
                  <a:pt x="1860647" y="1905691"/>
                </a:lnTo>
                <a:lnTo>
                  <a:pt x="0" y="19056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3">
            <a:extLst>
              <a:ext uri="{FF2B5EF4-FFF2-40B4-BE49-F238E27FC236}">
                <a16:creationId xmlns:a16="http://schemas.microsoft.com/office/drawing/2014/main" id="{9D56E93F-A9DF-9F69-5B22-B6A72BA30658}"/>
              </a:ext>
            </a:extLst>
          </p:cNvPr>
          <p:cNvSpPr/>
          <p:nvPr/>
        </p:nvSpPr>
        <p:spPr>
          <a:xfrm flipH="1">
            <a:off x="15072491" y="272216"/>
            <a:ext cx="3142415" cy="3022432"/>
          </a:xfrm>
          <a:custGeom>
            <a:avLst/>
            <a:gdLst/>
            <a:ahLst/>
            <a:cxnLst/>
            <a:rect l="l" t="t" r="r" b="b"/>
            <a:pathLst>
              <a:path w="3142415" h="3022432">
                <a:moveTo>
                  <a:pt x="3142416" y="0"/>
                </a:moveTo>
                <a:lnTo>
                  <a:pt x="0" y="0"/>
                </a:lnTo>
                <a:lnTo>
                  <a:pt x="0" y="3022432"/>
                </a:lnTo>
                <a:lnTo>
                  <a:pt x="3142416" y="3022432"/>
                </a:lnTo>
                <a:lnTo>
                  <a:pt x="3142416"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1" name="Picture 10" descr="Wow Koala">
            <a:extLst>
              <a:ext uri="{FF2B5EF4-FFF2-40B4-BE49-F238E27FC236}">
                <a16:creationId xmlns:a16="http://schemas.microsoft.com/office/drawing/2014/main" id="{C5DAB8DE-4E36-9A9B-21F0-C0E7555C31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149710" flipH="1">
            <a:off x="11494099" y="3342835"/>
            <a:ext cx="2911193" cy="2911193"/>
          </a:xfrm>
          <a:prstGeom prst="rect">
            <a:avLst/>
          </a:prstGeom>
        </p:spPr>
      </p:pic>
    </p:spTree>
    <p:extLst>
      <p:ext uri="{BB962C8B-B14F-4D97-AF65-F5344CB8AC3E}">
        <p14:creationId xmlns:p14="http://schemas.microsoft.com/office/powerpoint/2010/main" val="3443520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DBEA"/>
        </a:solidFill>
        <a:effectLst/>
      </p:bgPr>
    </p:bg>
    <p:spTree>
      <p:nvGrpSpPr>
        <p:cNvPr id="1" name="">
          <a:extLst>
            <a:ext uri="{FF2B5EF4-FFF2-40B4-BE49-F238E27FC236}">
              <a16:creationId xmlns:a16="http://schemas.microsoft.com/office/drawing/2014/main" id="{B963916E-E3F5-F714-D981-8E7B8ABE4E2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646E607-E2B6-6AD2-8712-ED8580A9E969}"/>
              </a:ext>
            </a:extLst>
          </p:cNvPr>
          <p:cNvSpPr txBox="1"/>
          <p:nvPr/>
        </p:nvSpPr>
        <p:spPr>
          <a:xfrm>
            <a:off x="609600" y="188308"/>
            <a:ext cx="8153400" cy="830997"/>
          </a:xfrm>
          <a:prstGeom prst="rect">
            <a:avLst/>
          </a:prstGeom>
          <a:solidFill>
            <a:srgbClr val="009EDE"/>
          </a:solidFill>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r>
              <a:rPr lang="en-US" sz="4800" b="1">
                <a:solidFill>
                  <a:schemeClr val="bg1"/>
                </a:solidFill>
                <a:latin typeface="Times New Roman" panose="02020603050405020304" pitchFamily="18" charset="0"/>
                <a:cs typeface="Times New Roman" panose="02020603050405020304" pitchFamily="18" charset="0"/>
              </a:rPr>
              <a:t> 3.</a:t>
            </a:r>
            <a:r>
              <a:rPr lang="vi-VN" sz="4800" b="1">
                <a:solidFill>
                  <a:schemeClr val="bg1"/>
                </a:solidFill>
                <a:latin typeface="Times New Roman" panose="02020603050405020304" pitchFamily="18" charset="0"/>
                <a:cs typeface="Times New Roman" panose="02020603050405020304" pitchFamily="18" charset="0"/>
              </a:rPr>
              <a:t>GIỚI THIỆU SẢN PHẨM</a:t>
            </a:r>
            <a:endParaRPr lang="en-US" sz="4800" b="1">
              <a:solidFill>
                <a:schemeClr val="bg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7DD0000-F006-70A4-AA30-E0DC59E67A72}"/>
              </a:ext>
            </a:extLst>
          </p:cNvPr>
          <p:cNvSpPr/>
          <p:nvPr/>
        </p:nvSpPr>
        <p:spPr>
          <a:xfrm>
            <a:off x="1676400" y="1485900"/>
            <a:ext cx="15163800" cy="8001000"/>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3F634CA-9937-D1D6-DDB0-33DD082C815C}"/>
              </a:ext>
            </a:extLst>
          </p:cNvPr>
          <p:cNvSpPr/>
          <p:nvPr/>
        </p:nvSpPr>
        <p:spPr>
          <a:xfrm>
            <a:off x="1676400" y="1485900"/>
            <a:ext cx="15163800" cy="1295400"/>
          </a:xfrm>
          <a:prstGeom prst="rect">
            <a:avLst/>
          </a:prstGeom>
          <a:solidFill>
            <a:srgbClr val="009EDE"/>
          </a:solidFill>
        </p:spPr>
        <p:style>
          <a:lnRef idx="2">
            <a:schemeClr val="dk1"/>
          </a:lnRef>
          <a:fillRef idx="1">
            <a:schemeClr val="lt1"/>
          </a:fillRef>
          <a:effectRef idx="0">
            <a:schemeClr val="dk1"/>
          </a:effectRef>
          <a:fontRef idx="minor">
            <a:schemeClr val="dk1"/>
          </a:fontRef>
        </p:style>
        <p:txBody>
          <a:bodyPr rtlCol="0" anchor="ctr"/>
          <a:lstStyle/>
          <a:p>
            <a:pPr algn="ctr"/>
            <a:r>
              <a:rPr lang="vi-VN" sz="4000" b="1">
                <a:solidFill>
                  <a:schemeClr val="bg1"/>
                </a:solidFill>
                <a:latin typeface="+mj-lt"/>
              </a:rPr>
              <a:t>PHIẾU ĐÁNH GIÁ SẢN PHẨM</a:t>
            </a:r>
            <a:endParaRPr lang="en-US" sz="4000" b="1">
              <a:solidFill>
                <a:schemeClr val="bg1"/>
              </a:solidFill>
              <a:latin typeface="+mj-lt"/>
            </a:endParaRPr>
          </a:p>
        </p:txBody>
      </p:sp>
      <p:sp>
        <p:nvSpPr>
          <p:cNvPr id="8" name="Rectangle 7">
            <a:extLst>
              <a:ext uri="{FF2B5EF4-FFF2-40B4-BE49-F238E27FC236}">
                <a16:creationId xmlns:a16="http://schemas.microsoft.com/office/drawing/2014/main" id="{7E7C6B9F-1C5D-AEE3-F6C3-D9DDA777993B}"/>
              </a:ext>
            </a:extLst>
          </p:cNvPr>
          <p:cNvSpPr/>
          <p:nvPr/>
        </p:nvSpPr>
        <p:spPr>
          <a:xfrm>
            <a:off x="1676400" y="2781300"/>
            <a:ext cx="15163800" cy="1295400"/>
          </a:xfrm>
          <a:prstGeom prst="rect">
            <a:avLst/>
          </a:prstGeom>
          <a:solidFill>
            <a:srgbClr val="76E3FF"/>
          </a:solidFill>
        </p:spPr>
        <p:style>
          <a:lnRef idx="2">
            <a:schemeClr val="dk1"/>
          </a:lnRef>
          <a:fillRef idx="1">
            <a:schemeClr val="lt1"/>
          </a:fillRef>
          <a:effectRef idx="0">
            <a:schemeClr val="dk1"/>
          </a:effectRef>
          <a:fontRef idx="minor">
            <a:schemeClr val="dk1"/>
          </a:fontRef>
        </p:style>
        <p:txBody>
          <a:bodyPr rtlCol="0" anchor="ctr"/>
          <a:lstStyle/>
          <a:p>
            <a:r>
              <a:rPr lang="vi-VN" sz="4000">
                <a:solidFill>
                  <a:schemeClr val="tx1"/>
                </a:solidFill>
                <a:latin typeface="+mj-lt"/>
              </a:rPr>
              <a:t>              YÊU CẦU</a:t>
            </a:r>
            <a:endParaRPr lang="en-US" sz="4000">
              <a:solidFill>
                <a:schemeClr val="tx1"/>
              </a:solidFill>
              <a:latin typeface="+mj-lt"/>
            </a:endParaRPr>
          </a:p>
        </p:txBody>
      </p:sp>
      <p:cxnSp>
        <p:nvCxnSpPr>
          <p:cNvPr id="10" name="Straight Connector 9">
            <a:extLst>
              <a:ext uri="{FF2B5EF4-FFF2-40B4-BE49-F238E27FC236}">
                <a16:creationId xmlns:a16="http://schemas.microsoft.com/office/drawing/2014/main" id="{4316C55C-FBBE-1CEB-9AC0-7081973C23B4}"/>
              </a:ext>
            </a:extLst>
          </p:cNvPr>
          <p:cNvCxnSpPr/>
          <p:nvPr/>
        </p:nvCxnSpPr>
        <p:spPr>
          <a:xfrm>
            <a:off x="8610600" y="2781300"/>
            <a:ext cx="0" cy="6705600"/>
          </a:xfrm>
          <a:prstGeom prst="line">
            <a:avLst/>
          </a:prstGeom>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1F20BDFD-7488-4D85-5494-5E4C6EDBB864}"/>
              </a:ext>
            </a:extLst>
          </p:cNvPr>
          <p:cNvCxnSpPr/>
          <p:nvPr/>
        </p:nvCxnSpPr>
        <p:spPr>
          <a:xfrm>
            <a:off x="11353800" y="2781300"/>
            <a:ext cx="0" cy="6705600"/>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1E02ED4C-1AF2-D473-40ED-50EE0EF93619}"/>
              </a:ext>
            </a:extLst>
          </p:cNvPr>
          <p:cNvCxnSpPr/>
          <p:nvPr/>
        </p:nvCxnSpPr>
        <p:spPr>
          <a:xfrm>
            <a:off x="14097000" y="2781300"/>
            <a:ext cx="0" cy="6705600"/>
          </a:xfrm>
          <a:prstGeom prst="line">
            <a:avLst/>
          </a:prstGeom>
        </p:spPr>
        <p:style>
          <a:lnRef idx="2">
            <a:schemeClr val="dk1"/>
          </a:lnRef>
          <a:fillRef idx="0">
            <a:schemeClr val="dk1"/>
          </a:fillRef>
          <a:effectRef idx="1">
            <a:schemeClr val="dk1"/>
          </a:effectRef>
          <a:fontRef idx="minor">
            <a:schemeClr val="tx1"/>
          </a:fontRef>
        </p:style>
      </p:cxnSp>
      <p:pic>
        <p:nvPicPr>
          <p:cNvPr id="14" name="Graphic 13" descr="Expressionless face outline with solid fill">
            <a:extLst>
              <a:ext uri="{FF2B5EF4-FFF2-40B4-BE49-F238E27FC236}">
                <a16:creationId xmlns:a16="http://schemas.microsoft.com/office/drawing/2014/main" id="{71700354-94E6-FC45-82ED-B3ADCAEC82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203264" y="2971800"/>
            <a:ext cx="914400" cy="914400"/>
          </a:xfrm>
          <a:prstGeom prst="rect">
            <a:avLst/>
          </a:prstGeom>
        </p:spPr>
      </p:pic>
      <p:pic>
        <p:nvPicPr>
          <p:cNvPr id="16" name="Graphic 15" descr="Sad face outline with solid fill">
            <a:extLst>
              <a:ext uri="{FF2B5EF4-FFF2-40B4-BE49-F238E27FC236}">
                <a16:creationId xmlns:a16="http://schemas.microsoft.com/office/drawing/2014/main" id="{15073825-00EA-5798-CD54-15546DB782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946463" y="2971800"/>
            <a:ext cx="914400" cy="914400"/>
          </a:xfrm>
          <a:prstGeom prst="rect">
            <a:avLst/>
          </a:prstGeom>
        </p:spPr>
      </p:pic>
      <p:pic>
        <p:nvPicPr>
          <p:cNvPr id="18" name="Graphic 17" descr="Angel face outline with solid fill">
            <a:extLst>
              <a:ext uri="{FF2B5EF4-FFF2-40B4-BE49-F238E27FC236}">
                <a16:creationId xmlns:a16="http://schemas.microsoft.com/office/drawing/2014/main" id="{3115A302-BC14-33A6-AB46-EA5C9B487D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25000" y="2971800"/>
            <a:ext cx="914400" cy="914400"/>
          </a:xfrm>
          <a:prstGeom prst="rect">
            <a:avLst/>
          </a:prstGeom>
        </p:spPr>
      </p:pic>
      <p:sp>
        <p:nvSpPr>
          <p:cNvPr id="21" name="TextBox 20">
            <a:extLst>
              <a:ext uri="{FF2B5EF4-FFF2-40B4-BE49-F238E27FC236}">
                <a16:creationId xmlns:a16="http://schemas.microsoft.com/office/drawing/2014/main" id="{BD999314-B4A6-37CF-9400-013D69903B05}"/>
              </a:ext>
            </a:extLst>
          </p:cNvPr>
          <p:cNvSpPr txBox="1"/>
          <p:nvPr/>
        </p:nvSpPr>
        <p:spPr>
          <a:xfrm>
            <a:off x="1840062" y="4412159"/>
            <a:ext cx="14847737" cy="769441"/>
          </a:xfrm>
          <a:prstGeom prst="rect">
            <a:avLst/>
          </a:prstGeom>
          <a:noFill/>
        </p:spPr>
        <p:txBody>
          <a:bodyPr wrap="square" rtlCol="0">
            <a:spAutoFit/>
          </a:bodyPr>
          <a:lstStyle/>
          <a:p>
            <a:r>
              <a:rPr lang="vi-VN" sz="4400">
                <a:latin typeface="+mj-lt"/>
              </a:rPr>
              <a:t>Làm đèn tròn đều, cân đối.            ?                    ?                   ?</a:t>
            </a:r>
            <a:endParaRPr lang="en-US" sz="4400">
              <a:latin typeface="+mj-lt"/>
            </a:endParaRPr>
          </a:p>
        </p:txBody>
      </p:sp>
      <p:sp>
        <p:nvSpPr>
          <p:cNvPr id="22" name="TextBox 21">
            <a:extLst>
              <a:ext uri="{FF2B5EF4-FFF2-40B4-BE49-F238E27FC236}">
                <a16:creationId xmlns:a16="http://schemas.microsoft.com/office/drawing/2014/main" id="{52C6AB93-D4A0-1C64-582C-D9F139A229CF}"/>
              </a:ext>
            </a:extLst>
          </p:cNvPr>
          <p:cNvSpPr txBox="1"/>
          <p:nvPr/>
        </p:nvSpPr>
        <p:spPr>
          <a:xfrm>
            <a:off x="1840062" y="5386411"/>
            <a:ext cx="14847737" cy="769441"/>
          </a:xfrm>
          <a:prstGeom prst="rect">
            <a:avLst/>
          </a:prstGeom>
          <a:noFill/>
        </p:spPr>
        <p:txBody>
          <a:bodyPr wrap="square" rtlCol="0">
            <a:spAutoFit/>
          </a:bodyPr>
          <a:lstStyle/>
          <a:p>
            <a:r>
              <a:rPr lang="vi-VN" sz="4400">
                <a:latin typeface="+mj-lt"/>
              </a:rPr>
              <a:t>Quai xách ở vị trí phù hợp.            ?                    ?                   ?</a:t>
            </a:r>
            <a:endParaRPr lang="en-US" sz="4400">
              <a:latin typeface="+mj-lt"/>
            </a:endParaRPr>
          </a:p>
        </p:txBody>
      </p:sp>
      <p:sp>
        <p:nvSpPr>
          <p:cNvPr id="23" name="TextBox 22">
            <a:extLst>
              <a:ext uri="{FF2B5EF4-FFF2-40B4-BE49-F238E27FC236}">
                <a16:creationId xmlns:a16="http://schemas.microsoft.com/office/drawing/2014/main" id="{0AA59C18-F841-F9BD-F1FB-DA1BFE5ECC95}"/>
              </a:ext>
            </a:extLst>
          </p:cNvPr>
          <p:cNvSpPr txBox="1"/>
          <p:nvPr/>
        </p:nvSpPr>
        <p:spPr>
          <a:xfrm>
            <a:off x="1840062" y="6360663"/>
            <a:ext cx="14847737" cy="769441"/>
          </a:xfrm>
          <a:prstGeom prst="rect">
            <a:avLst/>
          </a:prstGeom>
          <a:noFill/>
        </p:spPr>
        <p:txBody>
          <a:bodyPr wrap="square" rtlCol="0">
            <a:spAutoFit/>
          </a:bodyPr>
          <a:lstStyle/>
          <a:p>
            <a:r>
              <a:rPr lang="vi-VN" sz="4400">
                <a:latin typeface="+mj-lt"/>
              </a:rPr>
              <a:t>Màu sắc hài hòa.                            ?                    ?                   ?</a:t>
            </a:r>
            <a:endParaRPr lang="en-US" sz="4400">
              <a:latin typeface="+mj-lt"/>
            </a:endParaRPr>
          </a:p>
        </p:txBody>
      </p:sp>
      <p:sp>
        <p:nvSpPr>
          <p:cNvPr id="24" name="TextBox 23">
            <a:extLst>
              <a:ext uri="{FF2B5EF4-FFF2-40B4-BE49-F238E27FC236}">
                <a16:creationId xmlns:a16="http://schemas.microsoft.com/office/drawing/2014/main" id="{667FB0B7-517A-BB32-972A-1DE73A11F9EE}"/>
              </a:ext>
            </a:extLst>
          </p:cNvPr>
          <p:cNvSpPr txBox="1"/>
          <p:nvPr/>
        </p:nvSpPr>
        <p:spPr>
          <a:xfrm>
            <a:off x="1840062" y="7334915"/>
            <a:ext cx="14847737" cy="769441"/>
          </a:xfrm>
          <a:prstGeom prst="rect">
            <a:avLst/>
          </a:prstGeom>
          <a:noFill/>
        </p:spPr>
        <p:txBody>
          <a:bodyPr wrap="square" rtlCol="0">
            <a:spAutoFit/>
          </a:bodyPr>
          <a:lstStyle/>
          <a:p>
            <a:r>
              <a:rPr lang="vi-VN" sz="4400">
                <a:latin typeface="+mj-lt"/>
              </a:rPr>
              <a:t>Trang trí đẹp.                                 ?                    ?                   ?</a:t>
            </a:r>
            <a:endParaRPr lang="en-US" sz="4400">
              <a:latin typeface="+mj-lt"/>
            </a:endParaRPr>
          </a:p>
        </p:txBody>
      </p:sp>
      <p:sp>
        <p:nvSpPr>
          <p:cNvPr id="25" name="TextBox 24">
            <a:extLst>
              <a:ext uri="{FF2B5EF4-FFF2-40B4-BE49-F238E27FC236}">
                <a16:creationId xmlns:a16="http://schemas.microsoft.com/office/drawing/2014/main" id="{A107AD6B-A5C7-500F-4947-7263473568FD}"/>
              </a:ext>
            </a:extLst>
          </p:cNvPr>
          <p:cNvSpPr txBox="1"/>
          <p:nvPr/>
        </p:nvSpPr>
        <p:spPr>
          <a:xfrm>
            <a:off x="1840062" y="8186230"/>
            <a:ext cx="14847737" cy="769441"/>
          </a:xfrm>
          <a:prstGeom prst="rect">
            <a:avLst/>
          </a:prstGeom>
          <a:noFill/>
        </p:spPr>
        <p:txBody>
          <a:bodyPr wrap="square" rtlCol="0">
            <a:spAutoFit/>
          </a:bodyPr>
          <a:lstStyle/>
          <a:p>
            <a:r>
              <a:rPr lang="vi-VN" sz="4400">
                <a:latin typeface="+mj-lt"/>
              </a:rPr>
              <a:t>Đèn chắc chắn.                              ?                    ?                   ?</a:t>
            </a:r>
            <a:endParaRPr lang="en-US" sz="4400">
              <a:latin typeface="+mj-lt"/>
            </a:endParaRPr>
          </a:p>
        </p:txBody>
      </p:sp>
    </p:spTree>
    <p:extLst>
      <p:ext uri="{BB962C8B-B14F-4D97-AF65-F5344CB8AC3E}">
        <p14:creationId xmlns:p14="http://schemas.microsoft.com/office/powerpoint/2010/main" val="2836294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DBEA"/>
        </a:solidFill>
        <a:effectLst/>
      </p:bgPr>
    </p:bg>
    <p:spTree>
      <p:nvGrpSpPr>
        <p:cNvPr id="1" name="">
          <a:extLst>
            <a:ext uri="{FF2B5EF4-FFF2-40B4-BE49-F238E27FC236}">
              <a16:creationId xmlns:a16="http://schemas.microsoft.com/office/drawing/2014/main" id="{275FF2C7-E86D-036E-AA2C-7FC53E77159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7E029AF-4B73-3E83-EE39-0A73DAF7D7A0}"/>
              </a:ext>
            </a:extLst>
          </p:cNvPr>
          <p:cNvSpPr txBox="1"/>
          <p:nvPr/>
        </p:nvSpPr>
        <p:spPr>
          <a:xfrm>
            <a:off x="609600" y="188308"/>
            <a:ext cx="8153400" cy="830997"/>
          </a:xfrm>
          <a:prstGeom prst="rect">
            <a:avLst/>
          </a:prstGeom>
          <a:solidFill>
            <a:srgbClr val="009EDE"/>
          </a:solidFill>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r>
              <a:rPr lang="en-US" sz="4800" b="1">
                <a:solidFill>
                  <a:schemeClr val="bg1"/>
                </a:solidFill>
                <a:latin typeface="Times New Roman" panose="02020603050405020304" pitchFamily="18" charset="0"/>
                <a:cs typeface="Times New Roman" panose="02020603050405020304" pitchFamily="18" charset="0"/>
              </a:rPr>
              <a:t> 3.</a:t>
            </a:r>
            <a:r>
              <a:rPr lang="vi-VN" sz="4800" b="1">
                <a:solidFill>
                  <a:schemeClr val="bg1"/>
                </a:solidFill>
                <a:latin typeface="Times New Roman" panose="02020603050405020304" pitchFamily="18" charset="0"/>
                <a:cs typeface="Times New Roman" panose="02020603050405020304" pitchFamily="18" charset="0"/>
              </a:rPr>
              <a:t>GIỚI THIỆU SẢN PHẨM</a:t>
            </a:r>
            <a:endParaRPr lang="en-US" sz="4800" b="1">
              <a:solidFill>
                <a:schemeClr val="bg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15FE2F84-F534-08B4-E239-25EE9802816F}"/>
              </a:ext>
            </a:extLst>
          </p:cNvPr>
          <p:cNvSpPr/>
          <p:nvPr/>
        </p:nvSpPr>
        <p:spPr>
          <a:xfrm>
            <a:off x="1676400" y="1485900"/>
            <a:ext cx="15163800" cy="8001000"/>
          </a:xfrm>
          <a:prstGeom prst="rect">
            <a:avLst/>
          </a:prstGeom>
          <a:solidFill>
            <a:srgbClr val="F8E4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D757D8E-7114-8AA0-1BAC-31FE4382810E}"/>
              </a:ext>
            </a:extLst>
          </p:cNvPr>
          <p:cNvSpPr/>
          <p:nvPr/>
        </p:nvSpPr>
        <p:spPr>
          <a:xfrm>
            <a:off x="1676400" y="1485900"/>
            <a:ext cx="15163800" cy="1295400"/>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r>
              <a:rPr lang="vi-VN" sz="4000" b="1">
                <a:solidFill>
                  <a:schemeClr val="tx1"/>
                </a:solidFill>
                <a:latin typeface="+mj-lt"/>
              </a:rPr>
              <a:t>BẢNG TÍNH TOÀN CHI PHÍ LÀM ĐÈN LỒNG</a:t>
            </a:r>
            <a:endParaRPr lang="en-US" sz="4000" b="1">
              <a:solidFill>
                <a:schemeClr val="tx1"/>
              </a:solidFill>
              <a:latin typeface="+mj-lt"/>
            </a:endParaRPr>
          </a:p>
        </p:txBody>
      </p:sp>
      <p:sp>
        <p:nvSpPr>
          <p:cNvPr id="8" name="Rectangle 7">
            <a:extLst>
              <a:ext uri="{FF2B5EF4-FFF2-40B4-BE49-F238E27FC236}">
                <a16:creationId xmlns:a16="http://schemas.microsoft.com/office/drawing/2014/main" id="{7833FA3B-8578-8DCF-B4EE-C443EF8CDCCF}"/>
              </a:ext>
            </a:extLst>
          </p:cNvPr>
          <p:cNvSpPr/>
          <p:nvPr/>
        </p:nvSpPr>
        <p:spPr>
          <a:xfrm>
            <a:off x="1676400" y="2781300"/>
            <a:ext cx="15163800" cy="1295400"/>
          </a:xfrm>
          <a:prstGeom prst="rect">
            <a:avLst/>
          </a:prstGeo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r>
              <a:rPr lang="vi-VN" sz="4000">
                <a:solidFill>
                  <a:schemeClr val="tx1"/>
                </a:solidFill>
                <a:latin typeface="+mj-lt"/>
              </a:rPr>
              <a:t>              Vật liệu                                Số lượng      Giá tiền         Tổng tiền</a:t>
            </a:r>
            <a:endParaRPr lang="en-US" sz="4000">
              <a:solidFill>
                <a:schemeClr val="tx1"/>
              </a:solidFill>
              <a:latin typeface="+mj-lt"/>
            </a:endParaRPr>
          </a:p>
        </p:txBody>
      </p:sp>
      <p:cxnSp>
        <p:nvCxnSpPr>
          <p:cNvPr id="10" name="Straight Connector 9">
            <a:extLst>
              <a:ext uri="{FF2B5EF4-FFF2-40B4-BE49-F238E27FC236}">
                <a16:creationId xmlns:a16="http://schemas.microsoft.com/office/drawing/2014/main" id="{26C3D08B-0D3F-947E-87CF-C6A9A72DA8D9}"/>
              </a:ext>
            </a:extLst>
          </p:cNvPr>
          <p:cNvCxnSpPr/>
          <p:nvPr/>
        </p:nvCxnSpPr>
        <p:spPr>
          <a:xfrm>
            <a:off x="8610600" y="2781300"/>
            <a:ext cx="0" cy="6705600"/>
          </a:xfrm>
          <a:prstGeom prst="line">
            <a:avLst/>
          </a:prstGeom>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564FFE06-B1DC-315E-11F7-38C2C97B2F7A}"/>
              </a:ext>
            </a:extLst>
          </p:cNvPr>
          <p:cNvCxnSpPr/>
          <p:nvPr/>
        </p:nvCxnSpPr>
        <p:spPr>
          <a:xfrm>
            <a:off x="11353800" y="2781300"/>
            <a:ext cx="0" cy="6705600"/>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5E40D43F-B56D-A013-712E-D9842C22CFC9}"/>
              </a:ext>
            </a:extLst>
          </p:cNvPr>
          <p:cNvCxnSpPr/>
          <p:nvPr/>
        </p:nvCxnSpPr>
        <p:spPr>
          <a:xfrm>
            <a:off x="14097000" y="2781300"/>
            <a:ext cx="0" cy="6705600"/>
          </a:xfrm>
          <a:prstGeom prst="line">
            <a:avLst/>
          </a:prstGeom>
        </p:spPr>
        <p:style>
          <a:lnRef idx="2">
            <a:schemeClr val="dk1"/>
          </a:lnRef>
          <a:fillRef idx="0">
            <a:schemeClr val="dk1"/>
          </a:fillRef>
          <a:effectRef idx="1">
            <a:schemeClr val="dk1"/>
          </a:effectRef>
          <a:fontRef idx="minor">
            <a:schemeClr val="tx1"/>
          </a:fontRef>
        </p:style>
      </p:cxnSp>
      <p:sp>
        <p:nvSpPr>
          <p:cNvPr id="21" name="TextBox 20">
            <a:extLst>
              <a:ext uri="{FF2B5EF4-FFF2-40B4-BE49-F238E27FC236}">
                <a16:creationId xmlns:a16="http://schemas.microsoft.com/office/drawing/2014/main" id="{DAE1019C-27CC-BF89-5732-F74B3272032A}"/>
              </a:ext>
            </a:extLst>
          </p:cNvPr>
          <p:cNvSpPr txBox="1"/>
          <p:nvPr/>
        </p:nvSpPr>
        <p:spPr>
          <a:xfrm>
            <a:off x="1840062" y="4412159"/>
            <a:ext cx="14847737" cy="769441"/>
          </a:xfrm>
          <a:prstGeom prst="rect">
            <a:avLst/>
          </a:prstGeom>
          <a:noFill/>
        </p:spPr>
        <p:txBody>
          <a:bodyPr wrap="square" rtlCol="0">
            <a:spAutoFit/>
          </a:bodyPr>
          <a:lstStyle/>
          <a:p>
            <a:r>
              <a:rPr lang="vi-VN" sz="4400">
                <a:latin typeface="+mj-lt"/>
              </a:rPr>
              <a:t>       Giấy bìa màu                          ?                    ?                   ?</a:t>
            </a:r>
            <a:endParaRPr lang="en-US" sz="4400">
              <a:latin typeface="+mj-lt"/>
            </a:endParaRPr>
          </a:p>
        </p:txBody>
      </p:sp>
      <p:sp>
        <p:nvSpPr>
          <p:cNvPr id="22" name="TextBox 21">
            <a:extLst>
              <a:ext uri="{FF2B5EF4-FFF2-40B4-BE49-F238E27FC236}">
                <a16:creationId xmlns:a16="http://schemas.microsoft.com/office/drawing/2014/main" id="{FBB90CC0-1783-C616-9FD2-5153A51F463A}"/>
              </a:ext>
            </a:extLst>
          </p:cNvPr>
          <p:cNvSpPr txBox="1"/>
          <p:nvPr/>
        </p:nvSpPr>
        <p:spPr>
          <a:xfrm>
            <a:off x="1857267" y="5952996"/>
            <a:ext cx="14847737" cy="769441"/>
          </a:xfrm>
          <a:prstGeom prst="rect">
            <a:avLst/>
          </a:prstGeom>
          <a:noFill/>
        </p:spPr>
        <p:txBody>
          <a:bodyPr wrap="square" rtlCol="0">
            <a:spAutoFit/>
          </a:bodyPr>
          <a:lstStyle/>
          <a:p>
            <a:r>
              <a:rPr lang="vi-VN" sz="4400">
                <a:latin typeface="+mj-lt"/>
              </a:rPr>
              <a:t>                 ?                                     ?                    ?                   ?</a:t>
            </a:r>
            <a:endParaRPr lang="en-US" sz="4400">
              <a:latin typeface="+mj-lt"/>
            </a:endParaRPr>
          </a:p>
        </p:txBody>
      </p:sp>
      <p:cxnSp>
        <p:nvCxnSpPr>
          <p:cNvPr id="3" name="Straight Connector 2">
            <a:extLst>
              <a:ext uri="{FF2B5EF4-FFF2-40B4-BE49-F238E27FC236}">
                <a16:creationId xmlns:a16="http://schemas.microsoft.com/office/drawing/2014/main" id="{D18D87FE-F2DA-7363-A369-5D2D6DB3BE4B}"/>
              </a:ext>
            </a:extLst>
          </p:cNvPr>
          <p:cNvCxnSpPr>
            <a:cxnSpLocks/>
          </p:cNvCxnSpPr>
          <p:nvPr/>
        </p:nvCxnSpPr>
        <p:spPr>
          <a:xfrm>
            <a:off x="1676400" y="5676900"/>
            <a:ext cx="15163800" cy="0"/>
          </a:xfrm>
          <a:prstGeom prst="line">
            <a:avLst/>
          </a:prstGeom>
        </p:spPr>
        <p:style>
          <a:lnRef idx="2">
            <a:schemeClr val="dk1"/>
          </a:lnRef>
          <a:fillRef idx="0">
            <a:schemeClr val="dk1"/>
          </a:fillRef>
          <a:effectRef idx="1">
            <a:schemeClr val="dk1"/>
          </a:effectRef>
          <a:fontRef idx="minor">
            <a:schemeClr val="tx1"/>
          </a:fontRef>
        </p:style>
      </p:cxnSp>
      <p:cxnSp>
        <p:nvCxnSpPr>
          <p:cNvPr id="4" name="Straight Connector 3">
            <a:extLst>
              <a:ext uri="{FF2B5EF4-FFF2-40B4-BE49-F238E27FC236}">
                <a16:creationId xmlns:a16="http://schemas.microsoft.com/office/drawing/2014/main" id="{B66F43B7-41CB-AB87-FCF0-CD6CB50CFABC}"/>
              </a:ext>
            </a:extLst>
          </p:cNvPr>
          <p:cNvCxnSpPr/>
          <p:nvPr/>
        </p:nvCxnSpPr>
        <p:spPr>
          <a:xfrm>
            <a:off x="1699235" y="7353300"/>
            <a:ext cx="15163800" cy="0"/>
          </a:xfrm>
          <a:prstGeom prst="line">
            <a:avLst/>
          </a:prstGeom>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2C74749D-5453-0733-CEE0-0B8950890BB3}"/>
              </a:ext>
            </a:extLst>
          </p:cNvPr>
          <p:cNvSpPr txBox="1"/>
          <p:nvPr/>
        </p:nvSpPr>
        <p:spPr>
          <a:xfrm>
            <a:off x="1857267" y="7574460"/>
            <a:ext cx="14847737" cy="769441"/>
          </a:xfrm>
          <a:prstGeom prst="rect">
            <a:avLst/>
          </a:prstGeom>
          <a:noFill/>
        </p:spPr>
        <p:txBody>
          <a:bodyPr wrap="square" rtlCol="0">
            <a:spAutoFit/>
          </a:bodyPr>
          <a:lstStyle/>
          <a:p>
            <a:r>
              <a:rPr lang="vi-VN" sz="4400">
                <a:latin typeface="+mj-lt"/>
              </a:rPr>
              <a:t>                 ?                                     ?                    ?                   ?</a:t>
            </a:r>
            <a:endParaRPr lang="en-US" sz="4400">
              <a:latin typeface="+mj-lt"/>
            </a:endParaRPr>
          </a:p>
        </p:txBody>
      </p:sp>
    </p:spTree>
    <p:extLst>
      <p:ext uri="{BB962C8B-B14F-4D97-AF65-F5344CB8AC3E}">
        <p14:creationId xmlns:p14="http://schemas.microsoft.com/office/powerpoint/2010/main" val="3102027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CDBEA"/>
        </a:solidFill>
        <a:effectLst/>
      </p:bgPr>
    </p:bg>
    <p:spTree>
      <p:nvGrpSpPr>
        <p:cNvPr id="1" name="">
          <a:extLst>
            <a:ext uri="{FF2B5EF4-FFF2-40B4-BE49-F238E27FC236}">
              <a16:creationId xmlns:a16="http://schemas.microsoft.com/office/drawing/2014/main" id="{971979C9-36D3-3765-6CEF-217E3D42CFB0}"/>
            </a:ext>
          </a:extLst>
        </p:cNvPr>
        <p:cNvGrpSpPr/>
        <p:nvPr/>
      </p:nvGrpSpPr>
      <p:grpSpPr>
        <a:xfrm>
          <a:off x="0" y="0"/>
          <a:ext cx="0" cy="0"/>
          <a:chOff x="0" y="0"/>
          <a:chExt cx="0" cy="0"/>
        </a:xfrm>
      </p:grpSpPr>
      <p:pic>
        <p:nvPicPr>
          <p:cNvPr id="13" name="Picture 12" descr="A red lantern with a light inside&#10;&#10;AI-generated content may be incorrect.">
            <a:extLst>
              <a:ext uri="{FF2B5EF4-FFF2-40B4-BE49-F238E27FC236}">
                <a16:creationId xmlns:a16="http://schemas.microsoft.com/office/drawing/2014/main" id="{4B809CD2-075A-2CE1-A4F5-1DBDB2F43C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192163"/>
            <a:ext cx="9601200" cy="10062393"/>
          </a:xfrm>
          <a:prstGeom prst="rect">
            <a:avLst/>
          </a:prstGeom>
        </p:spPr>
      </p:pic>
    </p:spTree>
    <p:extLst>
      <p:ext uri="{BB962C8B-B14F-4D97-AF65-F5344CB8AC3E}">
        <p14:creationId xmlns:p14="http://schemas.microsoft.com/office/powerpoint/2010/main" val="139160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CDBEA"/>
        </a:solidFill>
        <a:effectLst/>
      </p:bgPr>
    </p:bg>
    <p:spTree>
      <p:nvGrpSpPr>
        <p:cNvPr id="1" name=""/>
        <p:cNvGrpSpPr/>
        <p:nvPr/>
      </p:nvGrpSpPr>
      <p:grpSpPr>
        <a:xfrm>
          <a:off x="0" y="0"/>
          <a:ext cx="0" cy="0"/>
          <a:chOff x="0" y="0"/>
          <a:chExt cx="0" cy="0"/>
        </a:xfrm>
      </p:grpSpPr>
      <p:sp>
        <p:nvSpPr>
          <p:cNvPr id="2" name="Freeform 2"/>
          <p:cNvSpPr/>
          <p:nvPr/>
        </p:nvSpPr>
        <p:spPr>
          <a:xfrm>
            <a:off x="9880189" y="138269"/>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3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09825"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3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1417979" y="-641468"/>
            <a:ext cx="3070932" cy="3419054"/>
          </a:xfrm>
          <a:custGeom>
            <a:avLst/>
            <a:gdLst/>
            <a:ahLst/>
            <a:cxnLst/>
            <a:rect l="l" t="t" r="r" b="b"/>
            <a:pathLst>
              <a:path w="3070932" h="3419054">
                <a:moveTo>
                  <a:pt x="0" y="0"/>
                </a:moveTo>
                <a:lnTo>
                  <a:pt x="3070932" y="0"/>
                </a:lnTo>
                <a:lnTo>
                  <a:pt x="3070932" y="3419054"/>
                </a:lnTo>
                <a:lnTo>
                  <a:pt x="0" y="34190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6" name="Freeform 5">
            <a:extLst>
              <a:ext uri="{FF2B5EF4-FFF2-40B4-BE49-F238E27FC236}">
                <a16:creationId xmlns:a16="http://schemas.microsoft.com/office/drawing/2014/main" id="{F6465D76-55BE-A312-C4EA-5B5E262748C9}"/>
              </a:ext>
            </a:extLst>
          </p:cNvPr>
          <p:cNvSpPr/>
          <p:nvPr/>
        </p:nvSpPr>
        <p:spPr>
          <a:xfrm>
            <a:off x="3343880" y="1997849"/>
            <a:ext cx="12169975" cy="6019854"/>
          </a:xfrm>
          <a:custGeom>
            <a:avLst/>
            <a:gdLst/>
            <a:ahLst/>
            <a:cxnLst/>
            <a:rect l="l" t="t" r="r" b="b"/>
            <a:pathLst>
              <a:path w="18994306" h="9705673">
                <a:moveTo>
                  <a:pt x="0" y="0"/>
                </a:moveTo>
                <a:lnTo>
                  <a:pt x="18994306" y="0"/>
                </a:lnTo>
                <a:lnTo>
                  <a:pt x="18994306" y="9705673"/>
                </a:lnTo>
                <a:lnTo>
                  <a:pt x="0" y="97056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1462673">
            <a:off x="8856556" y="7101402"/>
            <a:ext cx="1860647" cy="1905691"/>
          </a:xfrm>
          <a:custGeom>
            <a:avLst/>
            <a:gdLst/>
            <a:ahLst/>
            <a:cxnLst/>
            <a:rect l="l" t="t" r="r" b="b"/>
            <a:pathLst>
              <a:path w="1860647" h="1905691">
                <a:moveTo>
                  <a:pt x="0" y="0"/>
                </a:moveTo>
                <a:lnTo>
                  <a:pt x="1860647" y="0"/>
                </a:lnTo>
                <a:lnTo>
                  <a:pt x="1860647" y="1905691"/>
                </a:lnTo>
                <a:lnTo>
                  <a:pt x="0" y="19056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1462673">
            <a:off x="6115206" y="1490837"/>
            <a:ext cx="1860647" cy="1905691"/>
          </a:xfrm>
          <a:custGeom>
            <a:avLst/>
            <a:gdLst/>
            <a:ahLst/>
            <a:cxnLst/>
            <a:rect l="l" t="t" r="r" b="b"/>
            <a:pathLst>
              <a:path w="1860647" h="1905691">
                <a:moveTo>
                  <a:pt x="0" y="0"/>
                </a:moveTo>
                <a:lnTo>
                  <a:pt x="1860647" y="0"/>
                </a:lnTo>
                <a:lnTo>
                  <a:pt x="1860647" y="1905691"/>
                </a:lnTo>
                <a:lnTo>
                  <a:pt x="0" y="19056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3234810" y="6373982"/>
            <a:ext cx="2492885" cy="3130335"/>
          </a:xfrm>
          <a:custGeom>
            <a:avLst/>
            <a:gdLst/>
            <a:ahLst/>
            <a:cxnLst/>
            <a:rect l="l" t="t" r="r" b="b"/>
            <a:pathLst>
              <a:path w="2492885" h="3130335">
                <a:moveTo>
                  <a:pt x="0" y="0"/>
                </a:moveTo>
                <a:lnTo>
                  <a:pt x="2492885" y="0"/>
                </a:lnTo>
                <a:lnTo>
                  <a:pt x="2492885" y="3130335"/>
                </a:lnTo>
                <a:lnTo>
                  <a:pt x="0" y="313033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 name="Freeform 5"/>
          <p:cNvSpPr/>
          <p:nvPr/>
        </p:nvSpPr>
        <p:spPr>
          <a:xfrm>
            <a:off x="-109825" y="721563"/>
            <a:ext cx="3701650" cy="3149768"/>
          </a:xfrm>
          <a:custGeom>
            <a:avLst/>
            <a:gdLst/>
            <a:ahLst/>
            <a:cxnLst/>
            <a:rect l="l" t="t" r="r" b="b"/>
            <a:pathLst>
              <a:path w="3701650" h="3149768">
                <a:moveTo>
                  <a:pt x="0" y="0"/>
                </a:moveTo>
                <a:lnTo>
                  <a:pt x="3701650" y="0"/>
                </a:lnTo>
                <a:lnTo>
                  <a:pt x="3701650" y="3149767"/>
                </a:lnTo>
                <a:lnTo>
                  <a:pt x="0" y="31497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 name="Freeform 3"/>
          <p:cNvSpPr/>
          <p:nvPr/>
        </p:nvSpPr>
        <p:spPr>
          <a:xfrm flipH="1">
            <a:off x="1950091" y="5014918"/>
            <a:ext cx="3142415" cy="3022432"/>
          </a:xfrm>
          <a:custGeom>
            <a:avLst/>
            <a:gdLst/>
            <a:ahLst/>
            <a:cxnLst/>
            <a:rect l="l" t="t" r="r" b="b"/>
            <a:pathLst>
              <a:path w="3142415" h="3022432">
                <a:moveTo>
                  <a:pt x="3142416" y="0"/>
                </a:moveTo>
                <a:lnTo>
                  <a:pt x="0" y="0"/>
                </a:lnTo>
                <a:lnTo>
                  <a:pt x="0" y="3022432"/>
                </a:lnTo>
                <a:lnTo>
                  <a:pt x="3142416" y="3022432"/>
                </a:lnTo>
                <a:lnTo>
                  <a:pt x="3142416"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8" name="Freeform 8"/>
          <p:cNvSpPr/>
          <p:nvPr/>
        </p:nvSpPr>
        <p:spPr>
          <a:xfrm>
            <a:off x="14107465" y="3268355"/>
            <a:ext cx="2989961" cy="2614857"/>
          </a:xfrm>
          <a:custGeom>
            <a:avLst/>
            <a:gdLst/>
            <a:ahLst/>
            <a:cxnLst/>
            <a:rect l="l" t="t" r="r" b="b"/>
            <a:pathLst>
              <a:path w="2989961" h="2614857">
                <a:moveTo>
                  <a:pt x="0" y="0"/>
                </a:moveTo>
                <a:lnTo>
                  <a:pt x="2989961" y="0"/>
                </a:lnTo>
                <a:lnTo>
                  <a:pt x="2989961" y="2614857"/>
                </a:lnTo>
                <a:lnTo>
                  <a:pt x="0" y="261485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7" name="Rectangle 26">
            <a:extLst>
              <a:ext uri="{FF2B5EF4-FFF2-40B4-BE49-F238E27FC236}">
                <a16:creationId xmlns:a16="http://schemas.microsoft.com/office/drawing/2014/main" id="{085A08B4-ABD3-EF35-A8B2-9E8C4B917533}"/>
              </a:ext>
            </a:extLst>
          </p:cNvPr>
          <p:cNvSpPr/>
          <p:nvPr/>
        </p:nvSpPr>
        <p:spPr>
          <a:xfrm>
            <a:off x="5290628" y="4029636"/>
            <a:ext cx="8816837" cy="1862048"/>
          </a:xfrm>
          <a:prstGeom prst="rect">
            <a:avLst/>
          </a:prstGeom>
          <a:noFill/>
        </p:spPr>
        <p:txBody>
          <a:bodyPr wrap="none" lIns="91440" tIns="45720" rIns="91440" bIns="45720">
            <a:spAutoFit/>
          </a:bodyPr>
          <a:lstStyle/>
          <a:p>
            <a:pPr algn="ctr"/>
            <a:r>
              <a:rPr lang="vi-VN" sz="115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KHỞI ĐỘNG</a:t>
            </a:r>
            <a:endParaRPr lang="en-US" sz="115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CDBEA"/>
        </a:solidFill>
        <a:effectLst/>
      </p:bgPr>
    </p:bg>
    <p:spTree>
      <p:nvGrpSpPr>
        <p:cNvPr id="1" name="">
          <a:extLst>
            <a:ext uri="{FF2B5EF4-FFF2-40B4-BE49-F238E27FC236}">
              <a16:creationId xmlns:a16="http://schemas.microsoft.com/office/drawing/2014/main" id="{AF677970-7A8F-125E-1518-2D037F42A8CA}"/>
            </a:ext>
          </a:extLst>
        </p:cNvPr>
        <p:cNvGrpSpPr/>
        <p:nvPr/>
      </p:nvGrpSpPr>
      <p:grpSpPr>
        <a:xfrm>
          <a:off x="0" y="0"/>
          <a:ext cx="0" cy="0"/>
          <a:chOff x="0" y="0"/>
          <a:chExt cx="0" cy="0"/>
        </a:xfrm>
      </p:grpSpPr>
      <p:pic>
        <p:nvPicPr>
          <p:cNvPr id="2" name="Picture 6">
            <a:extLst>
              <a:ext uri="{FF2B5EF4-FFF2-40B4-BE49-F238E27FC236}">
                <a16:creationId xmlns:a16="http://schemas.microsoft.com/office/drawing/2014/main" id="{8DC1385A-DC4D-38A6-8D06-139D4C943D3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1391382">
            <a:off x="4271981" y="1088586"/>
            <a:ext cx="13622936" cy="8109827"/>
          </a:xfrm>
          <a:prstGeom prst="rect">
            <a:avLst/>
          </a:prstGeom>
        </p:spPr>
      </p:pic>
      <p:sp>
        <p:nvSpPr>
          <p:cNvPr id="3" name="TextBox 2">
            <a:extLst>
              <a:ext uri="{FF2B5EF4-FFF2-40B4-BE49-F238E27FC236}">
                <a16:creationId xmlns:a16="http://schemas.microsoft.com/office/drawing/2014/main" id="{2C62F6EF-7514-E550-8059-FF4DA3EA0BDA}"/>
              </a:ext>
            </a:extLst>
          </p:cNvPr>
          <p:cNvSpPr txBox="1"/>
          <p:nvPr/>
        </p:nvSpPr>
        <p:spPr>
          <a:xfrm rot="21387797">
            <a:off x="4731723" y="2327344"/>
            <a:ext cx="12703451" cy="5632311"/>
          </a:xfrm>
          <a:prstGeom prst="rect">
            <a:avLst/>
          </a:prstGeom>
          <a:noFill/>
        </p:spPr>
        <p:txBody>
          <a:bodyPr wrap="square" rtlCol="0">
            <a:spAutoFit/>
          </a:bodyPr>
          <a:lstStyle/>
          <a:p>
            <a:pPr algn="just" defTabSz="1371600">
              <a:defRPr/>
            </a:pPr>
            <a:r>
              <a:rPr lang="en-US" sz="7200" b="1">
                <a:latin typeface="Times New Roman" panose="02020603050405020304" pitchFamily="18" charset="0"/>
                <a:cs typeface="Times New Roman" panose="02020603050405020304" pitchFamily="18" charset="0"/>
              </a:rPr>
              <a:t>Về nhà hoàn thiện trang trí sản phẩm. Tìm hiểu thêm chất liệu khác, </a:t>
            </a:r>
            <a:r>
              <a:rPr lang="vi-VN" sz="7200" b="1">
                <a:latin typeface="Times New Roman" panose="02020603050405020304" pitchFamily="18" charset="0"/>
                <a:cs typeface="Times New Roman" panose="02020603050405020304" pitchFamily="18" charset="0"/>
              </a:rPr>
              <a:t>ưu</a:t>
            </a:r>
            <a:r>
              <a:rPr lang="en-US" sz="7200" b="1">
                <a:latin typeface="Times New Roman" panose="02020603050405020304" pitchFamily="18" charset="0"/>
                <a:cs typeface="Times New Roman" panose="02020603050405020304" pitchFamily="18" charset="0"/>
              </a:rPr>
              <a:t> tiên chất liệu tái chế để làm đèn lồng cho tiết sau học.</a:t>
            </a:r>
            <a:endParaRPr lang="en-US" sz="7200"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0F6D55A-5D48-5122-D404-F89CACFD34C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3294649"/>
            <a:ext cx="4939692" cy="7064318"/>
          </a:xfrm>
          <a:prstGeom prst="rect">
            <a:avLst/>
          </a:prstGeom>
        </p:spPr>
      </p:pic>
      <p:sp>
        <p:nvSpPr>
          <p:cNvPr id="5" name="TextBox 4">
            <a:extLst>
              <a:ext uri="{FF2B5EF4-FFF2-40B4-BE49-F238E27FC236}">
                <a16:creationId xmlns:a16="http://schemas.microsoft.com/office/drawing/2014/main" id="{C90DD272-FDB9-46E9-FD5B-991CFCA576FA}"/>
              </a:ext>
            </a:extLst>
          </p:cNvPr>
          <p:cNvSpPr txBox="1"/>
          <p:nvPr/>
        </p:nvSpPr>
        <p:spPr>
          <a:xfrm>
            <a:off x="609600" y="188308"/>
            <a:ext cx="5560493" cy="1200329"/>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r>
              <a:rPr lang="en-US" sz="7200" b="1">
                <a:solidFill>
                  <a:schemeClr val="bg1"/>
                </a:solidFill>
                <a:latin typeface="Times New Roman" panose="02020603050405020304" pitchFamily="18" charset="0"/>
                <a:cs typeface="Times New Roman" panose="02020603050405020304" pitchFamily="18" charset="0"/>
              </a:rPr>
              <a:t> </a:t>
            </a:r>
            <a:r>
              <a:rPr lang="vi-VN" sz="7200" b="1">
                <a:solidFill>
                  <a:schemeClr val="bg1"/>
                </a:solidFill>
                <a:latin typeface="Times New Roman" panose="02020603050405020304" pitchFamily="18" charset="0"/>
                <a:cs typeface="Times New Roman" panose="02020603050405020304" pitchFamily="18" charset="0"/>
              </a:rPr>
              <a:t>4</a:t>
            </a:r>
            <a:r>
              <a:rPr lang="en-US" sz="7200" b="1">
                <a:solidFill>
                  <a:schemeClr val="bg1"/>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2736527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DBEA"/>
        </a:solidFill>
        <a:effectLst/>
      </p:bgPr>
    </p:bg>
    <p:spTree>
      <p:nvGrpSpPr>
        <p:cNvPr id="1" name=""/>
        <p:cNvGrpSpPr/>
        <p:nvPr/>
      </p:nvGrpSpPr>
      <p:grpSpPr>
        <a:xfrm>
          <a:off x="0" y="0"/>
          <a:ext cx="0" cy="0"/>
          <a:chOff x="0" y="0"/>
          <a:chExt cx="0" cy="0"/>
        </a:xfrm>
      </p:grpSpPr>
      <p:sp>
        <p:nvSpPr>
          <p:cNvPr id="2" name="Freeform 2"/>
          <p:cNvSpPr/>
          <p:nvPr/>
        </p:nvSpPr>
        <p:spPr>
          <a:xfrm>
            <a:off x="9880189" y="138269"/>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3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9825"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3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444445" y="1491147"/>
            <a:ext cx="15564391" cy="7953062"/>
          </a:xfrm>
          <a:custGeom>
            <a:avLst/>
            <a:gdLst/>
            <a:ahLst/>
            <a:cxnLst/>
            <a:rect l="l" t="t" r="r" b="b"/>
            <a:pathLst>
              <a:path w="15564391" h="7953062">
                <a:moveTo>
                  <a:pt x="0" y="0"/>
                </a:moveTo>
                <a:lnTo>
                  <a:pt x="15564391" y="0"/>
                </a:lnTo>
                <a:lnTo>
                  <a:pt x="15564391" y="7953061"/>
                </a:lnTo>
                <a:lnTo>
                  <a:pt x="0" y="79530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444445" y="1305238"/>
            <a:ext cx="15564391" cy="7953062"/>
          </a:xfrm>
          <a:custGeom>
            <a:avLst/>
            <a:gdLst/>
            <a:ahLst/>
            <a:cxnLst/>
            <a:rect l="l" t="t" r="r" b="b"/>
            <a:pathLst>
              <a:path w="15564391" h="7953062">
                <a:moveTo>
                  <a:pt x="0" y="0"/>
                </a:moveTo>
                <a:lnTo>
                  <a:pt x="15564391" y="0"/>
                </a:lnTo>
                <a:lnTo>
                  <a:pt x="15564391" y="7953062"/>
                </a:lnTo>
                <a:lnTo>
                  <a:pt x="0" y="79530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4049292" y="4191857"/>
            <a:ext cx="10494217" cy="3613800"/>
          </a:xfrm>
          <a:prstGeom prst="rect">
            <a:avLst/>
          </a:prstGeom>
        </p:spPr>
        <p:txBody>
          <a:bodyPr lIns="0" tIns="0" rIns="0" bIns="0" rtlCol="0" anchor="t">
            <a:spAutoFit/>
          </a:bodyPr>
          <a:lstStyle/>
          <a:p>
            <a:pPr algn="ctr">
              <a:lnSpc>
                <a:spcPts val="13549"/>
              </a:lnSpc>
            </a:pPr>
            <a:r>
              <a:rPr lang="en-US" sz="15574" spc="140">
                <a:solidFill>
                  <a:srgbClr val="6482AD"/>
                </a:solidFill>
                <a:latin typeface="Borsok"/>
                <a:ea typeface="Borsok"/>
                <a:cs typeface="Borsok"/>
                <a:sym typeface="Borsok"/>
              </a:rPr>
              <a:t>THANK YOU</a:t>
            </a:r>
          </a:p>
        </p:txBody>
      </p:sp>
      <p:sp>
        <p:nvSpPr>
          <p:cNvPr id="7" name="TextBox 7"/>
          <p:cNvSpPr txBox="1"/>
          <p:nvPr/>
        </p:nvSpPr>
        <p:spPr>
          <a:xfrm>
            <a:off x="3896892" y="4039457"/>
            <a:ext cx="10494217" cy="3613800"/>
          </a:xfrm>
          <a:prstGeom prst="rect">
            <a:avLst/>
          </a:prstGeom>
        </p:spPr>
        <p:txBody>
          <a:bodyPr lIns="0" tIns="0" rIns="0" bIns="0" rtlCol="0" anchor="t">
            <a:spAutoFit/>
          </a:bodyPr>
          <a:lstStyle/>
          <a:p>
            <a:pPr algn="ctr">
              <a:lnSpc>
                <a:spcPts val="13549"/>
              </a:lnSpc>
            </a:pPr>
            <a:r>
              <a:rPr lang="en-US" sz="15574" spc="140" dirty="0">
                <a:solidFill>
                  <a:srgbClr val="CCDBEA"/>
                </a:solidFill>
                <a:latin typeface="Borsok"/>
                <a:ea typeface="Borsok"/>
                <a:cs typeface="Borsok"/>
                <a:sym typeface="Borsok"/>
              </a:rPr>
              <a:t>THANK YOU</a:t>
            </a:r>
          </a:p>
        </p:txBody>
      </p:sp>
      <p:sp>
        <p:nvSpPr>
          <p:cNvPr id="8" name="Freeform 8"/>
          <p:cNvSpPr/>
          <p:nvPr/>
        </p:nvSpPr>
        <p:spPr>
          <a:xfrm>
            <a:off x="0" y="422965"/>
            <a:ext cx="3701650" cy="3149768"/>
          </a:xfrm>
          <a:custGeom>
            <a:avLst/>
            <a:gdLst/>
            <a:ahLst/>
            <a:cxnLst/>
            <a:rect l="l" t="t" r="r" b="b"/>
            <a:pathLst>
              <a:path w="3701650" h="3149768">
                <a:moveTo>
                  <a:pt x="0" y="0"/>
                </a:moveTo>
                <a:lnTo>
                  <a:pt x="3701650" y="0"/>
                </a:lnTo>
                <a:lnTo>
                  <a:pt x="3701650" y="3149767"/>
                </a:lnTo>
                <a:lnTo>
                  <a:pt x="0" y="31497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11102556" y="-404289"/>
            <a:ext cx="3070932" cy="3419054"/>
          </a:xfrm>
          <a:custGeom>
            <a:avLst/>
            <a:gdLst/>
            <a:ahLst/>
            <a:cxnLst/>
            <a:rect l="l" t="t" r="r" b="b"/>
            <a:pathLst>
              <a:path w="3070932" h="3419054">
                <a:moveTo>
                  <a:pt x="0" y="0"/>
                </a:moveTo>
                <a:lnTo>
                  <a:pt x="3070932" y="0"/>
                </a:lnTo>
                <a:lnTo>
                  <a:pt x="3070932" y="3419054"/>
                </a:lnTo>
                <a:lnTo>
                  <a:pt x="0" y="34190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a:off x="13777247" y="7156665"/>
            <a:ext cx="2492885" cy="3130335"/>
          </a:xfrm>
          <a:custGeom>
            <a:avLst/>
            <a:gdLst/>
            <a:ahLst/>
            <a:cxnLst/>
            <a:rect l="l" t="t" r="r" b="b"/>
            <a:pathLst>
              <a:path w="2492885" h="3130335">
                <a:moveTo>
                  <a:pt x="0" y="0"/>
                </a:moveTo>
                <a:lnTo>
                  <a:pt x="2492885" y="0"/>
                </a:lnTo>
                <a:lnTo>
                  <a:pt x="2492885" y="3130335"/>
                </a:lnTo>
                <a:lnTo>
                  <a:pt x="0" y="313033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Freeform 11"/>
          <p:cNvSpPr/>
          <p:nvPr/>
        </p:nvSpPr>
        <p:spPr>
          <a:xfrm>
            <a:off x="15513855" y="3572732"/>
            <a:ext cx="2989961" cy="2614857"/>
          </a:xfrm>
          <a:custGeom>
            <a:avLst/>
            <a:gdLst/>
            <a:ahLst/>
            <a:cxnLst/>
            <a:rect l="l" t="t" r="r" b="b"/>
            <a:pathLst>
              <a:path w="2989961" h="2614857">
                <a:moveTo>
                  <a:pt x="0" y="0"/>
                </a:moveTo>
                <a:lnTo>
                  <a:pt x="2989961" y="0"/>
                </a:lnTo>
                <a:lnTo>
                  <a:pt x="2989961" y="2614857"/>
                </a:lnTo>
                <a:lnTo>
                  <a:pt x="0" y="26148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2" name="Freeform 12"/>
          <p:cNvSpPr/>
          <p:nvPr/>
        </p:nvSpPr>
        <p:spPr>
          <a:xfrm flipH="1">
            <a:off x="-542508" y="5050138"/>
            <a:ext cx="3142415" cy="3022432"/>
          </a:xfrm>
          <a:custGeom>
            <a:avLst/>
            <a:gdLst/>
            <a:ahLst/>
            <a:cxnLst/>
            <a:rect l="l" t="t" r="r" b="b"/>
            <a:pathLst>
              <a:path w="3142415" h="3022432">
                <a:moveTo>
                  <a:pt x="3142416" y="0"/>
                </a:moveTo>
                <a:lnTo>
                  <a:pt x="0" y="0"/>
                </a:lnTo>
                <a:lnTo>
                  <a:pt x="0" y="3022432"/>
                </a:lnTo>
                <a:lnTo>
                  <a:pt x="3142416" y="3022432"/>
                </a:lnTo>
                <a:lnTo>
                  <a:pt x="3142416"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3" name="Freeform 13"/>
          <p:cNvSpPr/>
          <p:nvPr/>
        </p:nvSpPr>
        <p:spPr>
          <a:xfrm rot="-1462673">
            <a:off x="6502033" y="8883582"/>
            <a:ext cx="1860647" cy="1905691"/>
          </a:xfrm>
          <a:custGeom>
            <a:avLst/>
            <a:gdLst/>
            <a:ahLst/>
            <a:cxnLst/>
            <a:rect l="l" t="t" r="r" b="b"/>
            <a:pathLst>
              <a:path w="1860647" h="1905691">
                <a:moveTo>
                  <a:pt x="0" y="0"/>
                </a:moveTo>
                <a:lnTo>
                  <a:pt x="1860647" y="0"/>
                </a:lnTo>
                <a:lnTo>
                  <a:pt x="1860647" y="1905691"/>
                </a:lnTo>
                <a:lnTo>
                  <a:pt x="0" y="190569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4" name="Freeform 14"/>
          <p:cNvSpPr/>
          <p:nvPr/>
        </p:nvSpPr>
        <p:spPr>
          <a:xfrm rot="-1462673">
            <a:off x="6095022" y="-529881"/>
            <a:ext cx="1860647" cy="1905691"/>
          </a:xfrm>
          <a:custGeom>
            <a:avLst/>
            <a:gdLst/>
            <a:ahLst/>
            <a:cxnLst/>
            <a:rect l="l" t="t" r="r" b="b"/>
            <a:pathLst>
              <a:path w="1860647" h="1905691">
                <a:moveTo>
                  <a:pt x="0" y="0"/>
                </a:moveTo>
                <a:lnTo>
                  <a:pt x="1860647" y="0"/>
                </a:lnTo>
                <a:lnTo>
                  <a:pt x="1860647" y="1905691"/>
                </a:lnTo>
                <a:lnTo>
                  <a:pt x="0" y="190569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DBEA"/>
        </a:solidFill>
        <a:effectLst/>
      </p:bgPr>
    </p:bg>
    <p:spTree>
      <p:nvGrpSpPr>
        <p:cNvPr id="1" name=""/>
        <p:cNvGrpSpPr/>
        <p:nvPr/>
      </p:nvGrpSpPr>
      <p:grpSpPr>
        <a:xfrm>
          <a:off x="0" y="0"/>
          <a:ext cx="0" cy="0"/>
          <a:chOff x="0" y="0"/>
          <a:chExt cx="0" cy="0"/>
        </a:xfrm>
      </p:grpSpPr>
      <p:sp>
        <p:nvSpPr>
          <p:cNvPr id="2" name="Freeform 2"/>
          <p:cNvSpPr/>
          <p:nvPr/>
        </p:nvSpPr>
        <p:spPr>
          <a:xfrm>
            <a:off x="9880189" y="138269"/>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4">
              <a:alphaModFix amt="31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flipH="1">
            <a:off x="-542508" y="5050138"/>
            <a:ext cx="3142415" cy="3022432"/>
          </a:xfrm>
          <a:custGeom>
            <a:avLst/>
            <a:gdLst/>
            <a:ahLst/>
            <a:cxnLst/>
            <a:rect l="l" t="t" r="r" b="b"/>
            <a:pathLst>
              <a:path w="3142415" h="3022432">
                <a:moveTo>
                  <a:pt x="3142416" y="0"/>
                </a:moveTo>
                <a:lnTo>
                  <a:pt x="0" y="0"/>
                </a:lnTo>
                <a:lnTo>
                  <a:pt x="0" y="3022432"/>
                </a:lnTo>
                <a:lnTo>
                  <a:pt x="3142416" y="3022432"/>
                </a:lnTo>
                <a:lnTo>
                  <a:pt x="314241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4"/>
          <p:cNvSpPr/>
          <p:nvPr/>
        </p:nvSpPr>
        <p:spPr>
          <a:xfrm>
            <a:off x="-109825"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4">
              <a:alphaModFix amt="31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353153" y="581327"/>
            <a:ext cx="18994306" cy="9705673"/>
          </a:xfrm>
          <a:custGeom>
            <a:avLst/>
            <a:gdLst/>
            <a:ahLst/>
            <a:cxnLst/>
            <a:rect l="l" t="t" r="r" b="b"/>
            <a:pathLst>
              <a:path w="18994306" h="9705673">
                <a:moveTo>
                  <a:pt x="0" y="0"/>
                </a:moveTo>
                <a:lnTo>
                  <a:pt x="18994306" y="0"/>
                </a:lnTo>
                <a:lnTo>
                  <a:pt x="18994306" y="9705673"/>
                </a:lnTo>
                <a:lnTo>
                  <a:pt x="0" y="97056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1102556" y="-404289"/>
            <a:ext cx="3070932" cy="3419054"/>
          </a:xfrm>
          <a:custGeom>
            <a:avLst/>
            <a:gdLst/>
            <a:ahLst/>
            <a:cxnLst/>
            <a:rect l="l" t="t" r="r" b="b"/>
            <a:pathLst>
              <a:path w="3070932" h="3419054">
                <a:moveTo>
                  <a:pt x="0" y="0"/>
                </a:moveTo>
                <a:lnTo>
                  <a:pt x="3070932" y="0"/>
                </a:lnTo>
                <a:lnTo>
                  <a:pt x="3070932" y="3419054"/>
                </a:lnTo>
                <a:lnTo>
                  <a:pt x="0" y="34190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15513855" y="3572732"/>
            <a:ext cx="2989961" cy="2614857"/>
          </a:xfrm>
          <a:custGeom>
            <a:avLst/>
            <a:gdLst/>
            <a:ahLst/>
            <a:cxnLst/>
            <a:rect l="l" t="t" r="r" b="b"/>
            <a:pathLst>
              <a:path w="2989961" h="2614857">
                <a:moveTo>
                  <a:pt x="0" y="0"/>
                </a:moveTo>
                <a:lnTo>
                  <a:pt x="2989961" y="0"/>
                </a:lnTo>
                <a:lnTo>
                  <a:pt x="2989961" y="2614857"/>
                </a:lnTo>
                <a:lnTo>
                  <a:pt x="0" y="261485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Freeform 11"/>
          <p:cNvSpPr/>
          <p:nvPr/>
        </p:nvSpPr>
        <p:spPr>
          <a:xfrm rot="-1462673">
            <a:off x="6095022" y="-529881"/>
            <a:ext cx="1860647" cy="1905691"/>
          </a:xfrm>
          <a:custGeom>
            <a:avLst/>
            <a:gdLst/>
            <a:ahLst/>
            <a:cxnLst/>
            <a:rect l="l" t="t" r="r" b="b"/>
            <a:pathLst>
              <a:path w="1860647" h="1905691">
                <a:moveTo>
                  <a:pt x="0" y="0"/>
                </a:moveTo>
                <a:lnTo>
                  <a:pt x="1860647" y="0"/>
                </a:lnTo>
                <a:lnTo>
                  <a:pt x="1860647" y="1905691"/>
                </a:lnTo>
                <a:lnTo>
                  <a:pt x="0" y="190569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6" name="Trung Thu Đến Rồi - Nhạc Trung Thu Hay - Nhạc Thiếu Nhi Hay - VoiTv  Kênh Thiếu Nhi ">
            <a:hlinkClick r:id="" action="ppaction://media"/>
            <a:extLst>
              <a:ext uri="{FF2B5EF4-FFF2-40B4-BE49-F238E27FC236}">
                <a16:creationId xmlns:a16="http://schemas.microsoft.com/office/drawing/2014/main" id="{123DDFB6-01A8-25CE-D39A-C1D7A5CA1979}"/>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8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DBEA"/>
        </a:solidFill>
        <a:effectLst/>
      </p:bgPr>
    </p:bg>
    <p:spTree>
      <p:nvGrpSpPr>
        <p:cNvPr id="1" name="">
          <a:extLst>
            <a:ext uri="{FF2B5EF4-FFF2-40B4-BE49-F238E27FC236}">
              <a16:creationId xmlns:a16="http://schemas.microsoft.com/office/drawing/2014/main" id="{CBFEB2A4-DDBA-43F0-8D7E-9A7E6A4E994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2BB76C8-480D-CB21-7B74-DB3505309531}"/>
              </a:ext>
            </a:extLst>
          </p:cNvPr>
          <p:cNvSpPr/>
          <p:nvPr/>
        </p:nvSpPr>
        <p:spPr>
          <a:xfrm>
            <a:off x="9880189" y="138269"/>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3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F523B7CE-8EE3-AFA1-8071-CEF113CD08A6}"/>
              </a:ext>
            </a:extLst>
          </p:cNvPr>
          <p:cNvSpPr/>
          <p:nvPr/>
        </p:nvSpPr>
        <p:spPr>
          <a:xfrm>
            <a:off x="-109825"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3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7436C5B0-218D-E94D-FE92-89D4A5C44F3B}"/>
              </a:ext>
            </a:extLst>
          </p:cNvPr>
          <p:cNvSpPr/>
          <p:nvPr/>
        </p:nvSpPr>
        <p:spPr>
          <a:xfrm>
            <a:off x="11417979" y="-641468"/>
            <a:ext cx="3070932" cy="3419054"/>
          </a:xfrm>
          <a:custGeom>
            <a:avLst/>
            <a:gdLst/>
            <a:ahLst/>
            <a:cxnLst/>
            <a:rect l="l" t="t" r="r" b="b"/>
            <a:pathLst>
              <a:path w="3070932" h="3419054">
                <a:moveTo>
                  <a:pt x="0" y="0"/>
                </a:moveTo>
                <a:lnTo>
                  <a:pt x="3070932" y="0"/>
                </a:lnTo>
                <a:lnTo>
                  <a:pt x="3070932" y="3419054"/>
                </a:lnTo>
                <a:lnTo>
                  <a:pt x="0" y="34190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6" name="Freeform 5">
            <a:extLst>
              <a:ext uri="{FF2B5EF4-FFF2-40B4-BE49-F238E27FC236}">
                <a16:creationId xmlns:a16="http://schemas.microsoft.com/office/drawing/2014/main" id="{A85AE6C6-BAF6-B400-35A8-67CCA9F14747}"/>
              </a:ext>
            </a:extLst>
          </p:cNvPr>
          <p:cNvSpPr/>
          <p:nvPr/>
        </p:nvSpPr>
        <p:spPr>
          <a:xfrm>
            <a:off x="3343880" y="1997849"/>
            <a:ext cx="12169975" cy="6019854"/>
          </a:xfrm>
          <a:custGeom>
            <a:avLst/>
            <a:gdLst/>
            <a:ahLst/>
            <a:cxnLst/>
            <a:rect l="l" t="t" r="r" b="b"/>
            <a:pathLst>
              <a:path w="18994306" h="9705673">
                <a:moveTo>
                  <a:pt x="0" y="0"/>
                </a:moveTo>
                <a:lnTo>
                  <a:pt x="18994306" y="0"/>
                </a:lnTo>
                <a:lnTo>
                  <a:pt x="18994306" y="9705673"/>
                </a:lnTo>
                <a:lnTo>
                  <a:pt x="0" y="97056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11A515CA-9C53-35AC-5C43-676291D69F36}"/>
              </a:ext>
            </a:extLst>
          </p:cNvPr>
          <p:cNvSpPr/>
          <p:nvPr/>
        </p:nvSpPr>
        <p:spPr>
          <a:xfrm rot="-1462673">
            <a:off x="8856556" y="7101402"/>
            <a:ext cx="1860647" cy="1905691"/>
          </a:xfrm>
          <a:custGeom>
            <a:avLst/>
            <a:gdLst/>
            <a:ahLst/>
            <a:cxnLst/>
            <a:rect l="l" t="t" r="r" b="b"/>
            <a:pathLst>
              <a:path w="1860647" h="1905691">
                <a:moveTo>
                  <a:pt x="0" y="0"/>
                </a:moveTo>
                <a:lnTo>
                  <a:pt x="1860647" y="0"/>
                </a:lnTo>
                <a:lnTo>
                  <a:pt x="1860647" y="1905691"/>
                </a:lnTo>
                <a:lnTo>
                  <a:pt x="0" y="19056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F57C6143-240B-77F9-DFB7-BFB2DF0DCA8F}"/>
              </a:ext>
            </a:extLst>
          </p:cNvPr>
          <p:cNvSpPr/>
          <p:nvPr/>
        </p:nvSpPr>
        <p:spPr>
          <a:xfrm rot="-1462673">
            <a:off x="6115206" y="1490837"/>
            <a:ext cx="1860647" cy="1905691"/>
          </a:xfrm>
          <a:custGeom>
            <a:avLst/>
            <a:gdLst/>
            <a:ahLst/>
            <a:cxnLst/>
            <a:rect l="l" t="t" r="r" b="b"/>
            <a:pathLst>
              <a:path w="1860647" h="1905691">
                <a:moveTo>
                  <a:pt x="0" y="0"/>
                </a:moveTo>
                <a:lnTo>
                  <a:pt x="1860647" y="0"/>
                </a:lnTo>
                <a:lnTo>
                  <a:pt x="1860647" y="1905691"/>
                </a:lnTo>
                <a:lnTo>
                  <a:pt x="0" y="19056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16B53700-CAA2-35DB-6168-CAE3A3D63891}"/>
              </a:ext>
            </a:extLst>
          </p:cNvPr>
          <p:cNvSpPr/>
          <p:nvPr/>
        </p:nvSpPr>
        <p:spPr>
          <a:xfrm>
            <a:off x="13234810" y="6373982"/>
            <a:ext cx="2492885" cy="3130335"/>
          </a:xfrm>
          <a:custGeom>
            <a:avLst/>
            <a:gdLst/>
            <a:ahLst/>
            <a:cxnLst/>
            <a:rect l="l" t="t" r="r" b="b"/>
            <a:pathLst>
              <a:path w="2492885" h="3130335">
                <a:moveTo>
                  <a:pt x="0" y="0"/>
                </a:moveTo>
                <a:lnTo>
                  <a:pt x="2492885" y="0"/>
                </a:lnTo>
                <a:lnTo>
                  <a:pt x="2492885" y="3130335"/>
                </a:lnTo>
                <a:lnTo>
                  <a:pt x="0" y="313033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23AF0EE8-1ACD-4656-F231-4EA74AB2C507}"/>
              </a:ext>
            </a:extLst>
          </p:cNvPr>
          <p:cNvSpPr/>
          <p:nvPr/>
        </p:nvSpPr>
        <p:spPr>
          <a:xfrm>
            <a:off x="-109825" y="721563"/>
            <a:ext cx="3701650" cy="3149768"/>
          </a:xfrm>
          <a:custGeom>
            <a:avLst/>
            <a:gdLst/>
            <a:ahLst/>
            <a:cxnLst/>
            <a:rect l="l" t="t" r="r" b="b"/>
            <a:pathLst>
              <a:path w="3701650" h="3149768">
                <a:moveTo>
                  <a:pt x="0" y="0"/>
                </a:moveTo>
                <a:lnTo>
                  <a:pt x="3701650" y="0"/>
                </a:lnTo>
                <a:lnTo>
                  <a:pt x="3701650" y="3149767"/>
                </a:lnTo>
                <a:lnTo>
                  <a:pt x="0" y="31497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FB653F37-4FC7-1118-E6AC-403FC436782D}"/>
              </a:ext>
            </a:extLst>
          </p:cNvPr>
          <p:cNvSpPr/>
          <p:nvPr/>
        </p:nvSpPr>
        <p:spPr>
          <a:xfrm flipH="1">
            <a:off x="1950091" y="5014918"/>
            <a:ext cx="3142415" cy="3022432"/>
          </a:xfrm>
          <a:custGeom>
            <a:avLst/>
            <a:gdLst/>
            <a:ahLst/>
            <a:cxnLst/>
            <a:rect l="l" t="t" r="r" b="b"/>
            <a:pathLst>
              <a:path w="3142415" h="3022432">
                <a:moveTo>
                  <a:pt x="3142416" y="0"/>
                </a:moveTo>
                <a:lnTo>
                  <a:pt x="0" y="0"/>
                </a:lnTo>
                <a:lnTo>
                  <a:pt x="0" y="3022432"/>
                </a:lnTo>
                <a:lnTo>
                  <a:pt x="3142416" y="3022432"/>
                </a:lnTo>
                <a:lnTo>
                  <a:pt x="3142416"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38F63FA2-0D54-5143-7AAF-BD306AEDAA4A}"/>
              </a:ext>
            </a:extLst>
          </p:cNvPr>
          <p:cNvSpPr/>
          <p:nvPr/>
        </p:nvSpPr>
        <p:spPr>
          <a:xfrm>
            <a:off x="14107465" y="3268355"/>
            <a:ext cx="2989961" cy="2614857"/>
          </a:xfrm>
          <a:custGeom>
            <a:avLst/>
            <a:gdLst/>
            <a:ahLst/>
            <a:cxnLst/>
            <a:rect l="l" t="t" r="r" b="b"/>
            <a:pathLst>
              <a:path w="2989961" h="2614857">
                <a:moveTo>
                  <a:pt x="0" y="0"/>
                </a:moveTo>
                <a:lnTo>
                  <a:pt x="2989961" y="0"/>
                </a:lnTo>
                <a:lnTo>
                  <a:pt x="2989961" y="2614857"/>
                </a:lnTo>
                <a:lnTo>
                  <a:pt x="0" y="261485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7" name="Rectangle 26">
            <a:extLst>
              <a:ext uri="{FF2B5EF4-FFF2-40B4-BE49-F238E27FC236}">
                <a16:creationId xmlns:a16="http://schemas.microsoft.com/office/drawing/2014/main" id="{59EF6CA7-5941-2ABC-9227-7AF81EB7EA3D}"/>
              </a:ext>
            </a:extLst>
          </p:cNvPr>
          <p:cNvSpPr/>
          <p:nvPr/>
        </p:nvSpPr>
        <p:spPr>
          <a:xfrm>
            <a:off x="5612543" y="3856360"/>
            <a:ext cx="8129148" cy="1862048"/>
          </a:xfrm>
          <a:prstGeom prst="rect">
            <a:avLst/>
          </a:prstGeom>
          <a:noFill/>
        </p:spPr>
        <p:txBody>
          <a:bodyPr wrap="none" lIns="91440" tIns="45720" rIns="91440" bIns="45720">
            <a:spAutoFit/>
          </a:bodyPr>
          <a:lstStyle/>
          <a:p>
            <a:pPr algn="ctr"/>
            <a:r>
              <a:rPr lang="vi-VN" sz="115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KHÁM PHÁ</a:t>
            </a:r>
            <a:endParaRPr lang="en-US" sz="115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752954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CDBEA"/>
        </a:solidFill>
        <a:effectLst/>
      </p:bgPr>
    </p:bg>
    <p:spTree>
      <p:nvGrpSpPr>
        <p:cNvPr id="1" name="">
          <a:extLst>
            <a:ext uri="{FF2B5EF4-FFF2-40B4-BE49-F238E27FC236}">
              <a16:creationId xmlns:a16="http://schemas.microsoft.com/office/drawing/2014/main" id="{A2355738-0B02-43CD-3B41-C7CEF560089A}"/>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115D83E-81E7-6CB9-697D-691A9071C6AC}"/>
              </a:ext>
            </a:extLst>
          </p:cNvPr>
          <p:cNvSpPr/>
          <p:nvPr/>
        </p:nvSpPr>
        <p:spPr>
          <a:xfrm>
            <a:off x="1066800" y="430906"/>
            <a:ext cx="15697200" cy="120046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b="1">
                <a:solidFill>
                  <a:schemeClr val="tx1"/>
                </a:solidFill>
                <a:latin typeface="+mj-lt"/>
              </a:rPr>
              <a:t>EM HÃY NÊU CÁC VẬT LIỆU VÀ DỤNG CỤ ĐỂ LÀM ĐÈN LỒNG?</a:t>
            </a:r>
            <a:endParaRPr lang="en-US" sz="3200" b="1">
              <a:solidFill>
                <a:schemeClr val="tx1"/>
              </a:solidFill>
              <a:latin typeface="+mj-lt"/>
            </a:endParaRPr>
          </a:p>
        </p:txBody>
      </p:sp>
      <p:pic>
        <p:nvPicPr>
          <p:cNvPr id="17" name="Picture 16" descr="A group of school supplies&#10;&#10;AI-generated content may be incorrect.">
            <a:extLst>
              <a:ext uri="{FF2B5EF4-FFF2-40B4-BE49-F238E27FC236}">
                <a16:creationId xmlns:a16="http://schemas.microsoft.com/office/drawing/2014/main" id="{441F5305-FBA9-2DBD-DD57-B27F2DCB8C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9300" y="1790700"/>
            <a:ext cx="13792200" cy="8350378"/>
          </a:xfrm>
          <a:prstGeom prst="rect">
            <a:avLst/>
          </a:prstGeom>
          <a:ln>
            <a:solidFill>
              <a:srgbClr val="FF0000"/>
            </a:solidFill>
          </a:ln>
        </p:spPr>
      </p:pic>
    </p:spTree>
    <p:extLst>
      <p:ext uri="{BB962C8B-B14F-4D97-AF65-F5344CB8AC3E}">
        <p14:creationId xmlns:p14="http://schemas.microsoft.com/office/powerpoint/2010/main" val="201378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2E068D1-2C04-B1EA-F4E9-7E8C97F30327}"/>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aper basket with a handle&#10;&#10;AI-generated content may be incorrect.">
            <a:extLst>
              <a:ext uri="{FF2B5EF4-FFF2-40B4-BE49-F238E27FC236}">
                <a16:creationId xmlns:a16="http://schemas.microsoft.com/office/drawing/2014/main" id="{5C7407E9-4B51-3BB7-CED3-8946B28265C1}"/>
              </a:ext>
            </a:extLst>
          </p:cNvPr>
          <p:cNvPicPr>
            <a:picLocks noChangeAspect="1"/>
          </p:cNvPicPr>
          <p:nvPr/>
        </p:nvPicPr>
        <p:blipFill>
          <a:blip r:embed="rId2">
            <a:extLst>
              <a:ext uri="{28A0092B-C50C-407E-A947-70E740481C1C}">
                <a14:useLocalDpi xmlns:a14="http://schemas.microsoft.com/office/drawing/2010/main" val="0"/>
              </a:ext>
            </a:extLst>
          </a:blip>
          <a:srcRect r="6237"/>
          <a:stretch/>
        </p:blipFill>
        <p:spPr>
          <a:xfrm>
            <a:off x="21780" y="23362"/>
            <a:ext cx="14504463" cy="10286990"/>
          </a:xfrm>
          <a:prstGeom prst="rect">
            <a:avLst/>
          </a:prstGeom>
        </p:spPr>
      </p:pic>
      <p:sp>
        <p:nvSpPr>
          <p:cNvPr id="19" name="Rectangle 18">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10">
            <a:extLst>
              <a:ext uri="{FF2B5EF4-FFF2-40B4-BE49-F238E27FC236}">
                <a16:creationId xmlns:a16="http://schemas.microsoft.com/office/drawing/2014/main" id="{7E8EAE61-7261-4917-FCC1-3B1B3476125C}"/>
              </a:ext>
            </a:extLst>
          </p:cNvPr>
          <p:cNvSpPr/>
          <p:nvPr/>
        </p:nvSpPr>
        <p:spPr>
          <a:xfrm rot="19941925">
            <a:off x="15441205" y="7695854"/>
            <a:ext cx="1860647" cy="1905691"/>
          </a:xfrm>
          <a:custGeom>
            <a:avLst/>
            <a:gdLst/>
            <a:ahLst/>
            <a:cxnLst/>
            <a:rect l="l" t="t" r="r" b="b"/>
            <a:pathLst>
              <a:path w="1860647" h="1905691">
                <a:moveTo>
                  <a:pt x="0" y="0"/>
                </a:moveTo>
                <a:lnTo>
                  <a:pt x="1860647" y="0"/>
                </a:lnTo>
                <a:lnTo>
                  <a:pt x="1860647" y="1905691"/>
                </a:lnTo>
                <a:lnTo>
                  <a:pt x="0" y="19056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37B58980-9E8D-821A-264C-8293EE75200F}"/>
              </a:ext>
            </a:extLst>
          </p:cNvPr>
          <p:cNvSpPr/>
          <p:nvPr/>
        </p:nvSpPr>
        <p:spPr>
          <a:xfrm>
            <a:off x="14706043" y="1638300"/>
            <a:ext cx="3701650" cy="3149768"/>
          </a:xfrm>
          <a:custGeom>
            <a:avLst/>
            <a:gdLst/>
            <a:ahLst/>
            <a:cxnLst/>
            <a:rect l="l" t="t" r="r" b="b"/>
            <a:pathLst>
              <a:path w="3701650" h="3149768">
                <a:moveTo>
                  <a:pt x="0" y="0"/>
                </a:moveTo>
                <a:lnTo>
                  <a:pt x="3701650" y="0"/>
                </a:lnTo>
                <a:lnTo>
                  <a:pt x="3701650" y="3149767"/>
                </a:lnTo>
                <a:lnTo>
                  <a:pt x="0" y="31497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Rectangle: Rounded Corners 11">
            <a:extLst>
              <a:ext uri="{FF2B5EF4-FFF2-40B4-BE49-F238E27FC236}">
                <a16:creationId xmlns:a16="http://schemas.microsoft.com/office/drawing/2014/main" id="{CC3C3FE7-4A8B-26EB-49FC-7C7880D5D717}"/>
              </a:ext>
            </a:extLst>
          </p:cNvPr>
          <p:cNvSpPr/>
          <p:nvPr/>
        </p:nvSpPr>
        <p:spPr>
          <a:xfrm>
            <a:off x="11963400" y="1790700"/>
            <a:ext cx="3167461" cy="5395912"/>
          </a:xfrm>
          <a:prstGeom prst="roundRect">
            <a:avLst/>
          </a:prstGeom>
          <a:solidFill>
            <a:srgbClr val="FFFF00"/>
          </a:solidFill>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rmAutofit/>
          </a:bodyPr>
          <a:lstStyle/>
          <a:p>
            <a:pPr algn="ctr">
              <a:lnSpc>
                <a:spcPct val="90000"/>
              </a:lnSpc>
              <a:spcBef>
                <a:spcPct val="0"/>
              </a:spcBef>
              <a:spcAft>
                <a:spcPts val="600"/>
              </a:spcAft>
            </a:pPr>
            <a:r>
              <a:rPr lang="vi-VN" sz="6000" b="1">
                <a:solidFill>
                  <a:schemeClr val="tx1"/>
                </a:solidFill>
                <a:latin typeface="+mj-lt"/>
                <a:ea typeface="+mj-ea"/>
                <a:cs typeface="+mj-cs"/>
              </a:rPr>
              <a:t>QUY TRÌNH LÀM ĐÈN LỒNG          </a:t>
            </a:r>
            <a:endParaRPr lang="en-US" sz="6000" b="1">
              <a:solidFill>
                <a:schemeClr val="tx1"/>
              </a:solidFill>
              <a:latin typeface="+mj-lt"/>
              <a:ea typeface="+mj-ea"/>
              <a:cs typeface="+mj-cs"/>
            </a:endParaRPr>
          </a:p>
        </p:txBody>
      </p:sp>
    </p:spTree>
    <p:extLst>
      <p:ext uri="{BB962C8B-B14F-4D97-AF65-F5344CB8AC3E}">
        <p14:creationId xmlns:p14="http://schemas.microsoft.com/office/powerpoint/2010/main" val="2097449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CDBEA"/>
        </a:solidFill>
        <a:effectLst/>
      </p:bgPr>
    </p:bg>
    <p:spTree>
      <p:nvGrpSpPr>
        <p:cNvPr id="1" name="">
          <a:extLst>
            <a:ext uri="{FF2B5EF4-FFF2-40B4-BE49-F238E27FC236}">
              <a16:creationId xmlns:a16="http://schemas.microsoft.com/office/drawing/2014/main" id="{902A508F-09E8-0A47-67A4-C771E5230707}"/>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E5B50A3-51CC-94AA-9017-D6EABCE4E9EC}"/>
              </a:ext>
            </a:extLst>
          </p:cNvPr>
          <p:cNvSpPr/>
          <p:nvPr/>
        </p:nvSpPr>
        <p:spPr>
          <a:xfrm>
            <a:off x="1295400" y="419100"/>
            <a:ext cx="15697200" cy="120046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600" b="1">
                <a:solidFill>
                  <a:schemeClr val="tx1"/>
                </a:solidFill>
                <a:latin typeface="Times New Roman" panose="02020603050405020304" pitchFamily="18" charset="0"/>
                <a:cs typeface="Times New Roman" panose="02020603050405020304" pitchFamily="18" charset="0"/>
              </a:rPr>
              <a:t>Câu hỏi: Em hãy s</a:t>
            </a:r>
            <a:r>
              <a:rPr lang="en-US" sz="3600" b="1">
                <a:solidFill>
                  <a:schemeClr val="tx1"/>
                </a:solidFill>
                <a:latin typeface="Times New Roman" panose="02020603050405020304" pitchFamily="18" charset="0"/>
                <a:cs typeface="Times New Roman" panose="02020603050405020304" pitchFamily="18" charset="0"/>
              </a:rPr>
              <a:t>ắp xếp </a:t>
            </a:r>
            <a:r>
              <a:rPr lang="vi-VN" sz="3600" b="1">
                <a:solidFill>
                  <a:schemeClr val="tx1"/>
                </a:solidFill>
                <a:latin typeface="Times New Roman" panose="02020603050405020304" pitchFamily="18" charset="0"/>
                <a:cs typeface="Times New Roman" panose="02020603050405020304" pitchFamily="18" charset="0"/>
              </a:rPr>
              <a:t>l</a:t>
            </a:r>
            <a:r>
              <a:rPr lang="en-US" sz="3600" b="1">
                <a:solidFill>
                  <a:schemeClr val="tx1"/>
                </a:solidFill>
                <a:latin typeface="Times New Roman" panose="02020603050405020304" pitchFamily="18" charset="0"/>
                <a:cs typeface="Times New Roman" panose="02020603050405020304" pitchFamily="18" charset="0"/>
              </a:rPr>
              <a:t>ại thứ tự quy trình làm đèn lồng cho đúng.</a:t>
            </a:r>
          </a:p>
        </p:txBody>
      </p:sp>
      <p:graphicFrame>
        <p:nvGraphicFramePr>
          <p:cNvPr id="3" name="Table 2">
            <a:extLst>
              <a:ext uri="{FF2B5EF4-FFF2-40B4-BE49-F238E27FC236}">
                <a16:creationId xmlns:a16="http://schemas.microsoft.com/office/drawing/2014/main" id="{7AB3D412-ED0B-EF86-8688-C23165188587}"/>
              </a:ext>
            </a:extLst>
          </p:cNvPr>
          <p:cNvGraphicFramePr>
            <a:graphicFrameLocks noGrp="1"/>
          </p:cNvGraphicFramePr>
          <p:nvPr>
            <p:extLst>
              <p:ext uri="{D42A27DB-BD31-4B8C-83A1-F6EECF244321}">
                <p14:modId xmlns:p14="http://schemas.microsoft.com/office/powerpoint/2010/main" val="2639199955"/>
              </p:ext>
            </p:extLst>
          </p:nvPr>
        </p:nvGraphicFramePr>
        <p:xfrm>
          <a:off x="304800" y="2019301"/>
          <a:ext cx="17830800" cy="7590846"/>
        </p:xfrm>
        <a:graphic>
          <a:graphicData uri="http://schemas.openxmlformats.org/drawingml/2006/table">
            <a:tbl>
              <a:tblPr firstRow="1" firstCol="1" bandRow="1">
                <a:tableStyleId>{0505E3EF-67EA-436B-97B2-0124C06EBD24}</a:tableStyleId>
              </a:tblPr>
              <a:tblGrid>
                <a:gridCol w="2667000">
                  <a:extLst>
                    <a:ext uri="{9D8B030D-6E8A-4147-A177-3AD203B41FA5}">
                      <a16:colId xmlns:a16="http://schemas.microsoft.com/office/drawing/2014/main" val="3825692182"/>
                    </a:ext>
                  </a:extLst>
                </a:gridCol>
                <a:gridCol w="15163800">
                  <a:extLst>
                    <a:ext uri="{9D8B030D-6E8A-4147-A177-3AD203B41FA5}">
                      <a16:colId xmlns:a16="http://schemas.microsoft.com/office/drawing/2014/main" val="1027378483"/>
                    </a:ext>
                  </a:extLst>
                </a:gridCol>
              </a:tblGrid>
              <a:tr h="2114383">
                <a:tc>
                  <a:txBody>
                    <a:bodyPr/>
                    <a:lstStyle/>
                    <a:p>
                      <a:pPr algn="l">
                        <a:lnSpc>
                          <a:spcPct val="107000"/>
                        </a:lnSpc>
                        <a:spcAft>
                          <a:spcPts val="800"/>
                        </a:spcAft>
                      </a:pPr>
                      <a:endParaRPr lang="en-US" sz="2800" b="1" kern="100">
                        <a:effectLst/>
                        <a:latin typeface="Times New Roman" panose="02020603050405020304" pitchFamily="18" charset="0"/>
                        <a:cs typeface="Times New Roman" panose="02020603050405020304" pitchFamily="18" charset="0"/>
                      </a:endParaRPr>
                    </a:p>
                    <a:p>
                      <a:pPr algn="l">
                        <a:lnSpc>
                          <a:spcPct val="107000"/>
                        </a:lnSpc>
                        <a:spcAft>
                          <a:spcPts val="800"/>
                        </a:spcAft>
                      </a:pPr>
                      <a:r>
                        <a:rPr lang="en-US" sz="2800" b="1" kern="100">
                          <a:effectLst/>
                          <a:latin typeface="Times New Roman" panose="02020603050405020304" pitchFamily="18" charset="0"/>
                          <a:cs typeface="Times New Roman" panose="02020603050405020304" pitchFamily="18" charset="0"/>
                        </a:rPr>
                        <a:t>Bước …..</a:t>
                      </a:r>
                      <a:endParaRPr lang="en-US" sz="28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9699" marR="49699" marT="0" marB="0"/>
                </a:tc>
                <a:tc>
                  <a:txBody>
                    <a:bodyPr/>
                    <a:lstStyle/>
                    <a:p>
                      <a:pPr algn="l">
                        <a:lnSpc>
                          <a:spcPct val="107000"/>
                        </a:lnSpc>
                        <a:spcAft>
                          <a:spcPts val="800"/>
                        </a:spcAft>
                      </a:pPr>
                      <a:r>
                        <a:rPr lang="en-US" sz="2400" b="1" kern="100">
                          <a:effectLst/>
                          <a:latin typeface="Times New Roman" panose="02020603050405020304" pitchFamily="18" charset="0"/>
                          <a:cs typeface="Times New Roman" panose="02020603050405020304" pitchFamily="18" charset="0"/>
                        </a:rPr>
                        <a:t> </a:t>
                      </a:r>
                      <a:r>
                        <a:rPr lang="en-US" sz="3200" b="1" u="sng" kern="100">
                          <a:solidFill>
                            <a:schemeClr val="accent1"/>
                          </a:solidFill>
                          <a:effectLst/>
                          <a:latin typeface="Times New Roman" panose="02020603050405020304" pitchFamily="18" charset="0"/>
                          <a:cs typeface="Times New Roman" panose="02020603050405020304" pitchFamily="18" charset="0"/>
                        </a:rPr>
                        <a:t>Làm quai </a:t>
                      </a:r>
                      <a:r>
                        <a:rPr lang="vi-VN" sz="3200" b="1" u="sng" kern="100">
                          <a:solidFill>
                            <a:schemeClr val="accent1"/>
                          </a:solidFill>
                          <a:effectLst/>
                          <a:latin typeface="Times New Roman" panose="02020603050405020304" pitchFamily="18" charset="0"/>
                          <a:cs typeface="Times New Roman" panose="02020603050405020304" pitchFamily="18" charset="0"/>
                        </a:rPr>
                        <a:t>x</a:t>
                      </a:r>
                      <a:r>
                        <a:rPr lang="en-US" sz="3200" b="1" u="sng" kern="100">
                          <a:solidFill>
                            <a:schemeClr val="accent1"/>
                          </a:solidFill>
                          <a:effectLst/>
                          <a:latin typeface="Times New Roman" panose="02020603050405020304" pitchFamily="18" charset="0"/>
                          <a:cs typeface="Times New Roman" panose="02020603050405020304" pitchFamily="18" charset="0"/>
                        </a:rPr>
                        <a:t>ách</a:t>
                      </a:r>
                    </a:p>
                    <a:p>
                      <a:pPr marL="0" indent="0" algn="l">
                        <a:lnSpc>
                          <a:spcPct val="107000"/>
                        </a:lnSpc>
                        <a:spcAft>
                          <a:spcPts val="800"/>
                        </a:spcAft>
                        <a:buFontTx/>
                        <a:buNone/>
                      </a:pPr>
                      <a:r>
                        <a:rPr lang="vi-VN" sz="2800" b="1" kern="100">
                          <a:effectLst/>
                          <a:latin typeface="Times New Roman" panose="02020603050405020304" pitchFamily="18" charset="0"/>
                          <a:cs typeface="Times New Roman" panose="02020603050405020304" pitchFamily="18" charset="0"/>
                        </a:rPr>
                        <a:t>- Cắt</a:t>
                      </a:r>
                      <a:r>
                        <a:rPr lang="en-US" sz="2800" b="1" kern="100">
                          <a:effectLst/>
                          <a:latin typeface="Times New Roman" panose="02020603050405020304" pitchFamily="18" charset="0"/>
                          <a:cs typeface="Times New Roman" panose="02020603050405020304" pitchFamily="18" charset="0"/>
                        </a:rPr>
                        <a:t> một miếng bìa  màu hình chữ nhật có chiều dài 16 cm, chiều rộng 2 cm làm quai </a:t>
                      </a:r>
                      <a:r>
                        <a:rPr lang="vi-VN" sz="2800" b="1" kern="100">
                          <a:effectLst/>
                          <a:latin typeface="Times New Roman" panose="02020603050405020304" pitchFamily="18" charset="0"/>
                          <a:cs typeface="Times New Roman" panose="02020603050405020304" pitchFamily="18" charset="0"/>
                        </a:rPr>
                        <a:t>x</a:t>
                      </a:r>
                      <a:r>
                        <a:rPr lang="en-US" sz="2800" b="1" kern="100">
                          <a:effectLst/>
                          <a:latin typeface="Times New Roman" panose="02020603050405020304" pitchFamily="18" charset="0"/>
                          <a:cs typeface="Times New Roman" panose="02020603050405020304" pitchFamily="18" charset="0"/>
                        </a:rPr>
                        <a:t>ách của </a:t>
                      </a:r>
                      <a:r>
                        <a:rPr lang="vi-VN" sz="2800" b="1" kern="100">
                          <a:effectLst/>
                          <a:latin typeface="Times New Roman" panose="02020603050405020304" pitchFamily="18" charset="0"/>
                          <a:cs typeface="Times New Roman" panose="02020603050405020304" pitchFamily="18" charset="0"/>
                        </a:rPr>
                        <a:t>đèn.</a:t>
                      </a:r>
                      <a:endParaRPr lang="en-US" sz="2800" kern="100">
                        <a:effectLst/>
                        <a:latin typeface="Times New Roman" panose="02020603050405020304" pitchFamily="18" charset="0"/>
                        <a:cs typeface="Times New Roman" panose="02020603050405020304" pitchFamily="18" charset="0"/>
                      </a:endParaRPr>
                    </a:p>
                    <a:p>
                      <a:pPr algn="l">
                        <a:lnSpc>
                          <a:spcPct val="107000"/>
                        </a:lnSpc>
                        <a:spcAft>
                          <a:spcPts val="800"/>
                        </a:spcAft>
                      </a:pPr>
                      <a:r>
                        <a:rPr lang="en-US" sz="2800" b="1" kern="100">
                          <a:effectLst/>
                          <a:latin typeface="Times New Roman" panose="02020603050405020304" pitchFamily="18" charset="0"/>
                          <a:cs typeface="Times New Roman" panose="02020603050405020304" pitchFamily="18" charset="0"/>
                        </a:rPr>
                        <a:t>- Gắn quai </a:t>
                      </a:r>
                      <a:r>
                        <a:rPr lang="vi-VN" sz="2800" b="1" kern="100">
                          <a:effectLst/>
                          <a:latin typeface="Times New Roman" panose="02020603050405020304" pitchFamily="18" charset="0"/>
                          <a:cs typeface="Times New Roman" panose="02020603050405020304" pitchFamily="18" charset="0"/>
                        </a:rPr>
                        <a:t>x</a:t>
                      </a:r>
                      <a:r>
                        <a:rPr lang="en-US" sz="2800" b="1" kern="100">
                          <a:effectLst/>
                          <a:latin typeface="Times New Roman" panose="02020603050405020304" pitchFamily="18" charset="0"/>
                          <a:cs typeface="Times New Roman" panose="02020603050405020304" pitchFamily="18" charset="0"/>
                        </a:rPr>
                        <a:t>ách vào sản phẩm trên lồng đèn sao cho cân </a:t>
                      </a:r>
                      <a:r>
                        <a:rPr lang="vi-VN" sz="2800" b="1" kern="100">
                          <a:effectLst/>
                          <a:latin typeface="Times New Roman" panose="02020603050405020304" pitchFamily="18" charset="0"/>
                          <a:cs typeface="Times New Roman" panose="02020603050405020304" pitchFamily="18" charset="0"/>
                        </a:rPr>
                        <a:t>đối.</a:t>
                      </a:r>
                      <a:endParaRPr lang="en-US"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9699" marR="49699" marT="0" marB="0"/>
                </a:tc>
                <a:extLst>
                  <a:ext uri="{0D108BD9-81ED-4DB2-BD59-A6C34878D82A}">
                    <a16:rowId xmlns:a16="http://schemas.microsoft.com/office/drawing/2014/main" val="1793569470"/>
                  </a:ext>
                </a:extLst>
              </a:tr>
              <a:tr h="1646660">
                <a:tc>
                  <a:txBody>
                    <a:bodyPr/>
                    <a:lstStyle/>
                    <a:p>
                      <a:pPr algn="l">
                        <a:lnSpc>
                          <a:spcPct val="107000"/>
                        </a:lnSpc>
                        <a:spcAft>
                          <a:spcPts val="800"/>
                        </a:spcAft>
                      </a:pPr>
                      <a:r>
                        <a:rPr lang="en-US" sz="2800" b="1" kern="100">
                          <a:effectLst/>
                          <a:latin typeface="Times New Roman" panose="02020603050405020304" pitchFamily="18" charset="0"/>
                          <a:cs typeface="Times New Roman" panose="02020603050405020304" pitchFamily="18" charset="0"/>
                        </a:rPr>
                        <a:t>Bước …..</a:t>
                      </a:r>
                      <a:endParaRPr lang="en-US" sz="28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9699" marR="49699" marT="0" marB="0" anchor="ctr"/>
                </a:tc>
                <a:tc>
                  <a:txBody>
                    <a:bodyPr/>
                    <a:lstStyle/>
                    <a:p>
                      <a:pPr algn="l">
                        <a:lnSpc>
                          <a:spcPct val="107000"/>
                        </a:lnSpc>
                        <a:spcAft>
                          <a:spcPts val="800"/>
                        </a:spcAft>
                      </a:pPr>
                      <a:r>
                        <a:rPr lang="en-US" sz="2400" b="1" kern="100">
                          <a:effectLst/>
                          <a:latin typeface="Times New Roman" panose="02020603050405020304" pitchFamily="18" charset="0"/>
                          <a:cs typeface="Times New Roman" panose="02020603050405020304" pitchFamily="18" charset="0"/>
                        </a:rPr>
                        <a:t> </a:t>
                      </a:r>
                      <a:r>
                        <a:rPr lang="en-US" sz="3200" b="1" u="sng" kern="100">
                          <a:solidFill>
                            <a:schemeClr val="accent1"/>
                          </a:solidFill>
                          <a:effectLst/>
                          <a:latin typeface="Times New Roman" panose="02020603050405020304" pitchFamily="18" charset="0"/>
                          <a:cs typeface="Times New Roman" panose="02020603050405020304" pitchFamily="18" charset="0"/>
                        </a:rPr>
                        <a:t>Hoàn thiện sản phẩm</a:t>
                      </a:r>
                      <a:endParaRPr lang="en-US" sz="2400" b="1" u="sng" kern="100">
                        <a:solidFill>
                          <a:schemeClr val="accent1"/>
                        </a:solidFill>
                        <a:effectLst/>
                        <a:latin typeface="Times New Roman" panose="02020603050405020304" pitchFamily="18" charset="0"/>
                        <a:cs typeface="Times New Roman" panose="02020603050405020304" pitchFamily="18" charset="0"/>
                      </a:endParaRPr>
                    </a:p>
                    <a:p>
                      <a:pPr algn="l">
                        <a:lnSpc>
                          <a:spcPct val="107000"/>
                        </a:lnSpc>
                        <a:spcAft>
                          <a:spcPts val="800"/>
                        </a:spcAft>
                      </a:pPr>
                      <a:r>
                        <a:rPr lang="vi-VN" sz="2800" b="1" kern="100">
                          <a:effectLst/>
                          <a:latin typeface="Times New Roman" panose="02020603050405020304" pitchFamily="18" charset="0"/>
                          <a:cs typeface="Times New Roman" panose="02020603050405020304" pitchFamily="18" charset="0"/>
                        </a:rPr>
                        <a:t>- </a:t>
                      </a:r>
                      <a:r>
                        <a:rPr lang="en-US" sz="2800" b="1" kern="100">
                          <a:effectLst/>
                          <a:latin typeface="Times New Roman" panose="02020603050405020304" pitchFamily="18" charset="0"/>
                          <a:cs typeface="Times New Roman" panose="02020603050405020304" pitchFamily="18" charset="0"/>
                        </a:rPr>
                        <a:t>Dùng bút màu, giấy màu trang trí đèn lồng theo ý </a:t>
                      </a:r>
                      <a:r>
                        <a:rPr lang="vi-VN" sz="2800" b="1" kern="100">
                          <a:effectLst/>
                          <a:latin typeface="Times New Roman" panose="02020603050405020304" pitchFamily="18" charset="0"/>
                          <a:cs typeface="Times New Roman" panose="02020603050405020304" pitchFamily="18" charset="0"/>
                        </a:rPr>
                        <a:t>thích.</a:t>
                      </a:r>
                      <a:endParaRPr lang="en-US" sz="2800" kern="100">
                        <a:effectLst/>
                        <a:latin typeface="Times New Roman" panose="02020603050405020304" pitchFamily="18" charset="0"/>
                        <a:cs typeface="Times New Roman" panose="02020603050405020304" pitchFamily="18" charset="0"/>
                      </a:endParaRPr>
                    </a:p>
                    <a:p>
                      <a:pPr algn="l">
                        <a:lnSpc>
                          <a:spcPct val="107000"/>
                        </a:lnSpc>
                        <a:spcAft>
                          <a:spcPts val="800"/>
                        </a:spcAft>
                      </a:pPr>
                      <a:r>
                        <a:rPr lang="vi-VN" sz="2800" b="1" kern="100">
                          <a:effectLst/>
                          <a:latin typeface="Times New Roman" panose="02020603050405020304" pitchFamily="18" charset="0"/>
                          <a:cs typeface="Times New Roman" panose="02020603050405020304" pitchFamily="18" charset="0"/>
                        </a:rPr>
                        <a:t>- </a:t>
                      </a:r>
                      <a:r>
                        <a:rPr lang="en-US" sz="2800" b="1" kern="100">
                          <a:effectLst/>
                          <a:latin typeface="Times New Roman" panose="02020603050405020304" pitchFamily="18" charset="0"/>
                          <a:cs typeface="Times New Roman" panose="02020603050405020304" pitchFamily="18" charset="0"/>
                        </a:rPr>
                        <a:t>Kiểm tra độ chắc chắn của đèn lồng và điều chỉnh.</a:t>
                      </a:r>
                      <a:endParaRPr lang="en-US"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9699" marR="49699" marT="0" marB="0"/>
                </a:tc>
                <a:extLst>
                  <a:ext uri="{0D108BD9-81ED-4DB2-BD59-A6C34878D82A}">
                    <a16:rowId xmlns:a16="http://schemas.microsoft.com/office/drawing/2014/main" val="4205761356"/>
                  </a:ext>
                </a:extLst>
              </a:tr>
              <a:tr h="3829803">
                <a:tc>
                  <a:txBody>
                    <a:bodyPr/>
                    <a:lstStyle/>
                    <a:p>
                      <a:pPr algn="l">
                        <a:lnSpc>
                          <a:spcPct val="107000"/>
                        </a:lnSpc>
                        <a:spcAft>
                          <a:spcPts val="800"/>
                        </a:spcAft>
                      </a:pPr>
                      <a:r>
                        <a:rPr lang="en-US" sz="2800" b="1" kern="100">
                          <a:effectLst/>
                          <a:latin typeface="Times New Roman" panose="02020603050405020304" pitchFamily="18" charset="0"/>
                          <a:cs typeface="Times New Roman" panose="02020603050405020304" pitchFamily="18" charset="0"/>
                        </a:rPr>
                        <a:t>Bước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9699" marR="49699" marT="0" marB="0" anchor="ctr"/>
                </a:tc>
                <a:tc>
                  <a:txBody>
                    <a:bodyPr/>
                    <a:lstStyle/>
                    <a:p>
                      <a:pPr algn="l">
                        <a:lnSpc>
                          <a:spcPct val="107000"/>
                        </a:lnSpc>
                        <a:spcAft>
                          <a:spcPts val="800"/>
                        </a:spcAft>
                      </a:pPr>
                      <a:r>
                        <a:rPr lang="en-US" sz="1100" b="1" kern="100">
                          <a:effectLst/>
                          <a:latin typeface="Times New Roman" panose="02020603050405020304" pitchFamily="18" charset="0"/>
                          <a:cs typeface="Times New Roman" panose="02020603050405020304" pitchFamily="18" charset="0"/>
                        </a:rPr>
                        <a:t> </a:t>
                      </a:r>
                      <a:r>
                        <a:rPr lang="en-US" sz="3200" b="1" u="sng" kern="100">
                          <a:solidFill>
                            <a:schemeClr val="accent1"/>
                          </a:solidFill>
                          <a:effectLst/>
                          <a:latin typeface="Times New Roman" panose="02020603050405020304" pitchFamily="18" charset="0"/>
                          <a:cs typeface="Times New Roman" panose="02020603050405020304" pitchFamily="18" charset="0"/>
                        </a:rPr>
                        <a:t>Làm</a:t>
                      </a:r>
                      <a:r>
                        <a:rPr lang="vi-VN" sz="3200" b="1" u="sng" kern="100">
                          <a:solidFill>
                            <a:schemeClr val="accent1"/>
                          </a:solidFill>
                          <a:effectLst/>
                          <a:latin typeface="Times New Roman" panose="02020603050405020304" pitchFamily="18" charset="0"/>
                          <a:cs typeface="Times New Roman" panose="02020603050405020304" pitchFamily="18" charset="0"/>
                        </a:rPr>
                        <a:t> lồng đèn</a:t>
                      </a:r>
                      <a:endParaRPr lang="vi-VN" sz="1100" b="1" kern="100">
                        <a:effectLst/>
                        <a:latin typeface="Times New Roman" panose="02020603050405020304" pitchFamily="18" charset="0"/>
                        <a:cs typeface="Times New Roman" panose="02020603050405020304" pitchFamily="18" charset="0"/>
                      </a:endParaRPr>
                    </a:p>
                    <a:p>
                      <a:pPr algn="l">
                        <a:lnSpc>
                          <a:spcPct val="107000"/>
                        </a:lnSpc>
                        <a:spcAft>
                          <a:spcPts val="800"/>
                        </a:spcAft>
                      </a:pPr>
                      <a:r>
                        <a:rPr lang="vi-VN" sz="2800" b="1" kern="100">
                          <a:effectLst/>
                          <a:latin typeface="Times New Roman" panose="02020603050405020304" pitchFamily="18" charset="0"/>
                          <a:cs typeface="Times New Roman" panose="02020603050405020304" pitchFamily="18" charset="0"/>
                        </a:rPr>
                        <a:t>- </a:t>
                      </a:r>
                      <a:r>
                        <a:rPr lang="en-US" sz="2800" b="1" kern="100">
                          <a:effectLst/>
                          <a:latin typeface="Times New Roman" panose="02020603050405020304" pitchFamily="18" charset="0"/>
                          <a:cs typeface="Times New Roman" panose="02020603050405020304" pitchFamily="18" charset="0"/>
                        </a:rPr>
                        <a:t>Chuẩn bị một tờ giấy bìa màu hình chữ nhật có chiều dài 22cm,  chiều  rộng 16 cm. Gấp đôi tờ giấy bìa màu theo chiều dọc và kẻ các đường song song  cách nhau 1 </a:t>
                      </a:r>
                      <a:r>
                        <a:rPr lang="vi-VN" sz="2800" b="1" kern="100">
                          <a:effectLst/>
                          <a:latin typeface="Times New Roman" panose="02020603050405020304" pitchFamily="18" charset="0"/>
                          <a:cs typeface="Times New Roman" panose="02020603050405020304" pitchFamily="18" charset="0"/>
                        </a:rPr>
                        <a:t>cm.</a:t>
                      </a:r>
                      <a:endParaRPr lang="en-US" sz="2000" kern="100">
                        <a:effectLst/>
                        <a:latin typeface="Times New Roman" panose="02020603050405020304" pitchFamily="18" charset="0"/>
                        <a:cs typeface="Times New Roman" panose="02020603050405020304" pitchFamily="18" charset="0"/>
                      </a:endParaRPr>
                    </a:p>
                    <a:p>
                      <a:pPr algn="l">
                        <a:lnSpc>
                          <a:spcPct val="107000"/>
                        </a:lnSpc>
                        <a:spcAft>
                          <a:spcPts val="800"/>
                        </a:spcAft>
                      </a:pPr>
                      <a:r>
                        <a:rPr lang="vi-VN" sz="2800" b="1" kern="100">
                          <a:effectLst/>
                          <a:latin typeface="Times New Roman" panose="02020603050405020304" pitchFamily="18" charset="0"/>
                          <a:cs typeface="Times New Roman" panose="02020603050405020304" pitchFamily="18" charset="0"/>
                        </a:rPr>
                        <a:t>- </a:t>
                      </a:r>
                      <a:r>
                        <a:rPr lang="en-US" sz="2800" b="1" kern="100">
                          <a:effectLst/>
                          <a:latin typeface="Times New Roman" panose="02020603050405020304" pitchFamily="18" charset="0"/>
                          <a:cs typeface="Times New Roman" panose="02020603050405020304" pitchFamily="18" charset="0"/>
                        </a:rPr>
                        <a:t>Cắt tờ giấy bìa màu theo các đường kẻ song song và mở ra sẽ được sản phẩm .</a:t>
                      </a:r>
                      <a:endParaRPr lang="en-US" sz="2000" kern="100">
                        <a:effectLst/>
                        <a:latin typeface="Times New Roman" panose="02020603050405020304" pitchFamily="18" charset="0"/>
                        <a:cs typeface="Times New Roman" panose="02020603050405020304" pitchFamily="18" charset="0"/>
                      </a:endParaRPr>
                    </a:p>
                    <a:p>
                      <a:pPr algn="l">
                        <a:lnSpc>
                          <a:spcPct val="107000"/>
                        </a:lnSpc>
                        <a:spcAft>
                          <a:spcPts val="800"/>
                        </a:spcAft>
                      </a:pPr>
                      <a:r>
                        <a:rPr lang="vi-VN" sz="2800" b="1" kern="100">
                          <a:effectLst/>
                          <a:latin typeface="Times New Roman" panose="02020603050405020304" pitchFamily="18" charset="0"/>
                          <a:cs typeface="Times New Roman" panose="02020603050405020304" pitchFamily="18" charset="0"/>
                        </a:rPr>
                        <a:t>- </a:t>
                      </a:r>
                      <a:r>
                        <a:rPr lang="en-US" sz="2800" b="1" kern="100">
                          <a:effectLst/>
                          <a:latin typeface="Times New Roman" panose="02020603050405020304" pitchFamily="18" charset="0"/>
                          <a:cs typeface="Times New Roman" panose="02020603050405020304" pitchFamily="18" charset="0"/>
                        </a:rPr>
                        <a:t>Dùng băng dính hai mặt để dán hai mép tờ giấy bìa màu tạo thành </a:t>
                      </a:r>
                      <a:r>
                        <a:rPr lang="vi-VN" sz="2800" b="1" kern="100">
                          <a:effectLst/>
                          <a:latin typeface="Times New Roman" panose="02020603050405020304" pitchFamily="18" charset="0"/>
                          <a:cs typeface="Times New Roman" panose="02020603050405020304" pitchFamily="18" charset="0"/>
                        </a:rPr>
                        <a:t>đèn lồng</a:t>
                      </a:r>
                      <a:r>
                        <a:rPr lang="en-US" sz="2800" b="1" kern="100">
                          <a:effectLst/>
                          <a:latin typeface="Times New Roman" panose="02020603050405020304" pitchFamily="18" charset="0"/>
                          <a:cs typeface="Times New Roman" panose="02020603050405020304" pitchFamily="18" charset="0"/>
                        </a:rPr>
                        <a:t>.</a:t>
                      </a:r>
                      <a:endParaRPr lang="en-US" sz="2000" kern="100">
                        <a:effectLst/>
                        <a:latin typeface="Times New Roman" panose="02020603050405020304" pitchFamily="18" charset="0"/>
                        <a:cs typeface="Times New Roman" panose="02020603050405020304" pitchFamily="18" charset="0"/>
                      </a:endParaRPr>
                    </a:p>
                    <a:p>
                      <a:pPr algn="l">
                        <a:lnSpc>
                          <a:spcPct val="107000"/>
                        </a:lnSpc>
                        <a:spcAft>
                          <a:spcPts val="800"/>
                        </a:spcAft>
                      </a:pPr>
                      <a:r>
                        <a:rPr lang="vi-VN" sz="2800" b="1" kern="100">
                          <a:effectLst/>
                          <a:latin typeface="Times New Roman" panose="02020603050405020304" pitchFamily="18" charset="0"/>
                          <a:cs typeface="Times New Roman" panose="02020603050405020304" pitchFamily="18" charset="0"/>
                        </a:rPr>
                        <a:t>- </a:t>
                      </a:r>
                      <a:r>
                        <a:rPr lang="en-US" sz="2800" b="1" kern="100">
                          <a:effectLst/>
                          <a:latin typeface="Times New Roman" panose="02020603050405020304" pitchFamily="18" charset="0"/>
                          <a:cs typeface="Times New Roman" panose="02020603050405020304" pitchFamily="18" charset="0"/>
                        </a:rPr>
                        <a:t>Dùng băng dính hai mặt để dán hai mép tờ giấy bìa tạo thành đèn</a:t>
                      </a:r>
                      <a:r>
                        <a:rPr lang="vi-VN" sz="2800" b="1" kern="100">
                          <a:effectLst/>
                          <a:latin typeface="Times New Roman" panose="02020603050405020304" pitchFamily="18" charset="0"/>
                          <a:cs typeface="Times New Roman" panose="02020603050405020304" pitchFamily="18" charset="0"/>
                        </a:rPr>
                        <a:t> lồng</a:t>
                      </a:r>
                      <a:r>
                        <a:rPr lang="en-US" sz="2800" b="1" kern="100">
                          <a:effectLst/>
                          <a:latin typeface="Times New Roman" panose="02020603050405020304" pitchFamily="18" charset="0"/>
                          <a:cs typeface="Times New Roman" panose="02020603050405020304" pitchFamily="18" charset="0"/>
                        </a:rPr>
                        <a:t>.</a:t>
                      </a:r>
                      <a:endParaRPr lang="en-US" sz="2000" kern="100">
                        <a:effectLst/>
                        <a:latin typeface="Times New Roman" panose="02020603050405020304" pitchFamily="18" charset="0"/>
                        <a:cs typeface="Times New Roman" panose="02020603050405020304" pitchFamily="18" charset="0"/>
                      </a:endParaRPr>
                    </a:p>
                    <a:p>
                      <a:pPr algn="l">
                        <a:lnSpc>
                          <a:spcPct val="107000"/>
                        </a:lnSpc>
                        <a:spcAft>
                          <a:spcPts val="800"/>
                        </a:spcAft>
                      </a:pPr>
                      <a:r>
                        <a:rPr lang="en-US" sz="2800" b="1" kern="100">
                          <a:effectLst/>
                          <a:latin typeface="Times New Roman" panose="02020603050405020304" pitchFamily="18" charset="0"/>
                          <a:cs typeface="Times New Roman" panose="02020603050405020304" pitchFamily="18" charset="0"/>
                        </a:rPr>
                        <a:t>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9699" marR="49699" marT="0" marB="0"/>
                </a:tc>
                <a:extLst>
                  <a:ext uri="{0D108BD9-81ED-4DB2-BD59-A6C34878D82A}">
                    <a16:rowId xmlns:a16="http://schemas.microsoft.com/office/drawing/2014/main" val="3130556287"/>
                  </a:ext>
                </a:extLst>
              </a:tr>
            </a:tbl>
          </a:graphicData>
        </a:graphic>
      </p:graphicFrame>
      <p:sp>
        <p:nvSpPr>
          <p:cNvPr id="5" name="TextBox 4">
            <a:extLst>
              <a:ext uri="{FF2B5EF4-FFF2-40B4-BE49-F238E27FC236}">
                <a16:creationId xmlns:a16="http://schemas.microsoft.com/office/drawing/2014/main" id="{CE4BD823-1418-F1F6-3A2B-B1A38B7FAAFF}"/>
              </a:ext>
            </a:extLst>
          </p:cNvPr>
          <p:cNvSpPr txBox="1"/>
          <p:nvPr/>
        </p:nvSpPr>
        <p:spPr>
          <a:xfrm>
            <a:off x="1337840" y="2324100"/>
            <a:ext cx="762000" cy="769441"/>
          </a:xfrm>
          <a:prstGeom prst="rect">
            <a:avLst/>
          </a:prstGeom>
          <a:noFill/>
        </p:spPr>
        <p:txBody>
          <a:bodyPr wrap="square" rtlCol="0">
            <a:spAutoFit/>
          </a:bodyPr>
          <a:lstStyle/>
          <a:p>
            <a:r>
              <a:rPr lang="vi-VN" sz="4400" b="1">
                <a:solidFill>
                  <a:srgbClr val="FF0000"/>
                </a:solidFill>
                <a:latin typeface="+mj-lt"/>
              </a:rPr>
              <a:t>2</a:t>
            </a:r>
            <a:endParaRPr lang="en-US" sz="4400" b="1">
              <a:solidFill>
                <a:srgbClr val="FF0000"/>
              </a:solidFill>
              <a:latin typeface="+mj-lt"/>
            </a:endParaRPr>
          </a:p>
        </p:txBody>
      </p:sp>
      <p:sp>
        <p:nvSpPr>
          <p:cNvPr id="6" name="TextBox 5">
            <a:extLst>
              <a:ext uri="{FF2B5EF4-FFF2-40B4-BE49-F238E27FC236}">
                <a16:creationId xmlns:a16="http://schemas.microsoft.com/office/drawing/2014/main" id="{6D18D3FA-C3C4-8E82-7CF5-8E4FABBAD5A7}"/>
              </a:ext>
            </a:extLst>
          </p:cNvPr>
          <p:cNvSpPr txBox="1"/>
          <p:nvPr/>
        </p:nvSpPr>
        <p:spPr>
          <a:xfrm>
            <a:off x="1316620" y="4493147"/>
            <a:ext cx="762000" cy="769441"/>
          </a:xfrm>
          <a:prstGeom prst="rect">
            <a:avLst/>
          </a:prstGeom>
          <a:noFill/>
        </p:spPr>
        <p:txBody>
          <a:bodyPr wrap="square" rtlCol="0">
            <a:spAutoFit/>
          </a:bodyPr>
          <a:lstStyle/>
          <a:p>
            <a:r>
              <a:rPr lang="vi-VN" sz="4400" b="1">
                <a:solidFill>
                  <a:srgbClr val="FF0000"/>
                </a:solidFill>
                <a:latin typeface="+mj-lt"/>
              </a:rPr>
              <a:t>3</a:t>
            </a:r>
            <a:endParaRPr lang="en-US" sz="4400" b="1">
              <a:solidFill>
                <a:srgbClr val="FF0000"/>
              </a:solidFill>
              <a:latin typeface="+mj-lt"/>
            </a:endParaRPr>
          </a:p>
        </p:txBody>
      </p:sp>
      <p:sp>
        <p:nvSpPr>
          <p:cNvPr id="7" name="TextBox 6">
            <a:extLst>
              <a:ext uri="{FF2B5EF4-FFF2-40B4-BE49-F238E27FC236}">
                <a16:creationId xmlns:a16="http://schemas.microsoft.com/office/drawing/2014/main" id="{573B85B1-9313-2589-4B21-D1B38BA14F4C}"/>
              </a:ext>
            </a:extLst>
          </p:cNvPr>
          <p:cNvSpPr txBox="1"/>
          <p:nvPr/>
        </p:nvSpPr>
        <p:spPr>
          <a:xfrm>
            <a:off x="1295400" y="7193459"/>
            <a:ext cx="762000" cy="769441"/>
          </a:xfrm>
          <a:prstGeom prst="rect">
            <a:avLst/>
          </a:prstGeom>
          <a:noFill/>
        </p:spPr>
        <p:txBody>
          <a:bodyPr wrap="square" rtlCol="0">
            <a:spAutoFit/>
          </a:bodyPr>
          <a:lstStyle/>
          <a:p>
            <a:r>
              <a:rPr lang="vi-VN" sz="4400" b="1">
                <a:solidFill>
                  <a:srgbClr val="FF0000"/>
                </a:solidFill>
                <a:latin typeface="+mj-lt"/>
              </a:rPr>
              <a:t>1</a:t>
            </a:r>
            <a:endParaRPr lang="en-US" sz="4400" b="1">
              <a:solidFill>
                <a:srgbClr val="FF0000"/>
              </a:solidFill>
              <a:latin typeface="+mj-lt"/>
            </a:endParaRPr>
          </a:p>
        </p:txBody>
      </p:sp>
    </p:spTree>
    <p:extLst>
      <p:ext uri="{BB962C8B-B14F-4D97-AF65-F5344CB8AC3E}">
        <p14:creationId xmlns:p14="http://schemas.microsoft.com/office/powerpoint/2010/main" val="1824495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2E6E84-7A5E-24B2-C5F5-A413D9F6A02C}"/>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0CC88A9-A661-4C48-866E-8734E511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6904004" cy="3012958"/>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Rectangle: Rounded Corners 1">
            <a:extLst>
              <a:ext uri="{FF2B5EF4-FFF2-40B4-BE49-F238E27FC236}">
                <a16:creationId xmlns:a16="http://schemas.microsoft.com/office/drawing/2014/main" id="{C8A08A37-E8ED-60EF-D49B-3210540309C8}"/>
              </a:ext>
            </a:extLst>
          </p:cNvPr>
          <p:cNvSpPr/>
          <p:nvPr/>
        </p:nvSpPr>
        <p:spPr>
          <a:xfrm>
            <a:off x="3402429" y="419076"/>
            <a:ext cx="11483141" cy="1109821"/>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a:lnSpc>
                <a:spcPct val="90000"/>
              </a:lnSpc>
              <a:spcBef>
                <a:spcPct val="0"/>
              </a:spcBef>
              <a:spcAft>
                <a:spcPts val="600"/>
              </a:spcAft>
            </a:pPr>
            <a:r>
              <a:rPr lang="en-US" sz="5400" b="1">
                <a:solidFill>
                  <a:schemeClr val="tx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BƯỚC 1: LÀM ĐÈN LỒNG </a:t>
            </a:r>
          </a:p>
        </p:txBody>
      </p:sp>
      <p:pic>
        <p:nvPicPr>
          <p:cNvPr id="4" name="Picture 3" descr="A close-up of a light orange rectangle&#10;&#10;AI-generated content may be incorrect.">
            <a:extLst>
              <a:ext uri="{FF2B5EF4-FFF2-40B4-BE49-F238E27FC236}">
                <a16:creationId xmlns:a16="http://schemas.microsoft.com/office/drawing/2014/main" id="{DFE274E5-B69F-C48B-E8C9-8F0D6F4923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557" y="2223481"/>
            <a:ext cx="8153400" cy="5686996"/>
          </a:xfrm>
          <a:prstGeom prst="rect">
            <a:avLst/>
          </a:prstGeom>
        </p:spPr>
      </p:pic>
      <p:pic>
        <p:nvPicPr>
          <p:cNvPr id="6" name="Picture 5" descr="A hands holding an orange rectangular piece of paper&#10;&#10;AI-generated content may be incorrect.">
            <a:extLst>
              <a:ext uri="{FF2B5EF4-FFF2-40B4-BE49-F238E27FC236}">
                <a16:creationId xmlns:a16="http://schemas.microsoft.com/office/drawing/2014/main" id="{29CF3F8A-9A0F-D1ED-3CE8-F250D60F83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1200" y="4076700"/>
            <a:ext cx="8153400" cy="5646228"/>
          </a:xfrm>
          <a:prstGeom prst="rect">
            <a:avLst/>
          </a:prstGeom>
        </p:spPr>
      </p:pic>
      <p:sp>
        <p:nvSpPr>
          <p:cNvPr id="15" name="Freeform: Shape 14">
            <a:extLst>
              <a:ext uri="{FF2B5EF4-FFF2-40B4-BE49-F238E27FC236}">
                <a16:creationId xmlns:a16="http://schemas.microsoft.com/office/drawing/2014/main" id="{CFDF195F-784B-4D00-8C92-6FC1B0499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0632" y="9416956"/>
            <a:ext cx="10327368" cy="870045"/>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D7E227D-10CE-0658-D01D-82B39D8B23DD}"/>
              </a:ext>
            </a:extLst>
          </p:cNvPr>
          <p:cNvSpPr txBox="1"/>
          <p:nvPr/>
        </p:nvSpPr>
        <p:spPr>
          <a:xfrm>
            <a:off x="553065" y="8098243"/>
            <a:ext cx="7798157" cy="1754326"/>
          </a:xfrm>
          <a:prstGeom prst="rect">
            <a:avLst/>
          </a:prstGeom>
          <a:noFill/>
        </p:spPr>
        <p:txBody>
          <a:bodyPr wrap="square">
            <a:spAutoFit/>
          </a:bodyPr>
          <a:lstStyle/>
          <a:p>
            <a:pPr algn="just"/>
            <a:r>
              <a:rPr lang="en-US" sz="3600" b="1" kern="100">
                <a:effectLst/>
                <a:latin typeface="Times New Roman" panose="02020603050405020304" pitchFamily="18" charset="0"/>
                <a:cs typeface="Times New Roman" panose="02020603050405020304" pitchFamily="18" charset="0"/>
              </a:rPr>
              <a:t>Chuẩn bị một tờ giấy bìa màu hình chữ nhật có chiều dài 22cm, chiều rộng 16 cm. </a:t>
            </a:r>
            <a:endParaRPr lang="en-US" sz="3600"/>
          </a:p>
        </p:txBody>
      </p:sp>
      <p:sp>
        <p:nvSpPr>
          <p:cNvPr id="10" name="TextBox 9">
            <a:extLst>
              <a:ext uri="{FF2B5EF4-FFF2-40B4-BE49-F238E27FC236}">
                <a16:creationId xmlns:a16="http://schemas.microsoft.com/office/drawing/2014/main" id="{B93C4366-569F-F555-982A-596FA6B87D87}"/>
              </a:ext>
            </a:extLst>
          </p:cNvPr>
          <p:cNvSpPr txBox="1"/>
          <p:nvPr/>
        </p:nvSpPr>
        <p:spPr>
          <a:xfrm>
            <a:off x="9144000" y="2538544"/>
            <a:ext cx="9144000" cy="1200329"/>
          </a:xfrm>
          <a:prstGeom prst="rect">
            <a:avLst/>
          </a:prstGeom>
          <a:noFill/>
        </p:spPr>
        <p:txBody>
          <a:bodyPr wrap="square">
            <a:spAutoFit/>
          </a:bodyPr>
          <a:lstStyle/>
          <a:p>
            <a:pPr algn="just"/>
            <a:r>
              <a:rPr lang="en-US" sz="3600" b="1" kern="100">
                <a:effectLst/>
                <a:latin typeface="Times New Roman" panose="02020603050405020304" pitchFamily="18" charset="0"/>
                <a:cs typeface="Times New Roman" panose="02020603050405020304" pitchFamily="18" charset="0"/>
              </a:rPr>
              <a:t>Gấp đôi tờ giấy bìa màu theo chiều dọc và kẻ các đường song song  cách nhau 1 </a:t>
            </a:r>
            <a:r>
              <a:rPr lang="vi-VN" sz="3600" b="1" kern="100">
                <a:effectLst/>
                <a:latin typeface="Times New Roman" panose="02020603050405020304" pitchFamily="18" charset="0"/>
                <a:cs typeface="Times New Roman" panose="02020603050405020304" pitchFamily="18" charset="0"/>
              </a:rPr>
              <a:t>cm.</a:t>
            </a:r>
            <a:endParaRPr lang="en-US" sz="3600"/>
          </a:p>
        </p:txBody>
      </p:sp>
      <p:pic>
        <p:nvPicPr>
          <p:cNvPr id="3" name="buoc_mot_lam_long_ den 1 a_210823181111">
            <a:hlinkClick r:id="" action="ppaction://media"/>
            <a:extLst>
              <a:ext uri="{FF2B5EF4-FFF2-40B4-BE49-F238E27FC236}">
                <a16:creationId xmlns:a16="http://schemas.microsoft.com/office/drawing/2014/main" id="{76A7787B-8152-1826-A5FC-67B031B996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86849" y="4446318"/>
            <a:ext cx="609600" cy="609600"/>
          </a:xfrm>
          <a:prstGeom prst="rect">
            <a:avLst/>
          </a:prstGeom>
        </p:spPr>
      </p:pic>
    </p:spTree>
    <p:extLst>
      <p:ext uri="{BB962C8B-B14F-4D97-AF65-F5344CB8AC3E}">
        <p14:creationId xmlns:p14="http://schemas.microsoft.com/office/powerpoint/2010/main" val="1619788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2E6E84-7A5E-24B2-C5F5-A413D9F6A02C}"/>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0CC88A9-A661-4C48-866E-8734E511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6904004" cy="3012958"/>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Rectangle: Rounded Corners 1">
            <a:extLst>
              <a:ext uri="{FF2B5EF4-FFF2-40B4-BE49-F238E27FC236}">
                <a16:creationId xmlns:a16="http://schemas.microsoft.com/office/drawing/2014/main" id="{C8A08A37-E8ED-60EF-D49B-3210540309C8}"/>
              </a:ext>
            </a:extLst>
          </p:cNvPr>
          <p:cNvSpPr/>
          <p:nvPr/>
        </p:nvSpPr>
        <p:spPr>
          <a:xfrm>
            <a:off x="3402429" y="419076"/>
            <a:ext cx="11483141" cy="1109821"/>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a:lnSpc>
                <a:spcPct val="90000"/>
              </a:lnSpc>
              <a:spcBef>
                <a:spcPct val="0"/>
              </a:spcBef>
              <a:spcAft>
                <a:spcPts val="600"/>
              </a:spcAft>
            </a:pPr>
            <a:r>
              <a:rPr lang="en-US" sz="5400" b="1">
                <a:solidFill>
                  <a:schemeClr val="tx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BƯỚC </a:t>
            </a:r>
            <a:r>
              <a:rPr lang="vi-VN" sz="5400" b="1">
                <a:solidFill>
                  <a:schemeClr val="tx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1</a:t>
            </a:r>
            <a:r>
              <a:rPr lang="en-US" sz="5400" b="1">
                <a:solidFill>
                  <a:schemeClr val="tx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LÀM</a:t>
            </a:r>
            <a:r>
              <a:rPr lang="vi-VN" sz="5400" b="1">
                <a:solidFill>
                  <a:schemeClr val="tx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ĐÈN LỒNG</a:t>
            </a:r>
            <a:endParaRPr lang="en-US" sz="5400" b="1">
              <a:solidFill>
                <a:schemeClr val="tx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sp>
        <p:nvSpPr>
          <p:cNvPr id="15" name="Freeform: Shape 14">
            <a:extLst>
              <a:ext uri="{FF2B5EF4-FFF2-40B4-BE49-F238E27FC236}">
                <a16:creationId xmlns:a16="http://schemas.microsoft.com/office/drawing/2014/main" id="{CFDF195F-784B-4D00-8C92-6FC1B0499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0632" y="9416956"/>
            <a:ext cx="10327368" cy="870045"/>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4ED7FF5-72A4-5AC4-6A92-CCA0A60BE502}"/>
              </a:ext>
            </a:extLst>
          </p:cNvPr>
          <p:cNvPicPr>
            <a:picLocks noChangeAspect="1"/>
          </p:cNvPicPr>
          <p:nvPr/>
        </p:nvPicPr>
        <p:blipFill>
          <a:blip r:embed="rId6"/>
          <a:stretch>
            <a:fillRect/>
          </a:stretch>
        </p:blipFill>
        <p:spPr>
          <a:xfrm>
            <a:off x="112016" y="1814051"/>
            <a:ext cx="5354237" cy="5459989"/>
          </a:xfrm>
          <a:prstGeom prst="rect">
            <a:avLst/>
          </a:prstGeom>
        </p:spPr>
      </p:pic>
      <p:pic>
        <p:nvPicPr>
          <p:cNvPr id="5" name="Picture 4">
            <a:extLst>
              <a:ext uri="{FF2B5EF4-FFF2-40B4-BE49-F238E27FC236}">
                <a16:creationId xmlns:a16="http://schemas.microsoft.com/office/drawing/2014/main" id="{4D6F5267-7BFB-813C-AB18-8C917CAFED11}"/>
              </a:ext>
            </a:extLst>
          </p:cNvPr>
          <p:cNvPicPr>
            <a:picLocks noChangeAspect="1"/>
          </p:cNvPicPr>
          <p:nvPr/>
        </p:nvPicPr>
        <p:blipFill>
          <a:blip r:embed="rId7"/>
          <a:srcRect r="1942" b="2382"/>
          <a:stretch/>
        </p:blipFill>
        <p:spPr>
          <a:xfrm>
            <a:off x="12344400" y="1790700"/>
            <a:ext cx="5698297" cy="5603538"/>
          </a:xfrm>
          <a:prstGeom prst="rect">
            <a:avLst/>
          </a:prstGeom>
        </p:spPr>
      </p:pic>
      <p:pic>
        <p:nvPicPr>
          <p:cNvPr id="9" name="Picture 8">
            <a:extLst>
              <a:ext uri="{FF2B5EF4-FFF2-40B4-BE49-F238E27FC236}">
                <a16:creationId xmlns:a16="http://schemas.microsoft.com/office/drawing/2014/main" id="{3D17D487-B60E-98EB-1DC1-32FCB364D4CB}"/>
              </a:ext>
            </a:extLst>
          </p:cNvPr>
          <p:cNvPicPr>
            <a:picLocks noChangeAspect="1"/>
          </p:cNvPicPr>
          <p:nvPr/>
        </p:nvPicPr>
        <p:blipFill>
          <a:blip r:embed="rId8"/>
          <a:stretch>
            <a:fillRect/>
          </a:stretch>
        </p:blipFill>
        <p:spPr>
          <a:xfrm>
            <a:off x="5835295" y="3685334"/>
            <a:ext cx="6205971" cy="6182590"/>
          </a:xfrm>
          <a:prstGeom prst="rect">
            <a:avLst/>
          </a:prstGeom>
        </p:spPr>
      </p:pic>
      <p:sp>
        <p:nvSpPr>
          <p:cNvPr id="12" name="Arrow: Curved Up 11">
            <a:extLst>
              <a:ext uri="{FF2B5EF4-FFF2-40B4-BE49-F238E27FC236}">
                <a16:creationId xmlns:a16="http://schemas.microsoft.com/office/drawing/2014/main" id="{C0AD19FC-EBF5-900D-664E-D3A0333B279A}"/>
              </a:ext>
            </a:extLst>
          </p:cNvPr>
          <p:cNvSpPr/>
          <p:nvPr/>
        </p:nvSpPr>
        <p:spPr>
          <a:xfrm rot="1562238">
            <a:off x="2512263" y="7918886"/>
            <a:ext cx="3320695" cy="1506188"/>
          </a:xfrm>
          <a:prstGeom prst="curvedUpArrow">
            <a:avLst>
              <a:gd name="adj1" fmla="val 21206"/>
              <a:gd name="adj2" fmla="val 58883"/>
              <a:gd name="adj3" fmla="val 2500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Arrow: Curved Up 16">
            <a:extLst>
              <a:ext uri="{FF2B5EF4-FFF2-40B4-BE49-F238E27FC236}">
                <a16:creationId xmlns:a16="http://schemas.microsoft.com/office/drawing/2014/main" id="{4F2274E3-F2E4-F7D0-E678-6D09B4ECC90E}"/>
              </a:ext>
            </a:extLst>
          </p:cNvPr>
          <p:cNvSpPr/>
          <p:nvPr/>
        </p:nvSpPr>
        <p:spPr>
          <a:xfrm rot="19457906" flipH="1">
            <a:off x="11981118" y="8233242"/>
            <a:ext cx="3320695" cy="1506188"/>
          </a:xfrm>
          <a:prstGeom prst="curvedUpArrow">
            <a:avLst>
              <a:gd name="adj1" fmla="val 21206"/>
              <a:gd name="adj2" fmla="val 58883"/>
              <a:gd name="adj3" fmla="val 2500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3D31C8AB-F76A-D40E-17DC-722E301805F7}"/>
              </a:ext>
            </a:extLst>
          </p:cNvPr>
          <p:cNvSpPr txBox="1"/>
          <p:nvPr/>
        </p:nvSpPr>
        <p:spPr>
          <a:xfrm>
            <a:off x="5835295" y="3685334"/>
            <a:ext cx="717905" cy="584775"/>
          </a:xfrm>
          <a:prstGeom prst="rect">
            <a:avLst/>
          </a:prstGeom>
          <a:solidFill>
            <a:srgbClr val="FFFF00"/>
          </a:solidFill>
        </p:spPr>
        <p:txBody>
          <a:bodyPr wrap="square" rtlCol="0">
            <a:spAutoFit/>
          </a:bodyPr>
          <a:lstStyle/>
          <a:p>
            <a:r>
              <a:rPr lang="vi-VN" sz="3200">
                <a:solidFill>
                  <a:srgbClr val="FF0000"/>
                </a:solidFill>
                <a:latin typeface="+mj-lt"/>
              </a:rPr>
              <a:t>4b</a:t>
            </a:r>
            <a:endParaRPr lang="en-US" sz="3200">
              <a:solidFill>
                <a:srgbClr val="FF0000"/>
              </a:solidFill>
              <a:latin typeface="+mj-lt"/>
            </a:endParaRPr>
          </a:p>
        </p:txBody>
      </p:sp>
      <p:sp>
        <p:nvSpPr>
          <p:cNvPr id="19" name="TextBox 18">
            <a:extLst>
              <a:ext uri="{FF2B5EF4-FFF2-40B4-BE49-F238E27FC236}">
                <a16:creationId xmlns:a16="http://schemas.microsoft.com/office/drawing/2014/main" id="{5D671645-45E6-BAAF-8FAF-7DE8D73FE409}"/>
              </a:ext>
            </a:extLst>
          </p:cNvPr>
          <p:cNvSpPr txBox="1"/>
          <p:nvPr/>
        </p:nvSpPr>
        <p:spPr>
          <a:xfrm>
            <a:off x="12344400" y="1779084"/>
            <a:ext cx="717905" cy="584775"/>
          </a:xfrm>
          <a:prstGeom prst="rect">
            <a:avLst/>
          </a:prstGeom>
          <a:solidFill>
            <a:srgbClr val="FFFF00"/>
          </a:solidFill>
        </p:spPr>
        <p:txBody>
          <a:bodyPr wrap="square" rtlCol="0">
            <a:spAutoFit/>
          </a:bodyPr>
          <a:lstStyle/>
          <a:p>
            <a:r>
              <a:rPr lang="vi-VN" sz="3200">
                <a:solidFill>
                  <a:srgbClr val="FF0000"/>
                </a:solidFill>
                <a:latin typeface="+mj-lt"/>
              </a:rPr>
              <a:t>4a</a:t>
            </a:r>
            <a:endParaRPr lang="en-US" sz="3200">
              <a:solidFill>
                <a:srgbClr val="FF0000"/>
              </a:solidFill>
              <a:latin typeface="+mj-lt"/>
            </a:endParaRPr>
          </a:p>
        </p:txBody>
      </p:sp>
      <p:pic>
        <p:nvPicPr>
          <p:cNvPr id="4" name="ke_cac_duong_thang_song_song_210823181918">
            <a:hlinkClick r:id="" action="ppaction://media"/>
            <a:extLst>
              <a:ext uri="{FF2B5EF4-FFF2-40B4-BE49-F238E27FC236}">
                <a16:creationId xmlns:a16="http://schemas.microsoft.com/office/drawing/2014/main" id="{B4944C72-CC78-BB25-A746-6F89262ABDE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47800" y="3903719"/>
            <a:ext cx="609600" cy="609600"/>
          </a:xfrm>
          <a:prstGeom prst="rect">
            <a:avLst/>
          </a:prstGeom>
        </p:spPr>
      </p:pic>
      <p:pic>
        <p:nvPicPr>
          <p:cNvPr id="6" name="dung_bang_dinh_hai_mat_de_dan_210823182306">
            <a:hlinkClick r:id="" action="ppaction://media"/>
            <a:extLst>
              <a:ext uri="{FF2B5EF4-FFF2-40B4-BE49-F238E27FC236}">
                <a16:creationId xmlns:a16="http://schemas.microsoft.com/office/drawing/2014/main" id="{5FE1E8AE-D19D-5F43-AE26-CA4EF0D81FFA}"/>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440426" y="5773682"/>
            <a:ext cx="609600" cy="609600"/>
          </a:xfrm>
          <a:prstGeom prst="rect">
            <a:avLst/>
          </a:prstGeom>
        </p:spPr>
      </p:pic>
    </p:spTree>
    <p:extLst>
      <p:ext uri="{BB962C8B-B14F-4D97-AF65-F5344CB8AC3E}">
        <p14:creationId xmlns:p14="http://schemas.microsoft.com/office/powerpoint/2010/main" val="2099472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194"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0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audio>
              <p:cMediaNode vol="80000">
                <p:cTn id="20" fill="hold" display="0">
                  <p:stCondLst>
                    <p:cond delay="indefinite"/>
                  </p:stCondLst>
                  <p:endCondLst>
                    <p:cond evt="onStopAudio" delay="0">
                      <p:tgtEl>
                        <p:sldTgt/>
                      </p:tgtEl>
                    </p:cond>
                  </p:endCondLst>
                </p:cTn>
                <p:tgtEl>
                  <p:spTgt spid="6"/>
                </p:tgtEl>
              </p:cMediaNode>
            </p:audio>
          </p:childTnLst>
        </p:cTn>
      </p:par>
    </p:tnLst>
    <p:bldLst>
      <p:bldP spid="12" grpId="0"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271</TotalTime>
  <Words>616</Words>
  <Application>Microsoft Office PowerPoint</Application>
  <PresentationFormat>Custom</PresentationFormat>
  <Paragraphs>75</Paragraphs>
  <Slides>21</Slides>
  <Notes>0</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Times New Roman</vt:lpstr>
      <vt:lpstr>Calibri</vt:lpstr>
      <vt:lpstr>Borsok</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Chi Lương</cp:lastModifiedBy>
  <cp:revision>6</cp:revision>
  <dcterms:created xsi:type="dcterms:W3CDTF">2006-08-16T00:00:00Z</dcterms:created>
  <dcterms:modified xsi:type="dcterms:W3CDTF">2025-05-10T23:21:10Z</dcterms:modified>
  <dc:identifier>DAGh4O89Ca8</dc:identifier>
</cp:coreProperties>
</file>