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  <p:sldMasterId id="2147483973" r:id="rId2"/>
    <p:sldMasterId id="2147483985" r:id="rId3"/>
  </p:sldMasterIdLst>
  <p:notesMasterIdLst>
    <p:notesMasterId r:id="rId26"/>
  </p:notesMasterIdLst>
  <p:handoutMasterIdLst>
    <p:handoutMasterId r:id="rId27"/>
  </p:handoutMasterIdLst>
  <p:sldIdLst>
    <p:sldId id="312" r:id="rId4"/>
    <p:sldId id="2007577317" r:id="rId5"/>
    <p:sldId id="2007577318" r:id="rId6"/>
    <p:sldId id="2007577319" r:id="rId7"/>
    <p:sldId id="2007577320" r:id="rId8"/>
    <p:sldId id="2007577321" r:id="rId9"/>
    <p:sldId id="2007577322" r:id="rId10"/>
    <p:sldId id="2007577323" r:id="rId11"/>
    <p:sldId id="2007577326" r:id="rId12"/>
    <p:sldId id="2007577299" r:id="rId13"/>
    <p:sldId id="2007577300" r:id="rId14"/>
    <p:sldId id="2007577268" r:id="rId15"/>
    <p:sldId id="2007577269" r:id="rId16"/>
    <p:sldId id="2007577290" r:id="rId17"/>
    <p:sldId id="378" r:id="rId18"/>
    <p:sldId id="379" r:id="rId19"/>
    <p:sldId id="380" r:id="rId20"/>
    <p:sldId id="2007577278" r:id="rId21"/>
    <p:sldId id="2007577291" r:id="rId22"/>
    <p:sldId id="2007577281" r:id="rId23"/>
    <p:sldId id="271" r:id="rId24"/>
    <p:sldId id="20075773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FF00"/>
    <a:srgbClr val="EFEFEB"/>
    <a:srgbClr val="FFCCFF"/>
    <a:srgbClr val="FEDEDE"/>
    <a:srgbClr val="FFFFCC"/>
    <a:srgbClr val="D9ACCF"/>
    <a:srgbClr val="FEFEFF"/>
    <a:srgbClr val="855BA2"/>
    <a:srgbClr val="70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649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 Lương" userId="441ca07fe8250b05" providerId="LiveId" clId="{4F1F6013-2F30-4D4A-B91C-98824718F8A0}"/>
    <pc:docChg chg="custSel addSld delSld modSld sldOrd">
      <pc:chgData name="Chi Lương" userId="441ca07fe8250b05" providerId="LiveId" clId="{4F1F6013-2F30-4D4A-B91C-98824718F8A0}" dt="2025-05-10T23:23:38.387" v="109" actId="1076"/>
      <pc:docMkLst>
        <pc:docMk/>
      </pc:docMkLst>
      <pc:sldChg chg="addSp delSp modSp add mod">
        <pc:chgData name="Chi Lương" userId="441ca07fe8250b05" providerId="LiveId" clId="{4F1F6013-2F30-4D4A-B91C-98824718F8A0}" dt="2025-05-10T23:23:38.387" v="109" actId="1076"/>
        <pc:sldMkLst>
          <pc:docMk/>
          <pc:sldMk cId="1332241828" sldId="312"/>
        </pc:sldMkLst>
        <pc:spChg chg="add del mod">
          <ac:chgData name="Chi Lương" userId="441ca07fe8250b05" providerId="LiveId" clId="{4F1F6013-2F30-4D4A-B91C-98824718F8A0}" dt="2025-05-10T23:22:54.326" v="42" actId="478"/>
          <ac:spMkLst>
            <pc:docMk/>
            <pc:sldMk cId="1332241828" sldId="312"/>
            <ac:spMk id="2" creationId="{DA533B76-884F-13D5-1843-A9375B9E228A}"/>
          </ac:spMkLst>
        </pc:spChg>
        <pc:spChg chg="add mod">
          <ac:chgData name="Chi Lương" userId="441ca07fe8250b05" providerId="LiveId" clId="{4F1F6013-2F30-4D4A-B91C-98824718F8A0}" dt="2025-05-10T23:23:38.387" v="109" actId="1076"/>
          <ac:spMkLst>
            <pc:docMk/>
            <pc:sldMk cId="1332241828" sldId="312"/>
            <ac:spMk id="3" creationId="{A52562C6-689C-B154-A51A-73E12D3C0567}"/>
          </ac:spMkLst>
        </pc:spChg>
        <pc:spChg chg="mod">
          <ac:chgData name="Chi Lương" userId="441ca07fe8250b05" providerId="LiveId" clId="{4F1F6013-2F30-4D4A-B91C-98824718F8A0}" dt="2025-05-10T23:21:51.831" v="21" actId="1076"/>
          <ac:spMkLst>
            <pc:docMk/>
            <pc:sldMk cId="1332241828" sldId="312"/>
            <ac:spMk id="9" creationId="{2E31B2D7-5E71-4F5A-A968-20B952FF6C9D}"/>
          </ac:spMkLst>
        </pc:spChg>
        <pc:picChg chg="mod">
          <ac:chgData name="Chi Lương" userId="441ca07fe8250b05" providerId="LiveId" clId="{4F1F6013-2F30-4D4A-B91C-98824718F8A0}" dt="2025-05-10T23:23:35.232" v="108" actId="14100"/>
          <ac:picMkLst>
            <pc:docMk/>
            <pc:sldMk cId="1332241828" sldId="312"/>
            <ac:picMk id="5" creationId="{D2A936B4-8D89-4C8B-90BD-1F11A0265D2C}"/>
          </ac:picMkLst>
        </pc:picChg>
      </pc:sldChg>
      <pc:sldChg chg="del ord">
        <pc:chgData name="Chi Lương" userId="441ca07fe8250b05" providerId="LiveId" clId="{4F1F6013-2F30-4D4A-B91C-98824718F8A0}" dt="2025-05-10T23:21:59.528" v="22" actId="2696"/>
        <pc:sldMkLst>
          <pc:docMk/>
          <pc:sldMk cId="4087467550" sldId="5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60ABE3-9145-D3EC-4F28-D84ED4BEB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EEFA-0DE1-06AC-08FF-9565310B6C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49697-56AB-4665-801D-7BEC896D9B7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A6C7F-57A7-F269-FD2E-A05136565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FE123-D811-9445-2546-28635BEDD4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35F8-FE39-4CB9-9844-AE02BEAD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25F0C-DD97-40E0-837E-0F39E899BD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83DA-2180-4FCF-B3F9-2258F0BA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5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1EA03-CF40-BC1C-4E38-EC414C2BB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2B8661-4691-6CB0-CA9B-27EE2E6F2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B89F9E-760B-C20A-4536-DFD9A2147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66E031-1D5C-FEFB-5FBF-49C351CB63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9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09DF0-11D5-8693-F7C8-B8EE561B1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FFB63E-B89F-22EA-C03F-906EDAEF9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8825B9-4286-57CC-2A9A-D7E845ADC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C1C3B9-98F9-24DE-3185-D1D7AD9893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22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3A678-AD4C-DBE7-3907-1C52EC9B9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092342-4BB6-80BC-BD7B-CBDDF29A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8A45F5-16E4-411A-B173-7CC7261CE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CC9C6F-6878-C583-202D-EBD0A068CF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75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BA22C-74CA-997B-24D4-D013C790F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90E0E-194D-4F0C-02E5-9EA08F4E4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AD510-97DD-1FD7-B36A-F5C31176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E7CD6-4D3C-84EC-493E-B7CA559A9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9391B-EBB6-1023-6FF6-2D786D83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1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260E-5470-5000-BBD3-C61F80D3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BF4C7-8F65-7BF5-A32A-71DAE16D1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639E0-E09E-DA0E-EF3E-C3E1C2D4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9FD3A-F404-3831-4FAD-C1DE8430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4415C-D21D-6C2F-76AF-C6324F7D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A3154-497F-9257-8699-8F94581D8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8ECF5-B352-3486-4A5D-BD10D9B4A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5ED47-5C41-C16C-E7FE-4A9021B0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64EC-1A17-C2A1-2AE9-E8FCF32D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DD597-3A69-59A4-A45B-3DAFB088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2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58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5/11/2025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05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679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64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889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318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306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98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7547-AC21-3728-A593-7ED0F926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EA421-B73A-211A-8588-216D3CB36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CBB10-ED86-DD13-9ED6-04A732BD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BF414-A6BE-DDEA-EF18-0FC35510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F83FE-3AF1-897E-3E85-15CC4475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1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128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054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451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475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539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51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981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747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CF49-89EE-1A9A-8A87-86D3E7A05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62427-831A-C57A-C59C-4218E4128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AAD6E-499C-8E5D-492C-476ADAAB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C366E-0366-7862-6FB0-A00BD282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BADB4-6C5B-FF45-09EF-44580461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9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5A70-B296-5F95-D9F5-61F4362F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88E14-D7B3-BDB5-513B-BBE9ADB92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D0E02-B12B-F88D-5631-B200F02F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DB95F-6E95-64AF-6926-26FB352D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FE95D-6034-32BE-E6EB-CE8330AF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FF6B9-DE18-4975-0F47-CB08CA92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5235F-E28B-0453-A82B-4890C34F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378AD-89E3-E93A-5ED8-56126435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2D93D-13AA-4F58-7248-E8465E9D7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D9C6F-72C3-45D9-6BD7-C2B99C28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18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7FFC-46C6-A02E-3276-0450CB7A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77E7D-BDEB-ADD8-E599-D57D9A51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C0C50-35CF-C472-A6BD-C02CA16F9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23FCD-5447-D006-E3D4-73A5BB37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DE931-BA75-5F06-B90E-80A058676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29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851B-8064-26CA-6FB5-4249CE72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B4B72-DBD3-D8DF-BE90-7EA9CB948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DA3F1-546B-9704-51BA-A8BC00298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F14C0-B588-0735-F226-D3E383DF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71347-900F-E76A-A8E5-2B7E7DF7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552AE-5A10-2EA5-76CC-20075293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02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FCCF3-9ADF-8931-05D9-0C4AE3D5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3166D-45D9-0AA8-2885-AD9597ED5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1395D-820C-7A93-ED51-D341BDB6D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135A5-E28E-1662-B54B-6C0082697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C21EA-459F-5A5B-A0FD-21D779A61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DA496-8422-EA9E-F790-3E7F2E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CAE4F-B9B1-8B4E-091A-E2ABDCE9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CD8F-439D-C709-5A0E-2F6429D6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86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0F411-F86C-9B45-322C-9D485998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4AC0D-2987-5227-F523-E81C5B63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82E86-AA32-62A2-63D8-3A924B6F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9C514-6C4A-6F08-1465-B44EDE49F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74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EC98E-3DFA-0E5A-3E88-EC59F9E7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75D13-6C54-8ED7-C848-F0AC1BC0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DFBE6-006B-E226-0275-37F13DCF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0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E5C5-8E06-43C4-7B8A-C83BACBED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E0927-1BB8-83A3-79B4-0FD007D9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C6575-5A17-94D3-F876-EF7D384FF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92203-E63C-560A-9430-FBC98CCF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30B79-9E2F-C72A-0A5E-07C21C56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557EF-C311-9F55-6D3E-903A00F3C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22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4ECA-4484-1CAA-092E-C00A9332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B4853-D15C-3F2A-EDE3-41F0EEA3E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F6E7B-BE48-BC66-7B4B-2D7366754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03050-E15F-EEC4-71C5-B4CCD2BC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FD9E4-B932-3FFB-BFEB-8266083A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0793C-FE98-83D1-60D3-AE688A50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65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0FB8-6997-F91B-B69C-096EC61E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26C54-A004-4B01-A5A7-009056835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FF0FB-FC65-F776-1F40-B05A54C6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B7D7D-3B19-DE6E-C303-284656268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84D85-23F1-39CD-418E-84A8034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55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FAB58-5ECB-85B4-07B5-07200D275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CFFF6-F56B-5B55-84F3-25BED6DB5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14967-2C9E-5A67-58D0-CA0E145F2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BB35C-D8D6-369B-20E9-CF9B7DBB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7314A-130A-32E1-7B21-7327A5C7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9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2" indent="0" algn="r">
              <a:buNone/>
              <a:defRPr>
                <a:solidFill>
                  <a:schemeClr val="tx1"/>
                </a:solidFill>
              </a:defRPr>
            </a:lvl1pPr>
            <a:lvl2pPr marL="457223" indent="0" algn="ctr">
              <a:buNone/>
            </a:lvl2pPr>
            <a:lvl3pPr marL="914446" indent="0" algn="ctr">
              <a:buNone/>
            </a:lvl3pPr>
            <a:lvl4pPr marL="1371669" indent="0" algn="ctr">
              <a:buNone/>
            </a:lvl4pPr>
            <a:lvl5pPr marL="1828891" indent="0" algn="ctr">
              <a:buNone/>
            </a:lvl5pPr>
            <a:lvl6pPr marL="2286114" indent="0" algn="ctr">
              <a:buNone/>
            </a:lvl6pPr>
            <a:lvl7pPr marL="2743337" indent="0" algn="ctr">
              <a:buNone/>
            </a:lvl7pPr>
            <a:lvl8pPr marL="3200560" indent="0" algn="ctr">
              <a:buNone/>
            </a:lvl8pPr>
            <a:lvl9pPr marL="3657783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25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D29D-E601-1717-E86F-08F0146F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47E02-02FA-06AF-E122-9D2EB579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7019F-2F17-9B23-343D-1FD0C3F33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B6B78-0506-3DAB-9354-470E294F8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475F8-A710-62FB-3629-0409438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7DA03-23BC-04BA-CFD0-11D217FC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24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13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08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26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7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65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56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57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45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94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5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B572-47E8-1C1E-9A3A-31863875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920AE-7F67-C815-3FF0-C195A4D4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D4DCA-66E3-D76A-5F23-4DE9A6D2F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4876B0-ABC2-CE7F-7141-FA9C70D8D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FF7C41-6CD0-4535-3441-09521BFDF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11634-AC87-CD33-477F-12894F04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DF029-6DD3-49E0-2415-854F8E02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DC8EFC-6635-3324-8E35-C42AD7BF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2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0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273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23" indent="0">
              <a:buNone/>
              <a:defRPr sz="2000"/>
            </a:lvl2pPr>
            <a:lvl3pPr marL="914446" indent="0">
              <a:buNone/>
              <a:defRPr sz="18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45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9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6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6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06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434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07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23" indent="0">
              <a:buNone/>
              <a:defRPr sz="2000"/>
            </a:lvl2pPr>
            <a:lvl3pPr marL="914446" indent="0">
              <a:buNone/>
              <a:defRPr sz="18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67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7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6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6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6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501AE-03DE-EEDF-D9CB-DD597923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65EEF-5B1C-46BD-2EEE-EF023EB8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1B366-DE61-F52C-221C-DD796CA8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5F461-A1A8-4802-D85B-D52F3B89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797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50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9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409BF-F300-F9E6-F4BA-527BCA2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34EBE-34E2-C583-2B87-84FE7239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49216-CBA4-2A5B-81FB-E7D6575F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3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2B67-2EA5-B10A-E3BA-E2DD580C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92D8-3772-B714-32C2-0148A248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57BF9-3E8C-EAF3-B4E1-724CED80A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EDB68-3411-E9C5-C92D-EAC018DC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E67E2-13C9-8D9F-B8FA-72A70DF75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6820D-9218-4CB2-9469-5D6CEED6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8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3CAF-5EEC-56F2-BC19-AC1F268DC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17CC1-3A66-332B-C07F-70D0C3A32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1EBE1-0FC3-21D9-B4E3-50623F766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AE8F2-BD6D-AB97-3460-D7D4182E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B1020-95CE-9293-2879-AB5DAEA7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A8DB2-155F-AF7F-C2C1-8A6A0153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62FA003-9F27-7AFB-6269-2E3320014E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D28ECD-2CC4-BB7F-B3A8-26C7F827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8A986-2C7F-A31F-862E-06EAF05F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1DEB-C83C-DE9E-40AB-4EAF05B4D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BD4157-CE3A-4147-BFCE-633714626C0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50F76-D9E2-8912-18E5-7C51D450A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B5068-CB16-D6BD-A067-E7DBD235B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019AFA-F13F-4C4A-A345-D2A6641BDB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5B3E5C-2BB8-90E7-A993-82D45DC75B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1091" t="29953" r="18371" b="4322"/>
          <a:stretch/>
        </p:blipFill>
        <p:spPr>
          <a:xfrm>
            <a:off x="-132062" y="0"/>
            <a:ext cx="12322475" cy="68571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FC6F0F-7258-DB33-89A2-7BC95B013D5A}"/>
              </a:ext>
            </a:extLst>
          </p:cNvPr>
          <p:cNvSpPr/>
          <p:nvPr userDrawn="1"/>
        </p:nvSpPr>
        <p:spPr>
          <a:xfrm>
            <a:off x="351582" y="364678"/>
            <a:ext cx="11355186" cy="6127750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3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37" r:id="rId12"/>
    <p:sldLayoutId id="2147483938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  <p:sldLayoutId id="2147483956" r:id="rId24"/>
    <p:sldLayoutId id="2147483957" r:id="rId25"/>
    <p:sldLayoutId id="2147483958" r:id="rId26"/>
    <p:sldLayoutId id="21474839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0860111-815C-8451-D4DC-B804E54788C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9C582-FFFB-5F73-2C69-A717D794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93670-B38F-320A-9994-9B27224C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A30AF-2430-5E49-B874-C843644FF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2D42D-B5C4-475F-8638-9E92BBB2284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E9047-74DB-F359-BA41-A0EEEE06C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722AD-1B99-B5A5-DE57-4A645F1CC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89995-A6F0-4F9A-873F-D077E9973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0023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2" r:id="rId17"/>
    <p:sldLayoutId id="2147484003" r:id="rId18"/>
    <p:sldLayoutId id="2147484004" r:id="rId19"/>
    <p:sldLayoutId id="2147484005" r:id="rId20"/>
    <p:sldLayoutId id="2147484006" r:id="rId21"/>
    <p:sldLayoutId id="2147484007" r:id="rId22"/>
    <p:sldLayoutId id="2147484008" r:id="rId2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34" indent="-27433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112" indent="-24690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indent="-24690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79" indent="-21032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113" indent="-21032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447" indent="-21032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336" indent="-18288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670" indent="-182889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9003" indent="-18288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52.jpeg"/><Relationship Id="rId3" Type="http://schemas.openxmlformats.org/officeDocument/2006/relationships/image" Target="../media/image43.jpg"/><Relationship Id="rId7" Type="http://schemas.openxmlformats.org/officeDocument/2006/relationships/image" Target="../media/image58.jpeg"/><Relationship Id="rId12" Type="http://schemas.openxmlformats.org/officeDocument/2006/relationships/image" Target="../media/image5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37.jpeg"/><Relationship Id="rId5" Type="http://schemas.openxmlformats.org/officeDocument/2006/relationships/image" Target="../media/image57.png"/><Relationship Id="rId10" Type="http://schemas.openxmlformats.org/officeDocument/2006/relationships/image" Target="../media/image60.jpeg"/><Relationship Id="rId4" Type="http://schemas.openxmlformats.org/officeDocument/2006/relationships/image" Target="../media/image56.jpeg"/><Relationship Id="rId9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f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sv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0.png"/><Relationship Id="rId21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slide" Target="slide8.xml"/><Relationship Id="rId17" Type="http://schemas.openxmlformats.org/officeDocument/2006/relationships/slide" Target="slide6.xml"/><Relationship Id="rId2" Type="http://schemas.openxmlformats.org/officeDocument/2006/relationships/image" Target="../media/image19.png"/><Relationship Id="rId16" Type="http://schemas.openxmlformats.org/officeDocument/2006/relationships/slide" Target="slide9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22.png"/><Relationship Id="rId15" Type="http://schemas.openxmlformats.org/officeDocument/2006/relationships/image" Target="../media/image28.svg"/><Relationship Id="rId10" Type="http://schemas.openxmlformats.org/officeDocument/2006/relationships/image" Target="../media/image25.png"/><Relationship Id="rId19" Type="http://schemas.openxmlformats.org/officeDocument/2006/relationships/image" Target="../media/image30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jp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slide" Target="slide2.xml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svg"/><Relationship Id="rId11" Type="http://schemas.openxmlformats.org/officeDocument/2006/relationships/image" Target="../media/image39.png"/><Relationship Id="rId5" Type="http://schemas.openxmlformats.org/officeDocument/2006/relationships/image" Target="../media/image45.png"/><Relationship Id="rId10" Type="http://schemas.openxmlformats.org/officeDocument/2006/relationships/image" Target="../media/image48.jpg"/><Relationship Id="rId4" Type="http://schemas.openxmlformats.org/officeDocument/2006/relationships/image" Target="../media/image33.png"/><Relationship Id="rId9" Type="http://schemas.openxmlformats.org/officeDocument/2006/relationships/image" Target="../media/image4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5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sv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slide" Target="slide2.xml"/><Relationship Id="rId4" Type="http://schemas.openxmlformats.org/officeDocument/2006/relationships/image" Target="../media/image33.png"/><Relationship Id="rId9" Type="http://schemas.openxmlformats.org/officeDocument/2006/relationships/image" Target="../media/image49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5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slide" Target="slide2.xml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openxmlformats.org/officeDocument/2006/relationships/image" Target="../media/image54.jpg"/><Relationship Id="rId5" Type="http://schemas.openxmlformats.org/officeDocument/2006/relationships/image" Target="../media/image34.png"/><Relationship Id="rId10" Type="http://schemas.openxmlformats.org/officeDocument/2006/relationships/image" Target="../media/image53.jpe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936B4-8D89-4C8B-90BD-1F11A0265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459" y="65772"/>
            <a:ext cx="13635318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BD656-CDC8-4CFB-812C-9E0E93C1454C}"/>
              </a:ext>
            </a:extLst>
          </p:cNvPr>
          <p:cNvSpPr txBox="1"/>
          <p:nvPr/>
        </p:nvSpPr>
        <p:spPr>
          <a:xfrm>
            <a:off x="2458430" y="548681"/>
            <a:ext cx="7275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HẢI AN</a:t>
            </a:r>
            <a:b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TIỀU HỌC ĐẰNG HẢI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1B2D7-5E71-4F5A-A968-20B952FF6C9D}"/>
              </a:ext>
            </a:extLst>
          </p:cNvPr>
          <p:cNvSpPr txBox="1"/>
          <p:nvPr/>
        </p:nvSpPr>
        <p:spPr>
          <a:xfrm>
            <a:off x="3124200" y="1824318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 4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562C6-689C-B154-A51A-73E12D3C0567}"/>
              </a:ext>
            </a:extLst>
          </p:cNvPr>
          <p:cNvSpPr txBox="1"/>
          <p:nvPr/>
        </p:nvSpPr>
        <p:spPr>
          <a:xfrm>
            <a:off x="1637770" y="3098407"/>
            <a:ext cx="8486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QUÝ TRỌNG ĐỒNG TIỀN </a:t>
            </a:r>
          </a:p>
          <a:p>
            <a:pPr algn="ctr"/>
            <a:r>
              <a:rPr lang="vi-VN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3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41828"/>
      </p:ext>
    </p:extLst>
  </p:cSld>
  <p:clrMapOvr>
    <a:masterClrMapping/>
  </p:clrMapOvr>
  <p:transition spd="slow" advTm="19959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83" y="8699"/>
            <a:ext cx="3660904" cy="1830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90" y="5245070"/>
            <a:ext cx="3656124" cy="1564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96" y="1746789"/>
            <a:ext cx="3631277" cy="1792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40" y="3430396"/>
            <a:ext cx="3654370" cy="178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90" y="3501995"/>
            <a:ext cx="3662864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11" y="-24165"/>
            <a:ext cx="3697443" cy="1863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1" y="1712103"/>
            <a:ext cx="3752850" cy="1862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11" y="1736340"/>
            <a:ext cx="3697443" cy="1813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4" y="-8699"/>
            <a:ext cx="3752850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4" y="3430396"/>
            <a:ext cx="3655414" cy="1702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4" y="5043573"/>
            <a:ext cx="3655414" cy="1680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96" y="5217860"/>
            <a:ext cx="3622233" cy="16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/>
          <p:cNvSpPr/>
          <p:nvPr/>
        </p:nvSpPr>
        <p:spPr>
          <a:xfrm>
            <a:off x="5806153" y="1332914"/>
            <a:ext cx="5636547" cy="1867485"/>
          </a:xfrm>
          <a:prstGeom prst="wedgeRoundRectCallout">
            <a:avLst>
              <a:gd name="adj1" fmla="val -57063"/>
              <a:gd name="adj2" fmla="val 47957"/>
              <a:gd name="adj3" fmla="val 16667"/>
            </a:avLst>
          </a:prstGeom>
          <a:solidFill>
            <a:srgbClr val="4BACC6">
              <a:lumMod val="20000"/>
              <a:lumOff val="80000"/>
            </a:srgbClr>
          </a:solidFill>
          <a:ln w="381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Nam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nay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mệnh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100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5717253" y="3987800"/>
            <a:ext cx="5928647" cy="1863066"/>
          </a:xfrm>
          <a:prstGeom prst="wedgeRoundRectCallout">
            <a:avLst>
              <a:gd name="adj1" fmla="val -56081"/>
              <a:gd name="adj2" fmla="val -43313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381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400" kern="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 tiền Việt Nam hiện nay có mệnh giá lớn nhất là 500.000 đồng</a:t>
            </a:r>
            <a:endParaRPr lang="en-US" sz="2400" kern="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currenc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63" y="845218"/>
            <a:ext cx="4951819" cy="2355182"/>
          </a:xfrm>
          <a:prstGeom prst="rect">
            <a:avLst/>
          </a:prstGeom>
        </p:spPr>
      </p:pic>
      <p:pic>
        <p:nvPicPr>
          <p:cNvPr id="5" name="Picture 8" descr="500 000 Đồng - Vietnam – Numis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3" y="3620178"/>
            <a:ext cx="4951820" cy="2108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B11D-9AF0-B524-DC93-47290EF18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D6D01EBB-69C8-E47C-9A57-D6048062A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64710F-0789-84B6-1FE8-DC0F849AE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7167" y="1353881"/>
            <a:ext cx="7903424" cy="43289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E61A520-5E9A-D97D-C04D-11AA906138B5}"/>
              </a:ext>
            </a:extLst>
          </p:cNvPr>
          <p:cNvGrpSpPr/>
          <p:nvPr/>
        </p:nvGrpSpPr>
        <p:grpSpPr>
          <a:xfrm>
            <a:off x="5443523" y="366302"/>
            <a:ext cx="6463553" cy="3835722"/>
            <a:chOff x="7184615" y="493373"/>
            <a:chExt cx="6465237" cy="38367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212FED2E-9C4E-C27E-F546-6AABB8ADAFEA}"/>
                </a:ext>
              </a:extLst>
            </p:cNvPr>
            <p:cNvSpPr/>
            <p:nvPr/>
          </p:nvSpPr>
          <p:spPr>
            <a:xfrm>
              <a:off x="7184615" y="493373"/>
              <a:ext cx="6465237" cy="3836722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688348-E10F-8A20-6FF9-066A3B2B3963}"/>
                </a:ext>
              </a:extLst>
            </p:cNvPr>
            <p:cNvSpPr/>
            <p:nvPr/>
          </p:nvSpPr>
          <p:spPr>
            <a:xfrm>
              <a:off x="7292782" y="1407455"/>
              <a:ext cx="5897173" cy="2308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 động 1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Vai trò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của đồng tiền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1C7918DE-43AF-15BF-2093-402D5D12D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792569" y="3514735"/>
            <a:ext cx="2736004" cy="33415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A79DC94-F849-DD36-417C-F7FC742F2FAA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9C7CFD-EB3D-83F8-C63C-A91DA6114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014B560-2AC0-D902-F724-B558EFF05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837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85C650-21BC-79B6-8051-AF9BDAA37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98196"/>
            <a:ext cx="11329416" cy="61867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68880" y="100076"/>
            <a:ext cx="7147560" cy="3962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Tiền dùng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3532527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0B9B56-27DA-0F42-8E44-290E40C3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1C2410-D5BD-0D50-AAFB-5DD1C2918495}"/>
              </a:ext>
            </a:extLst>
          </p:cNvPr>
          <p:cNvSpPr/>
          <p:nvPr/>
        </p:nvSpPr>
        <p:spPr>
          <a:xfrm>
            <a:off x="374904" y="298196"/>
            <a:ext cx="11442192" cy="6261608"/>
          </a:xfrm>
          <a:prstGeom prst="roundRect">
            <a:avLst>
              <a:gd name="adj" fmla="val 9219"/>
            </a:avLst>
          </a:prstGeom>
          <a:solidFill>
            <a:schemeClr val="bg1"/>
          </a:solidFill>
          <a:ln w="28575">
            <a:solidFill>
              <a:srgbClr val="F5CFA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3E7EE6A-F3B6-A757-B9AC-5FB67317D4A0}"/>
              </a:ext>
            </a:extLst>
          </p:cNvPr>
          <p:cNvSpPr/>
          <p:nvPr/>
        </p:nvSpPr>
        <p:spPr>
          <a:xfrm>
            <a:off x="2497710" y="759871"/>
            <a:ext cx="6441205" cy="1108686"/>
          </a:xfrm>
          <a:prstGeom prst="wedgeRoundRectCallout">
            <a:avLst>
              <a:gd name="adj1" fmla="val -47499"/>
              <a:gd name="adj2" fmla="val -32734"/>
              <a:gd name="adj3" fmla="val 16667"/>
            </a:avLst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pt-BR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ai trò của tiền.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Đồng tiền Việt Nam là gì? Phát hiện tiền giả không báo bị xử lý thế">
            <a:extLst>
              <a:ext uri="{FF2B5EF4-FFF2-40B4-BE49-F238E27FC236}">
                <a16:creationId xmlns:a16="http://schemas.microsoft.com/office/drawing/2014/main" id="{A20F3144-82DD-6029-5618-9E9BFE38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812" y="2061530"/>
            <a:ext cx="5715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07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矩形: 圆角 11">
            <a:extLst>
              <a:ext uri="{FF2B5EF4-FFF2-40B4-BE49-F238E27FC236}">
                <a16:creationId xmlns:a16="http://schemas.microsoft.com/office/drawing/2014/main" id="{40D2F98C-F8FD-2054-11B6-51C6362330AA}"/>
              </a:ext>
            </a:extLst>
          </p:cNvPr>
          <p:cNvSpPr/>
          <p:nvPr/>
        </p:nvSpPr>
        <p:spPr>
          <a:xfrm>
            <a:off x="1009650" y="542924"/>
            <a:ext cx="10086975" cy="93815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 giúp con người mua được thức ăn, nước uống, các đồ dùng phục vụ cho sinh hoạt.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1026" name="Picture 2" descr="8 mẹo khi mua đồ ăn ở siêu thị giúp tiết kiệm được kha khá tiền mà chắc  chắn nhiều người không để ý">
            <a:extLst>
              <a:ext uri="{FF2B5EF4-FFF2-40B4-BE49-F238E27FC236}">
                <a16:creationId xmlns:a16="http://schemas.microsoft.com/office/drawing/2014/main" id="{6D916689-3081-9928-FAB9-6026BD00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773174"/>
            <a:ext cx="6605588" cy="42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5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矩形: 圆角 11">
            <a:extLst>
              <a:ext uri="{FF2B5EF4-FFF2-40B4-BE49-F238E27FC236}">
                <a16:creationId xmlns:a16="http://schemas.microsoft.com/office/drawing/2014/main" id="{40D2F98C-F8FD-2054-11B6-51C6362330AA}"/>
              </a:ext>
            </a:extLst>
          </p:cNvPr>
          <p:cNvSpPr/>
          <p:nvPr/>
        </p:nvSpPr>
        <p:spPr>
          <a:xfrm>
            <a:off x="1009650" y="542924"/>
            <a:ext cx="10086975" cy="93815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 giúp con người chi trả các dịch vụ vui chơi, giải trí.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2050" name="Picture 2" descr="Quản trị dịch vụ vui chơi giải trí – môn học đầy thú vị của FPT Polytechnic  - Cao Đẳng FPT Polytechnic xét tuyển">
            <a:extLst>
              <a:ext uri="{FF2B5EF4-FFF2-40B4-BE49-F238E27FC236}">
                <a16:creationId xmlns:a16="http://schemas.microsoft.com/office/drawing/2014/main" id="{F207BFD5-940B-376A-97C0-63BB02D3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63321"/>
            <a:ext cx="6648450" cy="443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38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矩形: 圆角 11">
            <a:extLst>
              <a:ext uri="{FF2B5EF4-FFF2-40B4-BE49-F238E27FC236}">
                <a16:creationId xmlns:a16="http://schemas.microsoft.com/office/drawing/2014/main" id="{40D2F98C-F8FD-2054-11B6-51C6362330AA}"/>
              </a:ext>
            </a:extLst>
          </p:cNvPr>
          <p:cNvSpPr/>
          <p:nvPr/>
        </p:nvSpPr>
        <p:spPr>
          <a:xfrm>
            <a:off x="1009650" y="542924"/>
            <a:ext cx="10086975" cy="93815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 còn giúp con người chi trả các dịch vụ sức khỏe của bản thân và gia đình, giúp đỡ người khác khi cần thiết,....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2" descr="Dạy con làm từ thiện: 'Tại sao bố chỉ cho người ăn xin 2 nghìn đồng?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39" y="2222182"/>
            <a:ext cx="5108238" cy="338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15" y="2222182"/>
            <a:ext cx="5091434" cy="338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324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4827-2CEE-8D66-CCFE-08700B8FB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E1D8CC6-99DE-D5DC-0C9B-1D90DFE6A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A010AA-4301-FFA0-98EA-FAB9520FD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7167" y="1353881"/>
            <a:ext cx="7903424" cy="43289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8E4D5A-010E-1CB2-4407-318DCE93118B}"/>
              </a:ext>
            </a:extLst>
          </p:cNvPr>
          <p:cNvGrpSpPr/>
          <p:nvPr/>
        </p:nvGrpSpPr>
        <p:grpSpPr>
          <a:xfrm>
            <a:off x="4851402" y="366302"/>
            <a:ext cx="7055676" cy="3837398"/>
            <a:chOff x="6592339" y="493373"/>
            <a:chExt cx="7057514" cy="3838398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8206B66B-97A7-A06F-9860-5D58E1686151}"/>
                </a:ext>
              </a:extLst>
            </p:cNvPr>
            <p:cNvSpPr/>
            <p:nvPr/>
          </p:nvSpPr>
          <p:spPr>
            <a:xfrm>
              <a:off x="6592339" y="493373"/>
              <a:ext cx="7057514" cy="3838398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8C6655-8AC5-FE89-8C8F-3075BDB4F2E9}"/>
                </a:ext>
              </a:extLst>
            </p:cNvPr>
            <p:cNvSpPr/>
            <p:nvPr/>
          </p:nvSpPr>
          <p:spPr>
            <a:xfrm>
              <a:off x="7318189" y="1241643"/>
              <a:ext cx="5897173" cy="2308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 động 2: 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Quý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trọng đồng tiền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3CDFB0E8-7F5B-620D-6ADC-3FF9A4682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792569" y="3514735"/>
            <a:ext cx="2736004" cy="33415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7A0793C-EDB9-B309-D136-FAF9E6D5A66B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4D142-3AFD-ACE1-8D02-9E6056A85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1906FA-0F43-1040-5A74-64F33A2D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968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9FFBF-E54D-7850-87B9-0DCE6B65E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EFF458A-AF79-A722-598F-647E5EF10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AA0DCE-3C58-F043-4B96-2263372B5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7167" y="1353881"/>
            <a:ext cx="7903424" cy="43289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E07E9C0-8E84-233D-5214-D05D669E7003}"/>
              </a:ext>
            </a:extLst>
          </p:cNvPr>
          <p:cNvGrpSpPr/>
          <p:nvPr/>
        </p:nvGrpSpPr>
        <p:grpSpPr>
          <a:xfrm>
            <a:off x="5443523" y="366302"/>
            <a:ext cx="6463553" cy="3835722"/>
            <a:chOff x="7184615" y="493373"/>
            <a:chExt cx="6465237" cy="38367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147ADD36-7442-8664-F832-D3AB6ED7D2CB}"/>
                </a:ext>
              </a:extLst>
            </p:cNvPr>
            <p:cNvSpPr/>
            <p:nvPr/>
          </p:nvSpPr>
          <p:spPr>
            <a:xfrm>
              <a:off x="7184615" y="493373"/>
              <a:ext cx="6465237" cy="3836722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99755E-12E5-824A-CBCD-EC1559177AA8}"/>
                </a:ext>
              </a:extLst>
            </p:cNvPr>
            <p:cNvSpPr/>
            <p:nvPr/>
          </p:nvSpPr>
          <p:spPr>
            <a:xfrm>
              <a:off x="7468646" y="1395887"/>
              <a:ext cx="5897173" cy="2308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 động 3</a:t>
              </a: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Bảo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quản và tiết kiệm tiền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42AD5E90-634A-F69D-883E-F2C8FA87C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792569" y="3514735"/>
            <a:ext cx="2736004" cy="33415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CB1CA5C-6254-0A3D-AA41-F94BCEC5675E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7CB3C6-540F-2878-B0F2-E3A9EEEE5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DEEAEAB-C805-8DD3-7ACA-E0D610F5E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874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6443" y="878667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67237" y="342551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48426" y="487842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370">
            <a:off x="10305568" y="1588443"/>
            <a:ext cx="1861130" cy="1312061"/>
          </a:xfrm>
          <a:custGeom>
            <a:avLst/>
            <a:gdLst/>
            <a:ahLst/>
            <a:cxnLst/>
            <a:rect l="l" t="t" r="r" b="b"/>
            <a:pathLst>
              <a:path w="2791695" h="1968091">
                <a:moveTo>
                  <a:pt x="0" y="0"/>
                </a:moveTo>
                <a:lnTo>
                  <a:pt x="2791694" y="0"/>
                </a:lnTo>
                <a:lnTo>
                  <a:pt x="2791694" y="1968091"/>
                </a:lnTo>
                <a:lnTo>
                  <a:pt x="0" y="19680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44644">
            <a:off x="1153114" y="232463"/>
            <a:ext cx="1517550" cy="960547"/>
          </a:xfrm>
          <a:custGeom>
            <a:avLst/>
            <a:gdLst/>
            <a:ahLst/>
            <a:cxnLst/>
            <a:rect l="l" t="t" r="r" b="b"/>
            <a:pathLst>
              <a:path w="2276325" h="1440820">
                <a:moveTo>
                  <a:pt x="0" y="0"/>
                </a:moveTo>
                <a:lnTo>
                  <a:pt x="2276324" y="0"/>
                </a:lnTo>
                <a:lnTo>
                  <a:pt x="2276324" y="1440819"/>
                </a:lnTo>
                <a:lnTo>
                  <a:pt x="0" y="14408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44644">
            <a:off x="9426802" y="5498325"/>
            <a:ext cx="1573665" cy="996065"/>
          </a:xfrm>
          <a:custGeom>
            <a:avLst/>
            <a:gdLst/>
            <a:ahLst/>
            <a:cxnLst/>
            <a:rect l="l" t="t" r="r" b="b"/>
            <a:pathLst>
              <a:path w="2360497" h="1494097">
                <a:moveTo>
                  <a:pt x="0" y="0"/>
                </a:moveTo>
                <a:lnTo>
                  <a:pt x="2360496" y="0"/>
                </a:lnTo>
                <a:lnTo>
                  <a:pt x="2360496" y="1494097"/>
                </a:lnTo>
                <a:lnTo>
                  <a:pt x="0" y="1494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56798">
            <a:off x="168766" y="3799228"/>
            <a:ext cx="2130797" cy="1384179"/>
          </a:xfrm>
          <a:custGeom>
            <a:avLst/>
            <a:gdLst/>
            <a:ahLst/>
            <a:cxnLst/>
            <a:rect l="l" t="t" r="r" b="b"/>
            <a:pathLst>
              <a:path w="3196195" h="2076268">
                <a:moveTo>
                  <a:pt x="0" y="0"/>
                </a:moveTo>
                <a:lnTo>
                  <a:pt x="3196195" y="0"/>
                </a:lnTo>
                <a:lnTo>
                  <a:pt x="3196195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46723">
            <a:off x="9803902" y="198754"/>
            <a:ext cx="1385360" cy="899939"/>
          </a:xfrm>
          <a:custGeom>
            <a:avLst/>
            <a:gdLst/>
            <a:ahLst/>
            <a:cxnLst/>
            <a:rect l="l" t="t" r="r" b="b"/>
            <a:pathLst>
              <a:path w="2078040" h="1349908">
                <a:moveTo>
                  <a:pt x="0" y="0"/>
                </a:moveTo>
                <a:lnTo>
                  <a:pt x="2078040" y="0"/>
                </a:lnTo>
                <a:lnTo>
                  <a:pt x="2078040" y="1349908"/>
                </a:lnTo>
                <a:lnTo>
                  <a:pt x="0" y="13499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9299">
            <a:off x="137059" y="1706692"/>
            <a:ext cx="1801507" cy="1263961"/>
          </a:xfrm>
          <a:custGeom>
            <a:avLst/>
            <a:gdLst/>
            <a:ahLst/>
            <a:cxnLst/>
            <a:rect l="l" t="t" r="r" b="b"/>
            <a:pathLst>
              <a:path w="2702261" h="1895941">
                <a:moveTo>
                  <a:pt x="0" y="0"/>
                </a:moveTo>
                <a:lnTo>
                  <a:pt x="2702261" y="0"/>
                </a:lnTo>
                <a:lnTo>
                  <a:pt x="2702261" y="1895941"/>
                </a:lnTo>
                <a:lnTo>
                  <a:pt x="0" y="18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9299">
            <a:off x="10219278" y="3817477"/>
            <a:ext cx="1801507" cy="1263961"/>
          </a:xfrm>
          <a:custGeom>
            <a:avLst/>
            <a:gdLst/>
            <a:ahLst/>
            <a:cxnLst/>
            <a:rect l="l" t="t" r="r" b="b"/>
            <a:pathLst>
              <a:path w="2702261" h="1895941">
                <a:moveTo>
                  <a:pt x="0" y="0"/>
                </a:moveTo>
                <a:lnTo>
                  <a:pt x="2702261" y="0"/>
                </a:lnTo>
                <a:lnTo>
                  <a:pt x="2702261" y="1895941"/>
                </a:lnTo>
                <a:lnTo>
                  <a:pt x="0" y="18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8370">
            <a:off x="1609910" y="5256123"/>
            <a:ext cx="1807186" cy="1274031"/>
          </a:xfrm>
          <a:custGeom>
            <a:avLst/>
            <a:gdLst/>
            <a:ahLst/>
            <a:cxnLst/>
            <a:rect l="l" t="t" r="r" b="b"/>
            <a:pathLst>
              <a:path w="2710779" h="1911047">
                <a:moveTo>
                  <a:pt x="0" y="0"/>
                </a:moveTo>
                <a:lnTo>
                  <a:pt x="2710779" y="0"/>
                </a:lnTo>
                <a:lnTo>
                  <a:pt x="2710779" y="1911047"/>
                </a:lnTo>
                <a:lnTo>
                  <a:pt x="0" y="19110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779222" y="5046110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353750" y="4892427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608845" y="2770968"/>
            <a:ext cx="7226336" cy="1125658"/>
            <a:chOff x="3913267" y="4156444"/>
            <a:chExt cx="10839504" cy="1688486"/>
          </a:xfrm>
        </p:grpSpPr>
        <p:sp>
          <p:nvSpPr>
            <p:cNvPr id="14" name="TextBox 14"/>
            <p:cNvSpPr txBox="1"/>
            <p:nvPr/>
          </p:nvSpPr>
          <p:spPr>
            <a:xfrm rot="21388957">
              <a:off x="3943765" y="4156444"/>
              <a:ext cx="10809006" cy="1673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65"/>
                </a:lnSpc>
              </a:pPr>
              <a:r>
                <a:rPr lang="en-US" sz="8665" b="1" spc="173" dirty="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edges"/>
                </a:rPr>
                <a:t>XÉ TÚI MÙ</a:t>
              </a:r>
            </a:p>
          </p:txBody>
        </p:sp>
        <p:sp>
          <p:nvSpPr>
            <p:cNvPr id="19" name="TextBox 14"/>
            <p:cNvSpPr txBox="1"/>
            <p:nvPr/>
          </p:nvSpPr>
          <p:spPr>
            <a:xfrm rot="21388957">
              <a:off x="3913267" y="4171393"/>
              <a:ext cx="10809006" cy="1673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65"/>
                </a:lnSpc>
              </a:pPr>
              <a:r>
                <a:rPr lang="en-US" sz="8665" b="1" spc="173" dirty="0">
                  <a:ln w="762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edges"/>
                </a:rPr>
                <a:t>XÉ TÚI MÙ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5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C5E4CE-D64E-EDA4-04F9-D650DD18CF3A}"/>
              </a:ext>
            </a:extLst>
          </p:cNvPr>
          <p:cNvSpPr/>
          <p:nvPr/>
        </p:nvSpPr>
        <p:spPr>
          <a:xfrm>
            <a:off x="374904" y="298196"/>
            <a:ext cx="11442192" cy="6261608"/>
          </a:xfrm>
          <a:prstGeom prst="roundRect">
            <a:avLst>
              <a:gd name="adj" fmla="val 9219"/>
            </a:avLst>
          </a:prstGeom>
          <a:solidFill>
            <a:schemeClr val="bg1"/>
          </a:solidFill>
          <a:ln w="28575">
            <a:solidFill>
              <a:srgbClr val="F5CFA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482539-7212-B61A-4573-2A3744EAF29E}"/>
              </a:ext>
            </a:extLst>
          </p:cNvPr>
          <p:cNvGrpSpPr/>
          <p:nvPr/>
        </p:nvGrpSpPr>
        <p:grpSpPr>
          <a:xfrm>
            <a:off x="748001" y="636528"/>
            <a:ext cx="4892548" cy="1124451"/>
            <a:chOff x="0" y="1619512"/>
            <a:chExt cx="15302517" cy="16866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DCF7E6-A45F-BA71-5DDD-B99EFD1401E6}"/>
                </a:ext>
              </a:extLst>
            </p:cNvPr>
            <p:cNvSpPr/>
            <p:nvPr/>
          </p:nvSpPr>
          <p:spPr>
            <a:xfrm>
              <a:off x="0" y="2077162"/>
              <a:ext cx="14535150" cy="1229027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làm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phù hợp với việc bảo quản, tiết kiệm tiền là: </a:t>
              </a: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2C1B40A-810D-8FE0-5D4B-FC76341751E0}"/>
                </a:ext>
              </a:extLst>
            </p:cNvPr>
            <p:cNvSpPr/>
            <p:nvPr/>
          </p:nvSpPr>
          <p:spPr>
            <a:xfrm>
              <a:off x="14159517" y="1619512"/>
              <a:ext cx="1143000" cy="1686677"/>
            </a:xfrm>
            <a:custGeom>
              <a:avLst/>
              <a:gdLst/>
              <a:ahLst/>
              <a:cxnLst/>
              <a:rect l="l" t="t" r="r" b="b"/>
              <a:pathLst>
                <a:path w="3432304" h="5243798">
                  <a:moveTo>
                    <a:pt x="0" y="0"/>
                  </a:moveTo>
                  <a:lnTo>
                    <a:pt x="3432305" y="0"/>
                  </a:lnTo>
                  <a:lnTo>
                    <a:pt x="3432305" y="5243798"/>
                  </a:lnTo>
                  <a:lnTo>
                    <a:pt x="0" y="5243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1FC0E5-7B8A-97BA-ABC8-A51F77859B95}"/>
              </a:ext>
            </a:extLst>
          </p:cNvPr>
          <p:cNvSpPr txBox="1"/>
          <p:nvPr/>
        </p:nvSpPr>
        <p:spPr>
          <a:xfrm>
            <a:off x="1607781" y="5485512"/>
            <a:ext cx="2184013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1, 4</a:t>
            </a:r>
            <a:endParaRPr kumimoji="0" lang="fr-FR" sz="2533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A8B71E-6849-B544-BA48-3F912FFBE2DC}"/>
              </a:ext>
            </a:extLst>
          </p:cNvPr>
          <p:cNvSpPr txBox="1"/>
          <p:nvPr/>
        </p:nvSpPr>
        <p:spPr>
          <a:xfrm>
            <a:off x="7696444" y="5517706"/>
            <a:ext cx="2184013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2, 3</a:t>
            </a:r>
            <a:endParaRPr kumimoji="0" lang="fr-FR" sz="2533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25C56D-916D-E4E7-3EEB-74162E747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898882"/>
            <a:ext cx="5450728" cy="3466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r="27188"/>
          <a:stretch/>
        </p:blipFill>
        <p:spPr>
          <a:xfrm>
            <a:off x="6551451" y="1808473"/>
            <a:ext cx="4902611" cy="35056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482539-7212-B61A-4573-2A3744EAF29E}"/>
              </a:ext>
            </a:extLst>
          </p:cNvPr>
          <p:cNvGrpSpPr/>
          <p:nvPr/>
        </p:nvGrpSpPr>
        <p:grpSpPr>
          <a:xfrm>
            <a:off x="6366988" y="686269"/>
            <a:ext cx="5092439" cy="1124451"/>
            <a:chOff x="0" y="1764526"/>
            <a:chExt cx="15369188" cy="16866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DCF7E6-A45F-BA71-5DDD-B99EFD1401E6}"/>
                </a:ext>
              </a:extLst>
            </p:cNvPr>
            <p:cNvSpPr/>
            <p:nvPr/>
          </p:nvSpPr>
          <p:spPr>
            <a:xfrm>
              <a:off x="0" y="2077162"/>
              <a:ext cx="14535150" cy="1373817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làm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chưa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phù hợp với việc bảo quản, tiết kiệm tiền là: </a:t>
              </a: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2C1B40A-810D-8FE0-5D4B-FC76341751E0}"/>
                </a:ext>
              </a:extLst>
            </p:cNvPr>
            <p:cNvSpPr/>
            <p:nvPr/>
          </p:nvSpPr>
          <p:spPr>
            <a:xfrm>
              <a:off x="14226187" y="1764526"/>
              <a:ext cx="1143001" cy="1686677"/>
            </a:xfrm>
            <a:custGeom>
              <a:avLst/>
              <a:gdLst/>
              <a:ahLst/>
              <a:cxnLst/>
              <a:rect l="l" t="t" r="r" b="b"/>
              <a:pathLst>
                <a:path w="3432304" h="5243798">
                  <a:moveTo>
                    <a:pt x="0" y="0"/>
                  </a:moveTo>
                  <a:lnTo>
                    <a:pt x="3432305" y="0"/>
                  </a:lnTo>
                  <a:lnTo>
                    <a:pt x="3432305" y="5243798"/>
                  </a:lnTo>
                  <a:lnTo>
                    <a:pt x="0" y="5243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" name="Straight Connector 2"/>
          <p:cNvCxnSpPr>
            <a:stCxn id="7" idx="0"/>
            <a:endCxn id="7" idx="2"/>
          </p:cNvCxnSpPr>
          <p:nvPr/>
        </p:nvCxnSpPr>
        <p:spPr>
          <a:xfrm>
            <a:off x="6096000" y="298196"/>
            <a:ext cx="0" cy="626160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5457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C5E4CE-D64E-EDA4-04F9-D650DD18CF3A}"/>
              </a:ext>
            </a:extLst>
          </p:cNvPr>
          <p:cNvSpPr/>
          <p:nvPr/>
        </p:nvSpPr>
        <p:spPr>
          <a:xfrm>
            <a:off x="374904" y="298196"/>
            <a:ext cx="11442192" cy="6261608"/>
          </a:xfrm>
          <a:prstGeom prst="roundRect">
            <a:avLst>
              <a:gd name="adj" fmla="val 9219"/>
            </a:avLst>
          </a:prstGeom>
          <a:solidFill>
            <a:schemeClr val="bg1"/>
          </a:solidFill>
          <a:ln w="28575">
            <a:solidFill>
              <a:srgbClr val="F5CFA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AD85366A-6F64-CCDF-0168-5378DBD317B4}"/>
              </a:ext>
            </a:extLst>
          </p:cNvPr>
          <p:cNvSpPr/>
          <p:nvPr/>
        </p:nvSpPr>
        <p:spPr>
          <a:xfrm>
            <a:off x="1819121" y="1442011"/>
            <a:ext cx="8553758" cy="4565166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F057D431-4777-4F52-5026-91D4E164E615}"/>
              </a:ext>
            </a:extLst>
          </p:cNvPr>
          <p:cNvSpPr txBox="1"/>
          <p:nvPr/>
        </p:nvSpPr>
        <p:spPr>
          <a:xfrm>
            <a:off x="2880698" y="2758093"/>
            <a:ext cx="669002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hãy kể thêm các cách khác để bảo quản, tiết kiệm tiền.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E1660C0-433E-C9B5-7123-F15B0F8F5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8722103" y="1144329"/>
            <a:ext cx="2605255" cy="26628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07D645-059B-0794-092C-C2082BF719EB}"/>
              </a:ext>
            </a:extLst>
          </p:cNvPr>
          <p:cNvGrpSpPr/>
          <p:nvPr/>
        </p:nvGrpSpPr>
        <p:grpSpPr>
          <a:xfrm>
            <a:off x="1465628" y="4604752"/>
            <a:ext cx="1809251" cy="1622471"/>
            <a:chOff x="2064711" y="4457504"/>
            <a:chExt cx="4672068" cy="480079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6E8BD2D-C7DB-1C39-6D3C-3401694BB53F}"/>
                </a:ext>
              </a:extLst>
            </p:cNvPr>
            <p:cNvSpPr/>
            <p:nvPr/>
          </p:nvSpPr>
          <p:spPr>
            <a:xfrm flipH="1">
              <a:off x="4077585" y="4457504"/>
              <a:ext cx="2659194" cy="3769477"/>
            </a:xfrm>
            <a:custGeom>
              <a:avLst/>
              <a:gdLst/>
              <a:ahLst/>
              <a:cxnLst/>
              <a:rect l="l" t="t" r="r" b="b"/>
              <a:pathLst>
                <a:path w="2659194" h="3769477">
                  <a:moveTo>
                    <a:pt x="2659195" y="0"/>
                  </a:moveTo>
                  <a:lnTo>
                    <a:pt x="0" y="0"/>
                  </a:lnTo>
                  <a:lnTo>
                    <a:pt x="0" y="3769477"/>
                  </a:lnTo>
                  <a:lnTo>
                    <a:pt x="2659195" y="3769477"/>
                  </a:lnTo>
                  <a:lnTo>
                    <a:pt x="2659195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B49922A-9DA4-E63A-4CA1-2F610AE3388C}"/>
                </a:ext>
              </a:extLst>
            </p:cNvPr>
            <p:cNvSpPr/>
            <p:nvPr/>
          </p:nvSpPr>
          <p:spPr>
            <a:xfrm rot="-537755">
              <a:off x="2064711" y="6014119"/>
              <a:ext cx="1821690" cy="2408485"/>
            </a:xfrm>
            <a:custGeom>
              <a:avLst/>
              <a:gdLst/>
              <a:ahLst/>
              <a:cxnLst/>
              <a:rect l="l" t="t" r="r" b="b"/>
              <a:pathLst>
                <a:path w="1821690" h="2408485">
                  <a:moveTo>
                    <a:pt x="0" y="0"/>
                  </a:moveTo>
                  <a:lnTo>
                    <a:pt x="1821691" y="0"/>
                  </a:lnTo>
                  <a:lnTo>
                    <a:pt x="1821691" y="2408485"/>
                  </a:lnTo>
                  <a:lnTo>
                    <a:pt x="0" y="2408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D00E66B9-EC84-5337-485A-AB38E128F96B}"/>
                </a:ext>
              </a:extLst>
            </p:cNvPr>
            <p:cNvSpPr/>
            <p:nvPr/>
          </p:nvSpPr>
          <p:spPr>
            <a:xfrm>
              <a:off x="2937798" y="5993489"/>
              <a:ext cx="2469385" cy="3264811"/>
            </a:xfrm>
            <a:custGeom>
              <a:avLst/>
              <a:gdLst/>
              <a:ahLst/>
              <a:cxnLst/>
              <a:rect l="l" t="t" r="r" b="b"/>
              <a:pathLst>
                <a:path w="2469385" h="3264811">
                  <a:moveTo>
                    <a:pt x="0" y="0"/>
                  </a:moveTo>
                  <a:lnTo>
                    <a:pt x="2469384" y="0"/>
                  </a:lnTo>
                  <a:lnTo>
                    <a:pt x="2469384" y="3264811"/>
                  </a:lnTo>
                  <a:lnTo>
                    <a:pt x="0" y="3264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763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" y="704466"/>
            <a:ext cx="3112595" cy="285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92" y="704626"/>
            <a:ext cx="3780650" cy="285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Ngày hội sách cũ thu hút nhiều bạn đ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64" y="704465"/>
            <a:ext cx="3098801" cy="2851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vở từ giấy thừa độc đá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2" y="4057771"/>
            <a:ext cx="2487208" cy="2091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biến vở cũ thành vở mới siêu xinh// Back to school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4037592"/>
            <a:ext cx="3098887" cy="2131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Ố 9: KHÔNG ĐÒI MUA ĐỒ CHƠI | DẠY BÉ ỨNG XỬ THÔNG MINH | CHUYỆN KỂ CỦA  NHỮNG CHÚ CỪU 2017 | VTV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1" y="4174876"/>
            <a:ext cx="4470400" cy="1994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4673" y="342746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Bỏ lợn tiết kiệm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5335" y="3447643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Cất tiền gọn gàng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8310" y="3427464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Mua sách cũ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8439" y="6022272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Tái chế vở cũ thành nháp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2135" y="6022272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Không đòi mua đồ chơi, dồ ăn vặt</a:t>
            </a:r>
          </a:p>
        </p:txBody>
      </p:sp>
    </p:spTree>
    <p:extLst>
      <p:ext uri="{BB962C8B-B14F-4D97-AF65-F5344CB8AC3E}">
        <p14:creationId xmlns:p14="http://schemas.microsoft.com/office/powerpoint/2010/main" val="23745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295509" y="1005335"/>
            <a:ext cx="1497606" cy="1711108"/>
            <a:chOff x="8580980" y="4648200"/>
            <a:chExt cx="1776442" cy="20296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42474" t="1732" r="-34" b="-1732"/>
            <a:stretch>
              <a:fillRect/>
            </a:stretch>
          </p:blipFill>
          <p:spPr>
            <a:xfrm>
              <a:off x="8783815" y="4648200"/>
              <a:ext cx="1573607" cy="1837444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580980" y="4648200"/>
              <a:ext cx="655703" cy="2029695"/>
              <a:chOff x="8580980" y="4648200"/>
              <a:chExt cx="655703" cy="2029695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8580980" y="4648200"/>
                <a:ext cx="655703" cy="1816367"/>
              </a:xfrm>
              <a:custGeom>
                <a:avLst/>
                <a:gdLst/>
                <a:ahLst/>
                <a:cxnLst/>
                <a:rect l="l" t="t" r="r" b="b"/>
                <a:pathLst>
                  <a:path w="287473" h="1306696">
                    <a:moveTo>
                      <a:pt x="0" y="0"/>
                    </a:moveTo>
                    <a:lnTo>
                      <a:pt x="287473" y="0"/>
                    </a:lnTo>
                    <a:lnTo>
                      <a:pt x="287473" y="1306696"/>
                    </a:lnTo>
                    <a:lnTo>
                      <a:pt x="0" y="13066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856779">
                <a:off x="8593315" y="5136409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9916461">
                <a:off x="8640956" y="5865728"/>
                <a:ext cx="381000" cy="812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274904" y="914400"/>
            <a:ext cx="1348965" cy="1686863"/>
            <a:chOff x="7006019" y="4566276"/>
            <a:chExt cx="1600126" cy="200093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r="48957"/>
            <a:stretch>
              <a:fillRect/>
            </a:stretch>
          </p:blipFill>
          <p:spPr>
            <a:xfrm>
              <a:off x="7006019" y="4637661"/>
              <a:ext cx="1395442" cy="1837444"/>
            </a:xfrm>
            <a:prstGeom prst="rect">
              <a:avLst/>
            </a:prstGeom>
          </p:spPr>
        </p:pic>
        <p:sp>
          <p:nvSpPr>
            <p:cNvPr id="24" name="Freeform 4"/>
            <p:cNvSpPr/>
            <p:nvPr/>
          </p:nvSpPr>
          <p:spPr>
            <a:xfrm>
              <a:off x="7950442" y="4729770"/>
              <a:ext cx="655703" cy="1837443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8137074" y="4566276"/>
              <a:ext cx="427580" cy="58804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265099" y="5548544"/>
              <a:ext cx="242732" cy="588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5139832">
              <a:off x="8291994" y="6163031"/>
              <a:ext cx="242732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5139832">
              <a:off x="8076971" y="5759456"/>
              <a:ext cx="325517" cy="156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102" y="982378"/>
            <a:ext cx="2514868" cy="1626833"/>
          </a:xfrm>
          <a:prstGeom prst="rect">
            <a:avLst/>
          </a:prstGeom>
        </p:spPr>
      </p:pic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3374269" y="2786373"/>
            <a:ext cx="1340260" cy="1541707"/>
            <a:chOff x="9679613" y="7085465"/>
            <a:chExt cx="1589800" cy="182875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/>
            <a:srcRect l="50150"/>
            <a:stretch>
              <a:fillRect/>
            </a:stretch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43" name="Freeform 4"/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2338407" y="2770571"/>
            <a:ext cx="1293725" cy="1544387"/>
            <a:chOff x="8153401" y="7065955"/>
            <a:chExt cx="1534600" cy="183193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/>
            <a:srcRect r="49850"/>
            <a:stretch>
              <a:fillRect/>
            </a:stretch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48" name="Freeform 4"/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903" y="2771673"/>
            <a:ext cx="2525697" cy="1581550"/>
          </a:xfrm>
          <a:prstGeom prst="rect">
            <a:avLst/>
          </a:prstGeom>
        </p:spPr>
      </p:pic>
      <p:grpSp>
        <p:nvGrpSpPr>
          <p:cNvPr id="52" name="Group 51"/>
          <p:cNvGrpSpPr>
            <a:grpSpLocks noChangeAspect="1"/>
          </p:cNvGrpSpPr>
          <p:nvPr/>
        </p:nvGrpSpPr>
        <p:grpSpPr>
          <a:xfrm rot="232915">
            <a:off x="5862793" y="1115023"/>
            <a:ext cx="1356022" cy="1559034"/>
            <a:chOff x="6245883" y="7009202"/>
            <a:chExt cx="1608496" cy="184930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/>
            <a:srcRect l="50000"/>
            <a:stretch>
              <a:fillRect/>
            </a:stretch>
          </p:blipFill>
          <p:spPr>
            <a:xfrm>
              <a:off x="6458772" y="7010400"/>
              <a:ext cx="1395607" cy="1848108"/>
            </a:xfrm>
            <a:prstGeom prst="rect">
              <a:avLst/>
            </a:prstGeom>
          </p:spPr>
        </p:pic>
        <p:sp>
          <p:nvSpPr>
            <p:cNvPr id="54" name="Freeform 4"/>
            <p:cNvSpPr/>
            <p:nvPr/>
          </p:nvSpPr>
          <p:spPr>
            <a:xfrm>
              <a:off x="6245883" y="700920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6433177" y="745093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6433177" y="823039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6077270" y="2883551"/>
            <a:ext cx="1218398" cy="1611683"/>
            <a:chOff x="9560872" y="6946749"/>
            <a:chExt cx="1445249" cy="191175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0"/>
            <a:srcRect l="54178"/>
            <a:stretch>
              <a:fillRect/>
            </a:stretch>
          </p:blipFill>
          <p:spPr>
            <a:xfrm>
              <a:off x="9753413" y="6946749"/>
              <a:ext cx="1252708" cy="1911759"/>
            </a:xfrm>
            <a:prstGeom prst="rect">
              <a:avLst/>
            </a:prstGeom>
          </p:spPr>
        </p:pic>
        <p:sp>
          <p:nvSpPr>
            <p:cNvPr id="59" name="Freeform 4"/>
            <p:cNvSpPr/>
            <p:nvPr/>
          </p:nvSpPr>
          <p:spPr>
            <a:xfrm>
              <a:off x="9560872" y="704214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9748166" y="7483873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9748166" y="8263337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4904626" y="1088582"/>
            <a:ext cx="1323522" cy="1558024"/>
            <a:chOff x="4018280" y="7006541"/>
            <a:chExt cx="1569945" cy="184810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/>
            <a:srcRect r="50000"/>
            <a:stretch>
              <a:fillRect/>
            </a:stretch>
          </p:blipFill>
          <p:spPr>
            <a:xfrm>
              <a:off x="4018280" y="7006541"/>
              <a:ext cx="1395608" cy="1848108"/>
            </a:xfrm>
            <a:prstGeom prst="rect">
              <a:avLst/>
            </a:prstGeom>
          </p:spPr>
        </p:pic>
        <p:sp>
          <p:nvSpPr>
            <p:cNvPr id="64" name="Freeform 4"/>
            <p:cNvSpPr/>
            <p:nvPr/>
          </p:nvSpPr>
          <p:spPr>
            <a:xfrm>
              <a:off x="4932522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5119069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5127118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4979915" y="2895735"/>
            <a:ext cx="1390902" cy="1611683"/>
            <a:chOff x="8126780" y="6946748"/>
            <a:chExt cx="1649871" cy="191175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0"/>
            <a:srcRect r="45822"/>
            <a:stretch>
              <a:fillRect/>
            </a:stretch>
          </p:blipFill>
          <p:spPr>
            <a:xfrm>
              <a:off x="8126780" y="6946748"/>
              <a:ext cx="1481146" cy="1911759"/>
            </a:xfrm>
            <a:prstGeom prst="rect">
              <a:avLst/>
            </a:prstGeom>
          </p:spPr>
        </p:pic>
        <p:sp>
          <p:nvSpPr>
            <p:cNvPr id="69" name="Freeform 4"/>
            <p:cNvSpPr/>
            <p:nvPr/>
          </p:nvSpPr>
          <p:spPr>
            <a:xfrm>
              <a:off x="9120948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9307495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9315544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Picture 7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1978" y="1001144"/>
            <a:ext cx="2386084" cy="1663501"/>
          </a:xfrm>
          <a:prstGeom prst="rect">
            <a:avLst/>
          </a:prstGeom>
        </p:spPr>
      </p:pic>
      <p:pic>
        <p:nvPicPr>
          <p:cNvPr id="73" name="Picture 7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626" y="2733066"/>
            <a:ext cx="2518211" cy="1760961"/>
          </a:xfrm>
          <a:prstGeom prst="rect">
            <a:avLst/>
          </a:prstGeom>
        </p:spPr>
      </p:pic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7391400" y="2842204"/>
            <a:ext cx="1482287" cy="1589500"/>
            <a:chOff x="6885622" y="7086600"/>
            <a:chExt cx="1758270" cy="1885445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13"/>
            <a:srcRect r="44047"/>
            <a:stretch>
              <a:fillRect/>
            </a:stretch>
          </p:blipFill>
          <p:spPr>
            <a:xfrm>
              <a:off x="6885622" y="7086600"/>
              <a:ext cx="1600200" cy="1848108"/>
            </a:xfrm>
            <a:prstGeom prst="rect">
              <a:avLst/>
            </a:prstGeom>
          </p:spPr>
        </p:pic>
        <p:sp>
          <p:nvSpPr>
            <p:cNvPr id="90" name="Freeform 4"/>
            <p:cNvSpPr/>
            <p:nvPr/>
          </p:nvSpPr>
          <p:spPr>
            <a:xfrm>
              <a:off x="7988189" y="7155678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8174736" y="7140113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>
              <a:off x="8182785" y="7857744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8551113" y="2816090"/>
            <a:ext cx="1261757" cy="1561276"/>
            <a:chOff x="9023762" y="6892732"/>
            <a:chExt cx="1496680" cy="1851966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3"/>
            <a:srcRect l="54536"/>
            <a:stretch>
              <a:fillRect/>
            </a:stretch>
          </p:blipFill>
          <p:spPr>
            <a:xfrm>
              <a:off x="9220200" y="6892732"/>
              <a:ext cx="1300242" cy="1848108"/>
            </a:xfrm>
            <a:prstGeom prst="rect">
              <a:avLst/>
            </a:prstGeom>
          </p:spPr>
        </p:pic>
        <p:sp>
          <p:nvSpPr>
            <p:cNvPr id="95" name="Freeform 4"/>
            <p:cNvSpPr/>
            <p:nvPr/>
          </p:nvSpPr>
          <p:spPr>
            <a:xfrm>
              <a:off x="9023762" y="6928331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>
              <a:off x="9211056" y="7370064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/>
            <p:cNvSpPr/>
            <p:nvPr/>
          </p:nvSpPr>
          <p:spPr>
            <a:xfrm>
              <a:off x="9211056" y="8149528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8" name="Graphic 12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28047" y="-461700"/>
            <a:ext cx="2668403" cy="1015874"/>
          </a:xfrm>
          <a:prstGeom prst="rect">
            <a:avLst/>
          </a:prstGeom>
        </p:spPr>
      </p:pic>
      <p:pic>
        <p:nvPicPr>
          <p:cNvPr id="98" name="Picture 97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-686" r="1"/>
          <a:stretch>
            <a:fillRect/>
          </a:stretch>
        </p:blipFill>
        <p:spPr>
          <a:xfrm>
            <a:off x="7397049" y="2838005"/>
            <a:ext cx="2569257" cy="1618407"/>
          </a:xfrm>
          <a:prstGeom prst="rect">
            <a:avLst/>
          </a:prstGeom>
        </p:spPr>
      </p:pic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8604634" y="1042361"/>
            <a:ext cx="1340260" cy="1541707"/>
            <a:chOff x="9679613" y="7085465"/>
            <a:chExt cx="1589800" cy="1828754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7"/>
            <a:srcRect l="50150"/>
            <a:stretch>
              <a:fillRect/>
            </a:stretch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101" name="Freeform 4"/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7568772" y="1026559"/>
            <a:ext cx="1293725" cy="1544387"/>
            <a:chOff x="8153401" y="7065955"/>
            <a:chExt cx="1534600" cy="1831932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7"/>
            <a:srcRect r="49850"/>
            <a:stretch>
              <a:fillRect/>
            </a:stretch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106" name="Freeform 4"/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: Shape 106"/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9" name="Picture 10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269" y="1027661"/>
            <a:ext cx="2439626" cy="1581550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>
            <a:off x="2228809" y="20526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31" name="Oval 130"/>
          <p:cNvSpPr/>
          <p:nvPr/>
        </p:nvSpPr>
        <p:spPr>
          <a:xfrm>
            <a:off x="2228809" y="3824839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04</a:t>
            </a:r>
          </a:p>
        </p:txBody>
      </p:sp>
      <p:sp>
        <p:nvSpPr>
          <p:cNvPr id="133" name="Oval 132"/>
          <p:cNvSpPr/>
          <p:nvPr/>
        </p:nvSpPr>
        <p:spPr>
          <a:xfrm>
            <a:off x="4880014" y="20526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134" name="Oval 133"/>
          <p:cNvSpPr/>
          <p:nvPr/>
        </p:nvSpPr>
        <p:spPr>
          <a:xfrm>
            <a:off x="4880014" y="3824839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05</a:t>
            </a:r>
          </a:p>
        </p:txBody>
      </p:sp>
      <p:sp>
        <p:nvSpPr>
          <p:cNvPr id="136" name="Oval 135"/>
          <p:cNvSpPr/>
          <p:nvPr/>
        </p:nvSpPr>
        <p:spPr>
          <a:xfrm>
            <a:off x="7438500" y="20526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137" name="Oval 136"/>
          <p:cNvSpPr/>
          <p:nvPr/>
        </p:nvSpPr>
        <p:spPr>
          <a:xfrm>
            <a:off x="7461360" y="3918560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06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39" name="Google Shape;3344;p48">
              <a:hlinkClick r:id="" action="ppaction://noaction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2665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333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Right Arrow 5">
              <a:hlinkClick r:id="" action="ppaction://noaction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-2984" y="-16498"/>
            <a:ext cx="3449266" cy="1332279"/>
          </a:xfrm>
          <a:custGeom>
            <a:avLst/>
            <a:gdLst/>
            <a:ahLst/>
            <a:cxnLst/>
            <a:rect l="l" t="t" r="r" b="b"/>
            <a:pathLst>
              <a:path w="7315200" h="2825496">
                <a:moveTo>
                  <a:pt x="0" y="0"/>
                </a:moveTo>
                <a:lnTo>
                  <a:pt x="7315200" y="0"/>
                </a:lnTo>
                <a:lnTo>
                  <a:pt x="7315200" y="2825496"/>
                </a:lnTo>
                <a:lnTo>
                  <a:pt x="0" y="28254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"/>
          <p:cNvSpPr/>
          <p:nvPr/>
        </p:nvSpPr>
        <p:spPr>
          <a:xfrm flipH="1">
            <a:off x="8755686" y="2443"/>
            <a:ext cx="3449266" cy="1332279"/>
          </a:xfrm>
          <a:custGeom>
            <a:avLst/>
            <a:gdLst/>
            <a:ahLst/>
            <a:cxnLst/>
            <a:rect l="l" t="t" r="r" b="b"/>
            <a:pathLst>
              <a:path w="7315200" h="2825496">
                <a:moveTo>
                  <a:pt x="0" y="0"/>
                </a:moveTo>
                <a:lnTo>
                  <a:pt x="7315200" y="0"/>
                </a:lnTo>
                <a:lnTo>
                  <a:pt x="7315200" y="2825496"/>
                </a:lnTo>
                <a:lnTo>
                  <a:pt x="0" y="28254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7905" y="4400228"/>
            <a:ext cx="1804135" cy="2305604"/>
          </a:xfrm>
          <a:custGeom>
            <a:avLst/>
            <a:gdLst/>
            <a:ahLst/>
            <a:cxnLst/>
            <a:rect l="l" t="t" r="r" b="b"/>
            <a:pathLst>
              <a:path w="3219831" h="4114800">
                <a:moveTo>
                  <a:pt x="0" y="0"/>
                </a:moveTo>
                <a:lnTo>
                  <a:pt x="3219832" y="0"/>
                </a:lnTo>
                <a:lnTo>
                  <a:pt x="3219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10404776" y="2411687"/>
            <a:ext cx="1436780" cy="1836141"/>
          </a:xfrm>
          <a:custGeom>
            <a:avLst/>
            <a:gdLst/>
            <a:ahLst/>
            <a:cxnLst/>
            <a:rect l="l" t="t" r="r" b="b"/>
            <a:pathLst>
              <a:path w="3219831" h="4114800">
                <a:moveTo>
                  <a:pt x="0" y="0"/>
                </a:moveTo>
                <a:lnTo>
                  <a:pt x="3219832" y="0"/>
                </a:lnTo>
                <a:lnTo>
                  <a:pt x="3219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271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00781 -0.0020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0255 L -0.0138 0.0048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55 L -0.0138 0.0048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00" y="37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00781 -0.0020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54 L -0.0138 0.0048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00" y="370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0781 -0.0020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54 L -0.0138 0.0048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00" y="370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00781 -0.0020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0254 L -0.0138 0.0048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00" y="370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782 -0.0020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0255 L -0.0138 0.0048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00" y="370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0781 -0.00208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0056" y="4613661"/>
            <a:ext cx="1806953" cy="2019883"/>
          </a:xfrm>
          <a:custGeom>
            <a:avLst/>
            <a:gdLst/>
            <a:ahLst/>
            <a:cxnLst/>
            <a:rect l="l" t="t" r="r" b="b"/>
            <a:pathLst>
              <a:path w="2710430" h="3029824">
                <a:moveTo>
                  <a:pt x="0" y="0"/>
                </a:moveTo>
                <a:lnTo>
                  <a:pt x="2710430" y="0"/>
                </a:lnTo>
                <a:lnTo>
                  <a:pt x="2710430" y="3029824"/>
                </a:lnTo>
                <a:lnTo>
                  <a:pt x="0" y="302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hlinkClick r:id="rId7" action="ppaction://hlinksldjump"/>
          </p:cNvPr>
          <p:cNvSpPr/>
          <p:nvPr/>
        </p:nvSpPr>
        <p:spPr>
          <a:xfrm>
            <a:off x="286994" y="5103816"/>
            <a:ext cx="892430" cy="1098189"/>
          </a:xfrm>
          <a:custGeom>
            <a:avLst/>
            <a:gdLst/>
            <a:ahLst/>
            <a:cxnLst/>
            <a:rect l="l" t="t" r="r" b="b"/>
            <a:pathLst>
              <a:path w="2705759" h="4277880">
                <a:moveTo>
                  <a:pt x="0" y="0"/>
                </a:moveTo>
                <a:lnTo>
                  <a:pt x="2705760" y="0"/>
                </a:lnTo>
                <a:lnTo>
                  <a:pt x="2705760" y="4277880"/>
                </a:lnTo>
                <a:lnTo>
                  <a:pt x="0" y="42778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44073"/>
            <a:ext cx="7602504" cy="35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8301" y="-354701"/>
            <a:ext cx="3837445" cy="7137647"/>
          </a:xfrm>
          <a:prstGeom prst="rect">
            <a:avLst/>
          </a:prstGeom>
        </p:spPr>
      </p:pic>
      <p:pic>
        <p:nvPicPr>
          <p:cNvPr id="12" name="chiến thắ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6000" y="4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22 0.00903 L 0.11953 0.0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78999" y="-26838"/>
            <a:ext cx="1491230" cy="1564197"/>
          </a:xfrm>
          <a:custGeom>
            <a:avLst/>
            <a:gdLst/>
            <a:ahLst/>
            <a:cxnLst/>
            <a:rect l="l" t="t" r="r" b="b"/>
            <a:pathLst>
              <a:path w="2710430" h="3029824">
                <a:moveTo>
                  <a:pt x="0" y="0"/>
                </a:moveTo>
                <a:lnTo>
                  <a:pt x="2710430" y="0"/>
                </a:lnTo>
                <a:lnTo>
                  <a:pt x="2710430" y="3029824"/>
                </a:lnTo>
                <a:lnTo>
                  <a:pt x="0" y="302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38484" y="5842079"/>
            <a:ext cx="1433883" cy="1104462"/>
          </a:xfrm>
          <a:custGeom>
            <a:avLst/>
            <a:gdLst/>
            <a:ahLst/>
            <a:cxnLst/>
            <a:rect l="l" t="t" r="r" b="b"/>
            <a:pathLst>
              <a:path w="2778190" h="3255691">
                <a:moveTo>
                  <a:pt x="2778191" y="0"/>
                </a:moveTo>
                <a:lnTo>
                  <a:pt x="0" y="0"/>
                </a:lnTo>
                <a:lnTo>
                  <a:pt x="0" y="3255691"/>
                </a:lnTo>
                <a:lnTo>
                  <a:pt x="2778191" y="3255691"/>
                </a:lnTo>
                <a:lnTo>
                  <a:pt x="27781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30701" flipH="1">
            <a:off x="48213" y="-141913"/>
            <a:ext cx="2369261" cy="1848023"/>
          </a:xfrm>
          <a:custGeom>
            <a:avLst/>
            <a:gdLst/>
            <a:ahLst/>
            <a:cxnLst/>
            <a:rect l="l" t="t" r="r" b="b"/>
            <a:pathLst>
              <a:path w="3553891" h="2772035">
                <a:moveTo>
                  <a:pt x="3553891" y="0"/>
                </a:moveTo>
                <a:lnTo>
                  <a:pt x="0" y="0"/>
                </a:lnTo>
                <a:lnTo>
                  <a:pt x="0" y="2772035"/>
                </a:lnTo>
                <a:lnTo>
                  <a:pt x="3553891" y="2772035"/>
                </a:lnTo>
                <a:lnTo>
                  <a:pt x="355389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8">
            <a:hlinkClick r:id="rId10" action="ppaction://hlinksldjump"/>
          </p:cNvPr>
          <p:cNvSpPr/>
          <p:nvPr/>
        </p:nvSpPr>
        <p:spPr>
          <a:xfrm>
            <a:off x="10816561" y="5093696"/>
            <a:ext cx="914400" cy="1222650"/>
          </a:xfrm>
          <a:custGeom>
            <a:avLst/>
            <a:gdLst/>
            <a:ahLst/>
            <a:cxnLst/>
            <a:rect l="l" t="t" r="r" b="b"/>
            <a:pathLst>
              <a:path w="2705759" h="4277880">
                <a:moveTo>
                  <a:pt x="0" y="0"/>
                </a:moveTo>
                <a:lnTo>
                  <a:pt x="2705760" y="0"/>
                </a:lnTo>
                <a:lnTo>
                  <a:pt x="2705760" y="4277880"/>
                </a:lnTo>
                <a:lnTo>
                  <a:pt x="0" y="4277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4" y="1580487"/>
            <a:ext cx="8229600" cy="3905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0607" y="-761102"/>
            <a:ext cx="4617609" cy="8588752"/>
          </a:xfrm>
          <a:prstGeom prst="rect">
            <a:avLst/>
          </a:prstGeom>
        </p:spPr>
      </p:pic>
      <p:pic>
        <p:nvPicPr>
          <p:cNvPr id="14" name="chiến thắ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36000" y="4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01 -0.00417 L 0.08099 -0.0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06330" y="33538"/>
            <a:ext cx="2159219" cy="1660123"/>
          </a:xfrm>
          <a:custGeom>
            <a:avLst/>
            <a:gdLst/>
            <a:ahLst/>
            <a:cxnLst/>
            <a:rect l="l" t="t" r="r" b="b"/>
            <a:pathLst>
              <a:path w="4080184" h="3442192">
                <a:moveTo>
                  <a:pt x="0" y="0"/>
                </a:moveTo>
                <a:lnTo>
                  <a:pt x="4080184" y="0"/>
                </a:lnTo>
                <a:lnTo>
                  <a:pt x="4080184" y="3442191"/>
                </a:lnTo>
                <a:lnTo>
                  <a:pt x="0" y="3442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hlinkClick r:id="rId7" action="ppaction://hlinksldjump"/>
          </p:cNvPr>
          <p:cNvSpPr/>
          <p:nvPr/>
        </p:nvSpPr>
        <p:spPr>
          <a:xfrm>
            <a:off x="11125200" y="4876800"/>
            <a:ext cx="894540" cy="1491957"/>
          </a:xfrm>
          <a:custGeom>
            <a:avLst/>
            <a:gdLst/>
            <a:ahLst/>
            <a:cxnLst/>
            <a:rect l="l" t="t" r="r" b="b"/>
            <a:pathLst>
              <a:path w="2705759" h="4277880">
                <a:moveTo>
                  <a:pt x="0" y="0"/>
                </a:moveTo>
                <a:lnTo>
                  <a:pt x="2705760" y="0"/>
                </a:lnTo>
                <a:lnTo>
                  <a:pt x="2705760" y="4277880"/>
                </a:lnTo>
                <a:lnTo>
                  <a:pt x="0" y="42778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77" y="1622752"/>
            <a:ext cx="7460892" cy="3769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3419" y="-552185"/>
            <a:ext cx="4567238" cy="8119534"/>
          </a:xfrm>
          <a:prstGeom prst="rect">
            <a:avLst/>
          </a:prstGeom>
        </p:spPr>
      </p:pic>
      <p:pic>
        <p:nvPicPr>
          <p:cNvPr id="13" name="chiến thắ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6000" y="45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9 -0.00023 L 0.11211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68701" y="4687540"/>
            <a:ext cx="1852127" cy="2170461"/>
          </a:xfrm>
          <a:custGeom>
            <a:avLst/>
            <a:gdLst/>
            <a:ahLst/>
            <a:cxnLst/>
            <a:rect l="l" t="t" r="r" b="b"/>
            <a:pathLst>
              <a:path w="2778190" h="3255691">
                <a:moveTo>
                  <a:pt x="2778191" y="0"/>
                </a:moveTo>
                <a:lnTo>
                  <a:pt x="0" y="0"/>
                </a:lnTo>
                <a:lnTo>
                  <a:pt x="0" y="3255691"/>
                </a:lnTo>
                <a:lnTo>
                  <a:pt x="2778191" y="3255691"/>
                </a:lnTo>
                <a:lnTo>
                  <a:pt x="277819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30701" flipH="1">
            <a:off x="946538" y="358817"/>
            <a:ext cx="2369261" cy="1848023"/>
          </a:xfrm>
          <a:custGeom>
            <a:avLst/>
            <a:gdLst/>
            <a:ahLst/>
            <a:cxnLst/>
            <a:rect l="l" t="t" r="r" b="b"/>
            <a:pathLst>
              <a:path w="3553891" h="2772035">
                <a:moveTo>
                  <a:pt x="3553891" y="0"/>
                </a:moveTo>
                <a:lnTo>
                  <a:pt x="0" y="0"/>
                </a:lnTo>
                <a:lnTo>
                  <a:pt x="0" y="2772035"/>
                </a:lnTo>
                <a:lnTo>
                  <a:pt x="3553891" y="2772035"/>
                </a:lnTo>
                <a:lnTo>
                  <a:pt x="355389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30833" y="224038"/>
            <a:ext cx="2161104" cy="1736323"/>
          </a:xfrm>
          <a:custGeom>
            <a:avLst/>
            <a:gdLst/>
            <a:ahLst/>
            <a:cxnLst/>
            <a:rect l="l" t="t" r="r" b="b"/>
            <a:pathLst>
              <a:path w="4080184" h="3442192">
                <a:moveTo>
                  <a:pt x="0" y="0"/>
                </a:moveTo>
                <a:lnTo>
                  <a:pt x="4080184" y="0"/>
                </a:lnTo>
                <a:lnTo>
                  <a:pt x="4080184" y="3442191"/>
                </a:lnTo>
                <a:lnTo>
                  <a:pt x="0" y="34421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hlinkClick r:id="rId10" action="ppaction://hlinksldjump"/>
          </p:cNvPr>
          <p:cNvSpPr/>
          <p:nvPr/>
        </p:nvSpPr>
        <p:spPr>
          <a:xfrm>
            <a:off x="10394942" y="4540720"/>
            <a:ext cx="1232842" cy="1949157"/>
          </a:xfrm>
          <a:custGeom>
            <a:avLst/>
            <a:gdLst/>
            <a:ahLst/>
            <a:cxnLst/>
            <a:rect l="l" t="t" r="r" b="b"/>
            <a:pathLst>
              <a:path w="2705759" h="4277880">
                <a:moveTo>
                  <a:pt x="0" y="0"/>
                </a:moveTo>
                <a:lnTo>
                  <a:pt x="2705760" y="0"/>
                </a:lnTo>
                <a:lnTo>
                  <a:pt x="2705760" y="4277880"/>
                </a:lnTo>
                <a:lnTo>
                  <a:pt x="0" y="4277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06" y="1599807"/>
            <a:ext cx="8214462" cy="4029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4307" y="-164044"/>
            <a:ext cx="4307689" cy="7479102"/>
          </a:xfrm>
          <a:prstGeom prst="rect">
            <a:avLst/>
          </a:prstGeom>
        </p:spPr>
      </p:pic>
      <p:pic>
        <p:nvPicPr>
          <p:cNvPr id="14" name="chiến thắ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74086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0625 L 0.13594 0.00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55904" y="570897"/>
            <a:ext cx="1806953" cy="2019883"/>
          </a:xfrm>
          <a:custGeom>
            <a:avLst/>
            <a:gdLst/>
            <a:ahLst/>
            <a:cxnLst/>
            <a:rect l="l" t="t" r="r" b="b"/>
            <a:pathLst>
              <a:path w="2710430" h="3029824">
                <a:moveTo>
                  <a:pt x="0" y="0"/>
                </a:moveTo>
                <a:lnTo>
                  <a:pt x="2710430" y="0"/>
                </a:lnTo>
                <a:lnTo>
                  <a:pt x="2710430" y="3029824"/>
                </a:lnTo>
                <a:lnTo>
                  <a:pt x="0" y="302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68701" y="4687540"/>
            <a:ext cx="1852127" cy="2170461"/>
          </a:xfrm>
          <a:custGeom>
            <a:avLst/>
            <a:gdLst/>
            <a:ahLst/>
            <a:cxnLst/>
            <a:rect l="l" t="t" r="r" b="b"/>
            <a:pathLst>
              <a:path w="2778190" h="3255691">
                <a:moveTo>
                  <a:pt x="2778191" y="0"/>
                </a:moveTo>
                <a:lnTo>
                  <a:pt x="0" y="0"/>
                </a:lnTo>
                <a:lnTo>
                  <a:pt x="0" y="3255691"/>
                </a:lnTo>
                <a:lnTo>
                  <a:pt x="2778191" y="3255691"/>
                </a:lnTo>
                <a:lnTo>
                  <a:pt x="27781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30701" flipH="1">
            <a:off x="946538" y="358817"/>
            <a:ext cx="2369261" cy="1848023"/>
          </a:xfrm>
          <a:custGeom>
            <a:avLst/>
            <a:gdLst/>
            <a:ahLst/>
            <a:cxnLst/>
            <a:rect l="l" t="t" r="r" b="b"/>
            <a:pathLst>
              <a:path w="3553891" h="2772035">
                <a:moveTo>
                  <a:pt x="3553891" y="0"/>
                </a:moveTo>
                <a:lnTo>
                  <a:pt x="0" y="0"/>
                </a:lnTo>
                <a:lnTo>
                  <a:pt x="0" y="2772035"/>
                </a:lnTo>
                <a:lnTo>
                  <a:pt x="3553891" y="2772035"/>
                </a:lnTo>
                <a:lnTo>
                  <a:pt x="355389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8">
            <a:hlinkClick r:id="rId10" action="ppaction://hlinksldjump"/>
          </p:cNvPr>
          <p:cNvSpPr/>
          <p:nvPr/>
        </p:nvSpPr>
        <p:spPr>
          <a:xfrm>
            <a:off x="10394942" y="4540720"/>
            <a:ext cx="1232842" cy="1949157"/>
          </a:xfrm>
          <a:custGeom>
            <a:avLst/>
            <a:gdLst/>
            <a:ahLst/>
            <a:cxnLst/>
            <a:rect l="l" t="t" r="r" b="b"/>
            <a:pathLst>
              <a:path w="2705759" h="4277880">
                <a:moveTo>
                  <a:pt x="0" y="0"/>
                </a:moveTo>
                <a:lnTo>
                  <a:pt x="2705760" y="0"/>
                </a:lnTo>
                <a:lnTo>
                  <a:pt x="2705760" y="4277880"/>
                </a:lnTo>
                <a:lnTo>
                  <a:pt x="0" y="4277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30" y="1651250"/>
            <a:ext cx="7886255" cy="3555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047" y="-349587"/>
            <a:ext cx="4062997" cy="7557174"/>
          </a:xfrm>
          <a:prstGeom prst="rect">
            <a:avLst/>
          </a:prstGeom>
        </p:spPr>
      </p:pic>
      <p:pic>
        <p:nvPicPr>
          <p:cNvPr id="13" name="chiến thắ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74086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12318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04410" y="308429"/>
            <a:ext cx="1806953" cy="2019883"/>
          </a:xfrm>
          <a:custGeom>
            <a:avLst/>
            <a:gdLst/>
            <a:ahLst/>
            <a:cxnLst/>
            <a:rect l="l" t="t" r="r" b="b"/>
            <a:pathLst>
              <a:path w="2710430" h="3029824">
                <a:moveTo>
                  <a:pt x="0" y="0"/>
                </a:moveTo>
                <a:lnTo>
                  <a:pt x="2710430" y="0"/>
                </a:lnTo>
                <a:lnTo>
                  <a:pt x="2710430" y="3029824"/>
                </a:lnTo>
                <a:lnTo>
                  <a:pt x="0" y="3029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30701" flipH="1">
            <a:off x="946538" y="358817"/>
            <a:ext cx="2369261" cy="1848023"/>
          </a:xfrm>
          <a:custGeom>
            <a:avLst/>
            <a:gdLst/>
            <a:ahLst/>
            <a:cxnLst/>
            <a:rect l="l" t="t" r="r" b="b"/>
            <a:pathLst>
              <a:path w="3553891" h="2772035">
                <a:moveTo>
                  <a:pt x="3553891" y="0"/>
                </a:moveTo>
                <a:lnTo>
                  <a:pt x="0" y="0"/>
                </a:lnTo>
                <a:lnTo>
                  <a:pt x="0" y="2772035"/>
                </a:lnTo>
                <a:lnTo>
                  <a:pt x="3553891" y="2772035"/>
                </a:lnTo>
                <a:lnTo>
                  <a:pt x="355389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8">
            <a:hlinkClick r:id="rId8" action="ppaction://hlinksldjump"/>
          </p:cNvPr>
          <p:cNvSpPr/>
          <p:nvPr/>
        </p:nvSpPr>
        <p:spPr>
          <a:xfrm>
            <a:off x="10394942" y="4540720"/>
            <a:ext cx="1232842" cy="1949157"/>
          </a:xfrm>
          <a:custGeom>
            <a:avLst/>
            <a:gdLst/>
            <a:ahLst/>
            <a:cxnLst/>
            <a:rect l="l" t="t" r="r" b="b"/>
            <a:pathLst>
              <a:path w="2705759" h="4277880">
                <a:moveTo>
                  <a:pt x="0" y="0"/>
                </a:moveTo>
                <a:lnTo>
                  <a:pt x="2705760" y="0"/>
                </a:lnTo>
                <a:lnTo>
                  <a:pt x="2705760" y="4277880"/>
                </a:lnTo>
                <a:lnTo>
                  <a:pt x="0" y="42778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8" y="1822567"/>
            <a:ext cx="8186023" cy="3762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0655" y="-76207"/>
            <a:ext cx="4225451" cy="7509361"/>
          </a:xfrm>
          <a:prstGeom prst="rect">
            <a:avLst/>
          </a:prstGeom>
        </p:spPr>
      </p:pic>
      <p:pic>
        <p:nvPicPr>
          <p:cNvPr id="15" name="chiến thắ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4086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4128 0.004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10978</TotalTime>
  <Words>251</Words>
  <Application>Microsoft Office PowerPoint</Application>
  <PresentationFormat>Widescreen</PresentationFormat>
  <Paragraphs>40</Paragraphs>
  <Slides>22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Aptos</vt:lpstr>
      <vt:lpstr>Aptos Display</vt:lpstr>
      <vt:lpstr>Arial</vt:lpstr>
      <vt:lpstr>Calibri</vt:lpstr>
      <vt:lpstr>Calibri Light</vt:lpstr>
      <vt:lpstr>Cambria</vt:lpstr>
      <vt:lpstr>Constantia</vt:lpstr>
      <vt:lpstr>Fredoka One</vt:lpstr>
      <vt:lpstr>Tahoma</vt:lpstr>
      <vt:lpstr>Times New Roman</vt:lpstr>
      <vt:lpstr>UTM Avo</vt:lpstr>
      <vt:lpstr>Wingdings 2</vt:lpstr>
      <vt:lpstr>Custom Design</vt:lpstr>
      <vt:lpstr>1_Custom Design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Chi Lương</cp:lastModifiedBy>
  <cp:revision>102</cp:revision>
  <dcterms:created xsi:type="dcterms:W3CDTF">2023-06-25T08:24:42Z</dcterms:created>
  <dcterms:modified xsi:type="dcterms:W3CDTF">2025-05-10T23:24:56Z</dcterms:modified>
  <cp:category>9Slide.vn</cp:category>
</cp:coreProperties>
</file>