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680" r:id="rId2"/>
    <p:sldMasterId id="2147483693" r:id="rId3"/>
  </p:sldMasterIdLst>
  <p:notesMasterIdLst>
    <p:notesMasterId r:id="rId37"/>
  </p:notesMasterIdLst>
  <p:sldIdLst>
    <p:sldId id="326" r:id="rId4"/>
    <p:sldId id="310" r:id="rId5"/>
    <p:sldId id="305" r:id="rId6"/>
    <p:sldId id="306" r:id="rId7"/>
    <p:sldId id="258" r:id="rId8"/>
    <p:sldId id="307" r:id="rId9"/>
    <p:sldId id="308" r:id="rId10"/>
    <p:sldId id="265" r:id="rId11"/>
    <p:sldId id="264" r:id="rId12"/>
    <p:sldId id="309" r:id="rId13"/>
    <p:sldId id="256" r:id="rId14"/>
    <p:sldId id="311" r:id="rId15"/>
    <p:sldId id="261" r:id="rId16"/>
    <p:sldId id="301" r:id="rId17"/>
    <p:sldId id="302" r:id="rId18"/>
    <p:sldId id="303" r:id="rId19"/>
    <p:sldId id="304" r:id="rId20"/>
    <p:sldId id="263" r:id="rId21"/>
    <p:sldId id="312" r:id="rId22"/>
    <p:sldId id="313" r:id="rId23"/>
    <p:sldId id="314" r:id="rId24"/>
    <p:sldId id="316" r:id="rId25"/>
    <p:sldId id="315" r:id="rId26"/>
    <p:sldId id="273" r:id="rId27"/>
    <p:sldId id="317" r:id="rId28"/>
    <p:sldId id="318" r:id="rId29"/>
    <p:sldId id="319" r:id="rId30"/>
    <p:sldId id="320" r:id="rId31"/>
    <p:sldId id="321" r:id="rId32"/>
    <p:sldId id="322" r:id="rId33"/>
    <p:sldId id="323" r:id="rId34"/>
    <p:sldId id="324" r:id="rId35"/>
    <p:sldId id="325"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Ánh Lê" initials="ÁL" lastIdx="1" clrIdx="0">
    <p:extLst>
      <p:ext uri="{19B8F6BF-5375-455C-9EA6-DF929625EA0E}">
        <p15:presenceInfo xmlns:p15="http://schemas.microsoft.com/office/powerpoint/2012/main" userId="0673c2549017251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75734"/>
    <a:srgbClr val="F2B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EF6FBF-7731-4A0C-BB02-CC4D42C3AC4D}">
  <a:tblStyle styleId="{B6EF6FBF-7731-4A0C-BB02-CC4D42C3AC4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757"/>
  </p:normalViewPr>
  <p:slideViewPr>
    <p:cSldViewPr snapToGrid="0" snapToObjects="1">
      <p:cViewPr>
        <p:scale>
          <a:sx n="75" d="100"/>
          <a:sy n="75" d="100"/>
        </p:scale>
        <p:origin x="1402" y="52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918323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redirect?event=video_description&amp;redir_token=QUFFLUhqa1dtMTNHMTdBSkl6aElDVEl4LWlPZldBM3lNUXxBQ3Jtc0trelZ1WjlEUl9ZS2NGZ0IzOGktWHZveXlTbUhyYVRuc2ZEQXQ5UUtEM2RfYXdsR1pnSXA2UDU0Ml9nalM3WVI3S20td1VSSDNCelQwMEkzaHM4NERDc182QW8xVk05RDlINnRMbHB2Y2xfdy1sY1o4Yw&amp;q=https://www.facebook.com/quynhchigdth/"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7798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5277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457860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08842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38395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b706226281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0" name="Google Shape;1310;gb706226281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5619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b71737ba3b_0_2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5" name="Google Shape;1715;gb71737ba3b_0_2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8261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51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Có một lâu đài chứa rất nhiều căn phòng bí mật. Chúng ta hãy cũng khám phá lâu đài này và vượt qua các thử thách ở mỗi căn phòng bí mật nhé.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43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Click vào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87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Click vào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12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977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Đây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phẩm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miễn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vụ</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giáo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dục</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Mình chia sẻ trò chơi nhằm hỗ trợ các thầy cô tạo hứng thú cho HS trong tiết học nên các bạn vui lòng không sử dụng file với mục đích trục lợi cá nhân nhé.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Nếu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thầy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cô</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cần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hỗ</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hệ</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Zalo</a:t>
            </a:r>
            <a:r>
              <a:rPr lang="en-US" sz="1200" b="0" i="0" kern="1200" dirty="0">
                <a:solidFill>
                  <a:schemeClr val="tx1"/>
                </a:solidFill>
                <a:effectLst/>
                <a:latin typeface="+mn-lt"/>
                <a:ea typeface="+mn-ea"/>
                <a:cs typeface="+mn-cs"/>
              </a:rPr>
              <a:t> 0762673733 </a:t>
            </a:r>
            <a:r>
              <a:rPr lang="en-US" sz="1200" b="0" i="0" kern="1200" dirty="0" err="1">
                <a:solidFill>
                  <a:schemeClr val="tx1"/>
                </a:solidFill>
                <a:effectLst/>
                <a:latin typeface="+mn-lt"/>
                <a:ea typeface="+mn-ea"/>
                <a:cs typeface="+mn-cs"/>
              </a:rPr>
              <a:t>hoặc</a:t>
            </a:r>
            <a:r>
              <a:rPr lang="en-US" sz="1200" b="0" i="0" kern="1200" dirty="0">
                <a:solidFill>
                  <a:schemeClr val="tx1"/>
                </a:solidFill>
                <a:effectLst/>
                <a:latin typeface="+mn-lt"/>
                <a:ea typeface="+mn-ea"/>
                <a:cs typeface="+mn-cs"/>
              </a:rPr>
              <a:t> Facebook: </a:t>
            </a:r>
            <a:r>
              <a:rPr lang="en-US" sz="1200" b="0" i="0" kern="1200" dirty="0">
                <a:solidFill>
                  <a:schemeClr val="tx1"/>
                </a:solidFill>
                <a:effectLst/>
                <a:latin typeface="+mn-lt"/>
                <a:ea typeface="+mn-ea"/>
                <a:cs typeface="+mn-cs"/>
                <a:hlinkClick r:id="rId3"/>
              </a:rPr>
              <a:t>https://www.facebook.com/quynhchigdth/</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456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5435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b70622628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b70622628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511675" y="320140"/>
            <a:ext cx="12667249" cy="4832986"/>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rot="-248774">
            <a:off x="446447" y="1301215"/>
            <a:ext cx="4344270" cy="1170362"/>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590">
                <a:latin typeface="Satisfy"/>
                <a:ea typeface="Satisfy"/>
                <a:cs typeface="Satisfy"/>
                <a:sym typeface="Satisf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941825" y="3422104"/>
            <a:ext cx="2906400" cy="575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1600">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2"/>
          <p:cNvSpPr txBox="1">
            <a:spLocks noGrp="1"/>
          </p:cNvSpPr>
          <p:nvPr>
            <p:ph type="ctrTitle" idx="2"/>
          </p:nvPr>
        </p:nvSpPr>
        <p:spPr>
          <a:xfrm>
            <a:off x="941825" y="2774601"/>
            <a:ext cx="4144500" cy="5757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3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FF6A-B2CA-0D41-B4AB-DBDD448FDA8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E9B25D21-07B7-6246-9D16-CEE572D957F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32BE913-05E1-EB4F-BB2F-5E0B6056BACB}"/>
              </a:ext>
            </a:extLst>
          </p:cNvPr>
          <p:cNvSpPr>
            <a:spLocks noGrp="1"/>
          </p:cNvSpPr>
          <p:nvPr>
            <p:ph type="dt" sz="half" idx="10"/>
          </p:nvPr>
        </p:nvSpPr>
        <p:spPr/>
        <p:txBody>
          <a:bodyPr/>
          <a:lstStyle/>
          <a:p>
            <a:fld id="{FA6E4B90-BE52-9344-9353-22BC0A3CCD24}" type="datetimeFigureOut">
              <a:rPr lang="en-VN" smtClean="0"/>
              <a:t>04/12/2025</a:t>
            </a:fld>
            <a:endParaRPr lang="en-VN"/>
          </a:p>
        </p:txBody>
      </p:sp>
      <p:sp>
        <p:nvSpPr>
          <p:cNvPr id="5" name="Footer Placeholder 4">
            <a:extLst>
              <a:ext uri="{FF2B5EF4-FFF2-40B4-BE49-F238E27FC236}">
                <a16:creationId xmlns:a16="http://schemas.microsoft.com/office/drawing/2014/main" id="{B4CD89B8-A621-9E41-BF3B-660B875E7C3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8D6CDE4-6A5F-EE4D-9398-FA5ACD5E8B72}"/>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2431529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99B7B-D7DE-094F-8372-FF20A1DD3E4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06A2D06-48DE-E14D-BE27-60322C3CD2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DC9E7C3-CE63-5E48-A0DD-ACB6250A69E0}"/>
              </a:ext>
            </a:extLst>
          </p:cNvPr>
          <p:cNvSpPr>
            <a:spLocks noGrp="1"/>
          </p:cNvSpPr>
          <p:nvPr>
            <p:ph type="dt" sz="half" idx="10"/>
          </p:nvPr>
        </p:nvSpPr>
        <p:spPr/>
        <p:txBody>
          <a:bodyPr/>
          <a:lstStyle/>
          <a:p>
            <a:fld id="{FA6E4B90-BE52-9344-9353-22BC0A3CCD24}" type="datetimeFigureOut">
              <a:rPr lang="en-VN" smtClean="0"/>
              <a:t>04/12/2025</a:t>
            </a:fld>
            <a:endParaRPr lang="en-VN"/>
          </a:p>
        </p:txBody>
      </p:sp>
      <p:sp>
        <p:nvSpPr>
          <p:cNvPr id="5" name="Footer Placeholder 4">
            <a:extLst>
              <a:ext uri="{FF2B5EF4-FFF2-40B4-BE49-F238E27FC236}">
                <a16:creationId xmlns:a16="http://schemas.microsoft.com/office/drawing/2014/main" id="{F853A87A-8399-8C45-85BB-34C706DF666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6DE3E44-D7F0-1042-8589-27DB0EEDCC6A}"/>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3015499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393B-41F0-0844-85C5-6094D56AEA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3F74F559-16C2-5448-8B53-D5172B13C17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AA18A4-88BA-6F4D-8A52-55CC40D65B14}"/>
              </a:ext>
            </a:extLst>
          </p:cNvPr>
          <p:cNvSpPr>
            <a:spLocks noGrp="1"/>
          </p:cNvSpPr>
          <p:nvPr>
            <p:ph type="dt" sz="half" idx="10"/>
          </p:nvPr>
        </p:nvSpPr>
        <p:spPr/>
        <p:txBody>
          <a:bodyPr/>
          <a:lstStyle/>
          <a:p>
            <a:fld id="{FA6E4B90-BE52-9344-9353-22BC0A3CCD24}" type="datetimeFigureOut">
              <a:rPr lang="en-VN" smtClean="0"/>
              <a:t>04/12/2025</a:t>
            </a:fld>
            <a:endParaRPr lang="en-VN"/>
          </a:p>
        </p:txBody>
      </p:sp>
      <p:sp>
        <p:nvSpPr>
          <p:cNvPr id="5" name="Footer Placeholder 4">
            <a:extLst>
              <a:ext uri="{FF2B5EF4-FFF2-40B4-BE49-F238E27FC236}">
                <a16:creationId xmlns:a16="http://schemas.microsoft.com/office/drawing/2014/main" id="{43E042EF-9A9B-274F-AE43-4321AA2FD00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C971593-473E-D14B-A2B0-C8F3B321047D}"/>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2613560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C998A-86C1-E844-879A-DEBA21D43DD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27486AC-EDFD-8549-8429-8C322296850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386B7D51-2E59-434C-89C8-506E296B778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1951AA7-9232-1E43-AAD4-EDC21ED580AA}"/>
              </a:ext>
            </a:extLst>
          </p:cNvPr>
          <p:cNvSpPr>
            <a:spLocks noGrp="1"/>
          </p:cNvSpPr>
          <p:nvPr>
            <p:ph type="dt" sz="half" idx="10"/>
          </p:nvPr>
        </p:nvSpPr>
        <p:spPr/>
        <p:txBody>
          <a:bodyPr/>
          <a:lstStyle/>
          <a:p>
            <a:fld id="{FA6E4B90-BE52-9344-9353-22BC0A3CCD24}" type="datetimeFigureOut">
              <a:rPr lang="en-VN" smtClean="0"/>
              <a:t>04/12/2025</a:t>
            </a:fld>
            <a:endParaRPr lang="en-VN"/>
          </a:p>
        </p:txBody>
      </p:sp>
      <p:sp>
        <p:nvSpPr>
          <p:cNvPr id="6" name="Footer Placeholder 5">
            <a:extLst>
              <a:ext uri="{FF2B5EF4-FFF2-40B4-BE49-F238E27FC236}">
                <a16:creationId xmlns:a16="http://schemas.microsoft.com/office/drawing/2014/main" id="{0A1D70CE-D43A-774B-A5E7-EE33EADE8320}"/>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68B35C6-8E1A-1C46-A6EE-FA0BF8AAD8F3}"/>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2702307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D5545-E338-0B4C-91D4-F432F8CCC4B5}"/>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D56C5DE7-BD92-0E44-8DE1-8A282E1C8D8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FCFDD-7F63-0C48-ADD1-B4A670E7777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22932AF3-0A0B-F240-B732-FB7CE82FFB0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91940E6-F583-C745-9379-A759AD961DD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547672D7-DEBF-F346-9999-EEA55369C233}"/>
              </a:ext>
            </a:extLst>
          </p:cNvPr>
          <p:cNvSpPr>
            <a:spLocks noGrp="1"/>
          </p:cNvSpPr>
          <p:nvPr>
            <p:ph type="dt" sz="half" idx="10"/>
          </p:nvPr>
        </p:nvSpPr>
        <p:spPr/>
        <p:txBody>
          <a:bodyPr/>
          <a:lstStyle/>
          <a:p>
            <a:fld id="{FA6E4B90-BE52-9344-9353-22BC0A3CCD24}" type="datetimeFigureOut">
              <a:rPr lang="en-VN" smtClean="0"/>
              <a:t>04/12/2025</a:t>
            </a:fld>
            <a:endParaRPr lang="en-VN"/>
          </a:p>
        </p:txBody>
      </p:sp>
      <p:sp>
        <p:nvSpPr>
          <p:cNvPr id="8" name="Footer Placeholder 7">
            <a:extLst>
              <a:ext uri="{FF2B5EF4-FFF2-40B4-BE49-F238E27FC236}">
                <a16:creationId xmlns:a16="http://schemas.microsoft.com/office/drawing/2014/main" id="{3809E083-5674-4943-98FD-EFF509D57EFD}"/>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3B562643-7EDF-5841-A4EE-8C666675E784}"/>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548404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7761-1DDD-2F41-A4C9-2D9B687BB0D0}"/>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019F4A3-B4C3-A24A-BC51-0D045F1A8A24}"/>
              </a:ext>
            </a:extLst>
          </p:cNvPr>
          <p:cNvSpPr>
            <a:spLocks noGrp="1"/>
          </p:cNvSpPr>
          <p:nvPr>
            <p:ph type="dt" sz="half" idx="10"/>
          </p:nvPr>
        </p:nvSpPr>
        <p:spPr/>
        <p:txBody>
          <a:bodyPr/>
          <a:lstStyle/>
          <a:p>
            <a:fld id="{FA6E4B90-BE52-9344-9353-22BC0A3CCD24}" type="datetimeFigureOut">
              <a:rPr lang="en-VN" smtClean="0"/>
              <a:t>04/12/2025</a:t>
            </a:fld>
            <a:endParaRPr lang="en-VN"/>
          </a:p>
        </p:txBody>
      </p:sp>
      <p:sp>
        <p:nvSpPr>
          <p:cNvPr id="4" name="Footer Placeholder 3">
            <a:extLst>
              <a:ext uri="{FF2B5EF4-FFF2-40B4-BE49-F238E27FC236}">
                <a16:creationId xmlns:a16="http://schemas.microsoft.com/office/drawing/2014/main" id="{45B6AA1A-4A94-C649-9CCD-1DDB39976A8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20695F9B-1019-EF4B-AC43-02EEB739E5EE}"/>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3646177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FCB91B-3180-7340-831E-92244F06E4F2}"/>
              </a:ext>
            </a:extLst>
          </p:cNvPr>
          <p:cNvSpPr>
            <a:spLocks noGrp="1"/>
          </p:cNvSpPr>
          <p:nvPr>
            <p:ph type="dt" sz="half" idx="10"/>
          </p:nvPr>
        </p:nvSpPr>
        <p:spPr/>
        <p:txBody>
          <a:bodyPr/>
          <a:lstStyle/>
          <a:p>
            <a:fld id="{FA6E4B90-BE52-9344-9353-22BC0A3CCD24}" type="datetimeFigureOut">
              <a:rPr lang="en-VN" smtClean="0"/>
              <a:t>04/12/2025</a:t>
            </a:fld>
            <a:endParaRPr lang="en-VN"/>
          </a:p>
        </p:txBody>
      </p:sp>
      <p:sp>
        <p:nvSpPr>
          <p:cNvPr id="3" name="Footer Placeholder 2">
            <a:extLst>
              <a:ext uri="{FF2B5EF4-FFF2-40B4-BE49-F238E27FC236}">
                <a16:creationId xmlns:a16="http://schemas.microsoft.com/office/drawing/2014/main" id="{C87319E6-8CCB-D44E-BBB8-265EE87D1D5B}"/>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5DFF173E-FB89-C64B-9BFE-9F47D2AE3E8A}"/>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1258437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E1711-3B83-2746-8491-FBDA30A579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BCFC5D2E-4434-7149-B11D-9732B9EB70F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943AE5A3-DC1C-C045-AF13-99A8AA1730B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84DCB6-DC3A-FD4F-8591-52EAFF186263}"/>
              </a:ext>
            </a:extLst>
          </p:cNvPr>
          <p:cNvSpPr>
            <a:spLocks noGrp="1"/>
          </p:cNvSpPr>
          <p:nvPr>
            <p:ph type="dt" sz="half" idx="10"/>
          </p:nvPr>
        </p:nvSpPr>
        <p:spPr/>
        <p:txBody>
          <a:bodyPr/>
          <a:lstStyle/>
          <a:p>
            <a:fld id="{FA6E4B90-BE52-9344-9353-22BC0A3CCD24}" type="datetimeFigureOut">
              <a:rPr lang="en-VN" smtClean="0"/>
              <a:t>04/12/2025</a:t>
            </a:fld>
            <a:endParaRPr lang="en-VN"/>
          </a:p>
        </p:txBody>
      </p:sp>
      <p:sp>
        <p:nvSpPr>
          <p:cNvPr id="6" name="Footer Placeholder 5">
            <a:extLst>
              <a:ext uri="{FF2B5EF4-FFF2-40B4-BE49-F238E27FC236}">
                <a16:creationId xmlns:a16="http://schemas.microsoft.com/office/drawing/2014/main" id="{4494908C-E40B-AF40-86C0-CA6D34D81BF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72A8B0A-61E5-1D4B-9F4F-1FC6E2377CA3}"/>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609624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0A0FE-2330-CE40-82DE-BA760F58CFF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E6B3CBA9-9196-A747-9989-FDE5042159E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D24E9E70-94B7-D64C-A8FD-6C4A5F96D3F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B116DF9-FAE5-A44B-A3CD-C894E181A75D}"/>
              </a:ext>
            </a:extLst>
          </p:cNvPr>
          <p:cNvSpPr>
            <a:spLocks noGrp="1"/>
          </p:cNvSpPr>
          <p:nvPr>
            <p:ph type="dt" sz="half" idx="10"/>
          </p:nvPr>
        </p:nvSpPr>
        <p:spPr/>
        <p:txBody>
          <a:bodyPr/>
          <a:lstStyle/>
          <a:p>
            <a:fld id="{FA6E4B90-BE52-9344-9353-22BC0A3CCD24}" type="datetimeFigureOut">
              <a:rPr lang="en-VN" smtClean="0"/>
              <a:t>04/12/2025</a:t>
            </a:fld>
            <a:endParaRPr lang="en-VN"/>
          </a:p>
        </p:txBody>
      </p:sp>
      <p:sp>
        <p:nvSpPr>
          <p:cNvPr id="6" name="Footer Placeholder 5">
            <a:extLst>
              <a:ext uri="{FF2B5EF4-FFF2-40B4-BE49-F238E27FC236}">
                <a16:creationId xmlns:a16="http://schemas.microsoft.com/office/drawing/2014/main" id="{DB584780-AED7-BD40-A3E3-4DE4FE387A5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0F3E913-2AA4-6B49-9AF1-07C3D522AB5B}"/>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1503539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5F61-1571-044B-BAEA-762A52CDC8B4}"/>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A8FC55BB-413E-5D47-BB55-FB2C7CE49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835289F-DA12-D34C-B76A-231317038A1D}"/>
              </a:ext>
            </a:extLst>
          </p:cNvPr>
          <p:cNvSpPr>
            <a:spLocks noGrp="1"/>
          </p:cNvSpPr>
          <p:nvPr>
            <p:ph type="dt" sz="half" idx="10"/>
          </p:nvPr>
        </p:nvSpPr>
        <p:spPr/>
        <p:txBody>
          <a:bodyPr/>
          <a:lstStyle/>
          <a:p>
            <a:fld id="{FA6E4B90-BE52-9344-9353-22BC0A3CCD24}" type="datetimeFigureOut">
              <a:rPr lang="en-VN" smtClean="0"/>
              <a:t>04/12/2025</a:t>
            </a:fld>
            <a:endParaRPr lang="en-VN"/>
          </a:p>
        </p:txBody>
      </p:sp>
      <p:sp>
        <p:nvSpPr>
          <p:cNvPr id="5" name="Footer Placeholder 4">
            <a:extLst>
              <a:ext uri="{FF2B5EF4-FFF2-40B4-BE49-F238E27FC236}">
                <a16:creationId xmlns:a16="http://schemas.microsoft.com/office/drawing/2014/main" id="{8B2293D5-0D56-4045-A626-BD6D928B63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4E9A832-066E-6449-8F07-967927007CBF}"/>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480147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6"/>
          <p:cNvSpPr/>
          <p:nvPr/>
        </p:nvSpPr>
        <p:spPr>
          <a:xfrm>
            <a:off x="49236" y="1231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flipH="1">
            <a:off x="8152685" y="434902"/>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6"/>
          <p:cNvGrpSpPr/>
          <p:nvPr/>
        </p:nvGrpSpPr>
        <p:grpSpPr>
          <a:xfrm rot="-1325081" flipH="1">
            <a:off x="7445488" y="411132"/>
            <a:ext cx="729403" cy="386556"/>
            <a:chOff x="2468025" y="734125"/>
            <a:chExt cx="980825" cy="519800"/>
          </a:xfrm>
        </p:grpSpPr>
        <p:sp>
          <p:nvSpPr>
            <p:cNvPr id="81" name="Google Shape;81;p6"/>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44F6A-A0CD-1C4B-AA9B-D6D93853F9C8}"/>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E4DCA2E-1F60-A641-AFB4-81A7556A8E9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E5B9B15-D137-BD49-9B30-94049BF10205}"/>
              </a:ext>
            </a:extLst>
          </p:cNvPr>
          <p:cNvSpPr>
            <a:spLocks noGrp="1"/>
          </p:cNvSpPr>
          <p:nvPr>
            <p:ph type="dt" sz="half" idx="10"/>
          </p:nvPr>
        </p:nvSpPr>
        <p:spPr/>
        <p:txBody>
          <a:bodyPr/>
          <a:lstStyle/>
          <a:p>
            <a:fld id="{FA6E4B90-BE52-9344-9353-22BC0A3CCD24}" type="datetimeFigureOut">
              <a:rPr lang="en-VN" smtClean="0"/>
              <a:t>04/12/2025</a:t>
            </a:fld>
            <a:endParaRPr lang="en-VN"/>
          </a:p>
        </p:txBody>
      </p:sp>
      <p:sp>
        <p:nvSpPr>
          <p:cNvPr id="5" name="Footer Placeholder 4">
            <a:extLst>
              <a:ext uri="{FF2B5EF4-FFF2-40B4-BE49-F238E27FC236}">
                <a16:creationId xmlns:a16="http://schemas.microsoft.com/office/drawing/2014/main" id="{044B6AFC-6EE8-1B40-84D2-FA601AD7851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F63A391-2F42-2243-A145-175FFDFCBC3B}"/>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1413324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rgbClr val="94E9FB"/>
        </a:solidFill>
        <a:effectLst/>
      </p:bgPr>
    </p:bg>
    <p:spTree>
      <p:nvGrpSpPr>
        <p:cNvPr id="1" name="Shape 18"/>
        <p:cNvGrpSpPr/>
        <p:nvPr/>
      </p:nvGrpSpPr>
      <p:grpSpPr>
        <a:xfrm>
          <a:off x="0" y="0"/>
          <a:ext cx="0" cy="0"/>
          <a:chOff x="0" y="0"/>
          <a:chExt cx="0" cy="0"/>
        </a:xfrm>
      </p:grpSpPr>
      <p:sp>
        <p:nvSpPr>
          <p:cNvPr id="20" name="Google Shape;20;p3"/>
          <p:cNvSpPr/>
          <p:nvPr/>
        </p:nvSpPr>
        <p:spPr>
          <a:xfrm flipH="1">
            <a:off x="727638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1;p3"/>
          <p:cNvGrpSpPr/>
          <p:nvPr/>
        </p:nvGrpSpPr>
        <p:grpSpPr>
          <a:xfrm>
            <a:off x="-588939" y="219093"/>
            <a:ext cx="6565344" cy="1002516"/>
            <a:chOff x="1068461" y="156718"/>
            <a:chExt cx="6565344" cy="1002516"/>
          </a:xfrm>
        </p:grpSpPr>
        <p:sp>
          <p:nvSpPr>
            <p:cNvPr id="22" name="Google Shape;22;p3"/>
            <p:cNvSpPr/>
            <p:nvPr/>
          </p:nvSpPr>
          <p:spPr>
            <a:xfrm>
              <a:off x="4824999"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03094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4/12/2025</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267684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628650" y="1369219"/>
            <a:ext cx="78867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4/12/2025</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795896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4/12/2025</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43532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6286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46291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4/12/2025</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327136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629841" y="273844"/>
            <a:ext cx="7886700" cy="994172"/>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629842" y="1878806"/>
            <a:ext cx="3868340"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4629150" y="1878806"/>
            <a:ext cx="3887391"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4/12/2025</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410740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4/12/2025</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294233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4/12/2025</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543071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4/12/2025</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088601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4/12/2025</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78457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628650" y="1369219"/>
            <a:ext cx="7886700" cy="3263504"/>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4/12/2025</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857751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6543675" y="273844"/>
            <a:ext cx="1971675" cy="4358879"/>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628650" y="273844"/>
            <a:ext cx="5800725" cy="435887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4/12/2025</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139653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99"/>
        <p:cNvGrpSpPr/>
        <p:nvPr/>
      </p:nvGrpSpPr>
      <p:grpSpPr>
        <a:xfrm>
          <a:off x="0" y="0"/>
          <a:ext cx="0" cy="0"/>
          <a:chOff x="0" y="0"/>
          <a:chExt cx="0" cy="0"/>
        </a:xfrm>
      </p:grpSpPr>
      <p:sp>
        <p:nvSpPr>
          <p:cNvPr id="200" name="Google Shape;200;p14"/>
          <p:cNvSpPr/>
          <p:nvPr/>
        </p:nvSpPr>
        <p:spPr>
          <a:xfrm flipH="1">
            <a:off x="279889" y="647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14"/>
          <p:cNvGrpSpPr/>
          <p:nvPr/>
        </p:nvGrpSpPr>
        <p:grpSpPr>
          <a:xfrm flipH="1">
            <a:off x="-463843" y="415390"/>
            <a:ext cx="12667417" cy="4832986"/>
            <a:chOff x="-3511675" y="320140"/>
            <a:chExt cx="12667417" cy="4832986"/>
          </a:xfrm>
        </p:grpSpPr>
        <p:sp>
          <p:nvSpPr>
            <p:cNvPr id="202" name="Google Shape;202;p14"/>
            <p:cNvSpPr/>
            <p:nvPr/>
          </p:nvSpPr>
          <p:spPr>
            <a:xfrm>
              <a:off x="-528301" y="2587375"/>
              <a:ext cx="9684043"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4"/>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4"/>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14"/>
          <p:cNvGrpSpPr/>
          <p:nvPr/>
        </p:nvGrpSpPr>
        <p:grpSpPr>
          <a:xfrm flipH="1">
            <a:off x="-1994799" y="647707"/>
            <a:ext cx="8414538" cy="5322139"/>
            <a:chOff x="1948749" y="467618"/>
            <a:chExt cx="8796297" cy="5563599"/>
          </a:xfrm>
        </p:grpSpPr>
        <p:sp>
          <p:nvSpPr>
            <p:cNvPr id="206" name="Google Shape;206;p14"/>
            <p:cNvSpPr/>
            <p:nvPr/>
          </p:nvSpPr>
          <p:spPr>
            <a:xfrm>
              <a:off x="1948749" y="1699758"/>
              <a:ext cx="7918642" cy="3494508"/>
            </a:xfrm>
            <a:custGeom>
              <a:avLst/>
              <a:gdLst/>
              <a:ahLst/>
              <a:cxnLst/>
              <a:rect l="l" t="t" r="r" b="b"/>
              <a:pathLst>
                <a:path w="160532" h="70843" extrusionOk="0">
                  <a:moveTo>
                    <a:pt x="133905" y="0"/>
                  </a:moveTo>
                  <a:cubicBezTo>
                    <a:pt x="127481" y="0"/>
                    <a:pt x="120943" y="2792"/>
                    <a:pt x="112079" y="10568"/>
                  </a:cubicBezTo>
                  <a:cubicBezTo>
                    <a:pt x="109523" y="12809"/>
                    <a:pt x="106946" y="13588"/>
                    <a:pt x="104298" y="13588"/>
                  </a:cubicBezTo>
                  <a:cubicBezTo>
                    <a:pt x="98247" y="13588"/>
                    <a:pt x="91829" y="9518"/>
                    <a:pt x="84475" y="9518"/>
                  </a:cubicBezTo>
                  <a:cubicBezTo>
                    <a:pt x="82989" y="9518"/>
                    <a:pt x="81466" y="9684"/>
                    <a:pt x="79899" y="10084"/>
                  </a:cubicBezTo>
                  <a:cubicBezTo>
                    <a:pt x="68529" y="12991"/>
                    <a:pt x="56959" y="18204"/>
                    <a:pt x="56959" y="18204"/>
                  </a:cubicBezTo>
                  <a:cubicBezTo>
                    <a:pt x="82221" y="19148"/>
                    <a:pt x="103031" y="21520"/>
                    <a:pt x="92246" y="30977"/>
                  </a:cubicBezTo>
                  <a:cubicBezTo>
                    <a:pt x="86223" y="36257"/>
                    <a:pt x="105679" y="37518"/>
                    <a:pt x="119280" y="39440"/>
                  </a:cubicBezTo>
                  <a:cubicBezTo>
                    <a:pt x="131602" y="41178"/>
                    <a:pt x="130708" y="49456"/>
                    <a:pt x="123415" y="52197"/>
                  </a:cubicBezTo>
                  <a:cubicBezTo>
                    <a:pt x="90617" y="64527"/>
                    <a:pt x="1" y="70801"/>
                    <a:pt x="1" y="70801"/>
                  </a:cubicBezTo>
                  <a:lnTo>
                    <a:pt x="160532" y="70843"/>
                  </a:lnTo>
                  <a:lnTo>
                    <a:pt x="159379" y="7895"/>
                  </a:lnTo>
                  <a:cubicBezTo>
                    <a:pt x="148713" y="3787"/>
                    <a:pt x="141387" y="0"/>
                    <a:pt x="133905"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4"/>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4"/>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4"/>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4"/>
            <p:cNvSpPr/>
            <p:nvPr/>
          </p:nvSpPr>
          <p:spPr>
            <a:xfrm>
              <a:off x="9121382" y="13568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4"/>
            <p:cNvSpPr/>
            <p:nvPr/>
          </p:nvSpPr>
          <p:spPr>
            <a:xfrm>
              <a:off x="8340084" y="6015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p:nvPr/>
          </p:nvSpPr>
          <p:spPr>
            <a:xfrm>
              <a:off x="8040074" y="12580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4"/>
            <p:cNvSpPr/>
            <p:nvPr/>
          </p:nvSpPr>
          <p:spPr>
            <a:xfrm>
              <a:off x="9116054" y="12739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4"/>
            <p:cNvSpPr/>
            <p:nvPr/>
          </p:nvSpPr>
          <p:spPr>
            <a:xfrm>
              <a:off x="9116054" y="4725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4"/>
            <p:cNvSpPr/>
            <p:nvPr/>
          </p:nvSpPr>
          <p:spPr>
            <a:xfrm>
              <a:off x="8440218" y="13894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4"/>
            <p:cNvSpPr/>
            <p:nvPr/>
          </p:nvSpPr>
          <p:spPr>
            <a:xfrm>
              <a:off x="8040074" y="12471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4"/>
            <p:cNvSpPr/>
            <p:nvPr/>
          </p:nvSpPr>
          <p:spPr>
            <a:xfrm>
              <a:off x="8340084" y="6015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4"/>
            <p:cNvSpPr/>
            <p:nvPr/>
          </p:nvSpPr>
          <p:spPr>
            <a:xfrm>
              <a:off x="9031162" y="4725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4"/>
            <p:cNvSpPr/>
            <p:nvPr/>
          </p:nvSpPr>
          <p:spPr>
            <a:xfrm>
              <a:off x="5858516" y="17986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a:off x="5978036" y="26302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4"/>
            <p:cNvSpPr/>
            <p:nvPr/>
          </p:nvSpPr>
          <p:spPr>
            <a:xfrm>
              <a:off x="7155780" y="6950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4"/>
            <p:cNvSpPr/>
            <p:nvPr/>
          </p:nvSpPr>
          <p:spPr>
            <a:xfrm>
              <a:off x="5978036" y="26246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5858516" y="17892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a:off x="7018107" y="6950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4"/>
            <p:cNvSpPr/>
            <p:nvPr/>
          </p:nvSpPr>
          <p:spPr>
            <a:xfrm>
              <a:off x="7125246" y="42864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4"/>
            <p:cNvSpPr/>
            <p:nvPr/>
          </p:nvSpPr>
          <p:spPr>
            <a:xfrm>
              <a:off x="7600850" y="26469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4"/>
            <p:cNvSpPr/>
            <p:nvPr/>
          </p:nvSpPr>
          <p:spPr>
            <a:xfrm>
              <a:off x="7484597" y="2889006"/>
              <a:ext cx="1889885" cy="440149"/>
            </a:xfrm>
            <a:custGeom>
              <a:avLst/>
              <a:gdLst/>
              <a:ahLst/>
              <a:cxnLst/>
              <a:rect l="l" t="t" r="r" b="b"/>
              <a:pathLst>
                <a:path w="38313" h="8923" extrusionOk="0">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4"/>
            <p:cNvSpPr/>
            <p:nvPr/>
          </p:nvSpPr>
          <p:spPr>
            <a:xfrm>
              <a:off x="7162340" y="2211937"/>
              <a:ext cx="3582706" cy="3582755"/>
            </a:xfrm>
            <a:custGeom>
              <a:avLst/>
              <a:gdLst/>
              <a:ahLst/>
              <a:cxnLst/>
              <a:rect l="l" t="t" r="r" b="b"/>
              <a:pathLst>
                <a:path w="72631" h="72632" extrusionOk="0">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4"/>
            <p:cNvSpPr/>
            <p:nvPr/>
          </p:nvSpPr>
          <p:spPr>
            <a:xfrm>
              <a:off x="5297662" y="34960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4"/>
            <p:cNvSpPr/>
            <p:nvPr/>
          </p:nvSpPr>
          <p:spPr>
            <a:xfrm>
              <a:off x="6419764" y="36497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4"/>
            <p:cNvSpPr/>
            <p:nvPr/>
          </p:nvSpPr>
          <p:spPr>
            <a:xfrm>
              <a:off x="6170068" y="37379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4"/>
            <p:cNvSpPr/>
            <p:nvPr/>
          </p:nvSpPr>
          <p:spPr>
            <a:xfrm>
              <a:off x="6406988" y="41092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7203134" y="41075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5956579" y="45620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4"/>
            <p:cNvSpPr/>
            <p:nvPr/>
          </p:nvSpPr>
          <p:spPr>
            <a:xfrm>
              <a:off x="6456020" y="45468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6729245" y="48616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a:off x="6987622" y="44779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a:off x="7513848" y="44170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p:nvPr/>
          </p:nvSpPr>
          <p:spPr>
            <a:xfrm>
              <a:off x="7694337" y="46782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4"/>
            <p:cNvSpPr/>
            <p:nvPr/>
          </p:nvSpPr>
          <p:spPr>
            <a:xfrm>
              <a:off x="8126200" y="47211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5783933" y="46486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a:off x="5885695" y="43523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4"/>
            <p:cNvSpPr/>
            <p:nvPr/>
          </p:nvSpPr>
          <p:spPr>
            <a:xfrm>
              <a:off x="5853139" y="4083669"/>
              <a:ext cx="332615" cy="32556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4"/>
            <p:cNvSpPr/>
            <p:nvPr/>
          </p:nvSpPr>
          <p:spPr>
            <a:xfrm>
              <a:off x="6840528" y="34486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4"/>
            <p:cNvSpPr/>
            <p:nvPr/>
          </p:nvSpPr>
          <p:spPr>
            <a:xfrm>
              <a:off x="7155336" y="38335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4"/>
            <p:cNvSpPr/>
            <p:nvPr/>
          </p:nvSpPr>
          <p:spPr>
            <a:xfrm>
              <a:off x="7437193" y="45694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4"/>
            <p:cNvSpPr/>
            <p:nvPr/>
          </p:nvSpPr>
          <p:spPr>
            <a:xfrm>
              <a:off x="5715515" y="47590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4"/>
            <p:cNvSpPr/>
            <p:nvPr/>
          </p:nvSpPr>
          <p:spPr>
            <a:xfrm>
              <a:off x="6204647" y="47767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4"/>
            <p:cNvSpPr/>
            <p:nvPr/>
          </p:nvSpPr>
          <p:spPr>
            <a:xfrm>
              <a:off x="8551057" y="4945322"/>
              <a:ext cx="39215" cy="154148"/>
            </a:xfrm>
            <a:custGeom>
              <a:avLst/>
              <a:gdLst/>
              <a:ahLst/>
              <a:cxnLst/>
              <a:rect l="l" t="t" r="r" b="b"/>
              <a:pathLst>
                <a:path w="795" h="3125" extrusionOk="0">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8709744" y="4943645"/>
              <a:ext cx="33839" cy="142655"/>
            </a:xfrm>
            <a:custGeom>
              <a:avLst/>
              <a:gdLst/>
              <a:ahLst/>
              <a:cxnLst/>
              <a:rect l="l" t="t" r="r" b="b"/>
              <a:pathLst>
                <a:path w="686" h="2892" extrusionOk="0">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8884856" y="4939551"/>
              <a:ext cx="22691" cy="112565"/>
            </a:xfrm>
            <a:custGeom>
              <a:avLst/>
              <a:gdLst/>
              <a:ahLst/>
              <a:cxnLst/>
              <a:rect l="l" t="t" r="r" b="b"/>
              <a:pathLst>
                <a:path w="460" h="2282" extrusionOk="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9064507" y="4943645"/>
              <a:ext cx="28906" cy="86619"/>
            </a:xfrm>
            <a:custGeom>
              <a:avLst/>
              <a:gdLst/>
              <a:ahLst/>
              <a:cxnLst/>
              <a:rect l="l" t="t" r="r" b="b"/>
              <a:pathLst>
                <a:path w="586" h="1756" extrusionOk="0">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9266849" y="4962636"/>
              <a:ext cx="30978" cy="106350"/>
            </a:xfrm>
            <a:custGeom>
              <a:avLst/>
              <a:gdLst/>
              <a:ahLst/>
              <a:cxnLst/>
              <a:rect l="l" t="t" r="r" b="b"/>
              <a:pathLst>
                <a:path w="628" h="2156" extrusionOk="0">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9492670" y="4977039"/>
              <a:ext cx="34677" cy="96879"/>
            </a:xfrm>
            <a:custGeom>
              <a:avLst/>
              <a:gdLst/>
              <a:ahLst/>
              <a:cxnLst/>
              <a:rect l="l" t="t" r="r" b="b"/>
              <a:pathLst>
                <a:path w="703" h="1964" extrusionOk="0">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9658361" y="4946555"/>
              <a:ext cx="31323" cy="119126"/>
            </a:xfrm>
            <a:custGeom>
              <a:avLst/>
              <a:gdLst/>
              <a:ahLst/>
              <a:cxnLst/>
              <a:rect l="l" t="t" r="r" b="b"/>
              <a:pathLst>
                <a:path w="635" h="2415" extrusionOk="0">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9759740" y="4700953"/>
              <a:ext cx="29744" cy="140139"/>
            </a:xfrm>
            <a:custGeom>
              <a:avLst/>
              <a:gdLst/>
              <a:ahLst/>
              <a:cxnLst/>
              <a:rect l="l" t="t" r="r" b="b"/>
              <a:pathLst>
                <a:path w="603" h="2841" extrusionOk="0">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9686774" y="4744214"/>
              <a:ext cx="24368" cy="80798"/>
            </a:xfrm>
            <a:custGeom>
              <a:avLst/>
              <a:gdLst/>
              <a:ahLst/>
              <a:cxnLst/>
              <a:rect l="l" t="t" r="r" b="b"/>
              <a:pathLst>
                <a:path w="494" h="1638" extrusionOk="0">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9512056" y="4750380"/>
              <a:ext cx="30534" cy="108422"/>
            </a:xfrm>
            <a:custGeom>
              <a:avLst/>
              <a:gdLst/>
              <a:ahLst/>
              <a:cxnLst/>
              <a:rect l="l" t="t" r="r" b="b"/>
              <a:pathLst>
                <a:path w="619" h="2198" extrusionOk="0">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9395001" y="4751613"/>
              <a:ext cx="23973" cy="98951"/>
            </a:xfrm>
            <a:custGeom>
              <a:avLst/>
              <a:gdLst/>
              <a:ahLst/>
              <a:cxnLst/>
              <a:rect l="l" t="t" r="r" b="b"/>
              <a:pathLst>
                <a:path w="486" h="2006" extrusionOk="0">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8556434" y="4699276"/>
              <a:ext cx="51153" cy="114242"/>
            </a:xfrm>
            <a:custGeom>
              <a:avLst/>
              <a:gdLst/>
              <a:ahLst/>
              <a:cxnLst/>
              <a:rect l="l" t="t" r="r" b="b"/>
              <a:pathLst>
                <a:path w="1037" h="2316" extrusionOk="0">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8719215" y="4721128"/>
              <a:ext cx="43310" cy="104722"/>
            </a:xfrm>
            <a:custGeom>
              <a:avLst/>
              <a:gdLst/>
              <a:ahLst/>
              <a:cxnLst/>
              <a:rect l="l" t="t" r="r" b="b"/>
              <a:pathLst>
                <a:path w="878" h="2123" extrusionOk="0">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a:off x="8940893" y="4700953"/>
              <a:ext cx="25996" cy="144678"/>
            </a:xfrm>
            <a:custGeom>
              <a:avLst/>
              <a:gdLst/>
              <a:ahLst/>
              <a:cxnLst/>
              <a:rect l="l" t="t" r="r" b="b"/>
              <a:pathLst>
                <a:path w="527" h="2933" extrusionOk="0">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a:off x="9118077" y="4707119"/>
              <a:ext cx="37588" cy="98112"/>
            </a:xfrm>
            <a:custGeom>
              <a:avLst/>
              <a:gdLst/>
              <a:ahLst/>
              <a:cxnLst/>
              <a:rect l="l" t="t" r="r" b="b"/>
              <a:pathLst>
                <a:path w="762" h="1989" extrusionOk="0">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9267687" y="4745447"/>
              <a:ext cx="22691" cy="82870"/>
            </a:xfrm>
            <a:custGeom>
              <a:avLst/>
              <a:gdLst/>
              <a:ahLst/>
              <a:cxnLst/>
              <a:rect l="l" t="t" r="r" b="b"/>
              <a:pathLst>
                <a:path w="460" h="1680" extrusionOk="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8421277" y="4556325"/>
              <a:ext cx="42915" cy="51153"/>
            </a:xfrm>
            <a:custGeom>
              <a:avLst/>
              <a:gdLst/>
              <a:ahLst/>
              <a:cxnLst/>
              <a:rect l="l" t="t" r="r" b="b"/>
              <a:pathLst>
                <a:path w="870" h="1037" extrusionOk="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8569604" y="4486675"/>
              <a:ext cx="55691" cy="77494"/>
            </a:xfrm>
            <a:custGeom>
              <a:avLst/>
              <a:gdLst/>
              <a:ahLst/>
              <a:cxnLst/>
              <a:rect l="l" t="t" r="r" b="b"/>
              <a:pathLst>
                <a:path w="1129" h="1571" extrusionOk="0">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8701457" y="4385701"/>
              <a:ext cx="61067" cy="112565"/>
            </a:xfrm>
            <a:custGeom>
              <a:avLst/>
              <a:gdLst/>
              <a:ahLst/>
              <a:cxnLst/>
              <a:rect l="l" t="t" r="r" b="b"/>
              <a:pathLst>
                <a:path w="1238" h="2282" extrusionOk="0">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p:nvPr/>
          </p:nvSpPr>
          <p:spPr>
            <a:xfrm>
              <a:off x="8856838" y="4303719"/>
              <a:ext cx="44987" cy="83265"/>
            </a:xfrm>
            <a:custGeom>
              <a:avLst/>
              <a:gdLst/>
              <a:ahLst/>
              <a:cxnLst/>
              <a:rect l="l" t="t" r="r" b="b"/>
              <a:pathLst>
                <a:path w="912" h="1688" extrusionOk="0">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4"/>
            <p:cNvSpPr/>
            <p:nvPr/>
          </p:nvSpPr>
          <p:spPr>
            <a:xfrm>
              <a:off x="9053803" y="4230369"/>
              <a:ext cx="38377" cy="89036"/>
            </a:xfrm>
            <a:custGeom>
              <a:avLst/>
              <a:gdLst/>
              <a:ahLst/>
              <a:cxnLst/>
              <a:rect l="l" t="t" r="r" b="b"/>
              <a:pathLst>
                <a:path w="778" h="1805" extrusionOk="0">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4"/>
            <p:cNvSpPr/>
            <p:nvPr/>
          </p:nvSpPr>
          <p:spPr>
            <a:xfrm>
              <a:off x="9249979" y="4173050"/>
              <a:ext cx="24762" cy="140583"/>
            </a:xfrm>
            <a:custGeom>
              <a:avLst/>
              <a:gdLst/>
              <a:ahLst/>
              <a:cxnLst/>
              <a:rect l="l" t="t" r="r" b="b"/>
              <a:pathLst>
                <a:path w="502" h="2850" extrusionOk="0">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9407777" y="4115781"/>
              <a:ext cx="25601" cy="148426"/>
            </a:xfrm>
            <a:custGeom>
              <a:avLst/>
              <a:gdLst/>
              <a:ahLst/>
              <a:cxnLst/>
              <a:rect l="l" t="t" r="r" b="b"/>
              <a:pathLst>
                <a:path w="519" h="3009" extrusionOk="0">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4"/>
            <p:cNvSpPr/>
            <p:nvPr/>
          </p:nvSpPr>
          <p:spPr>
            <a:xfrm>
              <a:off x="9537163" y="4122391"/>
              <a:ext cx="27673" cy="122431"/>
            </a:xfrm>
            <a:custGeom>
              <a:avLst/>
              <a:gdLst/>
              <a:ahLst/>
              <a:cxnLst/>
              <a:rect l="l" t="t" r="r" b="b"/>
              <a:pathLst>
                <a:path w="561" h="2482" extrusionOk="0">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4"/>
            <p:cNvSpPr/>
            <p:nvPr/>
          </p:nvSpPr>
          <p:spPr>
            <a:xfrm>
              <a:off x="9697922" y="4071682"/>
              <a:ext cx="23085" cy="143444"/>
            </a:xfrm>
            <a:custGeom>
              <a:avLst/>
              <a:gdLst/>
              <a:ahLst/>
              <a:cxnLst/>
              <a:rect l="l" t="t" r="r" b="b"/>
              <a:pathLst>
                <a:path w="468" h="2908" extrusionOk="0">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4"/>
            <p:cNvSpPr/>
            <p:nvPr/>
          </p:nvSpPr>
          <p:spPr>
            <a:xfrm>
              <a:off x="9764673" y="4088158"/>
              <a:ext cx="21901" cy="117103"/>
            </a:xfrm>
            <a:custGeom>
              <a:avLst/>
              <a:gdLst/>
              <a:ahLst/>
              <a:cxnLst/>
              <a:rect l="l" t="t" r="r" b="b"/>
              <a:pathLst>
                <a:path w="444" h="2374" extrusionOk="0">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4"/>
            <p:cNvSpPr/>
            <p:nvPr/>
          </p:nvSpPr>
          <p:spPr>
            <a:xfrm>
              <a:off x="9735027" y="4404643"/>
              <a:ext cx="26440" cy="128646"/>
            </a:xfrm>
            <a:custGeom>
              <a:avLst/>
              <a:gdLst/>
              <a:ahLst/>
              <a:cxnLst/>
              <a:rect l="l" t="t" r="r" b="b"/>
              <a:pathLst>
                <a:path w="536" h="2608" extrusionOk="0">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4"/>
            <p:cNvSpPr/>
            <p:nvPr/>
          </p:nvSpPr>
          <p:spPr>
            <a:xfrm>
              <a:off x="9716419" y="4344069"/>
              <a:ext cx="44987" cy="121642"/>
            </a:xfrm>
            <a:custGeom>
              <a:avLst/>
              <a:gdLst/>
              <a:ahLst/>
              <a:cxnLst/>
              <a:rect l="l" t="t" r="r" b="b"/>
              <a:pathLst>
                <a:path w="912" h="2466" extrusionOk="0">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4"/>
            <p:cNvSpPr/>
            <p:nvPr/>
          </p:nvSpPr>
          <p:spPr>
            <a:xfrm>
              <a:off x="9526903" y="4346141"/>
              <a:ext cx="21063" cy="65556"/>
            </a:xfrm>
            <a:custGeom>
              <a:avLst/>
              <a:gdLst/>
              <a:ahLst/>
              <a:cxnLst/>
              <a:rect l="l" t="t" r="r" b="b"/>
              <a:pathLst>
                <a:path w="427" h="1329" extrusionOk="0">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a:off x="9390069" y="4457818"/>
              <a:ext cx="31372" cy="70933"/>
            </a:xfrm>
            <a:custGeom>
              <a:avLst/>
              <a:gdLst/>
              <a:ahLst/>
              <a:cxnLst/>
              <a:rect l="l" t="t" r="r" b="b"/>
              <a:pathLst>
                <a:path w="636" h="1438" extrusionOk="0">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a:off x="9204647" y="4414558"/>
              <a:ext cx="41632" cy="118287"/>
            </a:xfrm>
            <a:custGeom>
              <a:avLst/>
              <a:gdLst/>
              <a:ahLst/>
              <a:cxnLst/>
              <a:rect l="l" t="t" r="r" b="b"/>
              <a:pathLst>
                <a:path w="844" h="2398" extrusionOk="0">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4"/>
            <p:cNvSpPr/>
            <p:nvPr/>
          </p:nvSpPr>
          <p:spPr>
            <a:xfrm>
              <a:off x="8988296" y="4470199"/>
              <a:ext cx="47009" cy="115426"/>
            </a:xfrm>
            <a:custGeom>
              <a:avLst/>
              <a:gdLst/>
              <a:ahLst/>
              <a:cxnLst/>
              <a:rect l="l" t="t" r="r" b="b"/>
              <a:pathLst>
                <a:path w="953" h="2340" extrusionOk="0">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4"/>
            <p:cNvSpPr/>
            <p:nvPr/>
          </p:nvSpPr>
          <p:spPr>
            <a:xfrm>
              <a:off x="8842435" y="4520020"/>
              <a:ext cx="24762" cy="80453"/>
            </a:xfrm>
            <a:custGeom>
              <a:avLst/>
              <a:gdLst/>
              <a:ahLst/>
              <a:cxnLst/>
              <a:rect l="l" t="t" r="r" b="b"/>
              <a:pathLst>
                <a:path w="502" h="1631" extrusionOk="0">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4"/>
            <p:cNvSpPr/>
            <p:nvPr/>
          </p:nvSpPr>
          <p:spPr>
            <a:xfrm>
              <a:off x="9209185" y="4613150"/>
              <a:ext cx="31767" cy="49919"/>
            </a:xfrm>
            <a:custGeom>
              <a:avLst/>
              <a:gdLst/>
              <a:ahLst/>
              <a:cxnLst/>
              <a:rect l="l" t="t" r="r" b="b"/>
              <a:pathLst>
                <a:path w="644" h="1012" extrusionOk="0">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9384692" y="4597514"/>
              <a:ext cx="21901" cy="52386"/>
            </a:xfrm>
            <a:custGeom>
              <a:avLst/>
              <a:gdLst/>
              <a:ahLst/>
              <a:cxnLst/>
              <a:rect l="l" t="t" r="r" b="b"/>
              <a:pathLst>
                <a:path w="444" h="1062" extrusionOk="0">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9598181" y="4499451"/>
              <a:ext cx="32162" cy="135207"/>
            </a:xfrm>
            <a:custGeom>
              <a:avLst/>
              <a:gdLst/>
              <a:ahLst/>
              <a:cxnLst/>
              <a:rect l="l" t="t" r="r" b="b"/>
              <a:pathLst>
                <a:path w="652" h="2741" extrusionOk="0">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9690534" y="4550948"/>
              <a:ext cx="31372" cy="85781"/>
            </a:xfrm>
            <a:custGeom>
              <a:avLst/>
              <a:gdLst/>
              <a:ahLst/>
              <a:cxnLst/>
              <a:rect l="l" t="t" r="r" b="b"/>
              <a:pathLst>
                <a:path w="636" h="1739" extrusionOk="0">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9737888" y="4290105"/>
              <a:ext cx="12036" cy="35072"/>
            </a:xfrm>
            <a:custGeom>
              <a:avLst/>
              <a:gdLst/>
              <a:ahLst/>
              <a:cxnLst/>
              <a:rect l="l" t="t" r="r" b="b"/>
              <a:pathLst>
                <a:path w="244" h="711" extrusionOk="0">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9749036" y="4920609"/>
              <a:ext cx="41238" cy="164014"/>
            </a:xfrm>
            <a:custGeom>
              <a:avLst/>
              <a:gdLst/>
              <a:ahLst/>
              <a:cxnLst/>
              <a:rect l="l" t="t" r="r" b="b"/>
              <a:pathLst>
                <a:path w="836" h="3325" extrusionOk="0">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8193384" y="4366760"/>
              <a:ext cx="92341" cy="82476"/>
            </a:xfrm>
            <a:custGeom>
              <a:avLst/>
              <a:gdLst/>
              <a:ahLst/>
              <a:cxnLst/>
              <a:rect l="l" t="t" r="r" b="b"/>
              <a:pathLst>
                <a:path w="1872" h="1672" extrusionOk="0">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8410967" y="4254244"/>
              <a:ext cx="94413" cy="118337"/>
            </a:xfrm>
            <a:custGeom>
              <a:avLst/>
              <a:gdLst/>
              <a:ahLst/>
              <a:cxnLst/>
              <a:rect l="l" t="t" r="r" b="b"/>
              <a:pathLst>
                <a:path w="1914" h="2399" extrusionOk="0">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8678816" y="4108382"/>
              <a:ext cx="51547" cy="127364"/>
            </a:xfrm>
            <a:custGeom>
              <a:avLst/>
              <a:gdLst/>
              <a:ahLst/>
              <a:cxnLst/>
              <a:rect l="l" t="t" r="r" b="b"/>
              <a:pathLst>
                <a:path w="1045" h="2582" extrusionOk="0">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8999839" y="3987628"/>
              <a:ext cx="50314" cy="104722"/>
            </a:xfrm>
            <a:custGeom>
              <a:avLst/>
              <a:gdLst/>
              <a:ahLst/>
              <a:cxnLst/>
              <a:rect l="l" t="t" r="r" b="b"/>
              <a:pathLst>
                <a:path w="1020" h="2123" extrusionOk="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9212440" y="3904808"/>
              <a:ext cx="37144" cy="142211"/>
            </a:xfrm>
            <a:custGeom>
              <a:avLst/>
              <a:gdLst/>
              <a:ahLst/>
              <a:cxnLst/>
              <a:rect l="l" t="t" r="r" b="b"/>
              <a:pathLst>
                <a:path w="753" h="2883" extrusionOk="0">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9416459" y="3858637"/>
              <a:ext cx="27229" cy="124108"/>
            </a:xfrm>
            <a:custGeom>
              <a:avLst/>
              <a:gdLst/>
              <a:ahLst/>
              <a:cxnLst/>
              <a:rect l="l" t="t" r="r" b="b"/>
              <a:pathLst>
                <a:path w="552" h="2516" extrusionOk="0">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9606814" y="3854099"/>
              <a:ext cx="24812" cy="146355"/>
            </a:xfrm>
            <a:custGeom>
              <a:avLst/>
              <a:gdLst/>
              <a:ahLst/>
              <a:cxnLst/>
              <a:rect l="l" t="t" r="r" b="b"/>
              <a:pathLst>
                <a:path w="503" h="2967" extrusionOk="0">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9714852" y="3820753"/>
              <a:ext cx="31323" cy="144283"/>
            </a:xfrm>
            <a:custGeom>
              <a:avLst/>
              <a:gdLst/>
              <a:ahLst/>
              <a:cxnLst/>
              <a:rect l="l" t="t" r="r" b="b"/>
              <a:pathLst>
                <a:path w="635" h="2925" extrusionOk="0">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9833534" y="3833085"/>
              <a:ext cx="21852" cy="111332"/>
            </a:xfrm>
            <a:custGeom>
              <a:avLst/>
              <a:gdLst/>
              <a:ahLst/>
              <a:cxnLst/>
              <a:rect l="l" t="t" r="r" b="b"/>
              <a:pathLst>
                <a:path w="443" h="2257" extrusionOk="0">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7932934" y="4147943"/>
              <a:ext cx="83314" cy="58946"/>
            </a:xfrm>
            <a:custGeom>
              <a:avLst/>
              <a:gdLst/>
              <a:ahLst/>
              <a:cxnLst/>
              <a:rect l="l" t="t" r="r" b="b"/>
              <a:pathLst>
                <a:path w="1689" h="1195" extrusionOk="0">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a:off x="8153823" y="4012341"/>
              <a:ext cx="79565" cy="96485"/>
            </a:xfrm>
            <a:custGeom>
              <a:avLst/>
              <a:gdLst/>
              <a:ahLst/>
              <a:cxnLst/>
              <a:rect l="l" t="t" r="r" b="b"/>
              <a:pathLst>
                <a:path w="1613" h="1956" extrusionOk="0">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8311671" y="3919211"/>
              <a:ext cx="103884" cy="112565"/>
            </a:xfrm>
            <a:custGeom>
              <a:avLst/>
              <a:gdLst/>
              <a:ahLst/>
              <a:cxnLst/>
              <a:rect l="l" t="t" r="r" b="b"/>
              <a:pathLst>
                <a:path w="2106" h="2282" extrusionOk="0">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8197922" y="4197369"/>
              <a:ext cx="50314" cy="56529"/>
            </a:xfrm>
            <a:custGeom>
              <a:avLst/>
              <a:gdLst/>
              <a:ahLst/>
              <a:cxnLst/>
              <a:rect l="l" t="t" r="r" b="b"/>
              <a:pathLst>
                <a:path w="1020" h="1146" extrusionOk="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7752050" y="4290499"/>
              <a:ext cx="126130" cy="47848"/>
            </a:xfrm>
            <a:custGeom>
              <a:avLst/>
              <a:gdLst/>
              <a:ahLst/>
              <a:cxnLst/>
              <a:rect l="l" t="t" r="r" b="b"/>
              <a:pathLst>
                <a:path w="2557" h="970" extrusionOk="0">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8564277" y="3960844"/>
              <a:ext cx="49870" cy="90713"/>
            </a:xfrm>
            <a:custGeom>
              <a:avLst/>
              <a:gdLst/>
              <a:ahLst/>
              <a:cxnLst/>
              <a:rect l="l" t="t" r="r" b="b"/>
              <a:pathLst>
                <a:path w="1011" h="1839" extrusionOk="0">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8662340" y="3688457"/>
              <a:ext cx="72166" cy="133579"/>
            </a:xfrm>
            <a:custGeom>
              <a:avLst/>
              <a:gdLst/>
              <a:ahLst/>
              <a:cxnLst/>
              <a:rect l="l" t="t" r="r" b="b"/>
              <a:pathLst>
                <a:path w="1463" h="2708" extrusionOk="0">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8878691" y="3538058"/>
              <a:ext cx="76260" cy="180933"/>
            </a:xfrm>
            <a:custGeom>
              <a:avLst/>
              <a:gdLst/>
              <a:ahLst/>
              <a:cxnLst/>
              <a:rect l="l" t="t" r="r" b="b"/>
              <a:pathLst>
                <a:path w="1546" h="3668" extrusionOk="0">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8845296" y="3918422"/>
              <a:ext cx="28906" cy="91946"/>
            </a:xfrm>
            <a:custGeom>
              <a:avLst/>
              <a:gdLst/>
              <a:ahLst/>
              <a:cxnLst/>
              <a:rect l="l" t="t" r="r" b="b"/>
              <a:pathLst>
                <a:path w="586" h="1864" extrusionOk="0">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9124687" y="3704933"/>
              <a:ext cx="39215" cy="101023"/>
            </a:xfrm>
            <a:custGeom>
              <a:avLst/>
              <a:gdLst/>
              <a:ahLst/>
              <a:cxnLst/>
              <a:rect l="l" t="t" r="r" b="b"/>
              <a:pathLst>
                <a:path w="795" h="2048" extrusionOk="0">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9347647" y="3547923"/>
              <a:ext cx="28067" cy="130274"/>
            </a:xfrm>
            <a:custGeom>
              <a:avLst/>
              <a:gdLst/>
              <a:ahLst/>
              <a:cxnLst/>
              <a:rect l="l" t="t" r="r" b="b"/>
              <a:pathLst>
                <a:path w="569" h="2641" extrusionOk="0">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9599020" y="3489026"/>
              <a:ext cx="41238" cy="156220"/>
            </a:xfrm>
            <a:custGeom>
              <a:avLst/>
              <a:gdLst/>
              <a:ahLst/>
              <a:cxnLst/>
              <a:rect l="l" t="t" r="r" b="b"/>
              <a:pathLst>
                <a:path w="836" h="3167" extrusionOk="0">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9517827" y="3669910"/>
              <a:ext cx="17758" cy="59785"/>
            </a:xfrm>
            <a:custGeom>
              <a:avLst/>
              <a:gdLst/>
              <a:ahLst/>
              <a:cxnLst/>
              <a:rect l="l" t="t" r="r" b="b"/>
              <a:pathLst>
                <a:path w="360" h="1212" extrusionOk="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a:off x="9739960" y="3556999"/>
              <a:ext cx="16969" cy="135651"/>
            </a:xfrm>
            <a:custGeom>
              <a:avLst/>
              <a:gdLst/>
              <a:ahLst/>
              <a:cxnLst/>
              <a:rect l="l" t="t" r="r" b="b"/>
              <a:pathLst>
                <a:path w="344" h="2750" extrusionOk="0">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a:off x="9766350" y="3291617"/>
              <a:ext cx="29695" cy="170229"/>
            </a:xfrm>
            <a:custGeom>
              <a:avLst/>
              <a:gdLst/>
              <a:ahLst/>
              <a:cxnLst/>
              <a:rect l="l" t="t" r="r" b="b"/>
              <a:pathLst>
                <a:path w="602" h="3451" extrusionOk="0">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p:nvPr/>
          </p:nvSpPr>
          <p:spPr>
            <a:xfrm>
              <a:off x="9667832" y="3261972"/>
              <a:ext cx="18596" cy="135601"/>
            </a:xfrm>
            <a:custGeom>
              <a:avLst/>
              <a:gdLst/>
              <a:ahLst/>
              <a:cxnLst/>
              <a:rect l="l" t="t" r="r" b="b"/>
              <a:pathLst>
                <a:path w="377" h="2749" extrusionOk="0">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p:nvPr/>
          </p:nvSpPr>
          <p:spPr>
            <a:xfrm>
              <a:off x="9430468" y="3223644"/>
              <a:ext cx="21901" cy="123269"/>
            </a:xfrm>
            <a:custGeom>
              <a:avLst/>
              <a:gdLst/>
              <a:ahLst/>
              <a:cxnLst/>
              <a:rect l="l" t="t" r="r" b="b"/>
              <a:pathLst>
                <a:path w="444" h="2499" extrusionOk="0">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4"/>
            <p:cNvSpPr/>
            <p:nvPr/>
          </p:nvSpPr>
          <p:spPr>
            <a:xfrm>
              <a:off x="9127597" y="3371972"/>
              <a:ext cx="35861" cy="111332"/>
            </a:xfrm>
            <a:custGeom>
              <a:avLst/>
              <a:gdLst/>
              <a:ahLst/>
              <a:cxnLst/>
              <a:rect l="l" t="t" r="r" b="b"/>
              <a:pathLst>
                <a:path w="727" h="2257" extrusionOk="0">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a:off x="8843668" y="3295317"/>
              <a:ext cx="54408" cy="115426"/>
            </a:xfrm>
            <a:custGeom>
              <a:avLst/>
              <a:gdLst/>
              <a:ahLst/>
              <a:cxnLst/>
              <a:rect l="l" t="t" r="r" b="b"/>
              <a:pathLst>
                <a:path w="1103" h="2340" extrusionOk="0">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8551501" y="3481183"/>
              <a:ext cx="59390" cy="86570"/>
            </a:xfrm>
            <a:custGeom>
              <a:avLst/>
              <a:gdLst/>
              <a:ahLst/>
              <a:cxnLst/>
              <a:rect l="l" t="t" r="r" b="b"/>
              <a:pathLst>
                <a:path w="1204" h="1755" extrusionOk="0">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8371012" y="3699605"/>
              <a:ext cx="79565" cy="93180"/>
            </a:xfrm>
            <a:custGeom>
              <a:avLst/>
              <a:gdLst/>
              <a:ahLst/>
              <a:cxnLst/>
              <a:rect l="l" t="t" r="r" b="b"/>
              <a:pathLst>
                <a:path w="1613" h="1889" extrusionOk="0">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8094877" y="3749031"/>
              <a:ext cx="92390" cy="88247"/>
            </a:xfrm>
            <a:custGeom>
              <a:avLst/>
              <a:gdLst/>
              <a:ahLst/>
              <a:cxnLst/>
              <a:rect l="l" t="t" r="r" b="b"/>
              <a:pathLst>
                <a:path w="1873" h="1789" extrusionOk="0">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7905311" y="3874718"/>
              <a:ext cx="97718" cy="85337"/>
            </a:xfrm>
            <a:custGeom>
              <a:avLst/>
              <a:gdLst/>
              <a:ahLst/>
              <a:cxnLst/>
              <a:rect l="l" t="t" r="r" b="b"/>
              <a:pathLst>
                <a:path w="1981" h="1730" extrusionOk="0">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7774297" y="3977319"/>
              <a:ext cx="77494" cy="82081"/>
            </a:xfrm>
            <a:custGeom>
              <a:avLst/>
              <a:gdLst/>
              <a:ahLst/>
              <a:cxnLst/>
              <a:rect l="l" t="t" r="r" b="b"/>
              <a:pathLst>
                <a:path w="1571" h="1664" extrusionOk="0">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a:off x="7692709" y="4091907"/>
              <a:ext cx="33395" cy="42076"/>
            </a:xfrm>
            <a:custGeom>
              <a:avLst/>
              <a:gdLst/>
              <a:ahLst/>
              <a:cxnLst/>
              <a:rect l="l" t="t" r="r" b="b"/>
              <a:pathLst>
                <a:path w="677" h="853" extrusionOk="0">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9564787" y="3099585"/>
              <a:ext cx="25206" cy="131902"/>
            </a:xfrm>
            <a:custGeom>
              <a:avLst/>
              <a:gdLst/>
              <a:ahLst/>
              <a:cxnLst/>
              <a:rect l="l" t="t" r="r" b="b"/>
              <a:pathLst>
                <a:path w="511" h="2674" extrusionOk="0">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9252001" y="3054697"/>
              <a:ext cx="54063" cy="165247"/>
            </a:xfrm>
            <a:custGeom>
              <a:avLst/>
              <a:gdLst/>
              <a:ahLst/>
              <a:cxnLst/>
              <a:rect l="l" t="t" r="r" b="b"/>
              <a:pathLst>
                <a:path w="1096" h="3350" extrusionOk="0">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p:nvPr/>
          </p:nvSpPr>
          <p:spPr>
            <a:xfrm>
              <a:off x="9045960" y="3083110"/>
              <a:ext cx="34677" cy="94413"/>
            </a:xfrm>
            <a:custGeom>
              <a:avLst/>
              <a:gdLst/>
              <a:ahLst/>
              <a:cxnLst/>
              <a:rect l="l" t="t" r="r" b="b"/>
              <a:pathLst>
                <a:path w="703" h="1914" extrusionOk="0">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a:off x="9472890" y="2841603"/>
              <a:ext cx="37982" cy="127018"/>
            </a:xfrm>
            <a:custGeom>
              <a:avLst/>
              <a:gdLst/>
              <a:ahLst/>
              <a:cxnLst/>
              <a:rect l="l" t="t" r="r" b="b"/>
              <a:pathLst>
                <a:path w="770" h="2575" extrusionOk="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9762650" y="2935177"/>
              <a:ext cx="26390" cy="188776"/>
            </a:xfrm>
            <a:custGeom>
              <a:avLst/>
              <a:gdLst/>
              <a:ahLst/>
              <a:cxnLst/>
              <a:rect l="l" t="t" r="r" b="b"/>
              <a:pathLst>
                <a:path w="535" h="3827" extrusionOk="0">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a:off x="9698316" y="2864688"/>
              <a:ext cx="17758" cy="136884"/>
            </a:xfrm>
            <a:custGeom>
              <a:avLst/>
              <a:gdLst/>
              <a:ahLst/>
              <a:cxnLst/>
              <a:rect l="l" t="t" r="r" b="b"/>
              <a:pathLst>
                <a:path w="360" h="2775" extrusionOk="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a:off x="9753969" y="2617853"/>
              <a:ext cx="33444" cy="131112"/>
            </a:xfrm>
            <a:custGeom>
              <a:avLst/>
              <a:gdLst/>
              <a:ahLst/>
              <a:cxnLst/>
              <a:rect l="l" t="t" r="r" b="b"/>
              <a:pathLst>
                <a:path w="678" h="2658" extrusionOk="0">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9678141" y="2482696"/>
              <a:ext cx="18153" cy="136884"/>
            </a:xfrm>
            <a:custGeom>
              <a:avLst/>
              <a:gdLst/>
              <a:ahLst/>
              <a:cxnLst/>
              <a:rect l="l" t="t" r="r" b="b"/>
              <a:pathLst>
                <a:path w="368" h="2775" extrusionOk="0">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9443244" y="2437808"/>
              <a:ext cx="37538" cy="157453"/>
            </a:xfrm>
            <a:custGeom>
              <a:avLst/>
              <a:gdLst/>
              <a:ahLst/>
              <a:cxnLst/>
              <a:rect l="l" t="t" r="r" b="b"/>
              <a:pathLst>
                <a:path w="761" h="3192" extrusionOk="0">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9606814" y="2678427"/>
              <a:ext cx="23135" cy="67628"/>
            </a:xfrm>
            <a:custGeom>
              <a:avLst/>
              <a:gdLst/>
              <a:ahLst/>
              <a:cxnLst/>
              <a:rect l="l" t="t" r="r" b="b"/>
              <a:pathLst>
                <a:path w="469" h="1371" extrusionOk="0">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9194337" y="2291058"/>
              <a:ext cx="36700" cy="103094"/>
            </a:xfrm>
            <a:custGeom>
              <a:avLst/>
              <a:gdLst/>
              <a:ahLst/>
              <a:cxnLst/>
              <a:rect l="l" t="t" r="r" b="b"/>
              <a:pathLst>
                <a:path w="744" h="2090" extrusionOk="0">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9294472" y="2604683"/>
              <a:ext cx="35910" cy="145122"/>
            </a:xfrm>
            <a:custGeom>
              <a:avLst/>
              <a:gdLst/>
              <a:ahLst/>
              <a:cxnLst/>
              <a:rect l="l" t="t" r="r" b="b"/>
              <a:pathLst>
                <a:path w="728" h="2942" extrusionOk="0">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9126315" y="2773235"/>
              <a:ext cx="55691" cy="131507"/>
            </a:xfrm>
            <a:custGeom>
              <a:avLst/>
              <a:gdLst/>
              <a:ahLst/>
              <a:cxnLst/>
              <a:rect l="l" t="t" r="r" b="b"/>
              <a:pathLst>
                <a:path w="1129" h="2666" extrusionOk="0">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9355441" y="2887773"/>
              <a:ext cx="19830" cy="107633"/>
            </a:xfrm>
            <a:custGeom>
              <a:avLst/>
              <a:gdLst/>
              <a:ahLst/>
              <a:cxnLst/>
              <a:rect l="l" t="t" r="r" b="b"/>
              <a:pathLst>
                <a:path w="402" h="2182" extrusionOk="0">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a:off x="8992834" y="2372251"/>
              <a:ext cx="37933" cy="145122"/>
            </a:xfrm>
            <a:custGeom>
              <a:avLst/>
              <a:gdLst/>
              <a:ahLst/>
              <a:cxnLst/>
              <a:rect l="l" t="t" r="r" b="b"/>
              <a:pathLst>
                <a:path w="769" h="2942" extrusionOk="0">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8890233" y="2689131"/>
              <a:ext cx="51942" cy="115476"/>
            </a:xfrm>
            <a:custGeom>
              <a:avLst/>
              <a:gdLst/>
              <a:ahLst/>
              <a:cxnLst/>
              <a:rect l="l" t="t" r="r" b="b"/>
              <a:pathLst>
                <a:path w="1053" h="2341" extrusionOk="0">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8776089" y="2350399"/>
              <a:ext cx="52780" cy="92390"/>
            </a:xfrm>
            <a:custGeom>
              <a:avLst/>
              <a:gdLst/>
              <a:ahLst/>
              <a:cxnLst/>
              <a:rect l="l" t="t" r="r" b="b"/>
              <a:pathLst>
                <a:path w="1070" h="1873" extrusionOk="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8856000" y="2922006"/>
              <a:ext cx="41682" cy="115821"/>
            </a:xfrm>
            <a:custGeom>
              <a:avLst/>
              <a:gdLst/>
              <a:ahLst/>
              <a:cxnLst/>
              <a:rect l="l" t="t" r="r" b="b"/>
              <a:pathLst>
                <a:path w="845" h="2348" extrusionOk="0">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8638860" y="2591512"/>
              <a:ext cx="63484" cy="107583"/>
            </a:xfrm>
            <a:custGeom>
              <a:avLst/>
              <a:gdLst/>
              <a:ahLst/>
              <a:cxnLst/>
              <a:rect l="l" t="t" r="r" b="b"/>
              <a:pathLst>
                <a:path w="1287" h="2181" extrusionOk="0">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a:off x="8557667" y="2320359"/>
              <a:ext cx="47453" cy="69650"/>
            </a:xfrm>
            <a:custGeom>
              <a:avLst/>
              <a:gdLst/>
              <a:ahLst/>
              <a:cxnLst/>
              <a:rect l="l" t="t" r="r" b="b"/>
              <a:pathLst>
                <a:path w="962" h="1412" extrusionOk="0">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a:off x="8342155" y="2525167"/>
              <a:ext cx="103884" cy="141767"/>
            </a:xfrm>
            <a:custGeom>
              <a:avLst/>
              <a:gdLst/>
              <a:ahLst/>
              <a:cxnLst/>
              <a:rect l="l" t="t" r="r" b="b"/>
              <a:pathLst>
                <a:path w="2106" h="2874" extrusionOk="0">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8593528" y="2821033"/>
              <a:ext cx="84103" cy="117054"/>
            </a:xfrm>
            <a:custGeom>
              <a:avLst/>
              <a:gdLst/>
              <a:ahLst/>
              <a:cxnLst/>
              <a:rect l="l" t="t" r="r" b="b"/>
              <a:pathLst>
                <a:path w="1705" h="2373" extrusionOk="0">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8620313" y="3138308"/>
              <a:ext cx="82032" cy="143888"/>
            </a:xfrm>
            <a:custGeom>
              <a:avLst/>
              <a:gdLst/>
              <a:ahLst/>
              <a:cxnLst/>
              <a:rect l="l" t="t" r="r" b="b"/>
              <a:pathLst>
                <a:path w="1663" h="2917" extrusionOk="0">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8724147" y="3528587"/>
              <a:ext cx="74633" cy="119964"/>
            </a:xfrm>
            <a:custGeom>
              <a:avLst/>
              <a:gdLst/>
              <a:ahLst/>
              <a:cxnLst/>
              <a:rect l="l" t="t" r="r" b="b"/>
              <a:pathLst>
                <a:path w="1513" h="2432" extrusionOk="0">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8431142" y="3135052"/>
              <a:ext cx="60229" cy="82426"/>
            </a:xfrm>
            <a:custGeom>
              <a:avLst/>
              <a:gdLst/>
              <a:ahLst/>
              <a:cxnLst/>
              <a:rect l="l" t="t" r="r" b="b"/>
              <a:pathLst>
                <a:path w="1221" h="1671" extrusionOk="0">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8418810" y="2762481"/>
              <a:ext cx="74633" cy="93180"/>
            </a:xfrm>
            <a:custGeom>
              <a:avLst/>
              <a:gdLst/>
              <a:ahLst/>
              <a:cxnLst/>
              <a:rect l="l" t="t" r="r" b="b"/>
              <a:pathLst>
                <a:path w="1513" h="1889" extrusionOk="0">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8092016" y="2541642"/>
              <a:ext cx="73794" cy="109260"/>
            </a:xfrm>
            <a:custGeom>
              <a:avLst/>
              <a:gdLst/>
              <a:ahLst/>
              <a:cxnLst/>
              <a:rect l="l" t="t" r="r" b="b"/>
              <a:pathLst>
                <a:path w="1496" h="2215" extrusionOk="0">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8254352" y="2856894"/>
              <a:ext cx="32605" cy="44543"/>
            </a:xfrm>
            <a:custGeom>
              <a:avLst/>
              <a:gdLst/>
              <a:ahLst/>
              <a:cxnLst/>
              <a:rect l="l" t="t" r="r" b="b"/>
              <a:pathLst>
                <a:path w="661" h="903" extrusionOk="0">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7946943" y="2723759"/>
              <a:ext cx="108422" cy="140189"/>
            </a:xfrm>
            <a:custGeom>
              <a:avLst/>
              <a:gdLst/>
              <a:ahLst/>
              <a:cxnLst/>
              <a:rect l="l" t="t" r="r" b="b"/>
              <a:pathLst>
                <a:path w="2198" h="2842" extrusionOk="0">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8176070" y="2981298"/>
              <a:ext cx="53224" cy="73399"/>
            </a:xfrm>
            <a:custGeom>
              <a:avLst/>
              <a:gdLst/>
              <a:ahLst/>
              <a:cxnLst/>
              <a:rect l="l" t="t" r="r" b="b"/>
              <a:pathLst>
                <a:path w="1079" h="1488" extrusionOk="0">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8357398" y="3271442"/>
              <a:ext cx="98112" cy="109655"/>
            </a:xfrm>
            <a:custGeom>
              <a:avLst/>
              <a:gdLst/>
              <a:ahLst/>
              <a:cxnLst/>
              <a:rect l="l" t="t" r="r" b="b"/>
              <a:pathLst>
                <a:path w="1989" h="2223" extrusionOk="0">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8328936" y="3451488"/>
              <a:ext cx="95251" cy="115032"/>
            </a:xfrm>
            <a:custGeom>
              <a:avLst/>
              <a:gdLst/>
              <a:ahLst/>
              <a:cxnLst/>
              <a:rect l="l" t="t" r="r" b="b"/>
              <a:pathLst>
                <a:path w="1931" h="2332" extrusionOk="0">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8142675" y="3497264"/>
              <a:ext cx="137278" cy="153754"/>
            </a:xfrm>
            <a:custGeom>
              <a:avLst/>
              <a:gdLst/>
              <a:ahLst/>
              <a:cxnLst/>
              <a:rect l="l" t="t" r="r" b="b"/>
              <a:pathLst>
                <a:path w="2783" h="3117" extrusionOk="0">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8159200" y="3213335"/>
              <a:ext cx="77099" cy="80404"/>
            </a:xfrm>
            <a:custGeom>
              <a:avLst/>
              <a:gdLst/>
              <a:ahLst/>
              <a:cxnLst/>
              <a:rect l="l" t="t" r="r" b="b"/>
              <a:pathLst>
                <a:path w="1563" h="1630" extrusionOk="0">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7862051" y="2825966"/>
              <a:ext cx="86619" cy="103094"/>
            </a:xfrm>
            <a:custGeom>
              <a:avLst/>
              <a:gdLst/>
              <a:ahLst/>
              <a:cxnLst/>
              <a:rect l="l" t="t" r="r" b="b"/>
              <a:pathLst>
                <a:path w="1756" h="2090" extrusionOk="0">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8054527" y="3074478"/>
              <a:ext cx="47009" cy="53619"/>
            </a:xfrm>
            <a:custGeom>
              <a:avLst/>
              <a:gdLst/>
              <a:ahLst/>
              <a:cxnLst/>
              <a:rect l="l" t="t" r="r" b="b"/>
              <a:pathLst>
                <a:path w="953" h="1087" extrusionOk="0">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7701342" y="2914953"/>
              <a:ext cx="115426" cy="91946"/>
            </a:xfrm>
            <a:custGeom>
              <a:avLst/>
              <a:gdLst/>
              <a:ahLst/>
              <a:cxnLst/>
              <a:rect l="l" t="t" r="r" b="b"/>
              <a:pathLst>
                <a:path w="2340" h="1864" extrusionOk="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7911082" y="3172935"/>
              <a:ext cx="115032" cy="103094"/>
            </a:xfrm>
            <a:custGeom>
              <a:avLst/>
              <a:gdLst/>
              <a:ahLst/>
              <a:cxnLst/>
              <a:rect l="l" t="t" r="r" b="b"/>
              <a:pathLst>
                <a:path w="2332" h="2090" extrusionOk="0">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7881042" y="3393824"/>
              <a:ext cx="89875" cy="75471"/>
            </a:xfrm>
            <a:custGeom>
              <a:avLst/>
              <a:gdLst/>
              <a:ahLst/>
              <a:cxnLst/>
              <a:rect l="l" t="t" r="r" b="b"/>
              <a:pathLst>
                <a:path w="1822" h="1530" extrusionOk="0">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8127433" y="3338183"/>
              <a:ext cx="64323" cy="68861"/>
            </a:xfrm>
            <a:custGeom>
              <a:avLst/>
              <a:gdLst/>
              <a:ahLst/>
              <a:cxnLst/>
              <a:rect l="l" t="t" r="r" b="b"/>
              <a:pathLst>
                <a:path w="1304" h="1396" extrusionOk="0">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7564951" y="3839695"/>
              <a:ext cx="77937" cy="51991"/>
            </a:xfrm>
            <a:custGeom>
              <a:avLst/>
              <a:gdLst/>
              <a:ahLst/>
              <a:cxnLst/>
              <a:rect l="l" t="t" r="r" b="b"/>
              <a:pathLst>
                <a:path w="1580" h="1054" extrusionOk="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7742974" y="3758108"/>
              <a:ext cx="100184" cy="83265"/>
            </a:xfrm>
            <a:custGeom>
              <a:avLst/>
              <a:gdLst/>
              <a:ahLst/>
              <a:cxnLst/>
              <a:rect l="l" t="t" r="r" b="b"/>
              <a:pathLst>
                <a:path w="2031" h="1688" extrusionOk="0">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7955181" y="3589555"/>
              <a:ext cx="101417" cy="108027"/>
            </a:xfrm>
            <a:custGeom>
              <a:avLst/>
              <a:gdLst/>
              <a:ahLst/>
              <a:cxnLst/>
              <a:rect l="l" t="t" r="r" b="b"/>
              <a:pathLst>
                <a:path w="2056" h="2190" extrusionOk="0">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7731037" y="3535986"/>
              <a:ext cx="121198" cy="92341"/>
            </a:xfrm>
            <a:custGeom>
              <a:avLst/>
              <a:gdLst/>
              <a:ahLst/>
              <a:cxnLst/>
              <a:rect l="l" t="t" r="r" b="b"/>
              <a:pathLst>
                <a:path w="2457" h="1872" extrusionOk="0">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7752840" y="3227344"/>
              <a:ext cx="94018" cy="61857"/>
            </a:xfrm>
            <a:custGeom>
              <a:avLst/>
              <a:gdLst/>
              <a:ahLst/>
              <a:cxnLst/>
              <a:rect l="l" t="t" r="r" b="b"/>
              <a:pathLst>
                <a:path w="1906" h="1254" extrusionOk="0">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7642839" y="3338577"/>
              <a:ext cx="72166" cy="64767"/>
            </a:xfrm>
            <a:custGeom>
              <a:avLst/>
              <a:gdLst/>
              <a:ahLst/>
              <a:cxnLst/>
              <a:rect l="l" t="t" r="r" b="b"/>
              <a:pathLst>
                <a:path w="1463" h="1313" extrusionOk="0">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7589664" y="2999845"/>
              <a:ext cx="96090" cy="68467"/>
            </a:xfrm>
            <a:custGeom>
              <a:avLst/>
              <a:gdLst/>
              <a:ahLst/>
              <a:cxnLst/>
              <a:rect l="l" t="t" r="r" b="b"/>
              <a:pathLst>
                <a:path w="1948" h="1388" extrusionOk="0">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7452879" y="3199326"/>
              <a:ext cx="98507" cy="57319"/>
            </a:xfrm>
            <a:custGeom>
              <a:avLst/>
              <a:gdLst/>
              <a:ahLst/>
              <a:cxnLst/>
              <a:rect l="l" t="t" r="r" b="b"/>
              <a:pathLst>
                <a:path w="1997" h="1162" extrusionOk="0">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7390628" y="3458492"/>
              <a:ext cx="131112" cy="57368"/>
            </a:xfrm>
            <a:custGeom>
              <a:avLst/>
              <a:gdLst/>
              <a:ahLst/>
              <a:cxnLst/>
              <a:rect l="l" t="t" r="r" b="b"/>
              <a:pathLst>
                <a:path w="2658" h="1163" extrusionOk="0">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7336269" y="3664977"/>
              <a:ext cx="94413" cy="35072"/>
            </a:xfrm>
            <a:custGeom>
              <a:avLst/>
              <a:gdLst/>
              <a:ahLst/>
              <a:cxnLst/>
              <a:rect l="l" t="t" r="r" b="b"/>
              <a:pathLst>
                <a:path w="1914" h="711" extrusionOk="0">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7578566" y="3612246"/>
              <a:ext cx="110050" cy="62646"/>
            </a:xfrm>
            <a:custGeom>
              <a:avLst/>
              <a:gdLst/>
              <a:ahLst/>
              <a:cxnLst/>
              <a:rect l="l" t="t" r="r" b="b"/>
              <a:pathLst>
                <a:path w="2231" h="1270" extrusionOk="0">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7582660" y="3379371"/>
              <a:ext cx="47453" cy="41682"/>
            </a:xfrm>
            <a:custGeom>
              <a:avLst/>
              <a:gdLst/>
              <a:ahLst/>
              <a:cxnLst/>
              <a:rect l="l" t="t" r="r" b="b"/>
              <a:pathLst>
                <a:path w="962" h="845" extrusionOk="0">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9278786" y="3340649"/>
              <a:ext cx="28117" cy="66000"/>
            </a:xfrm>
            <a:custGeom>
              <a:avLst/>
              <a:gdLst/>
              <a:ahLst/>
              <a:cxnLst/>
              <a:rect l="l" t="t" r="r" b="b"/>
              <a:pathLst>
                <a:path w="570" h="1338" extrusionOk="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5872525" y="47318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5995301" y="48509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6114821" y="49836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7009030" y="44895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7110842" y="46420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p:nvPr/>
          </p:nvSpPr>
          <p:spPr>
            <a:xfrm>
              <a:off x="7256161" y="47590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a:off x="8680443" y="3934059"/>
              <a:ext cx="651962" cy="663504"/>
            </a:xfrm>
            <a:custGeom>
              <a:avLst/>
              <a:gdLst/>
              <a:ahLst/>
              <a:cxnLst/>
              <a:rect l="l" t="t" r="r" b="b"/>
              <a:pathLst>
                <a:path w="13217" h="13451" extrusionOk="0">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8782255" y="4041198"/>
              <a:ext cx="437239" cy="404288"/>
            </a:xfrm>
            <a:custGeom>
              <a:avLst/>
              <a:gdLst/>
              <a:ahLst/>
              <a:cxnLst/>
              <a:rect l="l" t="t" r="r" b="b"/>
              <a:pathLst>
                <a:path w="8864" h="8196" extrusionOk="0">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8927969" y="4203535"/>
              <a:ext cx="157601" cy="142556"/>
            </a:xfrm>
            <a:custGeom>
              <a:avLst/>
              <a:gdLst/>
              <a:ahLst/>
              <a:cxnLst/>
              <a:rect l="l" t="t" r="r" b="b"/>
              <a:pathLst>
                <a:path w="3195" h="2890" extrusionOk="0">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5898471" y="39365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6032839" y="40465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6121826" y="41607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6607258" y="36361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6704926" y="37261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6923743" y="39270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7640768" y="2949186"/>
              <a:ext cx="739765" cy="733155"/>
            </a:xfrm>
            <a:custGeom>
              <a:avLst/>
              <a:gdLst/>
              <a:ahLst/>
              <a:cxnLst/>
              <a:rect l="l" t="t" r="r" b="b"/>
              <a:pathLst>
                <a:path w="14997" h="14863" extrusionOk="0">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7738436" y="3038863"/>
              <a:ext cx="540728" cy="524006"/>
            </a:xfrm>
            <a:custGeom>
              <a:avLst/>
              <a:gdLst/>
              <a:ahLst/>
              <a:cxnLst/>
              <a:rect l="l" t="t" r="r" b="b"/>
              <a:pathLst>
                <a:path w="10962" h="10623" extrusionOk="0">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7957253" y="3239676"/>
              <a:ext cx="152915" cy="157503"/>
            </a:xfrm>
            <a:custGeom>
              <a:avLst/>
              <a:gdLst/>
              <a:ahLst/>
              <a:cxnLst/>
              <a:rect l="l" t="t" r="r" b="b"/>
              <a:pathLst>
                <a:path w="3100" h="3193" extrusionOk="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 name="Google Shape;399;p14"/>
            <p:cNvGrpSpPr/>
            <p:nvPr/>
          </p:nvGrpSpPr>
          <p:grpSpPr>
            <a:xfrm>
              <a:off x="9144467" y="2877464"/>
              <a:ext cx="656500" cy="658177"/>
              <a:chOff x="9144467" y="2877464"/>
              <a:chExt cx="656500" cy="658177"/>
            </a:xfrm>
          </p:grpSpPr>
          <p:sp>
            <p:nvSpPr>
              <p:cNvPr id="400" name="Google Shape;400;p14"/>
              <p:cNvSpPr/>
              <p:nvPr/>
            </p:nvSpPr>
            <p:spPr>
              <a:xfrm>
                <a:off x="9144467" y="2877464"/>
                <a:ext cx="656500" cy="658177"/>
              </a:xfrm>
              <a:custGeom>
                <a:avLst/>
                <a:gdLst/>
                <a:ahLst/>
                <a:cxnLst/>
                <a:rect l="l" t="t" r="r" b="b"/>
                <a:pathLst>
                  <a:path w="13309" h="13343" extrusionOk="0">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p:nvPr/>
            </p:nvSpPr>
            <p:spPr>
              <a:xfrm>
                <a:off x="9266726" y="2990596"/>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4"/>
              <p:cNvSpPr/>
              <p:nvPr/>
            </p:nvSpPr>
            <p:spPr>
              <a:xfrm>
                <a:off x="9386369" y="3129281"/>
                <a:ext cx="159574" cy="135947"/>
              </a:xfrm>
              <a:custGeom>
                <a:avLst/>
                <a:gdLst/>
                <a:ahLst/>
                <a:cxnLst/>
                <a:rect l="l" t="t" r="r" b="b"/>
                <a:pathLst>
                  <a:path w="3235" h="2756" extrusionOk="0">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14"/>
            <p:cNvSpPr/>
            <p:nvPr/>
          </p:nvSpPr>
          <p:spPr>
            <a:xfrm>
              <a:off x="4470637" y="39155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4"/>
            <p:cNvSpPr/>
            <p:nvPr/>
          </p:nvSpPr>
          <p:spPr>
            <a:xfrm>
              <a:off x="4614821" y="44763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4"/>
            <p:cNvSpPr/>
            <p:nvPr/>
          </p:nvSpPr>
          <p:spPr>
            <a:xfrm rot="-732962">
              <a:off x="4142208" y="4278272"/>
              <a:ext cx="719926" cy="137188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4"/>
            <p:cNvSpPr/>
            <p:nvPr/>
          </p:nvSpPr>
          <p:spPr>
            <a:xfrm>
              <a:off x="4597951" y="36938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4"/>
            <p:cNvSpPr/>
            <p:nvPr/>
          </p:nvSpPr>
          <p:spPr>
            <a:xfrm>
              <a:off x="5012105" y="38953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14"/>
          <p:cNvSpPr txBox="1">
            <a:spLocks noGrp="1"/>
          </p:cNvSpPr>
          <p:nvPr>
            <p:ph type="title" hasCustomPrompt="1"/>
          </p:nvPr>
        </p:nvSpPr>
        <p:spPr>
          <a:xfrm>
            <a:off x="4939711" y="1208350"/>
            <a:ext cx="3130200" cy="6921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accent2"/>
              </a:buClr>
              <a:buSzPts val="3000"/>
              <a:buNone/>
              <a:defRPr sz="4000">
                <a:solidFill>
                  <a:schemeClr val="accent2"/>
                </a:solidFill>
              </a:defRPr>
            </a:lvl1pPr>
            <a:lvl2pPr lvl="1" algn="r" rtl="0">
              <a:spcBef>
                <a:spcPts val="0"/>
              </a:spcBef>
              <a:spcAft>
                <a:spcPts val="0"/>
              </a:spcAft>
              <a:buClr>
                <a:schemeClr val="accent2"/>
              </a:buClr>
              <a:buSzPts val="3000"/>
              <a:buNone/>
              <a:defRPr sz="3000">
                <a:solidFill>
                  <a:schemeClr val="accent2"/>
                </a:solidFill>
              </a:defRPr>
            </a:lvl2pPr>
            <a:lvl3pPr lvl="2" algn="r" rtl="0">
              <a:spcBef>
                <a:spcPts val="0"/>
              </a:spcBef>
              <a:spcAft>
                <a:spcPts val="0"/>
              </a:spcAft>
              <a:buClr>
                <a:schemeClr val="accent2"/>
              </a:buClr>
              <a:buSzPts val="3000"/>
              <a:buNone/>
              <a:defRPr sz="3000">
                <a:solidFill>
                  <a:schemeClr val="accent2"/>
                </a:solidFill>
              </a:defRPr>
            </a:lvl3pPr>
            <a:lvl4pPr lvl="3" algn="r" rtl="0">
              <a:spcBef>
                <a:spcPts val="0"/>
              </a:spcBef>
              <a:spcAft>
                <a:spcPts val="0"/>
              </a:spcAft>
              <a:buClr>
                <a:schemeClr val="accent2"/>
              </a:buClr>
              <a:buSzPts val="3000"/>
              <a:buNone/>
              <a:defRPr sz="3000">
                <a:solidFill>
                  <a:schemeClr val="accent2"/>
                </a:solidFill>
              </a:defRPr>
            </a:lvl4pPr>
            <a:lvl5pPr lvl="4" algn="r" rtl="0">
              <a:spcBef>
                <a:spcPts val="0"/>
              </a:spcBef>
              <a:spcAft>
                <a:spcPts val="0"/>
              </a:spcAft>
              <a:buClr>
                <a:schemeClr val="accent2"/>
              </a:buClr>
              <a:buSzPts val="3000"/>
              <a:buNone/>
              <a:defRPr sz="3000">
                <a:solidFill>
                  <a:schemeClr val="accent2"/>
                </a:solidFill>
              </a:defRPr>
            </a:lvl5pPr>
            <a:lvl6pPr lvl="5" algn="r" rtl="0">
              <a:spcBef>
                <a:spcPts val="0"/>
              </a:spcBef>
              <a:spcAft>
                <a:spcPts val="0"/>
              </a:spcAft>
              <a:buClr>
                <a:schemeClr val="accent2"/>
              </a:buClr>
              <a:buSzPts val="3000"/>
              <a:buNone/>
              <a:defRPr sz="3000">
                <a:solidFill>
                  <a:schemeClr val="accent2"/>
                </a:solidFill>
              </a:defRPr>
            </a:lvl6pPr>
            <a:lvl7pPr lvl="6" algn="r" rtl="0">
              <a:spcBef>
                <a:spcPts val="0"/>
              </a:spcBef>
              <a:spcAft>
                <a:spcPts val="0"/>
              </a:spcAft>
              <a:buClr>
                <a:schemeClr val="accent2"/>
              </a:buClr>
              <a:buSzPts val="3000"/>
              <a:buNone/>
              <a:defRPr sz="3000">
                <a:solidFill>
                  <a:schemeClr val="accent2"/>
                </a:solidFill>
              </a:defRPr>
            </a:lvl7pPr>
            <a:lvl8pPr lvl="7" algn="r" rtl="0">
              <a:spcBef>
                <a:spcPts val="0"/>
              </a:spcBef>
              <a:spcAft>
                <a:spcPts val="0"/>
              </a:spcAft>
              <a:buClr>
                <a:schemeClr val="accent2"/>
              </a:buClr>
              <a:buSzPts val="3000"/>
              <a:buNone/>
              <a:defRPr sz="3000">
                <a:solidFill>
                  <a:schemeClr val="accent2"/>
                </a:solidFill>
              </a:defRPr>
            </a:lvl8pPr>
            <a:lvl9pPr lvl="8" algn="r" rtl="0">
              <a:spcBef>
                <a:spcPts val="0"/>
              </a:spcBef>
              <a:spcAft>
                <a:spcPts val="0"/>
              </a:spcAft>
              <a:buClr>
                <a:schemeClr val="accent2"/>
              </a:buClr>
              <a:buSzPts val="3000"/>
              <a:buNone/>
              <a:defRPr sz="3000">
                <a:solidFill>
                  <a:schemeClr val="accent2"/>
                </a:solidFill>
              </a:defRPr>
            </a:lvl9pPr>
          </a:lstStyle>
          <a:p>
            <a:r>
              <a:t>xx%</a:t>
            </a:r>
          </a:p>
        </p:txBody>
      </p:sp>
      <p:sp>
        <p:nvSpPr>
          <p:cNvPr id="409" name="Google Shape;409;p14"/>
          <p:cNvSpPr txBox="1">
            <a:spLocks noGrp="1"/>
          </p:cNvSpPr>
          <p:nvPr>
            <p:ph type="subTitle" idx="1"/>
          </p:nvPr>
        </p:nvSpPr>
        <p:spPr>
          <a:xfrm>
            <a:off x="5176925" y="1834575"/>
            <a:ext cx="26559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410" name="Google Shape;410;p14"/>
          <p:cNvSpPr txBox="1">
            <a:spLocks noGrp="1"/>
          </p:cNvSpPr>
          <p:nvPr>
            <p:ph type="title" idx="2" hasCustomPrompt="1"/>
          </p:nvPr>
        </p:nvSpPr>
        <p:spPr>
          <a:xfrm>
            <a:off x="4939711" y="2826525"/>
            <a:ext cx="3130200" cy="6921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accent2"/>
              </a:buClr>
              <a:buSzPts val="3000"/>
              <a:buNone/>
              <a:defRPr sz="4000">
                <a:solidFill>
                  <a:schemeClr val="dk1"/>
                </a:solidFill>
              </a:defRPr>
            </a:lvl1pPr>
            <a:lvl2pPr lvl="1" algn="r" rtl="0">
              <a:spcBef>
                <a:spcPts val="0"/>
              </a:spcBef>
              <a:spcAft>
                <a:spcPts val="0"/>
              </a:spcAft>
              <a:buClr>
                <a:schemeClr val="accent2"/>
              </a:buClr>
              <a:buSzPts val="3000"/>
              <a:buNone/>
              <a:defRPr sz="3000">
                <a:solidFill>
                  <a:schemeClr val="accent2"/>
                </a:solidFill>
              </a:defRPr>
            </a:lvl2pPr>
            <a:lvl3pPr lvl="2" algn="r" rtl="0">
              <a:spcBef>
                <a:spcPts val="0"/>
              </a:spcBef>
              <a:spcAft>
                <a:spcPts val="0"/>
              </a:spcAft>
              <a:buClr>
                <a:schemeClr val="accent2"/>
              </a:buClr>
              <a:buSzPts val="3000"/>
              <a:buNone/>
              <a:defRPr sz="3000">
                <a:solidFill>
                  <a:schemeClr val="accent2"/>
                </a:solidFill>
              </a:defRPr>
            </a:lvl3pPr>
            <a:lvl4pPr lvl="3" algn="r" rtl="0">
              <a:spcBef>
                <a:spcPts val="0"/>
              </a:spcBef>
              <a:spcAft>
                <a:spcPts val="0"/>
              </a:spcAft>
              <a:buClr>
                <a:schemeClr val="accent2"/>
              </a:buClr>
              <a:buSzPts val="3000"/>
              <a:buNone/>
              <a:defRPr sz="3000">
                <a:solidFill>
                  <a:schemeClr val="accent2"/>
                </a:solidFill>
              </a:defRPr>
            </a:lvl4pPr>
            <a:lvl5pPr lvl="4" algn="r" rtl="0">
              <a:spcBef>
                <a:spcPts val="0"/>
              </a:spcBef>
              <a:spcAft>
                <a:spcPts val="0"/>
              </a:spcAft>
              <a:buClr>
                <a:schemeClr val="accent2"/>
              </a:buClr>
              <a:buSzPts val="3000"/>
              <a:buNone/>
              <a:defRPr sz="3000">
                <a:solidFill>
                  <a:schemeClr val="accent2"/>
                </a:solidFill>
              </a:defRPr>
            </a:lvl5pPr>
            <a:lvl6pPr lvl="5" algn="r" rtl="0">
              <a:spcBef>
                <a:spcPts val="0"/>
              </a:spcBef>
              <a:spcAft>
                <a:spcPts val="0"/>
              </a:spcAft>
              <a:buClr>
                <a:schemeClr val="accent2"/>
              </a:buClr>
              <a:buSzPts val="3000"/>
              <a:buNone/>
              <a:defRPr sz="3000">
                <a:solidFill>
                  <a:schemeClr val="accent2"/>
                </a:solidFill>
              </a:defRPr>
            </a:lvl6pPr>
            <a:lvl7pPr lvl="6" algn="r" rtl="0">
              <a:spcBef>
                <a:spcPts val="0"/>
              </a:spcBef>
              <a:spcAft>
                <a:spcPts val="0"/>
              </a:spcAft>
              <a:buClr>
                <a:schemeClr val="accent2"/>
              </a:buClr>
              <a:buSzPts val="3000"/>
              <a:buNone/>
              <a:defRPr sz="3000">
                <a:solidFill>
                  <a:schemeClr val="accent2"/>
                </a:solidFill>
              </a:defRPr>
            </a:lvl7pPr>
            <a:lvl8pPr lvl="7" algn="r" rtl="0">
              <a:spcBef>
                <a:spcPts val="0"/>
              </a:spcBef>
              <a:spcAft>
                <a:spcPts val="0"/>
              </a:spcAft>
              <a:buClr>
                <a:schemeClr val="accent2"/>
              </a:buClr>
              <a:buSzPts val="3000"/>
              <a:buNone/>
              <a:defRPr sz="3000">
                <a:solidFill>
                  <a:schemeClr val="accent2"/>
                </a:solidFill>
              </a:defRPr>
            </a:lvl8pPr>
            <a:lvl9pPr lvl="8" algn="r" rtl="0">
              <a:spcBef>
                <a:spcPts val="0"/>
              </a:spcBef>
              <a:spcAft>
                <a:spcPts val="0"/>
              </a:spcAft>
              <a:buClr>
                <a:schemeClr val="accent2"/>
              </a:buClr>
              <a:buSzPts val="3000"/>
              <a:buNone/>
              <a:defRPr sz="3000">
                <a:solidFill>
                  <a:schemeClr val="accent2"/>
                </a:solidFill>
              </a:defRPr>
            </a:lvl9pPr>
          </a:lstStyle>
          <a:p>
            <a:r>
              <a:t>xx%</a:t>
            </a:r>
          </a:p>
        </p:txBody>
      </p:sp>
      <p:sp>
        <p:nvSpPr>
          <p:cNvPr id="411" name="Google Shape;411;p14"/>
          <p:cNvSpPr txBox="1">
            <a:spLocks noGrp="1"/>
          </p:cNvSpPr>
          <p:nvPr>
            <p:ph type="subTitle" idx="3"/>
          </p:nvPr>
        </p:nvSpPr>
        <p:spPr>
          <a:xfrm>
            <a:off x="5176925" y="3452750"/>
            <a:ext cx="26559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lt1"/>
                </a:solidFill>
              </a:defRPr>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645"/>
        <p:cNvGrpSpPr/>
        <p:nvPr/>
      </p:nvGrpSpPr>
      <p:grpSpPr>
        <a:xfrm>
          <a:off x="0" y="0"/>
          <a:ext cx="0" cy="0"/>
          <a:chOff x="0" y="0"/>
          <a:chExt cx="0" cy="0"/>
        </a:xfrm>
      </p:grpSpPr>
      <p:sp>
        <p:nvSpPr>
          <p:cNvPr id="646" name="Google Shape;646;p24"/>
          <p:cNvSpPr txBox="1">
            <a:spLocks noGrp="1"/>
          </p:cNvSpPr>
          <p:nvPr>
            <p:ph type="title"/>
          </p:nvPr>
        </p:nvSpPr>
        <p:spPr>
          <a:xfrm>
            <a:off x="1018650" y="1753411"/>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47" name="Google Shape;647;p24"/>
          <p:cNvSpPr txBox="1">
            <a:spLocks noGrp="1"/>
          </p:cNvSpPr>
          <p:nvPr>
            <p:ph type="subTitle" idx="1"/>
          </p:nvPr>
        </p:nvSpPr>
        <p:spPr>
          <a:xfrm>
            <a:off x="1018650" y="2117186"/>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48" name="Google Shape;648;p24"/>
          <p:cNvSpPr txBox="1">
            <a:spLocks noGrp="1"/>
          </p:cNvSpPr>
          <p:nvPr>
            <p:ph type="title" idx="2"/>
          </p:nvPr>
        </p:nvSpPr>
        <p:spPr>
          <a:xfrm>
            <a:off x="5411700" y="3422225"/>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sz="2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49" name="Google Shape;649;p24"/>
          <p:cNvSpPr txBox="1">
            <a:spLocks noGrp="1"/>
          </p:cNvSpPr>
          <p:nvPr>
            <p:ph type="subTitle" idx="3"/>
          </p:nvPr>
        </p:nvSpPr>
        <p:spPr>
          <a:xfrm>
            <a:off x="5411700" y="3786000"/>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50" name="Google Shape;650;p24"/>
          <p:cNvSpPr txBox="1">
            <a:spLocks noGrp="1"/>
          </p:cNvSpPr>
          <p:nvPr>
            <p:ph type="title" idx="4"/>
          </p:nvPr>
        </p:nvSpPr>
        <p:spPr>
          <a:xfrm>
            <a:off x="5411700" y="1754811"/>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51" name="Google Shape;651;p24"/>
          <p:cNvSpPr txBox="1">
            <a:spLocks noGrp="1"/>
          </p:cNvSpPr>
          <p:nvPr>
            <p:ph type="subTitle" idx="5"/>
          </p:nvPr>
        </p:nvSpPr>
        <p:spPr>
          <a:xfrm>
            <a:off x="5411700" y="2118586"/>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52" name="Google Shape;652;p24"/>
          <p:cNvSpPr txBox="1">
            <a:spLocks noGrp="1"/>
          </p:cNvSpPr>
          <p:nvPr>
            <p:ph type="title" idx="6"/>
          </p:nvPr>
        </p:nvSpPr>
        <p:spPr>
          <a:xfrm>
            <a:off x="713225" y="368825"/>
            <a:ext cx="7698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382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3" name="Google Shape;653;p24"/>
          <p:cNvSpPr/>
          <p:nvPr/>
        </p:nvSpPr>
        <p:spPr>
          <a:xfrm>
            <a:off x="-712980" y="4102300"/>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54" name="Google Shape;654;p24"/>
          <p:cNvSpPr/>
          <p:nvPr/>
        </p:nvSpPr>
        <p:spPr>
          <a:xfrm flipH="1">
            <a:off x="748593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303189" y="7810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736"/>
        <p:cNvGrpSpPr/>
        <p:nvPr/>
      </p:nvGrpSpPr>
      <p:grpSpPr>
        <a:xfrm>
          <a:off x="0" y="0"/>
          <a:ext cx="0" cy="0"/>
          <a:chOff x="0" y="0"/>
          <a:chExt cx="0" cy="0"/>
        </a:xfrm>
      </p:grpSpPr>
      <p:sp>
        <p:nvSpPr>
          <p:cNvPr id="737" name="Google Shape;737;p28"/>
          <p:cNvSpPr/>
          <p:nvPr/>
        </p:nvSpPr>
        <p:spPr>
          <a:xfrm flipH="1">
            <a:off x="351516" y="538775"/>
            <a:ext cx="1108800" cy="1108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8" name="Google Shape;738;p28"/>
          <p:cNvGrpSpPr/>
          <p:nvPr/>
        </p:nvGrpSpPr>
        <p:grpSpPr>
          <a:xfrm flipH="1">
            <a:off x="497229" y="183949"/>
            <a:ext cx="3046829" cy="5435717"/>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8"/>
          <p:cNvGrpSpPr/>
          <p:nvPr/>
        </p:nvGrpSpPr>
        <p:grpSpPr>
          <a:xfrm rot="1325081">
            <a:off x="6147675" y="306895"/>
            <a:ext cx="729403" cy="386556"/>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28"/>
          <p:cNvSpPr/>
          <p:nvPr/>
        </p:nvSpPr>
        <p:spPr>
          <a:xfrm>
            <a:off x="-904868" y="20824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1137980" y="4140975"/>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7172332" y="3393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756"/>
        <p:cNvGrpSpPr/>
        <p:nvPr/>
      </p:nvGrpSpPr>
      <p:grpSpPr>
        <a:xfrm>
          <a:off x="0" y="0"/>
          <a:ext cx="0" cy="0"/>
          <a:chOff x="0" y="0"/>
          <a:chExt cx="0" cy="0"/>
        </a:xfrm>
      </p:grpSpPr>
      <p:sp>
        <p:nvSpPr>
          <p:cNvPr id="757" name="Google Shape;757;p29"/>
          <p:cNvSpPr/>
          <p:nvPr/>
        </p:nvSpPr>
        <p:spPr>
          <a:xfrm rot="10800000">
            <a:off x="7148400" y="3849500"/>
            <a:ext cx="1652700" cy="1476300"/>
          </a:xfrm>
          <a:prstGeom prst="pie">
            <a:avLst>
              <a:gd name="adj1" fmla="val 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9"/>
          <p:cNvSpPr/>
          <p:nvPr/>
        </p:nvSpPr>
        <p:spPr>
          <a:xfrm flipH="1">
            <a:off x="-114081" y="4200525"/>
            <a:ext cx="9315231" cy="239081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9"/>
          <p:cNvSpPr/>
          <p:nvPr/>
        </p:nvSpPr>
        <p:spPr>
          <a:xfrm>
            <a:off x="-55497" y="1562865"/>
            <a:ext cx="1338869" cy="342169"/>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29"/>
          <p:cNvGrpSpPr/>
          <p:nvPr/>
        </p:nvGrpSpPr>
        <p:grpSpPr>
          <a:xfrm>
            <a:off x="7730849" y="3019430"/>
            <a:ext cx="680855" cy="991067"/>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29"/>
          <p:cNvSpPr/>
          <p:nvPr/>
        </p:nvSpPr>
        <p:spPr>
          <a:xfrm>
            <a:off x="7853733" y="3948670"/>
            <a:ext cx="201250" cy="996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6700712" y="428643"/>
            <a:ext cx="3067768" cy="12339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4">
    <p:spTree>
      <p:nvGrpSpPr>
        <p:cNvPr id="1" name="Shape 777"/>
        <p:cNvGrpSpPr/>
        <p:nvPr/>
      </p:nvGrpSpPr>
      <p:grpSpPr>
        <a:xfrm>
          <a:off x="0" y="0"/>
          <a:ext cx="0" cy="0"/>
          <a:chOff x="0" y="0"/>
          <a:chExt cx="0" cy="0"/>
        </a:xfrm>
      </p:grpSpPr>
      <p:grpSp>
        <p:nvGrpSpPr>
          <p:cNvPr id="778" name="Google Shape;778;p30"/>
          <p:cNvGrpSpPr/>
          <p:nvPr/>
        </p:nvGrpSpPr>
        <p:grpSpPr>
          <a:xfrm>
            <a:off x="-33387" y="2905325"/>
            <a:ext cx="9210775" cy="2238126"/>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30"/>
          <p:cNvGrpSpPr/>
          <p:nvPr/>
        </p:nvGrpSpPr>
        <p:grpSpPr>
          <a:xfrm>
            <a:off x="392162" y="82464"/>
            <a:ext cx="8684882" cy="1717270"/>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0"/>
          <p:cNvGrpSpPr/>
          <p:nvPr/>
        </p:nvGrpSpPr>
        <p:grpSpPr>
          <a:xfrm>
            <a:off x="-170980" y="82486"/>
            <a:ext cx="3046829" cy="5435717"/>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CUSTOM_15">
    <p:bg>
      <p:bgPr>
        <a:solidFill>
          <a:schemeClr val="dk1"/>
        </a:solidFill>
        <a:effectLst/>
      </p:bgPr>
    </p:bg>
    <p:spTree>
      <p:nvGrpSpPr>
        <p:cNvPr id="1" name="Shape 795"/>
        <p:cNvGrpSpPr/>
        <p:nvPr/>
      </p:nvGrpSpPr>
      <p:grpSpPr>
        <a:xfrm>
          <a:off x="0" y="0"/>
          <a:ext cx="0" cy="0"/>
          <a:chOff x="0" y="0"/>
          <a:chExt cx="0" cy="0"/>
        </a:xfrm>
      </p:grpSpPr>
      <p:grpSp>
        <p:nvGrpSpPr>
          <p:cNvPr id="796" name="Google Shape;796;p31"/>
          <p:cNvGrpSpPr/>
          <p:nvPr/>
        </p:nvGrpSpPr>
        <p:grpSpPr>
          <a:xfrm rot="-502947" flipH="1">
            <a:off x="7046276" y="265131"/>
            <a:ext cx="2758822" cy="4921896"/>
            <a:chOff x="3734270" y="74249"/>
            <a:chExt cx="3046829" cy="5435717"/>
          </a:xfrm>
        </p:grpSpPr>
        <p:grpSp>
          <p:nvGrpSpPr>
            <p:cNvPr id="797" name="Google Shape;797;p31"/>
            <p:cNvGrpSpPr/>
            <p:nvPr/>
          </p:nvGrpSpPr>
          <p:grpSpPr>
            <a:xfrm rot="312499">
              <a:off x="4269747" y="179454"/>
              <a:ext cx="2417210" cy="2184088"/>
              <a:chOff x="3949525" y="-38550"/>
              <a:chExt cx="2695666" cy="2435690"/>
            </a:xfrm>
          </p:grpSpPr>
          <p:sp>
            <p:nvSpPr>
              <p:cNvPr id="798" name="Google Shape;798;p3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3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31"/>
          <p:cNvGrpSpPr/>
          <p:nvPr/>
        </p:nvGrpSpPr>
        <p:grpSpPr>
          <a:xfrm rot="-240851" flipH="1">
            <a:off x="-1097400" y="3610367"/>
            <a:ext cx="4506349" cy="2582470"/>
            <a:chOff x="1736990" y="7982527"/>
            <a:chExt cx="4506560" cy="2582591"/>
          </a:xfrm>
        </p:grpSpPr>
        <p:sp>
          <p:nvSpPr>
            <p:cNvPr id="808" name="Google Shape;808;p31"/>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1"/>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1"/>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1"/>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1"/>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1"/>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1"/>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1"/>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rgbClr val="0037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rgbClr val="FECC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1"/>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rgbClr val="FF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a:off x="1736990" y="8812166"/>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rgbClr val="2C7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4E9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60" r:id="rId4"/>
    <p:sldLayoutId id="2147483670" r:id="rId5"/>
    <p:sldLayoutId id="2147483674" r:id="rId6"/>
    <p:sldLayoutId id="2147483675" r:id="rId7"/>
    <p:sldLayoutId id="2147483676" r:id="rId8"/>
    <p:sldLayoutId id="2147483677" r:id="rId9"/>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6DC7F6-4E50-A94C-A8EE-F055942B95F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3E40157C-03FE-664A-8A45-D475E49BD9E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550BAA9-3F62-0A44-A15C-9E7EEEAED7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A6E4B90-BE52-9344-9353-22BC0A3CCD24}" type="datetimeFigureOut">
              <a:rPr lang="en-VN" smtClean="0"/>
              <a:t>04/12/2025</a:t>
            </a:fld>
            <a:endParaRPr lang="en-VN"/>
          </a:p>
        </p:txBody>
      </p:sp>
      <p:sp>
        <p:nvSpPr>
          <p:cNvPr id="5" name="Footer Placeholder 4">
            <a:extLst>
              <a:ext uri="{FF2B5EF4-FFF2-40B4-BE49-F238E27FC236}">
                <a16:creationId xmlns:a16="http://schemas.microsoft.com/office/drawing/2014/main" id="{32391377-C0FD-6447-8DEA-5137F797BFD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1AA752B7-DC22-8B4A-98AC-6C81BD685EF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12E2C7-5496-6C4A-B60F-9E3A8B0BCFBF}" type="slidenum">
              <a:rPr lang="en-VN" smtClean="0"/>
              <a:t>‹#›</a:t>
            </a:fld>
            <a:endParaRPr lang="en-VN"/>
          </a:p>
        </p:txBody>
      </p:sp>
    </p:spTree>
    <p:extLst>
      <p:ext uri="{BB962C8B-B14F-4D97-AF65-F5344CB8AC3E}">
        <p14:creationId xmlns:p14="http://schemas.microsoft.com/office/powerpoint/2010/main" val="32042951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0031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4.wav"/><Relationship Id="rId7" Type="http://schemas.openxmlformats.org/officeDocument/2006/relationships/image" Target="../media/image24.png"/><Relationship Id="rId12"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5" Type="http://schemas.microsoft.com/office/2007/relationships/hdphoto" Target="../media/hdphoto7.wdp"/><Relationship Id="rId10" Type="http://schemas.microsoft.com/office/2007/relationships/hdphoto" Target="../media/hdphoto5.wdp"/><Relationship Id="rId4" Type="http://schemas.openxmlformats.org/officeDocument/2006/relationships/audio" Target="../media/audio5.wav"/><Relationship Id="rId9" Type="http://schemas.openxmlformats.org/officeDocument/2006/relationships/image" Target="../media/image25.pn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notesSlide" Target="../notesSlides/notesSlide7.xml"/><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microsoft.com/office/2007/relationships/hdphoto" Target="../media/hdphoto8.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microsoft.com/office/2007/relationships/hdphoto" Target="../media/hdphoto9.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microsoft.com/office/2007/relationships/hdphoto" Target="../media/hdphoto10.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microsoft.com/office/2007/relationships/hdphoto" Target="../media/hdphoto11.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4.xml"/><Relationship Id="rId1" Type="http://schemas.openxmlformats.org/officeDocument/2006/relationships/slideLayout" Target="../slideLayouts/slideLayout21.xml"/><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1.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4.xml"/><Relationship Id="rId1" Type="http://schemas.openxmlformats.org/officeDocument/2006/relationships/slideLayout" Target="../slideLayouts/slideLayout21.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4.xml"/><Relationship Id="rId1" Type="http://schemas.openxmlformats.org/officeDocument/2006/relationships/slideLayout" Target="../slideLayouts/slideLayout21.xml"/><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48.png"/><Relationship Id="rId3" Type="http://schemas.openxmlformats.org/officeDocument/2006/relationships/image" Target="../media/image45.jpg"/><Relationship Id="rId7" Type="http://schemas.openxmlformats.org/officeDocument/2006/relationships/slide" Target="slide28.xml"/><Relationship Id="rId12" Type="http://schemas.microsoft.com/office/2007/relationships/hdphoto" Target="../media/hdphoto14.wdp"/><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slide" Target="slide27.xml"/><Relationship Id="rId11" Type="http://schemas.openxmlformats.org/officeDocument/2006/relationships/image" Target="../media/image47.png"/><Relationship Id="rId5" Type="http://schemas.microsoft.com/office/2007/relationships/hdphoto" Target="../media/hdphoto13.wdp"/><Relationship Id="rId10" Type="http://schemas.openxmlformats.org/officeDocument/2006/relationships/slide" Target="slide31.xml"/><Relationship Id="rId4" Type="http://schemas.openxmlformats.org/officeDocument/2006/relationships/image" Target="../media/image46.png"/><Relationship Id="rId9" Type="http://schemas.openxmlformats.org/officeDocument/2006/relationships/slide" Target="slide30.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45.jpg"/><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23.xml"/><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45.jpg"/><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audio" Target="../media/audio1.wav"/><Relationship Id="rId10" Type="http://schemas.microsoft.com/office/2007/relationships/hdphoto" Target="../media/hdphoto1.wdp"/><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45.jpg"/><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0.png"/><Relationship Id="rId7"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23.xml"/><Relationship Id="rId6" Type="http://schemas.microsoft.com/office/2007/relationships/hdphoto" Target="../media/hdphoto13.wdp"/><Relationship Id="rId5" Type="http://schemas.openxmlformats.org/officeDocument/2006/relationships/image" Target="../media/image46.png"/><Relationship Id="rId4" Type="http://schemas.microsoft.com/office/2007/relationships/hdphoto" Target="../media/hdphoto15.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2.png"/><Relationship Id="rId1" Type="http://schemas.openxmlformats.org/officeDocument/2006/relationships/slideLayout" Target="../slideLayouts/slideLayout21.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1.xml"/><Relationship Id="rId5" Type="http://schemas.openxmlformats.org/officeDocument/2006/relationships/image" Target="../media/image1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11.xml"/><Relationship Id="rId5" Type="http://schemas.openxmlformats.org/officeDocument/2006/relationships/image" Target="../media/image1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Layout" Target="../slideLayouts/slideLayout11.xml"/><Relationship Id="rId7" Type="http://schemas.openxmlformats.org/officeDocument/2006/relationships/image" Target="../media/image16.jp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Layout" Target="../slideLayouts/slideLayout11.xml"/><Relationship Id="rId5" Type="http://schemas.openxmlformats.org/officeDocument/2006/relationships/image" Target="../media/image10.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041B27F6-AA0F-797A-5789-375023A34562}"/>
              </a:ext>
            </a:extLst>
          </p:cNvPr>
          <p:cNvSpPr txBox="1"/>
          <p:nvPr/>
        </p:nvSpPr>
        <p:spPr>
          <a:xfrm>
            <a:off x="0" y="386536"/>
            <a:ext cx="9144000" cy="43704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002060"/>
                </a:solidFill>
                <a:latin typeface="Times New Roman" panose="02020603050405020304" pitchFamily="18" charset="0"/>
                <a:cs typeface="Times New Roman" panose="02020603050405020304" pitchFamily="18" charset="0"/>
              </a:rPr>
              <a:t>UBND QUẬN HẢI AN</a:t>
            </a:r>
          </a:p>
          <a:p>
            <a:pPr algn="ctr"/>
            <a:r>
              <a:rPr lang="en-US" sz="2400" dirty="0">
                <a:solidFill>
                  <a:srgbClr val="002060"/>
                </a:solidFill>
                <a:latin typeface="Times New Roman" panose="02020603050405020304" pitchFamily="18" charset="0"/>
                <a:cs typeface="Times New Roman" panose="02020603050405020304" pitchFamily="18" charset="0"/>
              </a:rPr>
              <a:t>TRƯỜNG TIỂU HỌC ĐẰNG HẢI</a:t>
            </a:r>
          </a:p>
          <a:p>
            <a:pPr algn="ctr"/>
            <a:endParaRPr lang="en-US" sz="2400" dirty="0">
              <a:solidFill>
                <a:schemeClr val="tx2">
                  <a:lumMod val="50000"/>
                </a:schemeClr>
              </a:solidFill>
              <a:latin typeface="Times New Roman" panose="02020603050405020304" pitchFamily="18" charset="0"/>
              <a:cs typeface="Times New Roman" panose="02020603050405020304" pitchFamily="18" charset="0"/>
            </a:endParaRPr>
          </a:p>
          <a:p>
            <a:pPr algn="ctr"/>
            <a:endParaRPr lang="en-US" sz="2400" dirty="0">
              <a:solidFill>
                <a:schemeClr val="tx2">
                  <a:lumMod val="50000"/>
                </a:schemeClr>
              </a:solidFill>
              <a:latin typeface="Times New Roman" panose="02020603050405020304" pitchFamily="18" charset="0"/>
              <a:cs typeface="Times New Roman" panose="02020603050405020304" pitchFamily="18" charset="0"/>
            </a:endParaRPr>
          </a:p>
          <a:p>
            <a:pPr algn="ctr"/>
            <a:r>
              <a:rPr lang="en-US" sz="4000" dirty="0">
                <a:solidFill>
                  <a:srgbClr val="C00000"/>
                </a:solidFill>
                <a:latin typeface="Times New Roman" panose="02020603050405020304" pitchFamily="18" charset="0"/>
                <a:cs typeface="Times New Roman" panose="02020603050405020304" pitchFamily="18" charset="0"/>
              </a:rPr>
              <a:t>LỊCH SỬ VÀ ĐỊA LÍ LỚP 5</a:t>
            </a:r>
          </a:p>
          <a:p>
            <a:pPr algn="ctr"/>
            <a:endParaRPr lang="en-US" sz="2400" dirty="0">
              <a:solidFill>
                <a:schemeClr val="tx2">
                  <a:lumMod val="50000"/>
                </a:schemeClr>
              </a:solidFill>
              <a:latin typeface="Times New Roman" panose="02020603050405020304" pitchFamily="18" charset="0"/>
              <a:cs typeface="Times New Roman" panose="02020603050405020304" pitchFamily="18" charset="0"/>
            </a:endParaRPr>
          </a:p>
          <a:p>
            <a:pPr algn="ctr"/>
            <a:endParaRPr lang="en-US" sz="2400" dirty="0">
              <a:solidFill>
                <a:schemeClr val="tx2">
                  <a:lumMod val="50000"/>
                </a:schemeClr>
              </a:solidFill>
              <a:latin typeface="Times New Roman" panose="02020603050405020304" pitchFamily="18" charset="0"/>
              <a:cs typeface="Times New Roman" panose="02020603050405020304" pitchFamily="18" charset="0"/>
            </a:endParaRPr>
          </a:p>
          <a:p>
            <a:pPr algn="ctr"/>
            <a:r>
              <a:rPr lang="en-US" sz="4000" dirty="0">
                <a:solidFill>
                  <a:schemeClr val="bg1">
                    <a:lumMod val="10000"/>
                  </a:schemeClr>
                </a:solidFill>
                <a:latin typeface="Times New Roman" panose="02020603050405020304" pitchFamily="18" charset="0"/>
                <a:cs typeface="Times New Roman" panose="02020603050405020304" pitchFamily="18" charset="0"/>
              </a:rPr>
              <a:t>CÁC CHÂU LỤC VÀ ĐẠI DƯƠNG</a:t>
            </a:r>
          </a:p>
          <a:p>
            <a:pPr algn="ctr"/>
            <a:r>
              <a:rPr lang="en-US" sz="4000" dirty="0">
                <a:solidFill>
                  <a:schemeClr val="bg1">
                    <a:lumMod val="10000"/>
                  </a:schemeClr>
                </a:solidFill>
                <a:latin typeface="Times New Roman" panose="02020603050405020304" pitchFamily="18" charset="0"/>
                <a:cs typeface="Times New Roman" panose="02020603050405020304" pitchFamily="18" charset="0"/>
              </a:rPr>
              <a:t>TRÊN THẾ GIỚI (TIẾT 5)</a:t>
            </a:r>
          </a:p>
          <a:p>
            <a:pPr algn="ctr"/>
            <a:endParaRPr lang="en-US"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3342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53B41E-F722-DA4A-9E27-CD98A2734BEE}"/>
              </a:ext>
            </a:extLst>
          </p:cNvPr>
          <p:cNvPicPr>
            <a:picLocks noChangeAspect="1"/>
          </p:cNvPicPr>
          <p:nvPr/>
        </p:nvPicPr>
        <p:blipFill>
          <a:blip r:embed="rId5"/>
          <a:stretch>
            <a:fillRect/>
          </a:stretch>
        </p:blipFill>
        <p:spPr>
          <a:xfrm>
            <a:off x="0" y="0"/>
            <a:ext cx="9144000" cy="5143500"/>
          </a:xfrm>
          <a:prstGeom prst="rect">
            <a:avLst/>
          </a:prstGeom>
        </p:spPr>
      </p:pic>
      <p:pic>
        <p:nvPicPr>
          <p:cNvPr id="3074" name="Picture 2">
            <a:extLst>
              <a:ext uri="{FF2B5EF4-FFF2-40B4-BE49-F238E27FC236}">
                <a16:creationId xmlns:a16="http://schemas.microsoft.com/office/drawing/2014/main" id="{5EDFF8A0-682F-B840-BC86-4D32F69890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552" y="2763728"/>
            <a:ext cx="3125863" cy="19048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B8CF55-AAE5-7E48-A0C0-A08F23F5320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50000" y1="62778" x2="50000" y2="62778"/>
                      </a14:backgroundRemoval>
                    </a14:imgEffect>
                  </a14:imgLayer>
                </a14:imgProps>
              </a:ext>
            </a:extLst>
          </a:blip>
          <a:srcRect l="19797" t="23180" r="16762" b="25333"/>
          <a:stretch/>
        </p:blipFill>
        <p:spPr>
          <a:xfrm>
            <a:off x="662171" y="2543626"/>
            <a:ext cx="2451113" cy="2148410"/>
          </a:xfrm>
          <a:prstGeom prst="rect">
            <a:avLst/>
          </a:prstGeom>
        </p:spPr>
      </p:pic>
      <p:sp>
        <p:nvSpPr>
          <p:cNvPr id="19" name="Rounded Rectangle 18">
            <a:extLst>
              <a:ext uri="{FF2B5EF4-FFF2-40B4-BE49-F238E27FC236}">
                <a16:creationId xmlns:a16="http://schemas.microsoft.com/office/drawing/2014/main" id="{0314DEAF-FA23-4A44-88A9-3373983E5CBB}"/>
              </a:ext>
            </a:extLst>
          </p:cNvPr>
          <p:cNvSpPr/>
          <p:nvPr/>
        </p:nvSpPr>
        <p:spPr>
          <a:xfrm>
            <a:off x="104976" y="827460"/>
            <a:ext cx="9057880" cy="8887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4050" b="1" kern="1200" dirty="0">
                <a:solidFill>
                  <a:prstClr val="white"/>
                </a:solidFill>
                <a:effectLst>
                  <a:glow rad="294159">
                    <a:srgbClr val="FFC000">
                      <a:alpha val="40000"/>
                    </a:srgbClr>
                  </a:glow>
                </a:effectLst>
                <a:latin typeface="Arial" panose="020B0604020202020204"/>
              </a:rPr>
              <a:t>Chúc mừng bạn đã vượt qua </a:t>
            </a:r>
          </a:p>
          <a:p>
            <a:pPr algn="ctr" defTabSz="685800">
              <a:buClrTx/>
            </a:pPr>
            <a:r>
              <a:rPr lang="en-VN" sz="4050" b="1" kern="1200" dirty="0">
                <a:solidFill>
                  <a:prstClr val="white"/>
                </a:solidFill>
                <a:effectLst>
                  <a:glow rad="294159">
                    <a:srgbClr val="FFC000">
                      <a:alpha val="40000"/>
                    </a:srgbClr>
                  </a:glow>
                </a:effectLst>
                <a:latin typeface="Arial" panose="020B0604020202020204"/>
              </a:rPr>
              <a:t>tất cả các thử thách!</a:t>
            </a:r>
          </a:p>
        </p:txBody>
      </p:sp>
      <p:pic>
        <p:nvPicPr>
          <p:cNvPr id="23" name="Picture 22">
            <a:extLst>
              <a:ext uri="{FF2B5EF4-FFF2-40B4-BE49-F238E27FC236}">
                <a16:creationId xmlns:a16="http://schemas.microsoft.com/office/drawing/2014/main" id="{3CD86232-8633-3B4C-937D-EDC30C0BD64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7000" y1="36004" x2="27000" y2="36004"/>
                        <a14:foregroundMark x1="27000" y1="36004" x2="27000" y2="36004"/>
                        <a14:foregroundMark x1="25800" y1="37355" x2="25800" y2="37355"/>
                        <a14:foregroundMark x1="25600" y1="37355" x2="25600" y2="37355"/>
                        <a14:foregroundMark x1="24800" y1="37355" x2="24800" y2="37355"/>
                        <a14:foregroundMark x1="24800" y1="37355" x2="24800" y2="37355"/>
                        <a14:foregroundMark x1="27300" y1="34749" x2="24300" y2="38610"/>
                        <a14:backgroundMark x1="20000" y1="41023" x2="20000" y2="41023"/>
                        <a14:backgroundMark x1="20000" y1="41023" x2="20000" y2="41023"/>
                        <a14:backgroundMark x1="22706" y1="37620" x2="21000" y2="38417"/>
                        <a14:backgroundMark x1="25145" y1="34795" x2="17300" y2="39961"/>
                        <a14:backgroundMark x1="23615" y1="38185" x2="23300" y2="38610"/>
                        <a14:backgroundMark x1="26200" y1="32819" x2="23500" y2="33977"/>
                        <a14:backgroundMark x1="28300" y1="33205" x2="27190" y2="34681"/>
                      </a14:backgroundRemoval>
                    </a14:imgEffect>
                  </a14:imgLayer>
                </a14:imgProps>
              </a:ext>
            </a:extLst>
          </a:blip>
          <a:stretch>
            <a:fillRect/>
          </a:stretch>
        </p:blipFill>
        <p:spPr>
          <a:xfrm>
            <a:off x="3467330" y="2778981"/>
            <a:ext cx="2333172" cy="2417166"/>
          </a:xfrm>
          <a:prstGeom prst="rect">
            <a:avLst/>
          </a:prstGeom>
        </p:spPr>
      </p:pic>
      <p:pic>
        <p:nvPicPr>
          <p:cNvPr id="18" name="Picture 17">
            <a:extLst>
              <a:ext uri="{FF2B5EF4-FFF2-40B4-BE49-F238E27FC236}">
                <a16:creationId xmlns:a16="http://schemas.microsoft.com/office/drawing/2014/main" id="{D3025198-0695-8F4D-805F-7622D1A8340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874" b="90418" l="2700" r="98400">
                        <a14:foregroundMark x1="7500" y1="27727" x2="7500" y2="27727"/>
                        <a14:foregroundMark x1="7300" y1="27727" x2="7300" y2="27727"/>
                        <a14:foregroundMark x1="2800" y1="34047" x2="2800" y2="34047"/>
                        <a14:foregroundMark x1="2800" y1="34047" x2="2800" y2="34047"/>
                        <a14:foregroundMark x1="22200" y1="87156" x2="22200" y2="87156"/>
                        <a14:foregroundMark x1="22200" y1="87156" x2="22200" y2="87156"/>
                        <a14:foregroundMark x1="63600" y1="31397" x2="63600" y2="31397"/>
                        <a14:foregroundMark x1="63600" y1="31397" x2="63600" y2="31397"/>
                        <a14:foregroundMark x1="49500" y1="31397" x2="49500" y2="31397"/>
                        <a14:foregroundMark x1="49500" y1="31397" x2="49500" y2="31397"/>
                        <a14:foregroundMark x1="25800" y1="20897" x2="68400" y2="12640"/>
                        <a14:foregroundMark x1="68400" y1="12640" x2="71100" y2="11723"/>
                        <a14:foregroundMark x1="16900" y1="25892" x2="16900" y2="25892"/>
                        <a14:foregroundMark x1="16900" y1="25892" x2="16900" y2="25892"/>
                        <a14:foregroundMark x1="13500" y1="21713" x2="22400" y2="40571"/>
                        <a14:foregroundMark x1="11100" y1="19878" x2="11100" y2="19878"/>
                        <a14:foregroundMark x1="11100" y1="19878" x2="11100" y2="19878"/>
                        <a14:foregroundMark x1="10300" y1="21101" x2="10300" y2="21101"/>
                        <a14:foregroundMark x1="10300" y1="21101" x2="10300" y2="21101"/>
                        <a14:foregroundMark x1="9500" y1="21305" x2="11700" y2="20489"/>
                        <a14:foregroundMark x1="72900" y1="3874" x2="79200" y2="18960"/>
                        <a14:foregroundMark x1="79200" y1="18960" x2="86600" y2="30989"/>
                        <a14:foregroundMark x1="94400" y1="43527" x2="94400" y2="43527"/>
                        <a14:foregroundMark x1="94400" y1="43527" x2="94400" y2="43527"/>
                        <a14:foregroundMark x1="98400" y1="43119" x2="98400" y2="43119"/>
                        <a14:foregroundMark x1="98200" y1="43119" x2="98200" y2="43119"/>
                        <a14:foregroundMark x1="21000" y1="90418" x2="21000" y2="90418"/>
                        <a14:foregroundMark x1="21000" y1="90418" x2="21000" y2="90418"/>
                      </a14:backgroundRemoval>
                    </a14:imgEffect>
                  </a14:imgLayer>
                </a14:imgProps>
              </a:ext>
            </a:extLst>
          </a:blip>
          <a:stretch>
            <a:fillRect/>
          </a:stretch>
        </p:blipFill>
        <p:spPr>
          <a:xfrm>
            <a:off x="3613395" y="2625315"/>
            <a:ext cx="2333172" cy="2288842"/>
          </a:xfrm>
          <a:prstGeom prst="rect">
            <a:avLst/>
          </a:prstGeom>
        </p:spPr>
      </p:pic>
      <p:pic>
        <p:nvPicPr>
          <p:cNvPr id="3076" name="Picture 4" descr="Ghost, spooky, halloween icon - Free download on Iconfinder">
            <a:extLst>
              <a:ext uri="{FF2B5EF4-FFF2-40B4-BE49-F238E27FC236}">
                <a16:creationId xmlns:a16="http://schemas.microsoft.com/office/drawing/2014/main" id="{7325BC97-F95A-C14C-8F51-A5F0C791A3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84413" y="2347729"/>
            <a:ext cx="2641502" cy="26415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9996510-E154-EC45-ACEE-71FEE306415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backgroundMark x1="51000" y1="79630" x2="51000" y2="79630"/>
                        <a14:backgroundMark x1="51000" y1="79630" x2="51000" y2="79630"/>
                      </a14:backgroundRemoval>
                    </a14:imgEffect>
                  </a14:imgLayer>
                </a14:imgProps>
              </a:ext>
            </a:extLst>
          </a:blip>
          <a:stretch>
            <a:fillRect/>
          </a:stretch>
        </p:blipFill>
        <p:spPr>
          <a:xfrm>
            <a:off x="6092632" y="2353461"/>
            <a:ext cx="2641502" cy="2852822"/>
          </a:xfrm>
          <a:prstGeom prst="rect">
            <a:avLst/>
          </a:prstGeom>
        </p:spPr>
      </p:pic>
    </p:spTree>
    <p:extLst>
      <p:ext uri="{BB962C8B-B14F-4D97-AF65-F5344CB8AC3E}">
        <p14:creationId xmlns:p14="http://schemas.microsoft.com/office/powerpoint/2010/main" val="294431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3" presetClass="exit" presetSubtype="32" fill="hold" nodeType="click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set>
                                      <p:cBhvr>
                                        <p:cTn id="31" dur="1" fill="hold">
                                          <p:stCondLst>
                                            <p:cond delay="499"/>
                                          </p:stCondLst>
                                        </p:cTn>
                                        <p:tgtEl>
                                          <p:spTgt spid="9"/>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3074"/>
                                        </p:tgtEl>
                                        <p:attrNameLst>
                                          <p:attrName>style.visibility</p:attrName>
                                        </p:attrNameLst>
                                      </p:cBhvr>
                                      <p:to>
                                        <p:strVal val="visible"/>
                                      </p:to>
                                    </p:set>
                                    <p:anim calcmode="lin" valueType="num">
                                      <p:cBhvr>
                                        <p:cTn id="34" dur="500" fill="hold"/>
                                        <p:tgtEl>
                                          <p:spTgt spid="3074"/>
                                        </p:tgtEl>
                                        <p:attrNameLst>
                                          <p:attrName>ppt_w</p:attrName>
                                        </p:attrNameLst>
                                      </p:cBhvr>
                                      <p:tavLst>
                                        <p:tav tm="0">
                                          <p:val>
                                            <p:fltVal val="0"/>
                                          </p:val>
                                        </p:tav>
                                        <p:tav tm="100000">
                                          <p:val>
                                            <p:strVal val="#ppt_w"/>
                                          </p:val>
                                        </p:tav>
                                      </p:tavLst>
                                    </p:anim>
                                    <p:anim calcmode="lin" valueType="num">
                                      <p:cBhvr>
                                        <p:cTn id="35" dur="500" fill="hold"/>
                                        <p:tgtEl>
                                          <p:spTgt spid="3074"/>
                                        </p:tgtEl>
                                        <p:attrNameLst>
                                          <p:attrName>ppt_h</p:attrName>
                                        </p:attrNameLst>
                                      </p:cBhvr>
                                      <p:tavLst>
                                        <p:tav tm="0">
                                          <p:val>
                                            <p:fltVal val="0"/>
                                          </p:val>
                                        </p:tav>
                                        <p:tav tm="100000">
                                          <p:val>
                                            <p:strVal val="#ppt_h"/>
                                          </p:val>
                                        </p:tav>
                                      </p:tavLst>
                                    </p:anim>
                                    <p:animEffect transition="in" filter="fade">
                                      <p:cBhvr>
                                        <p:cTn id="36" dur="500"/>
                                        <p:tgtEl>
                                          <p:spTgt spid="3074"/>
                                        </p:tgtEl>
                                      </p:cBhvr>
                                    </p:animEffect>
                                  </p:childTnLst>
                                  <p:subTnLst>
                                    <p:audio>
                                      <p:cMediaNode>
                                        <p:cTn display="0" masterRel="sameClick">
                                          <p:stCondLst>
                                            <p:cond evt="begin" delay="0">
                                              <p:tn val="32"/>
                                            </p:cond>
                                          </p:stCondLst>
                                          <p:endCondLst>
                                            <p:cond evt="onStopAudio" delay="0">
                                              <p:tgtEl>
                                                <p:sldTgt/>
                                              </p:tgtEl>
                                            </p:cond>
                                          </p:endCondLst>
                                        </p:cTn>
                                        <p:tgtEl>
                                          <p:sndTgt r:embed="rId3" name="349201__hotlavaman__magic-mallet.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18"/>
                                        </p:tgtEl>
                                        <p:attrNameLst>
                                          <p:attrName>ppt_w</p:attrName>
                                        </p:attrNameLst>
                                      </p:cBhvr>
                                      <p:tavLst>
                                        <p:tav tm="0">
                                          <p:val>
                                            <p:strVal val="ppt_w"/>
                                          </p:val>
                                        </p:tav>
                                        <p:tav tm="100000">
                                          <p:val>
                                            <p:fltVal val="0"/>
                                          </p:val>
                                        </p:tav>
                                      </p:tavLst>
                                    </p:anim>
                                    <p:anim calcmode="lin" valueType="num">
                                      <p:cBhvr>
                                        <p:cTn id="42" dur="500"/>
                                        <p:tgtEl>
                                          <p:spTgt spid="18"/>
                                        </p:tgtEl>
                                        <p:attrNameLst>
                                          <p:attrName>ppt_h</p:attrName>
                                        </p:attrNameLst>
                                      </p:cBhvr>
                                      <p:tavLst>
                                        <p:tav tm="0">
                                          <p:val>
                                            <p:strVal val="ppt_h"/>
                                          </p:val>
                                        </p:tav>
                                        <p:tav tm="100000">
                                          <p:val>
                                            <p:fltVal val="0"/>
                                          </p:val>
                                        </p:tav>
                                      </p:tavLst>
                                    </p:anim>
                                    <p:set>
                                      <p:cBhvr>
                                        <p:cTn id="43" dur="1" fill="hold">
                                          <p:stCondLst>
                                            <p:cond delay="499"/>
                                          </p:stCondLst>
                                        </p:cTn>
                                        <p:tgtEl>
                                          <p:spTgt spid="18"/>
                                        </p:tgtEl>
                                        <p:attrNameLst>
                                          <p:attrName>style.visibility</p:attrName>
                                        </p:attrNameLst>
                                      </p:cBhvr>
                                      <p:to>
                                        <p:strVal val="hidden"/>
                                      </p:to>
                                    </p:se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subTnLst>
                                    <p:audio>
                                      <p:cMediaNode>
                                        <p:cTn display="0" masterRel="sameClick">
                                          <p:stCondLst>
                                            <p:cond evt="begin" delay="0">
                                              <p:tn val="44"/>
                                            </p:cond>
                                          </p:stCondLst>
                                          <p:endCondLst>
                                            <p:cond evt="onStopAudio" delay="0">
                                              <p:tgtEl>
                                                <p:sldTgt/>
                                              </p:tgtEl>
                                            </p:cond>
                                          </p:endCondLst>
                                        </p:cTn>
                                        <p:tgtEl>
                                          <p:sndTgt r:embed="rId3" name="349201__hotlavaman__magic-mallet.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500"/>
                                        <p:tgtEl>
                                          <p:spTgt spid="21"/>
                                        </p:tgtEl>
                                        <p:attrNameLst>
                                          <p:attrName>ppt_w</p:attrName>
                                        </p:attrNameLst>
                                      </p:cBhvr>
                                      <p:tavLst>
                                        <p:tav tm="0">
                                          <p:val>
                                            <p:strVal val="ppt_w"/>
                                          </p:val>
                                        </p:tav>
                                        <p:tav tm="100000">
                                          <p:val>
                                            <p:fltVal val="0"/>
                                          </p:val>
                                        </p:tav>
                                      </p:tavLst>
                                    </p:anim>
                                    <p:anim calcmode="lin" valueType="num">
                                      <p:cBhvr>
                                        <p:cTn id="54" dur="500"/>
                                        <p:tgtEl>
                                          <p:spTgt spid="21"/>
                                        </p:tgtEl>
                                        <p:attrNameLst>
                                          <p:attrName>ppt_h</p:attrName>
                                        </p:attrNameLst>
                                      </p:cBhvr>
                                      <p:tavLst>
                                        <p:tav tm="0">
                                          <p:val>
                                            <p:strVal val="ppt_h"/>
                                          </p:val>
                                        </p:tav>
                                        <p:tav tm="100000">
                                          <p:val>
                                            <p:fltVal val="0"/>
                                          </p:val>
                                        </p:tav>
                                      </p:tavLst>
                                    </p:anim>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par>
                                <p:cTn id="57" presetID="53" presetClass="entr" presetSubtype="16" fill="hold" nodeType="withEffect">
                                  <p:stCondLst>
                                    <p:cond delay="0"/>
                                  </p:stCondLst>
                                  <p:childTnLst>
                                    <p:set>
                                      <p:cBhvr>
                                        <p:cTn id="58" dur="1" fill="hold">
                                          <p:stCondLst>
                                            <p:cond delay="0"/>
                                          </p:stCondLst>
                                        </p:cTn>
                                        <p:tgtEl>
                                          <p:spTgt spid="3076"/>
                                        </p:tgtEl>
                                        <p:attrNameLst>
                                          <p:attrName>style.visibility</p:attrName>
                                        </p:attrNameLst>
                                      </p:cBhvr>
                                      <p:to>
                                        <p:strVal val="visible"/>
                                      </p:to>
                                    </p:set>
                                    <p:anim calcmode="lin" valueType="num">
                                      <p:cBhvr>
                                        <p:cTn id="59" dur="500" fill="hold"/>
                                        <p:tgtEl>
                                          <p:spTgt spid="3076"/>
                                        </p:tgtEl>
                                        <p:attrNameLst>
                                          <p:attrName>ppt_w</p:attrName>
                                        </p:attrNameLst>
                                      </p:cBhvr>
                                      <p:tavLst>
                                        <p:tav tm="0">
                                          <p:val>
                                            <p:fltVal val="0"/>
                                          </p:val>
                                        </p:tav>
                                        <p:tav tm="100000">
                                          <p:val>
                                            <p:strVal val="#ppt_w"/>
                                          </p:val>
                                        </p:tav>
                                      </p:tavLst>
                                    </p:anim>
                                    <p:anim calcmode="lin" valueType="num">
                                      <p:cBhvr>
                                        <p:cTn id="60" dur="500" fill="hold"/>
                                        <p:tgtEl>
                                          <p:spTgt spid="3076"/>
                                        </p:tgtEl>
                                        <p:attrNameLst>
                                          <p:attrName>ppt_h</p:attrName>
                                        </p:attrNameLst>
                                      </p:cBhvr>
                                      <p:tavLst>
                                        <p:tav tm="0">
                                          <p:val>
                                            <p:fltVal val="0"/>
                                          </p:val>
                                        </p:tav>
                                        <p:tav tm="100000">
                                          <p:val>
                                            <p:strVal val="#ppt_h"/>
                                          </p:val>
                                        </p:tav>
                                      </p:tavLst>
                                    </p:anim>
                                    <p:animEffect transition="in" filter="fade">
                                      <p:cBhvr>
                                        <p:cTn id="61" dur="500"/>
                                        <p:tgtEl>
                                          <p:spTgt spid="3076"/>
                                        </p:tgtEl>
                                      </p:cBhvr>
                                    </p:animEffect>
                                  </p:childTnLst>
                                  <p:subTnLst>
                                    <p:audio>
                                      <p:cMediaNode>
                                        <p:cTn display="0" masterRel="sameClick">
                                          <p:stCondLst>
                                            <p:cond evt="begin" delay="0">
                                              <p:tn val="57"/>
                                            </p:cond>
                                          </p:stCondLst>
                                          <p:endCondLst>
                                            <p:cond evt="onStopAudio" delay="0">
                                              <p:tgtEl>
                                                <p:sldTgt/>
                                              </p:tgtEl>
                                            </p:cond>
                                          </p:endCondLst>
                                        </p:cTn>
                                        <p:tgtEl>
                                          <p:sndTgt r:embed="rId4" name="540686__metrostock99__boo-and-laugh.wav"/>
                                        </p:tgtEl>
                                      </p:cMediaNode>
                                    </p:audio>
                                  </p:subTnLst>
                                </p:cTn>
                              </p:par>
                            </p:childTnLst>
                          </p:cTn>
                        </p:par>
                      </p:childTnLst>
                    </p:cTn>
                  </p:par>
                </p:childTnLst>
              </p:cTn>
              <p:nextCondLst>
                <p:cond evt="onClick" delay="0">
                  <p:tgtEl>
                    <p:spTgt spid="21"/>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853"/>
        <p:cNvGrpSpPr/>
        <p:nvPr/>
      </p:nvGrpSpPr>
      <p:grpSpPr>
        <a:xfrm>
          <a:off x="0" y="0"/>
          <a:ext cx="0" cy="0"/>
          <a:chOff x="0" y="0"/>
          <a:chExt cx="0" cy="0"/>
        </a:xfrm>
      </p:grpSpPr>
      <p:pic>
        <p:nvPicPr>
          <p:cNvPr id="7" name="Picture 6">
            <a:extLst>
              <a:ext uri="{FF2B5EF4-FFF2-40B4-BE49-F238E27FC236}">
                <a16:creationId xmlns:a16="http://schemas.microsoft.com/office/drawing/2014/main" id="{EDBDCBC0-1F13-3B46-897B-74F031C2079E}"/>
              </a:ext>
            </a:extLst>
          </p:cNvPr>
          <p:cNvPicPr>
            <a:picLocks noChangeAspect="1"/>
          </p:cNvPicPr>
          <p:nvPr/>
        </p:nvPicPr>
        <p:blipFill>
          <a:blip r:embed="rId5"/>
          <a:stretch>
            <a:fillRect/>
          </a:stretch>
        </p:blipFill>
        <p:spPr>
          <a:xfrm>
            <a:off x="2974731" y="332742"/>
            <a:ext cx="1384300" cy="927100"/>
          </a:xfrm>
          <a:prstGeom prst="rect">
            <a:avLst/>
          </a:prstGeom>
        </p:spPr>
      </p:pic>
      <p:pic>
        <p:nvPicPr>
          <p:cNvPr id="208" name="Cartoon Music (3).mp3" descr="Cartoon Music (3).mp3">
            <a:hlinkClick r:id="" action="ppaction://media"/>
            <a:extLst>
              <a:ext uri="{FF2B5EF4-FFF2-40B4-BE49-F238E27FC236}">
                <a16:creationId xmlns:a16="http://schemas.microsoft.com/office/drawing/2014/main" id="{DB8C7754-014D-6A43-B064-E24586E5E4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01" y="4909874"/>
            <a:ext cx="294613" cy="294613"/>
          </a:xfrm>
          <a:prstGeom prst="rect">
            <a:avLst/>
          </a:prstGeom>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r="10140" b="16405"/>
          <a:stretch/>
        </p:blipFill>
        <p:spPr>
          <a:xfrm>
            <a:off x="3633208" y="2018581"/>
            <a:ext cx="5510792" cy="3185906"/>
          </a:xfrm>
          <a:prstGeom prst="rect">
            <a:avLst/>
          </a:prstGeom>
        </p:spPr>
      </p:pic>
      <p:pic>
        <p:nvPicPr>
          <p:cNvPr id="4" name="Picture 3">
            <a:extLst>
              <a:ext uri="{FF2B5EF4-FFF2-40B4-BE49-F238E27FC236}">
                <a16:creationId xmlns:a16="http://schemas.microsoft.com/office/drawing/2014/main" id="{DD0ACAF6-8512-19AD-637A-C9E8ED3ED055}"/>
              </a:ext>
            </a:extLst>
          </p:cNvPr>
          <p:cNvPicPr>
            <a:picLocks noChangeAspect="1"/>
          </p:cNvPicPr>
          <p:nvPr/>
        </p:nvPicPr>
        <p:blipFill>
          <a:blip r:embed="rId8"/>
          <a:stretch>
            <a:fillRect/>
          </a:stretch>
        </p:blipFill>
        <p:spPr>
          <a:xfrm>
            <a:off x="1300357" y="332742"/>
            <a:ext cx="3731075" cy="646232"/>
          </a:xfrm>
          <a:prstGeom prst="rect">
            <a:avLst/>
          </a:prstGeom>
        </p:spPr>
      </p:pic>
      <p:pic>
        <p:nvPicPr>
          <p:cNvPr id="3" name="Picture 2">
            <a:extLst>
              <a:ext uri="{FF2B5EF4-FFF2-40B4-BE49-F238E27FC236}">
                <a16:creationId xmlns:a16="http://schemas.microsoft.com/office/drawing/2014/main" id="{62357037-5784-93AF-4140-FDB906237C8E}"/>
              </a:ext>
            </a:extLst>
          </p:cNvPr>
          <p:cNvPicPr>
            <a:picLocks noChangeAspect="1"/>
          </p:cNvPicPr>
          <p:nvPr/>
        </p:nvPicPr>
        <p:blipFill>
          <a:blip r:embed="rId9"/>
          <a:stretch>
            <a:fillRect/>
          </a:stretch>
        </p:blipFill>
        <p:spPr>
          <a:xfrm>
            <a:off x="146557" y="1259842"/>
            <a:ext cx="6090432" cy="2304488"/>
          </a:xfrm>
          <a:prstGeom prst="rect">
            <a:avLst/>
          </a:prstGeom>
        </p:spPr>
      </p:pic>
      <p:pic>
        <p:nvPicPr>
          <p:cNvPr id="6" name="Picture 5">
            <a:extLst>
              <a:ext uri="{FF2B5EF4-FFF2-40B4-BE49-F238E27FC236}">
                <a16:creationId xmlns:a16="http://schemas.microsoft.com/office/drawing/2014/main" id="{26FBDE8D-715A-AA17-5946-1D75124FDAB3}"/>
              </a:ext>
            </a:extLst>
          </p:cNvPr>
          <p:cNvPicPr>
            <a:picLocks noChangeAspect="1"/>
          </p:cNvPicPr>
          <p:nvPr/>
        </p:nvPicPr>
        <p:blipFill>
          <a:blip r:embed="rId10"/>
          <a:stretch>
            <a:fillRect/>
          </a:stretch>
        </p:blipFill>
        <p:spPr>
          <a:xfrm>
            <a:off x="2333284" y="3418654"/>
            <a:ext cx="2389839"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902" fill="hold"/>
                                        <p:tgtEl>
                                          <p:spTgt spid="20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0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4" name="Picture 3" descr="A green and red letters&#10;&#10;Description automatically generated">
            <a:extLst>
              <a:ext uri="{FF2B5EF4-FFF2-40B4-BE49-F238E27FC236}">
                <a16:creationId xmlns:a16="http://schemas.microsoft.com/office/drawing/2014/main" id="{50CF1F65-3559-D6E7-69E1-A4094D7FA676}"/>
              </a:ext>
            </a:extLst>
          </p:cNvPr>
          <p:cNvPicPr>
            <a:picLocks noChangeAspect="1"/>
          </p:cNvPicPr>
          <p:nvPr/>
        </p:nvPicPr>
        <p:blipFill>
          <a:blip r:embed="rId4"/>
          <a:stretch>
            <a:fillRect/>
          </a:stretch>
        </p:blipFill>
        <p:spPr>
          <a:xfrm>
            <a:off x="355688" y="1427406"/>
            <a:ext cx="6828112" cy="1822862"/>
          </a:xfrm>
          <a:prstGeom prst="rect">
            <a:avLst/>
          </a:prstGeom>
        </p:spPr>
      </p:pic>
    </p:spTree>
    <p:extLst>
      <p:ext uri="{BB962C8B-B14F-4D97-AF65-F5344CB8AC3E}">
        <p14:creationId xmlns:p14="http://schemas.microsoft.com/office/powerpoint/2010/main" val="744109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7" name="Google Shape;1177;p39"/>
          <p:cNvSpPr txBox="1">
            <a:spLocks noGrp="1"/>
          </p:cNvSpPr>
          <p:nvPr>
            <p:ph type="title" idx="6"/>
          </p:nvPr>
        </p:nvSpPr>
        <p:spPr>
          <a:xfrm>
            <a:off x="859392" y="114385"/>
            <a:ext cx="8106808" cy="658470"/>
          </a:xfrm>
          <a:prstGeom prst="rect">
            <a:avLst/>
          </a:prstGeom>
        </p:spPr>
        <p:txBody>
          <a:bodyPr spcFirstLastPara="1" wrap="square" lIns="91425" tIns="91425" rIns="91425" bIns="91425" anchor="t" anchorCtr="0">
            <a:noAutofit/>
          </a:bodyPr>
          <a:lstStyle/>
          <a:p>
            <a:pPr lvl="0">
              <a:buSzPts val="990"/>
            </a:pPr>
            <a:r>
              <a:rPr lang="en-US" sz="3600" b="1" dirty="0" err="1">
                <a:latin typeface="Calibri" panose="020F0502020204030204" pitchFamily="34" charset="0"/>
                <a:cs typeface="Calibri" panose="020F0502020204030204" pitchFamily="34" charset="0"/>
              </a:rPr>
              <a:t>Đọc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thông</a:t>
            </a:r>
            <a:r>
              <a:rPr lang="en-US" sz="3600" b="1" dirty="0">
                <a:latin typeface="Calibri" panose="020F0502020204030204" pitchFamily="34" charset="0"/>
                <a:cs typeface="Calibri" panose="020F0502020204030204" pitchFamily="34" charset="0"/>
              </a:rPr>
              <a:t> tin </a:t>
            </a:r>
            <a:r>
              <a:rPr lang="en-US" sz="3600" b="1" dirty="0" err="1">
                <a:latin typeface="Calibri" panose="020F0502020204030204" pitchFamily="34" charset="0"/>
                <a:cs typeface="Calibri" panose="020F0502020204030204" pitchFamily="34" charset="0"/>
              </a:rPr>
              <a:t>mục</a:t>
            </a:r>
            <a:r>
              <a:rPr lang="en-US" sz="3600" b="1" dirty="0">
                <a:latin typeface="Calibri" panose="020F0502020204030204" pitchFamily="34" charset="0"/>
                <a:cs typeface="Calibri" panose="020F0502020204030204" pitchFamily="34" charset="0"/>
              </a:rPr>
              <a:t> 2, </a:t>
            </a:r>
            <a:r>
              <a:rPr lang="en-US" sz="3600" b="1" dirty="0" err="1">
                <a:latin typeface="Calibri" panose="020F0502020204030204" pitchFamily="34" charset="0"/>
                <a:cs typeface="Calibri" panose="020F0502020204030204" pitchFamily="34" charset="0"/>
              </a:rPr>
              <a:t>quan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sát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hình</a:t>
            </a:r>
            <a:r>
              <a:rPr lang="en-US" sz="3600" b="1" dirty="0">
                <a:latin typeface="Calibri" panose="020F0502020204030204" pitchFamily="34" charset="0"/>
                <a:cs typeface="Calibri" panose="020F0502020204030204" pitchFamily="34" charset="0"/>
              </a:rPr>
              <a:t> 1 </a:t>
            </a:r>
            <a:r>
              <a:rPr lang="en-US" sz="3600" b="1" dirty="0" err="1">
                <a:latin typeface="Calibri" panose="020F0502020204030204" pitchFamily="34" charset="0"/>
                <a:cs typeface="Calibri" panose="020F0502020204030204" pitchFamily="34" charset="0"/>
              </a:rPr>
              <a:t>và</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trả</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lời</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câu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hỏi</a:t>
            </a:r>
            <a:r>
              <a:rPr lang="en-US" sz="3600" b="1" dirty="0">
                <a:latin typeface="Calibri" panose="020F0502020204030204" pitchFamily="34" charset="0"/>
                <a:cs typeface="Calibri" panose="020F0502020204030204" pitchFamily="34" charset="0"/>
              </a:rPr>
              <a:t>:</a:t>
            </a:r>
            <a:endParaRPr sz="3600" b="1" dirty="0">
              <a:latin typeface="Calibri" panose="020F0502020204030204" pitchFamily="34" charset="0"/>
              <a:cs typeface="Calibri" panose="020F0502020204030204" pitchFamily="34" charset="0"/>
            </a:endParaRPr>
          </a:p>
        </p:txBody>
      </p:sp>
      <p:grpSp>
        <p:nvGrpSpPr>
          <p:cNvPr id="1178" name="Google Shape;1178;p39"/>
          <p:cNvGrpSpPr/>
          <p:nvPr/>
        </p:nvGrpSpPr>
        <p:grpSpPr>
          <a:xfrm>
            <a:off x="-94093" y="3265608"/>
            <a:ext cx="2512708" cy="2192191"/>
            <a:chOff x="-571269" y="2972518"/>
            <a:chExt cx="4564410" cy="4405194"/>
          </a:xfrm>
        </p:grpSpPr>
        <p:sp>
          <p:nvSpPr>
            <p:cNvPr id="1179" name="Google Shape;1179;p39"/>
            <p:cNvSpPr/>
            <p:nvPr/>
          </p:nvSpPr>
          <p:spPr>
            <a:xfrm flipH="1">
              <a:off x="2467848" y="37023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9"/>
            <p:cNvSpPr/>
            <p:nvPr/>
          </p:nvSpPr>
          <p:spPr>
            <a:xfrm flipH="1">
              <a:off x="2977993" y="31819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9"/>
            <p:cNvSpPr/>
            <p:nvPr/>
          </p:nvSpPr>
          <p:spPr>
            <a:xfrm flipH="1">
              <a:off x="2977993" y="36572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9"/>
            <p:cNvSpPr/>
            <p:nvPr/>
          </p:nvSpPr>
          <p:spPr>
            <a:xfrm flipH="1">
              <a:off x="2065631" y="36047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9"/>
            <p:cNvSpPr/>
            <p:nvPr/>
          </p:nvSpPr>
          <p:spPr>
            <a:xfrm flipH="1">
              <a:off x="2455466" y="29725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9"/>
            <p:cNvSpPr/>
            <p:nvPr/>
          </p:nvSpPr>
          <p:spPr>
            <a:xfrm flipH="1">
              <a:off x="2964822" y="37282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9"/>
            <p:cNvSpPr/>
            <p:nvPr/>
          </p:nvSpPr>
          <p:spPr>
            <a:xfrm flipH="1">
              <a:off x="2964822" y="36497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9"/>
            <p:cNvSpPr/>
            <p:nvPr/>
          </p:nvSpPr>
          <p:spPr>
            <a:xfrm flipH="1">
              <a:off x="2964822" y="31822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9"/>
            <p:cNvSpPr/>
            <p:nvPr/>
          </p:nvSpPr>
          <p:spPr>
            <a:xfrm flipH="1">
              <a:off x="2455466" y="29729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9"/>
            <p:cNvSpPr/>
            <p:nvPr/>
          </p:nvSpPr>
          <p:spPr>
            <a:xfrm flipH="1">
              <a:off x="600259" y="31064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9"/>
            <p:cNvSpPr/>
            <p:nvPr/>
          </p:nvSpPr>
          <p:spPr>
            <a:xfrm flipH="1">
              <a:off x="600703" y="37629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9"/>
            <p:cNvSpPr/>
            <p:nvPr/>
          </p:nvSpPr>
          <p:spPr>
            <a:xfrm flipH="1">
              <a:off x="-571269" y="37788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9"/>
            <p:cNvSpPr/>
            <p:nvPr/>
          </p:nvSpPr>
          <p:spPr>
            <a:xfrm flipH="1">
              <a:off x="-169102" y="29774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9"/>
            <p:cNvSpPr/>
            <p:nvPr/>
          </p:nvSpPr>
          <p:spPr>
            <a:xfrm flipH="1">
              <a:off x="585017" y="38943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9"/>
            <p:cNvSpPr/>
            <p:nvPr/>
          </p:nvSpPr>
          <p:spPr>
            <a:xfrm flipH="1">
              <a:off x="585017" y="37520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9"/>
            <p:cNvSpPr/>
            <p:nvPr/>
          </p:nvSpPr>
          <p:spPr>
            <a:xfrm flipH="1">
              <a:off x="95047" y="38617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9"/>
            <p:cNvSpPr/>
            <p:nvPr/>
          </p:nvSpPr>
          <p:spPr>
            <a:xfrm flipH="1">
              <a:off x="585017" y="31064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9"/>
            <p:cNvSpPr/>
            <p:nvPr/>
          </p:nvSpPr>
          <p:spPr>
            <a:xfrm flipH="1">
              <a:off x="-169496" y="29774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39"/>
            <p:cNvGrpSpPr/>
            <p:nvPr/>
          </p:nvGrpSpPr>
          <p:grpSpPr>
            <a:xfrm>
              <a:off x="1183132" y="3542367"/>
              <a:ext cx="2810009" cy="3835345"/>
              <a:chOff x="1023520" y="3199967"/>
              <a:chExt cx="2810009" cy="3835345"/>
            </a:xfrm>
          </p:grpSpPr>
          <p:sp>
            <p:nvSpPr>
              <p:cNvPr id="1198" name="Google Shape;1198;p39"/>
              <p:cNvSpPr/>
              <p:nvPr/>
            </p:nvSpPr>
            <p:spPr>
              <a:xfrm flipH="1">
                <a:off x="1439271" y="31999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9"/>
              <p:cNvSpPr/>
              <p:nvPr/>
            </p:nvSpPr>
            <p:spPr>
              <a:xfrm flipH="1">
                <a:off x="2127044" y="43035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9"/>
              <p:cNvSpPr/>
              <p:nvPr/>
            </p:nvSpPr>
            <p:spPr>
              <a:xfrm flipH="1">
                <a:off x="2127044" y="51351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9"/>
              <p:cNvSpPr/>
              <p:nvPr/>
            </p:nvSpPr>
            <p:spPr>
              <a:xfrm flipH="1">
                <a:off x="2092416" y="51295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9"/>
              <p:cNvSpPr/>
              <p:nvPr/>
            </p:nvSpPr>
            <p:spPr>
              <a:xfrm flipH="1">
                <a:off x="2092416" y="42941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9"/>
              <p:cNvSpPr/>
              <p:nvPr/>
            </p:nvSpPr>
            <p:spPr>
              <a:xfrm flipH="1">
                <a:off x="1439271" y="31999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9"/>
              <p:cNvSpPr/>
              <p:nvPr/>
            </p:nvSpPr>
            <p:spPr>
              <a:xfrm flipH="1">
                <a:off x="1023520" y="51518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05" name="Google Shape;1205;p39"/>
          <p:cNvGrpSpPr/>
          <p:nvPr/>
        </p:nvGrpSpPr>
        <p:grpSpPr>
          <a:xfrm>
            <a:off x="332855" y="194111"/>
            <a:ext cx="667683" cy="400866"/>
            <a:chOff x="12376667" y="1561271"/>
            <a:chExt cx="667683" cy="400866"/>
          </a:xfrm>
        </p:grpSpPr>
        <p:grpSp>
          <p:nvGrpSpPr>
            <p:cNvPr id="1206" name="Google Shape;1206;p39"/>
            <p:cNvGrpSpPr/>
            <p:nvPr/>
          </p:nvGrpSpPr>
          <p:grpSpPr>
            <a:xfrm rot="4864985">
              <a:off x="12809349" y="1641834"/>
              <a:ext cx="237872" cy="197647"/>
              <a:chOff x="9459700" y="1764488"/>
              <a:chExt cx="237875" cy="197650"/>
            </a:xfrm>
          </p:grpSpPr>
          <p:sp>
            <p:nvSpPr>
              <p:cNvPr id="1207" name="Google Shape;1207;p39"/>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9"/>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9"/>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9"/>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9"/>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9"/>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39"/>
            <p:cNvGrpSpPr/>
            <p:nvPr/>
          </p:nvGrpSpPr>
          <p:grpSpPr>
            <a:xfrm>
              <a:off x="12376667" y="1561271"/>
              <a:ext cx="432366" cy="400866"/>
              <a:chOff x="4194000" y="3132025"/>
              <a:chExt cx="747650" cy="693181"/>
            </a:xfrm>
          </p:grpSpPr>
          <p:sp>
            <p:nvSpPr>
              <p:cNvPr id="1214" name="Google Shape;1214;p39"/>
              <p:cNvSpPr/>
              <p:nvPr/>
            </p:nvSpPr>
            <p:spPr>
              <a:xfrm>
                <a:off x="4201307" y="3214581"/>
                <a:ext cx="639675" cy="610625"/>
              </a:xfrm>
              <a:custGeom>
                <a:avLst/>
                <a:gdLst/>
                <a:ahLst/>
                <a:cxnLst/>
                <a:rect l="l" t="t" r="r" b="b"/>
                <a:pathLst>
                  <a:path w="25587" h="24425" extrusionOk="0">
                    <a:moveTo>
                      <a:pt x="14229" y="0"/>
                    </a:moveTo>
                    <a:cubicBezTo>
                      <a:pt x="13393" y="0"/>
                      <a:pt x="12519" y="475"/>
                      <a:pt x="11872" y="2002"/>
                    </a:cubicBezTo>
                    <a:cubicBezTo>
                      <a:pt x="11872" y="2002"/>
                      <a:pt x="10967" y="1671"/>
                      <a:pt x="9922" y="1671"/>
                    </a:cubicBezTo>
                    <a:cubicBezTo>
                      <a:pt x="8521" y="1671"/>
                      <a:pt x="6867" y="2265"/>
                      <a:pt x="6793" y="5043"/>
                    </a:cubicBezTo>
                    <a:cubicBezTo>
                      <a:pt x="6793" y="5043"/>
                      <a:pt x="6366" y="4930"/>
                      <a:pt x="5828" y="4930"/>
                    </a:cubicBezTo>
                    <a:cubicBezTo>
                      <a:pt x="4639" y="4930"/>
                      <a:pt x="2908" y="5482"/>
                      <a:pt x="4044" y="9022"/>
                    </a:cubicBezTo>
                    <a:cubicBezTo>
                      <a:pt x="2750" y="9022"/>
                      <a:pt x="421" y="9022"/>
                      <a:pt x="98" y="11092"/>
                    </a:cubicBezTo>
                    <a:cubicBezTo>
                      <a:pt x="1" y="11739"/>
                      <a:pt x="162" y="12386"/>
                      <a:pt x="518" y="12935"/>
                    </a:cubicBezTo>
                    <a:cubicBezTo>
                      <a:pt x="809" y="13453"/>
                      <a:pt x="1197" y="13938"/>
                      <a:pt x="1618" y="14359"/>
                    </a:cubicBezTo>
                    <a:lnTo>
                      <a:pt x="1812" y="14585"/>
                    </a:lnTo>
                    <a:lnTo>
                      <a:pt x="1844" y="14618"/>
                    </a:lnTo>
                    <a:lnTo>
                      <a:pt x="2071" y="14844"/>
                    </a:lnTo>
                    <a:cubicBezTo>
                      <a:pt x="2621" y="15361"/>
                      <a:pt x="3203" y="15847"/>
                      <a:pt x="3817" y="16300"/>
                    </a:cubicBezTo>
                    <a:lnTo>
                      <a:pt x="4141" y="16494"/>
                    </a:lnTo>
                    <a:lnTo>
                      <a:pt x="4173" y="16526"/>
                    </a:lnTo>
                    <a:lnTo>
                      <a:pt x="4464" y="16752"/>
                    </a:lnTo>
                    <a:lnTo>
                      <a:pt x="4529" y="16785"/>
                    </a:lnTo>
                    <a:lnTo>
                      <a:pt x="4852" y="16979"/>
                    </a:lnTo>
                    <a:lnTo>
                      <a:pt x="4885" y="17011"/>
                    </a:lnTo>
                    <a:lnTo>
                      <a:pt x="5208" y="17205"/>
                    </a:lnTo>
                    <a:cubicBezTo>
                      <a:pt x="5694" y="17529"/>
                      <a:pt x="6179" y="17787"/>
                      <a:pt x="6696" y="18079"/>
                    </a:cubicBezTo>
                    <a:lnTo>
                      <a:pt x="6729" y="18111"/>
                    </a:lnTo>
                    <a:lnTo>
                      <a:pt x="7052" y="18273"/>
                    </a:lnTo>
                    <a:lnTo>
                      <a:pt x="7149" y="18305"/>
                    </a:lnTo>
                    <a:lnTo>
                      <a:pt x="7440" y="18467"/>
                    </a:lnTo>
                    <a:lnTo>
                      <a:pt x="7570" y="18531"/>
                    </a:lnTo>
                    <a:lnTo>
                      <a:pt x="7861" y="18661"/>
                    </a:lnTo>
                    <a:lnTo>
                      <a:pt x="7990" y="18758"/>
                    </a:lnTo>
                    <a:lnTo>
                      <a:pt x="8281" y="18887"/>
                    </a:lnTo>
                    <a:lnTo>
                      <a:pt x="8411" y="18952"/>
                    </a:lnTo>
                    <a:lnTo>
                      <a:pt x="8702" y="19081"/>
                    </a:lnTo>
                    <a:lnTo>
                      <a:pt x="8831" y="19146"/>
                    </a:lnTo>
                    <a:cubicBezTo>
                      <a:pt x="9155" y="19275"/>
                      <a:pt x="9510" y="19405"/>
                      <a:pt x="9834" y="19534"/>
                    </a:cubicBezTo>
                    <a:lnTo>
                      <a:pt x="9963" y="19599"/>
                    </a:lnTo>
                    <a:lnTo>
                      <a:pt x="10222" y="19696"/>
                    </a:lnTo>
                    <a:lnTo>
                      <a:pt x="10416" y="19761"/>
                    </a:lnTo>
                    <a:lnTo>
                      <a:pt x="10675" y="19858"/>
                    </a:lnTo>
                    <a:lnTo>
                      <a:pt x="10869" y="19922"/>
                    </a:lnTo>
                    <a:lnTo>
                      <a:pt x="11095" y="20019"/>
                    </a:lnTo>
                    <a:lnTo>
                      <a:pt x="11322" y="20084"/>
                    </a:lnTo>
                    <a:lnTo>
                      <a:pt x="11548" y="20181"/>
                    </a:lnTo>
                    <a:lnTo>
                      <a:pt x="11775" y="20246"/>
                    </a:lnTo>
                    <a:lnTo>
                      <a:pt x="11969" y="20310"/>
                    </a:lnTo>
                    <a:lnTo>
                      <a:pt x="12228" y="20375"/>
                    </a:lnTo>
                    <a:lnTo>
                      <a:pt x="12422" y="20440"/>
                    </a:lnTo>
                    <a:lnTo>
                      <a:pt x="12680" y="20505"/>
                    </a:lnTo>
                    <a:lnTo>
                      <a:pt x="12874" y="20569"/>
                    </a:lnTo>
                    <a:lnTo>
                      <a:pt x="13295" y="20666"/>
                    </a:lnTo>
                    <a:lnTo>
                      <a:pt x="13424" y="20699"/>
                    </a:lnTo>
                    <a:lnTo>
                      <a:pt x="13651" y="20763"/>
                    </a:lnTo>
                    <a:cubicBezTo>
                      <a:pt x="13327" y="22219"/>
                      <a:pt x="13230" y="23416"/>
                      <a:pt x="13715" y="23998"/>
                    </a:cubicBezTo>
                    <a:cubicBezTo>
                      <a:pt x="13970" y="24295"/>
                      <a:pt x="14487" y="24425"/>
                      <a:pt x="15150" y="24425"/>
                    </a:cubicBezTo>
                    <a:cubicBezTo>
                      <a:pt x="15500" y="24425"/>
                      <a:pt x="15890" y="24388"/>
                      <a:pt x="16303" y="24321"/>
                    </a:cubicBezTo>
                    <a:lnTo>
                      <a:pt x="16788" y="24224"/>
                    </a:lnTo>
                    <a:lnTo>
                      <a:pt x="16853" y="24224"/>
                    </a:lnTo>
                    <a:lnTo>
                      <a:pt x="17274" y="24127"/>
                    </a:lnTo>
                    <a:lnTo>
                      <a:pt x="17371" y="24095"/>
                    </a:lnTo>
                    <a:cubicBezTo>
                      <a:pt x="17694" y="23998"/>
                      <a:pt x="18050" y="23901"/>
                      <a:pt x="18406" y="23772"/>
                    </a:cubicBezTo>
                    <a:lnTo>
                      <a:pt x="18503" y="23739"/>
                    </a:lnTo>
                    <a:lnTo>
                      <a:pt x="18956" y="23577"/>
                    </a:lnTo>
                    <a:lnTo>
                      <a:pt x="19053" y="23545"/>
                    </a:lnTo>
                    <a:lnTo>
                      <a:pt x="19570" y="23351"/>
                    </a:lnTo>
                    <a:lnTo>
                      <a:pt x="19635" y="23319"/>
                    </a:lnTo>
                    <a:lnTo>
                      <a:pt x="20088" y="23157"/>
                    </a:lnTo>
                    <a:lnTo>
                      <a:pt x="20217" y="23092"/>
                    </a:lnTo>
                    <a:lnTo>
                      <a:pt x="20670" y="22898"/>
                    </a:lnTo>
                    <a:lnTo>
                      <a:pt x="20702" y="22898"/>
                    </a:lnTo>
                    <a:lnTo>
                      <a:pt x="21188" y="22639"/>
                    </a:lnTo>
                    <a:lnTo>
                      <a:pt x="21285" y="22575"/>
                    </a:lnTo>
                    <a:lnTo>
                      <a:pt x="21673" y="22413"/>
                    </a:lnTo>
                    <a:lnTo>
                      <a:pt x="21770" y="22348"/>
                    </a:lnTo>
                    <a:lnTo>
                      <a:pt x="22190" y="22090"/>
                    </a:lnTo>
                    <a:lnTo>
                      <a:pt x="22255" y="22057"/>
                    </a:lnTo>
                    <a:lnTo>
                      <a:pt x="22611" y="21831"/>
                    </a:lnTo>
                    <a:lnTo>
                      <a:pt x="22708" y="21766"/>
                    </a:lnTo>
                    <a:lnTo>
                      <a:pt x="22999" y="21572"/>
                    </a:lnTo>
                    <a:lnTo>
                      <a:pt x="23064" y="21507"/>
                    </a:lnTo>
                    <a:cubicBezTo>
                      <a:pt x="23161" y="21443"/>
                      <a:pt x="23290" y="21346"/>
                      <a:pt x="23387" y="21249"/>
                    </a:cubicBezTo>
                    <a:lnTo>
                      <a:pt x="23452" y="21216"/>
                    </a:lnTo>
                    <a:lnTo>
                      <a:pt x="23646" y="21022"/>
                    </a:lnTo>
                    <a:lnTo>
                      <a:pt x="23711" y="20925"/>
                    </a:lnTo>
                    <a:cubicBezTo>
                      <a:pt x="23808" y="20860"/>
                      <a:pt x="23872" y="20763"/>
                      <a:pt x="23937" y="20699"/>
                    </a:cubicBezTo>
                    <a:cubicBezTo>
                      <a:pt x="24552" y="19922"/>
                      <a:pt x="23419" y="18661"/>
                      <a:pt x="21770" y="17367"/>
                    </a:cubicBezTo>
                    <a:lnTo>
                      <a:pt x="21802" y="17302"/>
                    </a:lnTo>
                    <a:cubicBezTo>
                      <a:pt x="21964" y="16946"/>
                      <a:pt x="22126" y="16591"/>
                      <a:pt x="22287" y="16202"/>
                    </a:cubicBezTo>
                    <a:lnTo>
                      <a:pt x="22287" y="16170"/>
                    </a:lnTo>
                    <a:lnTo>
                      <a:pt x="22546" y="15620"/>
                    </a:lnTo>
                    <a:lnTo>
                      <a:pt x="22546" y="15588"/>
                    </a:lnTo>
                    <a:lnTo>
                      <a:pt x="22805" y="15006"/>
                    </a:lnTo>
                    <a:lnTo>
                      <a:pt x="22805" y="14973"/>
                    </a:lnTo>
                    <a:cubicBezTo>
                      <a:pt x="23064" y="14391"/>
                      <a:pt x="23322" y="13744"/>
                      <a:pt x="23581" y="13097"/>
                    </a:cubicBezTo>
                    <a:cubicBezTo>
                      <a:pt x="23646" y="12903"/>
                      <a:pt x="23743" y="12677"/>
                      <a:pt x="23808" y="12483"/>
                    </a:cubicBezTo>
                    <a:lnTo>
                      <a:pt x="23808" y="12450"/>
                    </a:lnTo>
                    <a:cubicBezTo>
                      <a:pt x="24131" y="11577"/>
                      <a:pt x="24455" y="10704"/>
                      <a:pt x="24681" y="9830"/>
                    </a:cubicBezTo>
                    <a:cubicBezTo>
                      <a:pt x="24746" y="9604"/>
                      <a:pt x="24810" y="9410"/>
                      <a:pt x="24875" y="9183"/>
                    </a:cubicBezTo>
                    <a:cubicBezTo>
                      <a:pt x="25360" y="7243"/>
                      <a:pt x="25587" y="5463"/>
                      <a:pt x="25199" y="4137"/>
                    </a:cubicBezTo>
                    <a:cubicBezTo>
                      <a:pt x="25069" y="3555"/>
                      <a:pt x="24778" y="3070"/>
                      <a:pt x="24358" y="2682"/>
                    </a:cubicBezTo>
                    <a:cubicBezTo>
                      <a:pt x="24260" y="2585"/>
                      <a:pt x="24131" y="2488"/>
                      <a:pt x="24002" y="2423"/>
                    </a:cubicBezTo>
                    <a:cubicBezTo>
                      <a:pt x="23423" y="2081"/>
                      <a:pt x="22739" y="1910"/>
                      <a:pt x="22051" y="1910"/>
                    </a:cubicBezTo>
                    <a:cubicBezTo>
                      <a:pt x="21892" y="1910"/>
                      <a:pt x="21733" y="1919"/>
                      <a:pt x="21576" y="1938"/>
                    </a:cubicBezTo>
                    <a:cubicBezTo>
                      <a:pt x="21576" y="1938"/>
                      <a:pt x="20498" y="174"/>
                      <a:pt x="18957" y="174"/>
                    </a:cubicBezTo>
                    <a:cubicBezTo>
                      <a:pt x="18330" y="174"/>
                      <a:pt x="17625" y="467"/>
                      <a:pt x="16885" y="1291"/>
                    </a:cubicBezTo>
                    <a:cubicBezTo>
                      <a:pt x="16885" y="1291"/>
                      <a:pt x="15608" y="0"/>
                      <a:pt x="14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9"/>
              <p:cNvSpPr/>
              <p:nvPr/>
            </p:nvSpPr>
            <p:spPr>
              <a:xfrm>
                <a:off x="4518375" y="3515325"/>
                <a:ext cx="330775" cy="283450"/>
              </a:xfrm>
              <a:custGeom>
                <a:avLst/>
                <a:gdLst/>
                <a:ahLst/>
                <a:cxnLst/>
                <a:rect l="l" t="t" r="r" b="b"/>
                <a:pathLst>
                  <a:path w="13231" h="11338" extrusionOk="0">
                    <a:moveTo>
                      <a:pt x="2524" y="0"/>
                    </a:moveTo>
                    <a:lnTo>
                      <a:pt x="2524" y="0"/>
                    </a:lnTo>
                    <a:cubicBezTo>
                      <a:pt x="3009" y="3364"/>
                      <a:pt x="1" y="9381"/>
                      <a:pt x="1327" y="10901"/>
                    </a:cubicBezTo>
                    <a:cubicBezTo>
                      <a:pt x="1592" y="11205"/>
                      <a:pt x="2097" y="11337"/>
                      <a:pt x="2748" y="11337"/>
                    </a:cubicBezTo>
                    <a:cubicBezTo>
                      <a:pt x="5351" y="11337"/>
                      <a:pt x="10293" y="9226"/>
                      <a:pt x="11613" y="7569"/>
                    </a:cubicBezTo>
                    <a:cubicBezTo>
                      <a:pt x="13230" y="5532"/>
                      <a:pt x="2524" y="1"/>
                      <a:pt x="25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9"/>
              <p:cNvSpPr/>
              <p:nvPr/>
            </p:nvSpPr>
            <p:spPr>
              <a:xfrm>
                <a:off x="4582275" y="3515325"/>
                <a:ext cx="266875" cy="280625"/>
              </a:xfrm>
              <a:custGeom>
                <a:avLst/>
                <a:gdLst/>
                <a:ahLst/>
                <a:cxnLst/>
                <a:rect l="l" t="t" r="r" b="b"/>
                <a:pathLst>
                  <a:path w="10675" h="11225" extrusionOk="0">
                    <a:moveTo>
                      <a:pt x="0" y="0"/>
                    </a:moveTo>
                    <a:lnTo>
                      <a:pt x="0" y="0"/>
                    </a:lnTo>
                    <a:cubicBezTo>
                      <a:pt x="65" y="486"/>
                      <a:pt x="65" y="1003"/>
                      <a:pt x="0" y="1521"/>
                    </a:cubicBezTo>
                    <a:cubicBezTo>
                      <a:pt x="3008" y="3235"/>
                      <a:pt x="8313" y="6567"/>
                      <a:pt x="7149" y="8055"/>
                    </a:cubicBezTo>
                    <a:cubicBezTo>
                      <a:pt x="6275" y="9154"/>
                      <a:pt x="3752" y="10481"/>
                      <a:pt x="1359" y="11225"/>
                    </a:cubicBezTo>
                    <a:cubicBezTo>
                      <a:pt x="4076" y="10772"/>
                      <a:pt x="7925" y="8993"/>
                      <a:pt x="9057" y="7569"/>
                    </a:cubicBezTo>
                    <a:cubicBezTo>
                      <a:pt x="10674" y="5532"/>
                      <a:pt x="1" y="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9"/>
              <p:cNvSpPr/>
              <p:nvPr/>
            </p:nvSpPr>
            <p:spPr>
              <a:xfrm>
                <a:off x="4194000" y="3187100"/>
                <a:ext cx="747650" cy="529700"/>
              </a:xfrm>
              <a:custGeom>
                <a:avLst/>
                <a:gdLst/>
                <a:ahLst/>
                <a:cxnLst/>
                <a:rect l="l" t="t" r="r" b="b"/>
                <a:pathLst>
                  <a:path w="29906" h="21188" extrusionOk="0">
                    <a:moveTo>
                      <a:pt x="14775" y="0"/>
                    </a:moveTo>
                    <a:cubicBezTo>
                      <a:pt x="13934" y="0"/>
                      <a:pt x="13053" y="475"/>
                      <a:pt x="12393" y="2002"/>
                    </a:cubicBezTo>
                    <a:cubicBezTo>
                      <a:pt x="12393" y="2002"/>
                      <a:pt x="11489" y="1671"/>
                      <a:pt x="10443" y="1671"/>
                    </a:cubicBezTo>
                    <a:cubicBezTo>
                      <a:pt x="9043" y="1671"/>
                      <a:pt x="7389" y="2265"/>
                      <a:pt x="7315" y="5043"/>
                    </a:cubicBezTo>
                    <a:cubicBezTo>
                      <a:pt x="7315" y="5043"/>
                      <a:pt x="6888" y="4930"/>
                      <a:pt x="6349" y="4930"/>
                    </a:cubicBezTo>
                    <a:cubicBezTo>
                      <a:pt x="5160" y="4930"/>
                      <a:pt x="3430" y="5481"/>
                      <a:pt x="4566" y="9021"/>
                    </a:cubicBezTo>
                    <a:cubicBezTo>
                      <a:pt x="3272" y="9021"/>
                      <a:pt x="943" y="9021"/>
                      <a:pt x="619" y="11092"/>
                    </a:cubicBezTo>
                    <a:cubicBezTo>
                      <a:pt x="1" y="14901"/>
                      <a:pt x="10863" y="21188"/>
                      <a:pt x="17326" y="21188"/>
                    </a:cubicBezTo>
                    <a:cubicBezTo>
                      <a:pt x="19315" y="21188"/>
                      <a:pt x="20887" y="20592"/>
                      <a:pt x="21580" y="19146"/>
                    </a:cubicBezTo>
                    <a:cubicBezTo>
                      <a:pt x="23774" y="14567"/>
                      <a:pt x="29906" y="1894"/>
                      <a:pt x="22679" y="1894"/>
                    </a:cubicBezTo>
                    <a:cubicBezTo>
                      <a:pt x="22554" y="1894"/>
                      <a:pt x="22425" y="1897"/>
                      <a:pt x="22291" y="1905"/>
                    </a:cubicBezTo>
                    <a:cubicBezTo>
                      <a:pt x="22291" y="1905"/>
                      <a:pt x="21140" y="153"/>
                      <a:pt x="19560" y="153"/>
                    </a:cubicBezTo>
                    <a:cubicBezTo>
                      <a:pt x="18909" y="153"/>
                      <a:pt x="18185" y="451"/>
                      <a:pt x="17439" y="1291"/>
                    </a:cubicBezTo>
                    <a:cubicBezTo>
                      <a:pt x="17439" y="1291"/>
                      <a:pt x="16162" y="0"/>
                      <a:pt x="147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9"/>
              <p:cNvSpPr/>
              <p:nvPr/>
            </p:nvSpPr>
            <p:spPr>
              <a:xfrm>
                <a:off x="4672550" y="3178100"/>
                <a:ext cx="82800" cy="499050"/>
              </a:xfrm>
              <a:custGeom>
                <a:avLst/>
                <a:gdLst/>
                <a:ahLst/>
                <a:cxnLst/>
                <a:rect l="l" t="t" r="r" b="b"/>
                <a:pathLst>
                  <a:path w="3312" h="19962" extrusionOk="0">
                    <a:moveTo>
                      <a:pt x="1467" y="1"/>
                    </a:moveTo>
                    <a:cubicBezTo>
                      <a:pt x="1467" y="1"/>
                      <a:pt x="1" y="19962"/>
                      <a:pt x="1214" y="19962"/>
                    </a:cubicBezTo>
                    <a:cubicBezTo>
                      <a:pt x="1223" y="19962"/>
                      <a:pt x="1232" y="19961"/>
                      <a:pt x="1241" y="19959"/>
                    </a:cubicBezTo>
                    <a:cubicBezTo>
                      <a:pt x="2535" y="19635"/>
                      <a:pt x="3117" y="2265"/>
                      <a:pt x="3117" y="2265"/>
                    </a:cubicBezTo>
                    <a:lnTo>
                      <a:pt x="3311" y="130"/>
                    </a:lnTo>
                    <a:lnTo>
                      <a:pt x="14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9"/>
              <p:cNvSpPr/>
              <p:nvPr/>
            </p:nvSpPr>
            <p:spPr>
              <a:xfrm>
                <a:off x="4545875" y="3132025"/>
                <a:ext cx="154475" cy="553275"/>
              </a:xfrm>
              <a:custGeom>
                <a:avLst/>
                <a:gdLst/>
                <a:ahLst/>
                <a:cxnLst/>
                <a:rect l="l" t="t" r="r" b="b"/>
                <a:pathLst>
                  <a:path w="6179" h="22131" extrusionOk="0">
                    <a:moveTo>
                      <a:pt x="0" y="0"/>
                    </a:moveTo>
                    <a:cubicBezTo>
                      <a:pt x="1" y="1"/>
                      <a:pt x="3848" y="22130"/>
                      <a:pt x="5017" y="22130"/>
                    </a:cubicBezTo>
                    <a:cubicBezTo>
                      <a:pt x="5027" y="22130"/>
                      <a:pt x="5037" y="22128"/>
                      <a:pt x="5046" y="22125"/>
                    </a:cubicBezTo>
                    <a:cubicBezTo>
                      <a:pt x="6179" y="21705"/>
                      <a:pt x="3364" y="3494"/>
                      <a:pt x="3364" y="3494"/>
                    </a:cubicBezTo>
                    <a:lnTo>
                      <a:pt x="2265" y="90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9"/>
              <p:cNvSpPr/>
              <p:nvPr/>
            </p:nvSpPr>
            <p:spPr>
              <a:xfrm>
                <a:off x="4390600" y="3195900"/>
                <a:ext cx="269325" cy="499000"/>
              </a:xfrm>
              <a:custGeom>
                <a:avLst/>
                <a:gdLst/>
                <a:ahLst/>
                <a:cxnLst/>
                <a:rect l="l" t="t" r="r" b="b"/>
                <a:pathLst>
                  <a:path w="10773" h="19960" extrusionOk="0">
                    <a:moveTo>
                      <a:pt x="1" y="1"/>
                    </a:moveTo>
                    <a:cubicBezTo>
                      <a:pt x="1" y="1"/>
                      <a:pt x="9403" y="19959"/>
                      <a:pt x="10117" y="19959"/>
                    </a:cubicBezTo>
                    <a:cubicBezTo>
                      <a:pt x="10120" y="19959"/>
                      <a:pt x="10123" y="19959"/>
                      <a:pt x="10125" y="19958"/>
                    </a:cubicBezTo>
                    <a:cubicBezTo>
                      <a:pt x="10772" y="19797"/>
                      <a:pt x="4562" y="1650"/>
                      <a:pt x="4562" y="1650"/>
                    </a:cubicBezTo>
                    <a:lnTo>
                      <a:pt x="4012" y="777"/>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9"/>
              <p:cNvSpPr/>
              <p:nvPr/>
            </p:nvSpPr>
            <p:spPr>
              <a:xfrm>
                <a:off x="4288725" y="3274350"/>
                <a:ext cx="350975" cy="414225"/>
              </a:xfrm>
              <a:custGeom>
                <a:avLst/>
                <a:gdLst/>
                <a:ahLst/>
                <a:cxnLst/>
                <a:rect l="l" t="t" r="r" b="b"/>
                <a:pathLst>
                  <a:path w="14039" h="16569" extrusionOk="0">
                    <a:moveTo>
                      <a:pt x="0" y="0"/>
                    </a:moveTo>
                    <a:cubicBezTo>
                      <a:pt x="1" y="1"/>
                      <a:pt x="10561" y="16568"/>
                      <a:pt x="12363" y="16568"/>
                    </a:cubicBezTo>
                    <a:cubicBezTo>
                      <a:pt x="12384" y="16568"/>
                      <a:pt x="12403" y="16566"/>
                      <a:pt x="12421" y="16562"/>
                    </a:cubicBezTo>
                    <a:cubicBezTo>
                      <a:pt x="14039" y="16173"/>
                      <a:pt x="3526" y="1553"/>
                      <a:pt x="3526" y="1553"/>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9"/>
              <p:cNvSpPr/>
              <p:nvPr/>
            </p:nvSpPr>
            <p:spPr>
              <a:xfrm>
                <a:off x="4210275" y="3394825"/>
                <a:ext cx="342900" cy="272775"/>
              </a:xfrm>
              <a:custGeom>
                <a:avLst/>
                <a:gdLst/>
                <a:ahLst/>
                <a:cxnLst/>
                <a:rect l="l" t="t" r="r" b="b"/>
                <a:pathLst>
                  <a:path w="13716" h="10911" extrusionOk="0">
                    <a:moveTo>
                      <a:pt x="1780" y="1"/>
                    </a:moveTo>
                    <a:lnTo>
                      <a:pt x="1" y="551"/>
                    </a:lnTo>
                    <a:cubicBezTo>
                      <a:pt x="1" y="551"/>
                      <a:pt x="11268" y="10910"/>
                      <a:pt x="12621" y="10910"/>
                    </a:cubicBezTo>
                    <a:cubicBezTo>
                      <a:pt x="12644" y="10910"/>
                      <a:pt x="12664" y="10907"/>
                      <a:pt x="12680" y="10902"/>
                    </a:cubicBezTo>
                    <a:cubicBezTo>
                      <a:pt x="13716" y="10546"/>
                      <a:pt x="3915" y="712"/>
                      <a:pt x="3915" y="712"/>
                    </a:cubicBezTo>
                    <a:lnTo>
                      <a:pt x="17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9"/>
              <p:cNvSpPr/>
              <p:nvPr/>
            </p:nvSpPr>
            <p:spPr>
              <a:xfrm>
                <a:off x="4219975" y="3242000"/>
                <a:ext cx="694675" cy="474700"/>
              </a:xfrm>
              <a:custGeom>
                <a:avLst/>
                <a:gdLst/>
                <a:ahLst/>
                <a:cxnLst/>
                <a:rect l="l" t="t" r="r" b="b"/>
                <a:pathLst>
                  <a:path w="27787" h="18988" extrusionOk="0">
                    <a:moveTo>
                      <a:pt x="23258" y="0"/>
                    </a:moveTo>
                    <a:cubicBezTo>
                      <a:pt x="24293" y="3849"/>
                      <a:pt x="20541" y="11613"/>
                      <a:pt x="18924" y="14977"/>
                    </a:cubicBezTo>
                    <a:cubicBezTo>
                      <a:pt x="18234" y="16425"/>
                      <a:pt x="16660" y="17021"/>
                      <a:pt x="14666" y="17021"/>
                    </a:cubicBezTo>
                    <a:cubicBezTo>
                      <a:pt x="10114" y="17021"/>
                      <a:pt x="3375" y="13911"/>
                      <a:pt x="1" y="10739"/>
                    </a:cubicBezTo>
                    <a:lnTo>
                      <a:pt x="1" y="10739"/>
                    </a:lnTo>
                    <a:cubicBezTo>
                      <a:pt x="2091" y="14445"/>
                      <a:pt x="10775" y="18988"/>
                      <a:pt x="16266" y="18988"/>
                    </a:cubicBezTo>
                    <a:cubicBezTo>
                      <a:pt x="18253" y="18988"/>
                      <a:pt x="19821" y="18393"/>
                      <a:pt x="20508" y="16950"/>
                    </a:cubicBezTo>
                    <a:cubicBezTo>
                      <a:pt x="22514" y="12777"/>
                      <a:pt x="27786" y="1909"/>
                      <a:pt x="23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3018C26F-478B-8BBA-4B70-080395568265}"/>
              </a:ext>
            </a:extLst>
          </p:cNvPr>
          <p:cNvPicPr>
            <a:picLocks noChangeAspect="1"/>
          </p:cNvPicPr>
          <p:nvPr/>
        </p:nvPicPr>
        <p:blipFill>
          <a:blip r:embed="rId3"/>
          <a:stretch>
            <a:fillRect/>
          </a:stretch>
        </p:blipFill>
        <p:spPr>
          <a:xfrm>
            <a:off x="387634" y="1501471"/>
            <a:ext cx="4786485" cy="3528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Google Shape;614;p36">
            <a:extLst>
              <a:ext uri="{FF2B5EF4-FFF2-40B4-BE49-F238E27FC236}">
                <a16:creationId xmlns:a16="http://schemas.microsoft.com/office/drawing/2014/main" id="{C92C58B0-E52F-45C1-F313-6C3C81402FBD}"/>
              </a:ext>
            </a:extLst>
          </p:cNvPr>
          <p:cNvSpPr>
            <a:spLocks noChangeArrowheads="1"/>
          </p:cNvSpPr>
          <p:nvPr/>
        </p:nvSpPr>
        <p:spPr bwMode="auto">
          <a:xfrm>
            <a:off x="5350855" y="1725283"/>
            <a:ext cx="3615345" cy="1164566"/>
          </a:xfrm>
          <a:prstGeom prst="roundRect">
            <a:avLst>
              <a:gd name="adj" fmla="val 19391"/>
            </a:avLst>
          </a:prstGeom>
          <a:solidFill>
            <a:schemeClr val="accent5">
              <a:lumMod val="40000"/>
              <a:lumOff val="6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spcBef>
                <a:spcPct val="0"/>
              </a:spcBef>
              <a:buFontTx/>
              <a:buNone/>
            </a:pPr>
            <a:r>
              <a:rPr lang="vi-VN" altLang="en-US" sz="2400" b="1" dirty="0">
                <a:solidFill>
                  <a:schemeClr val="accent6">
                    <a:lumMod val="50000"/>
                  </a:schemeClr>
                </a:solidFill>
                <a:latin typeface="Calibri" panose="020F0502020204030204" pitchFamily="34" charset="0"/>
                <a:cs typeface="Calibri" panose="020F0502020204030204" pitchFamily="34" charset="0"/>
              </a:rPr>
              <a:t>Trên Trái Đất có mấy đại dương? Đó là những đại dương nào.</a:t>
            </a:r>
            <a:endParaRPr lang="en-US" altLang="en-US" sz="2400" b="1" dirty="0">
              <a:solidFill>
                <a:schemeClr val="accent6">
                  <a:lumMod val="50000"/>
                </a:schemeClr>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D1959B6B-6A7C-05B6-5677-EB40AEB7D4E9}"/>
              </a:ext>
            </a:extLst>
          </p:cNvPr>
          <p:cNvSpPr/>
          <p:nvPr/>
        </p:nvSpPr>
        <p:spPr>
          <a:xfrm>
            <a:off x="5350855" y="3131389"/>
            <a:ext cx="3615345" cy="18760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100" dirty="0">
                <a:solidFill>
                  <a:srgbClr val="FF0000"/>
                </a:solidFill>
                <a:latin typeface="Cambria" panose="02040503050406030204" pitchFamily="18" charset="0"/>
                <a:ea typeface="Cambria" panose="02040503050406030204" pitchFamily="18" charset="0"/>
              </a:rPr>
              <a:t>Trên trái đất có 5 đại dương gồm: </a:t>
            </a:r>
            <a:r>
              <a:rPr lang="vi-VN" sz="2100" b="1" dirty="0">
                <a:solidFill>
                  <a:srgbClr val="FF0000"/>
                </a:solidFill>
                <a:latin typeface="Cambria" panose="02040503050406030204" pitchFamily="18" charset="0"/>
                <a:ea typeface="Cambria" panose="02040503050406030204" pitchFamily="18" charset="0"/>
              </a:rPr>
              <a:t>Thái Bình Dương, Đại Tây Dương, Ấn Độ Dương, Bắc Băng Dương và Nam Đại Dương.</a:t>
            </a:r>
            <a:endParaRPr lang="en-US" sz="21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77"/>
                                        </p:tgtEl>
                                        <p:attrNameLst>
                                          <p:attrName>style.visibility</p:attrName>
                                        </p:attrNameLst>
                                      </p:cBhvr>
                                      <p:to>
                                        <p:strVal val="visible"/>
                                      </p:to>
                                    </p:set>
                                    <p:animEffect transition="in" filter="wipe(down)">
                                      <p:cBhvr>
                                        <p:cTn id="10" dur="500"/>
                                        <p:tgtEl>
                                          <p:spTgt spid="117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 grpId="0"/>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2E61F0D-B531-E048-B7E2-A5995B1C084E}"/>
              </a:ext>
            </a:extLst>
          </p:cNvPr>
          <p:cNvGraphicFramePr>
            <a:graphicFrameLocks noGrp="1"/>
          </p:cNvGraphicFramePr>
          <p:nvPr>
            <p:extLst>
              <p:ext uri="{D42A27DB-BD31-4B8C-83A1-F6EECF244321}">
                <p14:modId xmlns:p14="http://schemas.microsoft.com/office/powerpoint/2010/main" val="2704878443"/>
              </p:ext>
            </p:extLst>
          </p:nvPr>
        </p:nvGraphicFramePr>
        <p:xfrm>
          <a:off x="212483" y="138446"/>
          <a:ext cx="8719034" cy="1837744"/>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val="2340578956"/>
                    </a:ext>
                  </a:extLst>
                </a:gridCol>
                <a:gridCol w="3051810">
                  <a:extLst>
                    <a:ext uri="{9D8B030D-6E8A-4147-A177-3AD203B41FA5}">
                      <a16:colId xmlns:a16="http://schemas.microsoft.com/office/drawing/2014/main" val="1990575916"/>
                    </a:ext>
                  </a:extLst>
                </a:gridCol>
                <a:gridCol w="3209141">
                  <a:extLst>
                    <a:ext uri="{9D8B030D-6E8A-4147-A177-3AD203B41FA5}">
                      <a16:colId xmlns:a16="http://schemas.microsoft.com/office/drawing/2014/main"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Thái Bình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872179908"/>
                  </a:ext>
                </a:extLst>
              </a:tr>
            </a:tbl>
          </a:graphicData>
        </a:graphic>
      </p:graphicFrame>
      <p:pic>
        <p:nvPicPr>
          <p:cNvPr id="15" name="Picture 1">
            <a:extLst>
              <a:ext uri="{FF2B5EF4-FFF2-40B4-BE49-F238E27FC236}">
                <a16:creationId xmlns:a16="http://schemas.microsoft.com/office/drawing/2014/main"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7" t="1172" r="51254" b="57568"/>
          <a:stretch/>
        </p:blipFill>
        <p:spPr bwMode="auto">
          <a:xfrm>
            <a:off x="5182347" y="2014290"/>
            <a:ext cx="3647921" cy="309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0" y="2016323"/>
            <a:ext cx="4753709" cy="3233936"/>
          </a:xfrm>
          <a:prstGeom prst="rect">
            <a:avLst/>
          </a:prstGeom>
        </p:spPr>
      </p:pic>
      <p:sp>
        <p:nvSpPr>
          <p:cNvPr id="17" name="TextBox 16">
            <a:extLst>
              <a:ext uri="{FF2B5EF4-FFF2-40B4-BE49-F238E27FC236}">
                <a16:creationId xmlns:a16="http://schemas.microsoft.com/office/drawing/2014/main" id="{FFD47EE4-A53D-4140-A7FF-C75825996815}"/>
              </a:ext>
            </a:extLst>
          </p:cNvPr>
          <p:cNvSpPr txBox="1"/>
          <p:nvPr/>
        </p:nvSpPr>
        <p:spPr>
          <a:xfrm>
            <a:off x="370116" y="47207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id="{719DD86C-C932-5542-8601-1A64B1C9B433}"/>
              </a:ext>
            </a:extLst>
          </p:cNvPr>
          <p:cNvSpPr txBox="1"/>
          <p:nvPr/>
        </p:nvSpPr>
        <p:spPr>
          <a:xfrm>
            <a:off x="2653554" y="776516"/>
            <a:ext cx="3004456"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Mĩ</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Nam </a:t>
            </a:r>
            <a:r>
              <a:rPr lang="en-US" sz="2400" b="1" dirty="0" err="1">
                <a:solidFill>
                  <a:srgbClr val="002060"/>
                </a:solidFill>
                <a:latin typeface="Calibri" panose="020F0502020204030204" pitchFamily="34" charset="0"/>
                <a:cs typeface="Calibri" panose="020F0502020204030204" pitchFamily="34" charset="0"/>
              </a:rPr>
              <a:t>Cực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Á</a:t>
            </a:r>
            <a:r>
              <a:rPr lang="en-US" sz="2400" b="1" dirty="0">
                <a:solidFill>
                  <a:srgbClr val="002060"/>
                </a:solidFill>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072C5600-BA47-9848-B2AC-12146DB8B54C}"/>
              </a:ext>
            </a:extLst>
          </p:cNvPr>
          <p:cNvSpPr txBox="1"/>
          <p:nvPr/>
        </p:nvSpPr>
        <p:spPr>
          <a:xfrm>
            <a:off x="5734477" y="789912"/>
            <a:ext cx="3197039"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Ấn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Độ</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Bắc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Băng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a:t>
            </a:r>
          </a:p>
        </p:txBody>
      </p:sp>
      <p:sp>
        <p:nvSpPr>
          <p:cNvPr id="20" name="Notched Right Arrow 19">
            <a:extLst>
              <a:ext uri="{FF2B5EF4-FFF2-40B4-BE49-F238E27FC236}">
                <a16:creationId xmlns:a16="http://schemas.microsoft.com/office/drawing/2014/main" id="{0F38DACC-B59E-0649-8BFC-135BA9F0B9B9}"/>
              </a:ext>
            </a:extLst>
          </p:cNvPr>
          <p:cNvSpPr/>
          <p:nvPr/>
        </p:nvSpPr>
        <p:spPr>
          <a:xfrm>
            <a:off x="0" y="3387694"/>
            <a:ext cx="584200" cy="358805"/>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1" name="Notched Right Arrow 20">
            <a:extLst>
              <a:ext uri="{FF2B5EF4-FFF2-40B4-BE49-F238E27FC236}">
                <a16:creationId xmlns:a16="http://schemas.microsoft.com/office/drawing/2014/main" id="{C6D4E27F-DE21-D543-9EB9-828ADAB385A3}"/>
              </a:ext>
            </a:extLst>
          </p:cNvPr>
          <p:cNvSpPr/>
          <p:nvPr/>
        </p:nvSpPr>
        <p:spPr>
          <a:xfrm flipH="1">
            <a:off x="4313195" y="3102866"/>
            <a:ext cx="543005" cy="284829"/>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019715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21"/>
                                        </p:tgtEl>
                                        <p:attrNameLst>
                                          <p:attrName>r</p:attrName>
                                        </p:attrNameLst>
                                      </p:cBhvr>
                                    </p:animRot>
                                    <p:animRot by="-240000">
                                      <p:cBhvr>
                                        <p:cTn id="19" dur="200" fill="hold">
                                          <p:stCondLst>
                                            <p:cond delay="200"/>
                                          </p:stCondLst>
                                        </p:cTn>
                                        <p:tgtEl>
                                          <p:spTgt spid="21"/>
                                        </p:tgtEl>
                                        <p:attrNameLst>
                                          <p:attrName>r</p:attrName>
                                        </p:attrNameLst>
                                      </p:cBhvr>
                                    </p:animRot>
                                    <p:animRot by="240000">
                                      <p:cBhvr>
                                        <p:cTn id="20" dur="200" fill="hold">
                                          <p:stCondLst>
                                            <p:cond delay="400"/>
                                          </p:stCondLst>
                                        </p:cTn>
                                        <p:tgtEl>
                                          <p:spTgt spid="21"/>
                                        </p:tgtEl>
                                        <p:attrNameLst>
                                          <p:attrName>r</p:attrName>
                                        </p:attrNameLst>
                                      </p:cBhvr>
                                    </p:animRot>
                                    <p:animRot by="-240000">
                                      <p:cBhvr>
                                        <p:cTn id="21" dur="200" fill="hold">
                                          <p:stCondLst>
                                            <p:cond delay="600"/>
                                          </p:stCondLst>
                                        </p:cTn>
                                        <p:tgtEl>
                                          <p:spTgt spid="21"/>
                                        </p:tgtEl>
                                        <p:attrNameLst>
                                          <p:attrName>r</p:attrName>
                                        </p:attrNameLst>
                                      </p:cBhvr>
                                    </p:animRot>
                                    <p:animRot by="120000">
                                      <p:cBhvr>
                                        <p:cTn id="22" dur="200" fill="hold">
                                          <p:stCondLst>
                                            <p:cond delay="800"/>
                                          </p:stCondLst>
                                        </p:cTn>
                                        <p:tgtEl>
                                          <p:spTgt spid="2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strVal val="#ppt_w*0.70"/>
                                          </p:val>
                                        </p:tav>
                                        <p:tav tm="100000">
                                          <p:val>
                                            <p:strVal val="#ppt_w"/>
                                          </p:val>
                                        </p:tav>
                                      </p:tavLst>
                                    </p:anim>
                                    <p:anim calcmode="lin" valueType="num">
                                      <p:cBhvr>
                                        <p:cTn id="28" dur="1000" fill="hold"/>
                                        <p:tgtEl>
                                          <p:spTgt spid="18"/>
                                        </p:tgtEl>
                                        <p:attrNameLst>
                                          <p:attrName>ppt_h</p:attrName>
                                        </p:attrNameLst>
                                      </p:cBhvr>
                                      <p:tavLst>
                                        <p:tav tm="0">
                                          <p:val>
                                            <p:strVal val="#ppt_h"/>
                                          </p:val>
                                        </p:tav>
                                        <p:tav tm="100000">
                                          <p:val>
                                            <p:strVal val="#ppt_h"/>
                                          </p:val>
                                        </p:tav>
                                      </p:tavLst>
                                    </p:anim>
                                    <p:animEffect transition="in" filter="fade">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1000" fill="hold"/>
                                        <p:tgtEl>
                                          <p:spTgt spid="19"/>
                                        </p:tgtEl>
                                        <p:attrNameLst>
                                          <p:attrName>ppt_w</p:attrName>
                                        </p:attrNameLst>
                                      </p:cBhvr>
                                      <p:tavLst>
                                        <p:tav tm="0">
                                          <p:val>
                                            <p:strVal val="#ppt_w*0.70"/>
                                          </p:val>
                                        </p:tav>
                                        <p:tav tm="100000">
                                          <p:val>
                                            <p:strVal val="#ppt_w"/>
                                          </p:val>
                                        </p:tav>
                                      </p:tavLst>
                                    </p:anim>
                                    <p:anim calcmode="lin" valueType="num">
                                      <p:cBhvr>
                                        <p:cTn id="35" dur="1000" fill="hold"/>
                                        <p:tgtEl>
                                          <p:spTgt spid="19"/>
                                        </p:tgtEl>
                                        <p:attrNameLst>
                                          <p:attrName>ppt_h</p:attrName>
                                        </p:attrNameLst>
                                      </p:cBhvr>
                                      <p:tavLst>
                                        <p:tav tm="0">
                                          <p:val>
                                            <p:strVal val="#ppt_h"/>
                                          </p:val>
                                        </p:tav>
                                        <p:tav tm="100000">
                                          <p:val>
                                            <p:strVal val="#ppt_h"/>
                                          </p:val>
                                        </p:tav>
                                      </p:tavLst>
                                    </p:anim>
                                    <p:animEffect transition="in" filter="fade">
                                      <p:cBhvr>
                                        <p:cTn id="3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0" grpId="1" animBg="1"/>
      <p:bldP spid="21" grpId="0" animBg="1"/>
      <p:bldP spid="2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2E61F0D-B531-E048-B7E2-A5995B1C084E}"/>
              </a:ext>
            </a:extLst>
          </p:cNvPr>
          <p:cNvGraphicFramePr>
            <a:graphicFrameLocks noGrp="1"/>
          </p:cNvGraphicFramePr>
          <p:nvPr>
            <p:extLst>
              <p:ext uri="{D42A27DB-BD31-4B8C-83A1-F6EECF244321}">
                <p14:modId xmlns:p14="http://schemas.microsoft.com/office/powerpoint/2010/main" val="3801490371"/>
              </p:ext>
            </p:extLst>
          </p:nvPr>
        </p:nvGraphicFramePr>
        <p:xfrm>
          <a:off x="212483" y="138446"/>
          <a:ext cx="8719034" cy="1837744"/>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val="2340578956"/>
                    </a:ext>
                  </a:extLst>
                </a:gridCol>
                <a:gridCol w="3051810">
                  <a:extLst>
                    <a:ext uri="{9D8B030D-6E8A-4147-A177-3AD203B41FA5}">
                      <a16:colId xmlns:a16="http://schemas.microsoft.com/office/drawing/2014/main" val="1990575916"/>
                    </a:ext>
                  </a:extLst>
                </a:gridCol>
                <a:gridCol w="3209141">
                  <a:extLst>
                    <a:ext uri="{9D8B030D-6E8A-4147-A177-3AD203B41FA5}">
                      <a16:colId xmlns:a16="http://schemas.microsoft.com/office/drawing/2014/main"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Ấn Độ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872179908"/>
                  </a:ext>
                </a:extLst>
              </a:tr>
            </a:tbl>
          </a:graphicData>
        </a:graphic>
      </p:graphicFrame>
      <p:pic>
        <p:nvPicPr>
          <p:cNvPr id="15" name="Picture 1">
            <a:extLst>
              <a:ext uri="{FF2B5EF4-FFF2-40B4-BE49-F238E27FC236}">
                <a16:creationId xmlns:a16="http://schemas.microsoft.com/office/drawing/2014/main"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0" t="42072" r="51431" b="15634"/>
          <a:stretch/>
        </p:blipFill>
        <p:spPr bwMode="auto">
          <a:xfrm>
            <a:off x="5017247" y="1999776"/>
            <a:ext cx="3647921" cy="317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42009" y="2008183"/>
            <a:ext cx="4753709" cy="3233936"/>
          </a:xfrm>
          <a:prstGeom prst="rect">
            <a:avLst/>
          </a:prstGeom>
        </p:spPr>
      </p:pic>
      <p:sp>
        <p:nvSpPr>
          <p:cNvPr id="17" name="TextBox 16">
            <a:extLst>
              <a:ext uri="{FF2B5EF4-FFF2-40B4-BE49-F238E27FC236}">
                <a16:creationId xmlns:a16="http://schemas.microsoft.com/office/drawing/2014/main" id="{FFD47EE4-A53D-4140-A7FF-C75825996815}"/>
              </a:ext>
            </a:extLst>
          </p:cNvPr>
          <p:cNvSpPr txBox="1"/>
          <p:nvPr/>
        </p:nvSpPr>
        <p:spPr>
          <a:xfrm>
            <a:off x="509816" y="48096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id="{719DD86C-C932-5542-8601-1A64B1C9B433}"/>
              </a:ext>
            </a:extLst>
          </p:cNvPr>
          <p:cNvSpPr txBox="1"/>
          <p:nvPr/>
        </p:nvSpPr>
        <p:spPr>
          <a:xfrm>
            <a:off x="2678954" y="789216"/>
            <a:ext cx="3004456"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Á</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Nam </a:t>
            </a:r>
            <a:r>
              <a:rPr lang="en-US" sz="2400" b="1" dirty="0" err="1">
                <a:solidFill>
                  <a:srgbClr val="002060"/>
                </a:solidFill>
                <a:latin typeface="Calibri" panose="020F0502020204030204" pitchFamily="34" charset="0"/>
                <a:cs typeface="Calibri" panose="020F0502020204030204" pitchFamily="34" charset="0"/>
              </a:rPr>
              <a:t>Cực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Phi.</a:t>
            </a:r>
          </a:p>
        </p:txBody>
      </p:sp>
      <p:sp>
        <p:nvSpPr>
          <p:cNvPr id="19" name="TextBox 18">
            <a:extLst>
              <a:ext uri="{FF2B5EF4-FFF2-40B4-BE49-F238E27FC236}">
                <a16:creationId xmlns:a16="http://schemas.microsoft.com/office/drawing/2014/main" id="{072C5600-BA47-9848-B2AC-12146DB8B54C}"/>
              </a:ext>
            </a:extLst>
          </p:cNvPr>
          <p:cNvSpPr txBox="1"/>
          <p:nvPr/>
        </p:nvSpPr>
        <p:spPr>
          <a:xfrm>
            <a:off x="5734612" y="814616"/>
            <a:ext cx="3197039" cy="830997"/>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p>
          <a:p>
            <a:pPr algn="just"/>
            <a:r>
              <a:rPr lang="en-US" sz="2400" b="1" dirty="0" err="1">
                <a:solidFill>
                  <a:srgbClr val="002060"/>
                </a:solidFill>
                <a:latin typeface="Calibri" panose="020F0502020204030204" pitchFamily="34" charset="0"/>
                <a:cs typeface="Calibri" panose="020F0502020204030204" pitchFamily="34" charset="0"/>
              </a:rPr>
              <a:t>Thái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Bình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a:t>
            </a:r>
          </a:p>
        </p:txBody>
      </p:sp>
      <p:sp>
        <p:nvSpPr>
          <p:cNvPr id="20" name="Notched Right Arrow 19">
            <a:extLst>
              <a:ext uri="{FF2B5EF4-FFF2-40B4-BE49-F238E27FC236}">
                <a16:creationId xmlns:a16="http://schemas.microsoft.com/office/drawing/2014/main" id="{0F38DACC-B59E-0649-8BFC-135BA9F0B9B9}"/>
              </a:ext>
            </a:extLst>
          </p:cNvPr>
          <p:cNvSpPr/>
          <p:nvPr/>
        </p:nvSpPr>
        <p:spPr>
          <a:xfrm>
            <a:off x="2553838" y="3611116"/>
            <a:ext cx="478832" cy="369332"/>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090434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0.70"/>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2E61F0D-B531-E048-B7E2-A5995B1C084E}"/>
              </a:ext>
            </a:extLst>
          </p:cNvPr>
          <p:cNvGraphicFramePr>
            <a:graphicFrameLocks noGrp="1"/>
          </p:cNvGraphicFramePr>
          <p:nvPr>
            <p:extLst>
              <p:ext uri="{D42A27DB-BD31-4B8C-83A1-F6EECF244321}">
                <p14:modId xmlns:p14="http://schemas.microsoft.com/office/powerpoint/2010/main" val="2775510891"/>
              </p:ext>
            </p:extLst>
          </p:nvPr>
        </p:nvGraphicFramePr>
        <p:xfrm>
          <a:off x="212483" y="138446"/>
          <a:ext cx="8719034" cy="1837744"/>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val="2340578956"/>
                    </a:ext>
                  </a:extLst>
                </a:gridCol>
                <a:gridCol w="3051810">
                  <a:extLst>
                    <a:ext uri="{9D8B030D-6E8A-4147-A177-3AD203B41FA5}">
                      <a16:colId xmlns:a16="http://schemas.microsoft.com/office/drawing/2014/main" val="1990575916"/>
                    </a:ext>
                  </a:extLst>
                </a:gridCol>
                <a:gridCol w="3209141">
                  <a:extLst>
                    <a:ext uri="{9D8B030D-6E8A-4147-A177-3AD203B41FA5}">
                      <a16:colId xmlns:a16="http://schemas.microsoft.com/office/drawing/2014/main"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Đại Tây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872179908"/>
                  </a:ext>
                </a:extLst>
              </a:tr>
            </a:tbl>
          </a:graphicData>
        </a:graphic>
      </p:graphicFrame>
      <p:pic>
        <p:nvPicPr>
          <p:cNvPr id="15" name="Picture 1">
            <a:extLst>
              <a:ext uri="{FF2B5EF4-FFF2-40B4-BE49-F238E27FC236}">
                <a16:creationId xmlns:a16="http://schemas.microsoft.com/office/drawing/2014/main"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713" t="197" r="3278" b="57509"/>
          <a:stretch/>
        </p:blipFill>
        <p:spPr bwMode="auto">
          <a:xfrm>
            <a:off x="5017247" y="1999776"/>
            <a:ext cx="3647921" cy="317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181709" y="1995483"/>
            <a:ext cx="4753709" cy="3233936"/>
          </a:xfrm>
          <a:prstGeom prst="rect">
            <a:avLst/>
          </a:prstGeom>
        </p:spPr>
      </p:pic>
      <p:sp>
        <p:nvSpPr>
          <p:cNvPr id="17" name="TextBox 16">
            <a:extLst>
              <a:ext uri="{FF2B5EF4-FFF2-40B4-BE49-F238E27FC236}">
                <a16:creationId xmlns:a16="http://schemas.microsoft.com/office/drawing/2014/main" id="{FFD47EE4-A53D-4140-A7FF-C75825996815}"/>
              </a:ext>
            </a:extLst>
          </p:cNvPr>
          <p:cNvSpPr txBox="1"/>
          <p:nvPr/>
        </p:nvSpPr>
        <p:spPr>
          <a:xfrm>
            <a:off x="370116" y="47969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id="{719DD86C-C932-5542-8601-1A64B1C9B433}"/>
              </a:ext>
            </a:extLst>
          </p:cNvPr>
          <p:cNvSpPr txBox="1"/>
          <p:nvPr/>
        </p:nvSpPr>
        <p:spPr>
          <a:xfrm>
            <a:off x="2653554" y="789216"/>
            <a:ext cx="3004456"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Phi, </a:t>
            </a:r>
          </a:p>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Nam </a:t>
            </a:r>
            <a:r>
              <a:rPr lang="en-US" sz="2400" b="1" dirty="0" err="1">
                <a:solidFill>
                  <a:srgbClr val="002060"/>
                </a:solidFill>
                <a:latin typeface="Calibri" panose="020F0502020204030204" pitchFamily="34" charset="0"/>
                <a:cs typeface="Calibri" panose="020F0502020204030204" pitchFamily="34" charset="0"/>
              </a:rPr>
              <a:t>Cực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Mĩ</a:t>
            </a:r>
            <a:r>
              <a:rPr lang="en-US" sz="2400" b="1" dirty="0">
                <a:solidFill>
                  <a:srgbClr val="002060"/>
                </a:solidFill>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072C5600-BA47-9848-B2AC-12146DB8B54C}"/>
              </a:ext>
            </a:extLst>
          </p:cNvPr>
          <p:cNvSpPr txBox="1"/>
          <p:nvPr/>
        </p:nvSpPr>
        <p:spPr>
          <a:xfrm>
            <a:off x="5772712" y="789216"/>
            <a:ext cx="3197039"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Bắc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Băng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Ấn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Độ</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Bình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a:t>
            </a:r>
          </a:p>
        </p:txBody>
      </p:sp>
      <p:sp>
        <p:nvSpPr>
          <p:cNvPr id="20" name="Notched Right Arrow 19">
            <a:extLst>
              <a:ext uri="{FF2B5EF4-FFF2-40B4-BE49-F238E27FC236}">
                <a16:creationId xmlns:a16="http://schemas.microsoft.com/office/drawing/2014/main" id="{0F38DACC-B59E-0649-8BFC-135BA9F0B9B9}"/>
              </a:ext>
            </a:extLst>
          </p:cNvPr>
          <p:cNvSpPr/>
          <p:nvPr/>
        </p:nvSpPr>
        <p:spPr>
          <a:xfrm>
            <a:off x="1151395" y="3055344"/>
            <a:ext cx="478832" cy="369332"/>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666110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0.70"/>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2E61F0D-B531-E048-B7E2-A5995B1C084E}"/>
              </a:ext>
            </a:extLst>
          </p:cNvPr>
          <p:cNvGraphicFramePr>
            <a:graphicFrameLocks noGrp="1"/>
          </p:cNvGraphicFramePr>
          <p:nvPr>
            <p:extLst>
              <p:ext uri="{D42A27DB-BD31-4B8C-83A1-F6EECF244321}">
                <p14:modId xmlns:p14="http://schemas.microsoft.com/office/powerpoint/2010/main" val="1954964464"/>
              </p:ext>
            </p:extLst>
          </p:nvPr>
        </p:nvGraphicFramePr>
        <p:xfrm>
          <a:off x="212483" y="138446"/>
          <a:ext cx="8719034" cy="1837744"/>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val="2340578956"/>
                    </a:ext>
                  </a:extLst>
                </a:gridCol>
                <a:gridCol w="3051810">
                  <a:extLst>
                    <a:ext uri="{9D8B030D-6E8A-4147-A177-3AD203B41FA5}">
                      <a16:colId xmlns:a16="http://schemas.microsoft.com/office/drawing/2014/main" val="1990575916"/>
                    </a:ext>
                  </a:extLst>
                </a:gridCol>
                <a:gridCol w="3209141">
                  <a:extLst>
                    <a:ext uri="{9D8B030D-6E8A-4147-A177-3AD203B41FA5}">
                      <a16:colId xmlns:a16="http://schemas.microsoft.com/office/drawing/2014/main"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Bắc Băng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872179908"/>
                  </a:ext>
                </a:extLst>
              </a:tr>
            </a:tbl>
          </a:graphicData>
        </a:graphic>
      </p:graphicFrame>
      <p:pic>
        <p:nvPicPr>
          <p:cNvPr id="15" name="Picture 1">
            <a:extLst>
              <a:ext uri="{FF2B5EF4-FFF2-40B4-BE49-F238E27FC236}">
                <a16:creationId xmlns:a16="http://schemas.microsoft.com/office/drawing/2014/main"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229" t="41878" r="3762" b="15828"/>
          <a:stretch/>
        </p:blipFill>
        <p:spPr bwMode="auto">
          <a:xfrm>
            <a:off x="5017247" y="1999776"/>
            <a:ext cx="3647921" cy="317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21491" y="2033583"/>
            <a:ext cx="4753709" cy="3233936"/>
          </a:xfrm>
          <a:prstGeom prst="rect">
            <a:avLst/>
          </a:prstGeom>
        </p:spPr>
      </p:pic>
      <p:sp>
        <p:nvSpPr>
          <p:cNvPr id="17" name="TextBox 16">
            <a:extLst>
              <a:ext uri="{FF2B5EF4-FFF2-40B4-BE49-F238E27FC236}">
                <a16:creationId xmlns:a16="http://schemas.microsoft.com/office/drawing/2014/main" id="{FFD47EE4-A53D-4140-A7FF-C75825996815}"/>
              </a:ext>
            </a:extLst>
          </p:cNvPr>
          <p:cNvSpPr txBox="1"/>
          <p:nvPr/>
        </p:nvSpPr>
        <p:spPr>
          <a:xfrm>
            <a:off x="573316" y="48350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id="{719DD86C-C932-5542-8601-1A64B1C9B433}"/>
              </a:ext>
            </a:extLst>
          </p:cNvPr>
          <p:cNvSpPr txBox="1"/>
          <p:nvPr/>
        </p:nvSpPr>
        <p:spPr>
          <a:xfrm>
            <a:off x="2690989" y="922820"/>
            <a:ext cx="3004456" cy="830997"/>
          </a:xfrm>
          <a:prstGeom prst="rect">
            <a:avLst/>
          </a:prstGeom>
          <a:noFill/>
        </p:spPr>
        <p:txBody>
          <a:bodyPr wrap="square" rtlCol="0">
            <a:spAutoFit/>
          </a:bodyPr>
          <a:lstStyle/>
          <a:p>
            <a:pPr algn="just"/>
            <a:r>
              <a:rPr lang="en-US" sz="2400" b="1" dirty="0" err="1">
                <a:solidFill>
                  <a:srgbClr val="002060"/>
                </a:solidFill>
                <a:latin typeface="Calibri" pitchFamily="34" charset="0"/>
                <a:ea typeface="Calibri" pitchFamily="34" charset="0"/>
                <a:cs typeface="Calibri" pitchFamily="34" charset="0"/>
              </a:rPr>
              <a:t>Châu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Á</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châu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châu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Mĩ</a:t>
            </a:r>
            <a:r>
              <a:rPr lang="en-US" sz="2400" b="1" dirty="0">
                <a:solidFill>
                  <a:srgbClr val="002060"/>
                </a:solidFill>
                <a:latin typeface="Calibri" pitchFamily="34" charset="0"/>
                <a:ea typeface="Calibri" pitchFamily="34" charset="0"/>
                <a:cs typeface="Calibri" pitchFamily="34" charset="0"/>
              </a:rPr>
              <a:t>.</a:t>
            </a:r>
          </a:p>
        </p:txBody>
      </p:sp>
      <p:sp>
        <p:nvSpPr>
          <p:cNvPr id="19" name="TextBox 18">
            <a:extLst>
              <a:ext uri="{FF2B5EF4-FFF2-40B4-BE49-F238E27FC236}">
                <a16:creationId xmlns:a16="http://schemas.microsoft.com/office/drawing/2014/main" id="{072C5600-BA47-9848-B2AC-12146DB8B54C}"/>
              </a:ext>
            </a:extLst>
          </p:cNvPr>
          <p:cNvSpPr txBox="1"/>
          <p:nvPr/>
        </p:nvSpPr>
        <p:spPr>
          <a:xfrm>
            <a:off x="5753994" y="922820"/>
            <a:ext cx="3197039" cy="830997"/>
          </a:xfrm>
          <a:prstGeom prst="rect">
            <a:avLst/>
          </a:prstGeom>
          <a:noFill/>
        </p:spPr>
        <p:txBody>
          <a:bodyPr wrap="square" rtlCol="0">
            <a:spAutoFit/>
          </a:bodyPr>
          <a:lstStyle/>
          <a:p>
            <a:pPr algn="just"/>
            <a:r>
              <a:rPr lang="en-US" sz="2400" b="1" dirty="0" err="1">
                <a:solidFill>
                  <a:srgbClr val="002060"/>
                </a:solidFill>
                <a:latin typeface="Calibri" pitchFamily="34" charset="0"/>
                <a:ea typeface="Calibri" pitchFamily="34" charset="0"/>
                <a:cs typeface="Calibri" pitchFamily="34" charset="0"/>
              </a:rPr>
              <a:t>Đại</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Tây</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Dương</a:t>
            </a:r>
            <a:r>
              <a:rPr lang="en-US" sz="2400" b="1" dirty="0">
                <a:solidFill>
                  <a:srgbClr val="002060"/>
                </a:solidFill>
                <a:latin typeface="Calibri" pitchFamily="34" charset="0"/>
                <a:ea typeface="Calibri" pitchFamily="34" charset="0"/>
                <a:cs typeface="Calibri" pitchFamily="34" charset="0"/>
              </a:rPr>
              <a:t>, </a:t>
            </a:r>
          </a:p>
          <a:p>
            <a:pPr algn="just"/>
            <a:r>
              <a:rPr lang="en-US" sz="2400" b="1" dirty="0" err="1">
                <a:solidFill>
                  <a:srgbClr val="002060"/>
                </a:solidFill>
                <a:latin typeface="Calibri" pitchFamily="34" charset="0"/>
                <a:ea typeface="Calibri" pitchFamily="34" charset="0"/>
                <a:cs typeface="Calibri" pitchFamily="34" charset="0"/>
              </a:rPr>
              <a:t>Thái</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Bình</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Dương</a:t>
            </a:r>
            <a:r>
              <a:rPr lang="en-US" sz="2400" b="1" dirty="0">
                <a:solidFill>
                  <a:srgbClr val="002060"/>
                </a:solidFill>
                <a:latin typeface="Calibri" pitchFamily="34" charset="0"/>
                <a:ea typeface="Calibri" pitchFamily="34" charset="0"/>
                <a:cs typeface="Calibri" pitchFamily="34" charset="0"/>
              </a:rPr>
              <a:t>.</a:t>
            </a:r>
          </a:p>
        </p:txBody>
      </p:sp>
      <p:sp>
        <p:nvSpPr>
          <p:cNvPr id="10" name="Notched Right Arrow 9">
            <a:extLst>
              <a:ext uri="{FF2B5EF4-FFF2-40B4-BE49-F238E27FC236}">
                <a16:creationId xmlns:a16="http://schemas.microsoft.com/office/drawing/2014/main" id="{E0B6528C-77E6-7146-8B7A-ED67DCB83623}"/>
              </a:ext>
            </a:extLst>
          </p:cNvPr>
          <p:cNvSpPr/>
          <p:nvPr/>
        </p:nvSpPr>
        <p:spPr>
          <a:xfrm flipH="1">
            <a:off x="3110319" y="2097082"/>
            <a:ext cx="543005" cy="290517"/>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dirty="0">
              <a:solidFill>
                <a:srgbClr val="002060"/>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3461528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0.70"/>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pic>
        <p:nvPicPr>
          <p:cNvPr id="9" name="Picture 8">
            <a:extLst>
              <a:ext uri="{FF2B5EF4-FFF2-40B4-BE49-F238E27FC236}">
                <a16:creationId xmlns:a16="http://schemas.microsoft.com/office/drawing/2014/main" id="{79056EFA-8B62-BB4F-9C4B-5C3BF4FC0845}"/>
              </a:ext>
            </a:extLst>
          </p:cNvPr>
          <p:cNvPicPr>
            <a:picLocks noChangeAspect="1"/>
          </p:cNvPicPr>
          <p:nvPr/>
        </p:nvPicPr>
        <p:blipFill rotWithShape="1">
          <a:blip r:embed="rId3"/>
          <a:srcRect r="26512" b="5264"/>
          <a:stretch/>
        </p:blipFill>
        <p:spPr>
          <a:xfrm>
            <a:off x="4617506" y="3314700"/>
            <a:ext cx="4526494" cy="1828800"/>
          </a:xfrm>
          <a:prstGeom prst="rect">
            <a:avLst/>
          </a:prstGeom>
        </p:spPr>
      </p:pic>
      <p:sp>
        <p:nvSpPr>
          <p:cNvPr id="25" name="Text Box 116">
            <a:extLst>
              <a:ext uri="{FF2B5EF4-FFF2-40B4-BE49-F238E27FC236}">
                <a16:creationId xmlns:a16="http://schemas.microsoft.com/office/drawing/2014/main" id="{23AFD31A-E3A6-914E-94D0-84F47668BC27}"/>
              </a:ext>
            </a:extLst>
          </p:cNvPr>
          <p:cNvSpPr txBox="1">
            <a:spLocks noChangeArrowheads="1"/>
          </p:cNvSpPr>
          <p:nvPr/>
        </p:nvSpPr>
        <p:spPr bwMode="auto">
          <a:xfrm>
            <a:off x="237377" y="592220"/>
            <a:ext cx="4944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dirty="0" err="1">
                <a:solidFill>
                  <a:srgbClr val="002060"/>
                </a:solidFill>
              </a:rPr>
              <a:t>Dựa</a:t>
            </a:r>
            <a:r>
              <a:rPr lang="en-US" altLang="en-US" sz="2400" b="1" dirty="0">
                <a:solidFill>
                  <a:srgbClr val="002060"/>
                </a:solidFill>
              </a:rPr>
              <a:t> </a:t>
            </a:r>
            <a:r>
              <a:rPr lang="en-US" altLang="en-US" sz="2400" b="1" dirty="0" err="1">
                <a:solidFill>
                  <a:srgbClr val="002060"/>
                </a:solidFill>
              </a:rPr>
              <a:t>vào</a:t>
            </a:r>
            <a:r>
              <a:rPr lang="en-US" altLang="en-US" sz="2400" b="1" dirty="0">
                <a:solidFill>
                  <a:srgbClr val="002060"/>
                </a:solidFill>
              </a:rPr>
              <a:t> </a:t>
            </a:r>
            <a:r>
              <a:rPr lang="en-US" altLang="en-US" sz="2400" b="1" dirty="0" err="1">
                <a:solidFill>
                  <a:srgbClr val="002060"/>
                </a:solidFill>
              </a:rPr>
              <a:t>bảng</a:t>
            </a:r>
            <a:r>
              <a:rPr lang="en-US" altLang="en-US" sz="2400" b="1" dirty="0">
                <a:solidFill>
                  <a:srgbClr val="002060"/>
                </a:solidFill>
              </a:rPr>
              <a:t> </a:t>
            </a:r>
            <a:r>
              <a:rPr lang="en-US" altLang="en-US" sz="2400" b="1" dirty="0" err="1">
                <a:solidFill>
                  <a:srgbClr val="002060"/>
                </a:solidFill>
              </a:rPr>
              <a:t>số</a:t>
            </a:r>
            <a:r>
              <a:rPr lang="en-US" altLang="en-US" sz="2400" b="1" dirty="0">
                <a:solidFill>
                  <a:srgbClr val="002060"/>
                </a:solidFill>
              </a:rPr>
              <a:t> </a:t>
            </a:r>
            <a:r>
              <a:rPr lang="en-US" altLang="en-US" sz="2400" b="1" dirty="0" err="1">
                <a:solidFill>
                  <a:srgbClr val="002060"/>
                </a:solidFill>
              </a:rPr>
              <a:t>liệu</a:t>
            </a:r>
            <a:r>
              <a:rPr lang="en-US" altLang="en-US" sz="2400" b="1" dirty="0">
                <a:solidFill>
                  <a:srgbClr val="002060"/>
                </a:solidFill>
              </a:rPr>
              <a:t> </a:t>
            </a:r>
            <a:r>
              <a:rPr lang="en-US" altLang="en-US" sz="2400" b="1" dirty="0" err="1">
                <a:solidFill>
                  <a:srgbClr val="002060"/>
                </a:solidFill>
              </a:rPr>
              <a:t>sau</a:t>
            </a:r>
            <a:r>
              <a:rPr lang="en-US" altLang="en-US" sz="2400" b="1" dirty="0">
                <a:solidFill>
                  <a:srgbClr val="002060"/>
                </a:solidFill>
              </a:rPr>
              <a:t>, </a:t>
            </a:r>
            <a:r>
              <a:rPr lang="en-US" altLang="en-US" sz="2400" b="1" dirty="0" err="1">
                <a:solidFill>
                  <a:srgbClr val="002060"/>
                </a:solidFill>
              </a:rPr>
              <a:t>hãy</a:t>
            </a:r>
            <a:r>
              <a:rPr lang="en-US" altLang="en-US" sz="2400" b="1" dirty="0">
                <a:solidFill>
                  <a:srgbClr val="002060"/>
                </a:solidFill>
              </a:rPr>
              <a:t>:</a:t>
            </a:r>
            <a:endParaRPr lang="en-US" altLang="en-US" sz="24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3206EB3-8F88-7133-8065-15D144A2743A}"/>
              </a:ext>
            </a:extLst>
          </p:cNvPr>
          <p:cNvPicPr>
            <a:picLocks noChangeAspect="1"/>
          </p:cNvPicPr>
          <p:nvPr/>
        </p:nvPicPr>
        <p:blipFill>
          <a:blip r:embed="rId4"/>
          <a:stretch>
            <a:fillRect/>
          </a:stretch>
        </p:blipFill>
        <p:spPr>
          <a:xfrm>
            <a:off x="0" y="1410761"/>
            <a:ext cx="6276705" cy="2109985"/>
          </a:xfrm>
          <a:prstGeom prst="rect">
            <a:avLst/>
          </a:prstGeom>
        </p:spPr>
      </p:pic>
      <p:sp>
        <p:nvSpPr>
          <p:cNvPr id="10" name="Google Shape;614;p36">
            <a:extLst>
              <a:ext uri="{FF2B5EF4-FFF2-40B4-BE49-F238E27FC236}">
                <a16:creationId xmlns:a16="http://schemas.microsoft.com/office/drawing/2014/main" id="{112966DE-C292-C249-949B-36440725862C}"/>
              </a:ext>
            </a:extLst>
          </p:cNvPr>
          <p:cNvSpPr>
            <a:spLocks noChangeArrowheads="1"/>
          </p:cNvSpPr>
          <p:nvPr/>
        </p:nvSpPr>
        <p:spPr bwMode="auto">
          <a:xfrm>
            <a:off x="6379031" y="876093"/>
            <a:ext cx="2636450" cy="3630800"/>
          </a:xfrm>
          <a:prstGeom prst="roundRect">
            <a:avLst>
              <a:gd name="adj" fmla="val 28005"/>
            </a:avLst>
          </a:prstGeom>
          <a:solidFill>
            <a:schemeClr val="accent5">
              <a:lumMod val="40000"/>
              <a:lumOff val="6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spcBef>
                <a:spcPct val="0"/>
              </a:spcBef>
              <a:buFontTx/>
              <a:buNone/>
            </a:pPr>
            <a:endParaRPr lang="en-US" altLang="en-US" sz="3200" b="1" dirty="0">
              <a:solidFill>
                <a:schemeClr val="accent6">
                  <a:lumMod val="50000"/>
                </a:schemeClr>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BE83C10-CCA8-804D-AF49-32AABB28854A}"/>
              </a:ext>
            </a:extLst>
          </p:cNvPr>
          <p:cNvSpPr/>
          <p:nvPr/>
        </p:nvSpPr>
        <p:spPr>
          <a:xfrm>
            <a:off x="6379031" y="1223005"/>
            <a:ext cx="2636450" cy="2862322"/>
          </a:xfrm>
          <a:prstGeom prst="rect">
            <a:avLst/>
          </a:prstGeom>
        </p:spPr>
        <p:txBody>
          <a:bodyPr wrap="square">
            <a:spAutoFit/>
          </a:bodyPr>
          <a:lstStyle/>
          <a:p>
            <a:pPr algn="ctr" eaLnBrk="1" hangingPunct="1">
              <a:spcBef>
                <a:spcPct val="0"/>
              </a:spcBef>
              <a:buFontTx/>
              <a:buNone/>
            </a:pPr>
            <a:r>
              <a:rPr lang="vi-VN" altLang="en-US" sz="3600" b="1" dirty="0">
                <a:solidFill>
                  <a:srgbClr val="002060"/>
                </a:solidFill>
                <a:latin typeface="Calibri" panose="020F0502020204030204" pitchFamily="34" charset="0"/>
                <a:cs typeface="Calibri" panose="020F0502020204030204" pitchFamily="34" charset="0"/>
              </a:rPr>
              <a:t>Xếp các đại dương theo thứ tự từ lớn đến nhỏ về diện tích?</a:t>
            </a:r>
            <a:endParaRPr lang="en-US" altLang="en-US" sz="36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3" name="Google Shape;1235;p39">
            <a:extLst>
              <a:ext uri="{FF2B5EF4-FFF2-40B4-BE49-F238E27FC236}">
                <a16:creationId xmlns:a16="http://schemas.microsoft.com/office/drawing/2014/main" id="{E3BD3798-4074-D4F8-2A0A-3E8C672F6712}"/>
              </a:ext>
            </a:extLst>
          </p:cNvPr>
          <p:cNvGrpSpPr/>
          <p:nvPr/>
        </p:nvGrpSpPr>
        <p:grpSpPr>
          <a:xfrm flipH="1">
            <a:off x="1994926" y="1068708"/>
            <a:ext cx="657282" cy="421468"/>
            <a:chOff x="9356472" y="3319641"/>
            <a:chExt cx="657282" cy="421468"/>
          </a:xfrm>
        </p:grpSpPr>
        <p:grpSp>
          <p:nvGrpSpPr>
            <p:cNvPr id="5" name="Google Shape;1236;p39">
              <a:extLst>
                <a:ext uri="{FF2B5EF4-FFF2-40B4-BE49-F238E27FC236}">
                  <a16:creationId xmlns:a16="http://schemas.microsoft.com/office/drawing/2014/main" id="{D393ABA7-AF31-9F6A-7AC8-4C17D6430F91}"/>
                </a:ext>
              </a:extLst>
            </p:cNvPr>
            <p:cNvGrpSpPr/>
            <p:nvPr/>
          </p:nvGrpSpPr>
          <p:grpSpPr>
            <a:xfrm>
              <a:off x="9594346" y="3319641"/>
              <a:ext cx="419409" cy="370315"/>
              <a:chOff x="5935975" y="3564475"/>
              <a:chExt cx="549900" cy="485532"/>
            </a:xfrm>
          </p:grpSpPr>
          <p:sp>
            <p:nvSpPr>
              <p:cNvPr id="13" name="Google Shape;1237;p39">
                <a:extLst>
                  <a:ext uri="{FF2B5EF4-FFF2-40B4-BE49-F238E27FC236}">
                    <a16:creationId xmlns:a16="http://schemas.microsoft.com/office/drawing/2014/main" id="{C2B2C0BE-8F43-1622-1CD7-4DBE32D52A0A}"/>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8;p39">
                <a:extLst>
                  <a:ext uri="{FF2B5EF4-FFF2-40B4-BE49-F238E27FC236}">
                    <a16:creationId xmlns:a16="http://schemas.microsoft.com/office/drawing/2014/main" id="{0E2D2E65-A02D-5917-37E8-6F14EABAA967}"/>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39;p39">
                <a:extLst>
                  <a:ext uri="{FF2B5EF4-FFF2-40B4-BE49-F238E27FC236}">
                    <a16:creationId xmlns:a16="http://schemas.microsoft.com/office/drawing/2014/main" id="{9524BDF4-1981-D9E0-2275-4AA57B517C63}"/>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40;p39">
                <a:extLst>
                  <a:ext uri="{FF2B5EF4-FFF2-40B4-BE49-F238E27FC236}">
                    <a16:creationId xmlns:a16="http://schemas.microsoft.com/office/drawing/2014/main" id="{939B8B0A-195B-9AEF-59EA-DF93039616DB}"/>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41;p39">
                <a:extLst>
                  <a:ext uri="{FF2B5EF4-FFF2-40B4-BE49-F238E27FC236}">
                    <a16:creationId xmlns:a16="http://schemas.microsoft.com/office/drawing/2014/main" id="{7F556ECA-F7BF-C0C5-E31E-79568362F1AF}"/>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42;p39">
                <a:extLst>
                  <a:ext uri="{FF2B5EF4-FFF2-40B4-BE49-F238E27FC236}">
                    <a16:creationId xmlns:a16="http://schemas.microsoft.com/office/drawing/2014/main" id="{CE5DAC7B-7C03-7CC2-E590-52BF0A5F801E}"/>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43;p39">
                <a:extLst>
                  <a:ext uri="{FF2B5EF4-FFF2-40B4-BE49-F238E27FC236}">
                    <a16:creationId xmlns:a16="http://schemas.microsoft.com/office/drawing/2014/main" id="{45BBB8C9-A532-7789-9B3C-D8C7BE11CF71}"/>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44;p39">
                <a:extLst>
                  <a:ext uri="{FF2B5EF4-FFF2-40B4-BE49-F238E27FC236}">
                    <a16:creationId xmlns:a16="http://schemas.microsoft.com/office/drawing/2014/main" id="{FCA43C73-8D14-3DBD-C3A3-F81854C85614}"/>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45;p39">
                <a:extLst>
                  <a:ext uri="{FF2B5EF4-FFF2-40B4-BE49-F238E27FC236}">
                    <a16:creationId xmlns:a16="http://schemas.microsoft.com/office/drawing/2014/main" id="{2E8C8792-A462-33D9-EFC1-F5C24B2214C9}"/>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6;p39">
                <a:extLst>
                  <a:ext uri="{FF2B5EF4-FFF2-40B4-BE49-F238E27FC236}">
                    <a16:creationId xmlns:a16="http://schemas.microsoft.com/office/drawing/2014/main" id="{0805EB63-FF4F-8D1A-DDA7-8FC45AF0B2D0}"/>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7;p39">
                <a:extLst>
                  <a:ext uri="{FF2B5EF4-FFF2-40B4-BE49-F238E27FC236}">
                    <a16:creationId xmlns:a16="http://schemas.microsoft.com/office/drawing/2014/main" id="{558A2533-0AAB-FD0D-AB8A-8443863F5788}"/>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8;p39">
                <a:extLst>
                  <a:ext uri="{FF2B5EF4-FFF2-40B4-BE49-F238E27FC236}">
                    <a16:creationId xmlns:a16="http://schemas.microsoft.com/office/drawing/2014/main" id="{6832E553-319B-FE8C-A639-2293A4263766}"/>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9">
                <a:extLst>
                  <a:ext uri="{FF2B5EF4-FFF2-40B4-BE49-F238E27FC236}">
                    <a16:creationId xmlns:a16="http://schemas.microsoft.com/office/drawing/2014/main" id="{BFC7DF95-C9E6-0635-A75E-51EC4F6C6856}"/>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50;p39">
                <a:extLst>
                  <a:ext uri="{FF2B5EF4-FFF2-40B4-BE49-F238E27FC236}">
                    <a16:creationId xmlns:a16="http://schemas.microsoft.com/office/drawing/2014/main" id="{C57D8722-A3A9-ED0E-548A-61C5EF22FC75}"/>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51;p39">
                <a:extLst>
                  <a:ext uri="{FF2B5EF4-FFF2-40B4-BE49-F238E27FC236}">
                    <a16:creationId xmlns:a16="http://schemas.microsoft.com/office/drawing/2014/main" id="{2D0787CF-B696-E2F7-490F-35047615E04B}"/>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52;p39">
                <a:extLst>
                  <a:ext uri="{FF2B5EF4-FFF2-40B4-BE49-F238E27FC236}">
                    <a16:creationId xmlns:a16="http://schemas.microsoft.com/office/drawing/2014/main" id="{2D072FE8-AD4C-D63F-5C50-EA9E8B6DF6A5}"/>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53;p39">
                <a:extLst>
                  <a:ext uri="{FF2B5EF4-FFF2-40B4-BE49-F238E27FC236}">
                    <a16:creationId xmlns:a16="http://schemas.microsoft.com/office/drawing/2014/main" id="{7338F921-4B86-5F26-4EE9-0289229FEF87}"/>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54;p39">
                <a:extLst>
                  <a:ext uri="{FF2B5EF4-FFF2-40B4-BE49-F238E27FC236}">
                    <a16:creationId xmlns:a16="http://schemas.microsoft.com/office/drawing/2014/main" id="{2C5F3BF0-0278-85C9-478D-8D731BFD397E}"/>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55;p39">
                <a:extLst>
                  <a:ext uri="{FF2B5EF4-FFF2-40B4-BE49-F238E27FC236}">
                    <a16:creationId xmlns:a16="http://schemas.microsoft.com/office/drawing/2014/main" id="{728EF81E-292F-8D00-1352-FBE72E49E0EE}"/>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56;p39">
                <a:extLst>
                  <a:ext uri="{FF2B5EF4-FFF2-40B4-BE49-F238E27FC236}">
                    <a16:creationId xmlns:a16="http://schemas.microsoft.com/office/drawing/2014/main" id="{952B4107-44C7-B1A3-14A6-BF37DADAA679}"/>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57;p39">
                <a:extLst>
                  <a:ext uri="{FF2B5EF4-FFF2-40B4-BE49-F238E27FC236}">
                    <a16:creationId xmlns:a16="http://schemas.microsoft.com/office/drawing/2014/main" id="{49C02D93-124D-E909-9258-223915E3F831}"/>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58;p39">
                <a:extLst>
                  <a:ext uri="{FF2B5EF4-FFF2-40B4-BE49-F238E27FC236}">
                    <a16:creationId xmlns:a16="http://schemas.microsoft.com/office/drawing/2014/main" id="{4AF55969-2697-F278-275D-9CF94A0D13A1}"/>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59;p39">
                <a:extLst>
                  <a:ext uri="{FF2B5EF4-FFF2-40B4-BE49-F238E27FC236}">
                    <a16:creationId xmlns:a16="http://schemas.microsoft.com/office/drawing/2014/main" id="{2A55AC84-F0EE-B7CC-B91F-427FE3A67DB6}"/>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60;p39">
                <a:extLst>
                  <a:ext uri="{FF2B5EF4-FFF2-40B4-BE49-F238E27FC236}">
                    <a16:creationId xmlns:a16="http://schemas.microsoft.com/office/drawing/2014/main" id="{4FCE9571-E381-18B6-347D-5AAC5CC24341}"/>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61;p39">
                <a:extLst>
                  <a:ext uri="{FF2B5EF4-FFF2-40B4-BE49-F238E27FC236}">
                    <a16:creationId xmlns:a16="http://schemas.microsoft.com/office/drawing/2014/main" id="{9B2E6531-1C64-7EB9-C60E-D434A7889E93}"/>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62;p39">
                <a:extLst>
                  <a:ext uri="{FF2B5EF4-FFF2-40B4-BE49-F238E27FC236}">
                    <a16:creationId xmlns:a16="http://schemas.microsoft.com/office/drawing/2014/main" id="{257E11AA-ECFA-C973-DC34-F28638582C85}"/>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63;p39">
                <a:extLst>
                  <a:ext uri="{FF2B5EF4-FFF2-40B4-BE49-F238E27FC236}">
                    <a16:creationId xmlns:a16="http://schemas.microsoft.com/office/drawing/2014/main" id="{5642022B-4BD9-9EC5-4EBE-AE43261C2BAB}"/>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64;p39">
                <a:extLst>
                  <a:ext uri="{FF2B5EF4-FFF2-40B4-BE49-F238E27FC236}">
                    <a16:creationId xmlns:a16="http://schemas.microsoft.com/office/drawing/2014/main" id="{BA3C6475-5D0A-B265-F148-E2135D1185CB}"/>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65;p39">
                <a:extLst>
                  <a:ext uri="{FF2B5EF4-FFF2-40B4-BE49-F238E27FC236}">
                    <a16:creationId xmlns:a16="http://schemas.microsoft.com/office/drawing/2014/main" id="{3DD30159-9141-92AA-33B2-64DD81730C2D}"/>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66;p39">
                <a:extLst>
                  <a:ext uri="{FF2B5EF4-FFF2-40B4-BE49-F238E27FC236}">
                    <a16:creationId xmlns:a16="http://schemas.microsoft.com/office/drawing/2014/main" id="{DCE99B60-52C5-A658-A6A1-20ACCB59E300}"/>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67;p39">
                <a:extLst>
                  <a:ext uri="{FF2B5EF4-FFF2-40B4-BE49-F238E27FC236}">
                    <a16:creationId xmlns:a16="http://schemas.microsoft.com/office/drawing/2014/main" id="{AEA30B27-7475-E8D4-AA93-3DABBAC140FE}"/>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268;p39">
              <a:extLst>
                <a:ext uri="{FF2B5EF4-FFF2-40B4-BE49-F238E27FC236}">
                  <a16:creationId xmlns:a16="http://schemas.microsoft.com/office/drawing/2014/main" id="{B509C46C-841D-FBC4-DDA1-B9FDDAC9793C}"/>
                </a:ext>
              </a:extLst>
            </p:cNvPr>
            <p:cNvGrpSpPr/>
            <p:nvPr/>
          </p:nvGrpSpPr>
          <p:grpSpPr>
            <a:xfrm>
              <a:off x="9356472" y="3543459"/>
              <a:ext cx="237875" cy="197650"/>
              <a:chOff x="9459700" y="1764488"/>
              <a:chExt cx="237875" cy="197650"/>
            </a:xfrm>
          </p:grpSpPr>
          <p:sp>
            <p:nvSpPr>
              <p:cNvPr id="7" name="Google Shape;1269;p39">
                <a:extLst>
                  <a:ext uri="{FF2B5EF4-FFF2-40B4-BE49-F238E27FC236}">
                    <a16:creationId xmlns:a16="http://schemas.microsoft.com/office/drawing/2014/main" id="{375CC73C-835E-C2FF-37C9-FF85D32F2FF1}"/>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0;p39">
                <a:extLst>
                  <a:ext uri="{FF2B5EF4-FFF2-40B4-BE49-F238E27FC236}">
                    <a16:creationId xmlns:a16="http://schemas.microsoft.com/office/drawing/2014/main" id="{333ADC95-1F08-FB1C-0E2D-33D307FA4158}"/>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271;p39">
                <a:extLst>
                  <a:ext uri="{FF2B5EF4-FFF2-40B4-BE49-F238E27FC236}">
                    <a16:creationId xmlns:a16="http://schemas.microsoft.com/office/drawing/2014/main" id="{28C3BC59-63AB-8046-7A48-49B4AB94F3D9}"/>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2;p39">
                <a:extLst>
                  <a:ext uri="{FF2B5EF4-FFF2-40B4-BE49-F238E27FC236}">
                    <a16:creationId xmlns:a16="http://schemas.microsoft.com/office/drawing/2014/main" id="{02536140-1AE4-060B-5A60-C4F7A19AAC78}"/>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3;p39">
                <a:extLst>
                  <a:ext uri="{FF2B5EF4-FFF2-40B4-BE49-F238E27FC236}">
                    <a16:creationId xmlns:a16="http://schemas.microsoft.com/office/drawing/2014/main" id="{57A31622-1AAA-018E-7614-659DD2455A65}"/>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4;p39">
                <a:extLst>
                  <a:ext uri="{FF2B5EF4-FFF2-40B4-BE49-F238E27FC236}">
                    <a16:creationId xmlns:a16="http://schemas.microsoft.com/office/drawing/2014/main" id="{CB397786-D776-1DD2-8A67-6432A40D4D55}"/>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 name="TextBox 43">
            <a:extLst>
              <a:ext uri="{FF2B5EF4-FFF2-40B4-BE49-F238E27FC236}">
                <a16:creationId xmlns:a16="http://schemas.microsoft.com/office/drawing/2014/main" id="{C69A69A0-2A07-0F13-3269-B294A66559A6}"/>
              </a:ext>
            </a:extLst>
          </p:cNvPr>
          <p:cNvSpPr txBox="1"/>
          <p:nvPr/>
        </p:nvSpPr>
        <p:spPr>
          <a:xfrm>
            <a:off x="652057" y="1672560"/>
            <a:ext cx="3577764" cy="584775"/>
          </a:xfrm>
          <a:prstGeom prst="rect">
            <a:avLst/>
          </a:prstGeom>
          <a:noFill/>
        </p:spPr>
        <p:txBody>
          <a:bodyPr wrap="square" rtlCol="0">
            <a:spAutoFit/>
          </a:bodyPr>
          <a:lstStyle/>
          <a:p>
            <a:pPr algn="ctr"/>
            <a:r>
              <a:rPr lang="x-none" sz="3200" b="1" dirty="0">
                <a:solidFill>
                  <a:srgbClr val="0070C0"/>
                </a:solidFill>
                <a:latin typeface="+mn-lt"/>
                <a:cs typeface="Calibri" panose="020F0502020204030204" pitchFamily="34" charset="0"/>
              </a:rPr>
              <a:t>Thái Bình Dương</a:t>
            </a:r>
          </a:p>
        </p:txBody>
      </p:sp>
      <p:grpSp>
        <p:nvGrpSpPr>
          <p:cNvPr id="45" name="Google Shape;1235;p39">
            <a:extLst>
              <a:ext uri="{FF2B5EF4-FFF2-40B4-BE49-F238E27FC236}">
                <a16:creationId xmlns:a16="http://schemas.microsoft.com/office/drawing/2014/main" id="{999FA8F8-9CAC-969F-A6F2-66DB2392CCEA}"/>
              </a:ext>
            </a:extLst>
          </p:cNvPr>
          <p:cNvGrpSpPr/>
          <p:nvPr/>
        </p:nvGrpSpPr>
        <p:grpSpPr>
          <a:xfrm flipH="1">
            <a:off x="1962772" y="2466188"/>
            <a:ext cx="657282" cy="421468"/>
            <a:chOff x="9356472" y="3319641"/>
            <a:chExt cx="657282" cy="421468"/>
          </a:xfrm>
        </p:grpSpPr>
        <p:grpSp>
          <p:nvGrpSpPr>
            <p:cNvPr id="46" name="Google Shape;1236;p39">
              <a:extLst>
                <a:ext uri="{FF2B5EF4-FFF2-40B4-BE49-F238E27FC236}">
                  <a16:creationId xmlns:a16="http://schemas.microsoft.com/office/drawing/2014/main" id="{8E60705D-876C-0F95-1BD9-D10ABD470218}"/>
                </a:ext>
              </a:extLst>
            </p:cNvPr>
            <p:cNvGrpSpPr/>
            <p:nvPr/>
          </p:nvGrpSpPr>
          <p:grpSpPr>
            <a:xfrm>
              <a:off x="9594346" y="3319641"/>
              <a:ext cx="419409" cy="370315"/>
              <a:chOff x="5935975" y="3564475"/>
              <a:chExt cx="549900" cy="485532"/>
            </a:xfrm>
          </p:grpSpPr>
          <p:sp>
            <p:nvSpPr>
              <p:cNvPr id="54" name="Google Shape;1237;p39">
                <a:extLst>
                  <a:ext uri="{FF2B5EF4-FFF2-40B4-BE49-F238E27FC236}">
                    <a16:creationId xmlns:a16="http://schemas.microsoft.com/office/drawing/2014/main" id="{FFA769FE-534B-B1AF-D16A-1E3271D730E8}"/>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38;p39">
                <a:extLst>
                  <a:ext uri="{FF2B5EF4-FFF2-40B4-BE49-F238E27FC236}">
                    <a16:creationId xmlns:a16="http://schemas.microsoft.com/office/drawing/2014/main" id="{25A8866E-0875-BEA0-28A2-2B32D65FD47B}"/>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39;p39">
                <a:extLst>
                  <a:ext uri="{FF2B5EF4-FFF2-40B4-BE49-F238E27FC236}">
                    <a16:creationId xmlns:a16="http://schemas.microsoft.com/office/drawing/2014/main" id="{CF6D62E4-0CA0-15D5-2156-9433A6474D41}"/>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0;p39">
                <a:extLst>
                  <a:ext uri="{FF2B5EF4-FFF2-40B4-BE49-F238E27FC236}">
                    <a16:creationId xmlns:a16="http://schemas.microsoft.com/office/drawing/2014/main" id="{2897A99C-EF0A-B20E-FEBE-878E3FFCC75F}"/>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1;p39">
                <a:extLst>
                  <a:ext uri="{FF2B5EF4-FFF2-40B4-BE49-F238E27FC236}">
                    <a16:creationId xmlns:a16="http://schemas.microsoft.com/office/drawing/2014/main" id="{1F6BF928-6355-9524-A75E-A3DE3BB561E2}"/>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2;p39">
                <a:extLst>
                  <a:ext uri="{FF2B5EF4-FFF2-40B4-BE49-F238E27FC236}">
                    <a16:creationId xmlns:a16="http://schemas.microsoft.com/office/drawing/2014/main" id="{22741EEF-596B-2768-721F-02B5CEDE3D2F}"/>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3;p39">
                <a:extLst>
                  <a:ext uri="{FF2B5EF4-FFF2-40B4-BE49-F238E27FC236}">
                    <a16:creationId xmlns:a16="http://schemas.microsoft.com/office/drawing/2014/main" id="{E0069147-C8D6-6216-4177-EDED6008B0D0}"/>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4;p39">
                <a:extLst>
                  <a:ext uri="{FF2B5EF4-FFF2-40B4-BE49-F238E27FC236}">
                    <a16:creationId xmlns:a16="http://schemas.microsoft.com/office/drawing/2014/main" id="{59280451-B4C0-1905-0EEA-824A1B60C776}"/>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5;p39">
                <a:extLst>
                  <a:ext uri="{FF2B5EF4-FFF2-40B4-BE49-F238E27FC236}">
                    <a16:creationId xmlns:a16="http://schemas.microsoft.com/office/drawing/2014/main" id="{308EF60D-141C-1034-04BF-8E8C18BC6FD7}"/>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46;p39">
                <a:extLst>
                  <a:ext uri="{FF2B5EF4-FFF2-40B4-BE49-F238E27FC236}">
                    <a16:creationId xmlns:a16="http://schemas.microsoft.com/office/drawing/2014/main" id="{1C8F2221-3538-B57A-C536-E6B12EA74778}"/>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7;p39">
                <a:extLst>
                  <a:ext uri="{FF2B5EF4-FFF2-40B4-BE49-F238E27FC236}">
                    <a16:creationId xmlns:a16="http://schemas.microsoft.com/office/drawing/2014/main" id="{FF58C5FD-9F7F-1680-087C-AD668D280904}"/>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8;p39">
                <a:extLst>
                  <a:ext uri="{FF2B5EF4-FFF2-40B4-BE49-F238E27FC236}">
                    <a16:creationId xmlns:a16="http://schemas.microsoft.com/office/drawing/2014/main" id="{399752D6-8B8B-B273-D1D8-EA183B989DE2}"/>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9">
                <a:extLst>
                  <a:ext uri="{FF2B5EF4-FFF2-40B4-BE49-F238E27FC236}">
                    <a16:creationId xmlns:a16="http://schemas.microsoft.com/office/drawing/2014/main" id="{7D37AB5E-C000-92EA-E81F-67D2F00328F2}"/>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50;p39">
                <a:extLst>
                  <a:ext uri="{FF2B5EF4-FFF2-40B4-BE49-F238E27FC236}">
                    <a16:creationId xmlns:a16="http://schemas.microsoft.com/office/drawing/2014/main" id="{2A77BB13-F66F-EE1D-0B05-0A82451E1194}"/>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51;p39">
                <a:extLst>
                  <a:ext uri="{FF2B5EF4-FFF2-40B4-BE49-F238E27FC236}">
                    <a16:creationId xmlns:a16="http://schemas.microsoft.com/office/drawing/2014/main" id="{247E5B76-258B-7588-AA5D-A9D7F3F0C9CA}"/>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52;p39">
                <a:extLst>
                  <a:ext uri="{FF2B5EF4-FFF2-40B4-BE49-F238E27FC236}">
                    <a16:creationId xmlns:a16="http://schemas.microsoft.com/office/drawing/2014/main" id="{5C358E87-24F7-CDD1-05C1-447843D8AAC9}"/>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53;p39">
                <a:extLst>
                  <a:ext uri="{FF2B5EF4-FFF2-40B4-BE49-F238E27FC236}">
                    <a16:creationId xmlns:a16="http://schemas.microsoft.com/office/drawing/2014/main" id="{238E419D-8BDF-CB16-0B9B-B54DD0CFCE4E}"/>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54;p39">
                <a:extLst>
                  <a:ext uri="{FF2B5EF4-FFF2-40B4-BE49-F238E27FC236}">
                    <a16:creationId xmlns:a16="http://schemas.microsoft.com/office/drawing/2014/main" id="{F3D58E2B-EF8A-D5CF-1A95-D678A7B202C1}"/>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55;p39">
                <a:extLst>
                  <a:ext uri="{FF2B5EF4-FFF2-40B4-BE49-F238E27FC236}">
                    <a16:creationId xmlns:a16="http://schemas.microsoft.com/office/drawing/2014/main" id="{276A2706-D34B-43CC-1DB8-217D51364B6F}"/>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56;p39">
                <a:extLst>
                  <a:ext uri="{FF2B5EF4-FFF2-40B4-BE49-F238E27FC236}">
                    <a16:creationId xmlns:a16="http://schemas.microsoft.com/office/drawing/2014/main" id="{A6B94493-5748-5938-19D4-AA9EABC5AB30}"/>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57;p39">
                <a:extLst>
                  <a:ext uri="{FF2B5EF4-FFF2-40B4-BE49-F238E27FC236}">
                    <a16:creationId xmlns:a16="http://schemas.microsoft.com/office/drawing/2014/main" id="{0C665CA6-C7EF-D90A-0760-39F3781D04EA}"/>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58;p39">
                <a:extLst>
                  <a:ext uri="{FF2B5EF4-FFF2-40B4-BE49-F238E27FC236}">
                    <a16:creationId xmlns:a16="http://schemas.microsoft.com/office/drawing/2014/main" id="{4B1D3C09-214A-DABF-210F-18C8BB786AF8}"/>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59;p39">
                <a:extLst>
                  <a:ext uri="{FF2B5EF4-FFF2-40B4-BE49-F238E27FC236}">
                    <a16:creationId xmlns:a16="http://schemas.microsoft.com/office/drawing/2014/main" id="{29CAA0BF-CBA7-508B-8BF5-22F40B6A06E6}"/>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60;p39">
                <a:extLst>
                  <a:ext uri="{FF2B5EF4-FFF2-40B4-BE49-F238E27FC236}">
                    <a16:creationId xmlns:a16="http://schemas.microsoft.com/office/drawing/2014/main" id="{A9BDC371-2167-BD2F-77C7-51F168FB895F}"/>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61;p39">
                <a:extLst>
                  <a:ext uri="{FF2B5EF4-FFF2-40B4-BE49-F238E27FC236}">
                    <a16:creationId xmlns:a16="http://schemas.microsoft.com/office/drawing/2014/main" id="{1F619038-816C-A3D8-C877-4390C46C18E9}"/>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62;p39">
                <a:extLst>
                  <a:ext uri="{FF2B5EF4-FFF2-40B4-BE49-F238E27FC236}">
                    <a16:creationId xmlns:a16="http://schemas.microsoft.com/office/drawing/2014/main" id="{F33AFE82-AB77-D556-6E1C-F3215B70373F}"/>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63;p39">
                <a:extLst>
                  <a:ext uri="{FF2B5EF4-FFF2-40B4-BE49-F238E27FC236}">
                    <a16:creationId xmlns:a16="http://schemas.microsoft.com/office/drawing/2014/main" id="{9BA336BC-C7BA-A12E-3527-55CB74E08FAA}"/>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64;p39">
                <a:extLst>
                  <a:ext uri="{FF2B5EF4-FFF2-40B4-BE49-F238E27FC236}">
                    <a16:creationId xmlns:a16="http://schemas.microsoft.com/office/drawing/2014/main" id="{181211E8-A65D-FF66-947A-E7F5896513A6}"/>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65;p39">
                <a:extLst>
                  <a:ext uri="{FF2B5EF4-FFF2-40B4-BE49-F238E27FC236}">
                    <a16:creationId xmlns:a16="http://schemas.microsoft.com/office/drawing/2014/main" id="{26E44A60-3987-4A50-9D9E-941015296A8F}"/>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66;p39">
                <a:extLst>
                  <a:ext uri="{FF2B5EF4-FFF2-40B4-BE49-F238E27FC236}">
                    <a16:creationId xmlns:a16="http://schemas.microsoft.com/office/drawing/2014/main" id="{74DD721A-73BC-0F6C-0A6F-FCDF5008A25E}"/>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67;p39">
                <a:extLst>
                  <a:ext uri="{FF2B5EF4-FFF2-40B4-BE49-F238E27FC236}">
                    <a16:creationId xmlns:a16="http://schemas.microsoft.com/office/drawing/2014/main" id="{F0232364-1BDD-EDAA-E524-0394BB6C3480}"/>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1268;p39">
              <a:extLst>
                <a:ext uri="{FF2B5EF4-FFF2-40B4-BE49-F238E27FC236}">
                  <a16:creationId xmlns:a16="http://schemas.microsoft.com/office/drawing/2014/main" id="{6E55973B-171B-6EA4-3FF4-D4B5547A1015}"/>
                </a:ext>
              </a:extLst>
            </p:cNvPr>
            <p:cNvGrpSpPr/>
            <p:nvPr/>
          </p:nvGrpSpPr>
          <p:grpSpPr>
            <a:xfrm>
              <a:off x="9356472" y="3543459"/>
              <a:ext cx="237875" cy="197650"/>
              <a:chOff x="9459700" y="1764488"/>
              <a:chExt cx="237875" cy="197650"/>
            </a:xfrm>
          </p:grpSpPr>
          <p:sp>
            <p:nvSpPr>
              <p:cNvPr id="48" name="Google Shape;1269;p39">
                <a:extLst>
                  <a:ext uri="{FF2B5EF4-FFF2-40B4-BE49-F238E27FC236}">
                    <a16:creationId xmlns:a16="http://schemas.microsoft.com/office/drawing/2014/main" id="{871FD59A-CDF5-447D-153D-C95B5B9B750C}"/>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70;p39">
                <a:extLst>
                  <a:ext uri="{FF2B5EF4-FFF2-40B4-BE49-F238E27FC236}">
                    <a16:creationId xmlns:a16="http://schemas.microsoft.com/office/drawing/2014/main" id="{578E3C48-1E16-A366-0051-15E1001B75CF}"/>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271;p39">
                <a:extLst>
                  <a:ext uri="{FF2B5EF4-FFF2-40B4-BE49-F238E27FC236}">
                    <a16:creationId xmlns:a16="http://schemas.microsoft.com/office/drawing/2014/main" id="{C76A34D5-45B3-6433-64D3-54F160CC5D60}"/>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2;p39">
                <a:extLst>
                  <a:ext uri="{FF2B5EF4-FFF2-40B4-BE49-F238E27FC236}">
                    <a16:creationId xmlns:a16="http://schemas.microsoft.com/office/drawing/2014/main" id="{A77C6194-5794-AE5D-AD75-972095B37DAF}"/>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3;p39">
                <a:extLst>
                  <a:ext uri="{FF2B5EF4-FFF2-40B4-BE49-F238E27FC236}">
                    <a16:creationId xmlns:a16="http://schemas.microsoft.com/office/drawing/2014/main" id="{D40B3CCD-80A3-A7FC-014A-1134F1F86D96}"/>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4;p39">
                <a:extLst>
                  <a:ext uri="{FF2B5EF4-FFF2-40B4-BE49-F238E27FC236}">
                    <a16:creationId xmlns:a16="http://schemas.microsoft.com/office/drawing/2014/main" id="{4AE5E1E8-6537-D868-9AB0-962E040BAC1B}"/>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5" name="TextBox 84">
            <a:extLst>
              <a:ext uri="{FF2B5EF4-FFF2-40B4-BE49-F238E27FC236}">
                <a16:creationId xmlns:a16="http://schemas.microsoft.com/office/drawing/2014/main" id="{5B8A683D-BC86-1FD2-C8A1-23BAD26FEF92}"/>
              </a:ext>
            </a:extLst>
          </p:cNvPr>
          <p:cNvSpPr txBox="1"/>
          <p:nvPr/>
        </p:nvSpPr>
        <p:spPr>
          <a:xfrm>
            <a:off x="619903" y="3070040"/>
            <a:ext cx="3577764" cy="584775"/>
          </a:xfrm>
          <a:prstGeom prst="rect">
            <a:avLst/>
          </a:prstGeom>
          <a:noFill/>
        </p:spPr>
        <p:txBody>
          <a:bodyPr wrap="square" rtlCol="0">
            <a:spAutoFit/>
          </a:bodyPr>
          <a:lstStyle/>
          <a:p>
            <a:pPr algn="ctr"/>
            <a:r>
              <a:rPr lang="vi-VN" sz="3200" b="1" dirty="0">
                <a:solidFill>
                  <a:srgbClr val="0070C0"/>
                </a:solidFill>
                <a:latin typeface="+mn-lt"/>
                <a:cs typeface="Calibri" panose="020F0502020204030204" pitchFamily="34" charset="0"/>
              </a:rPr>
              <a:t>Đại Tây Dương</a:t>
            </a:r>
            <a:endParaRPr lang="x-none" sz="3200" b="1" dirty="0">
              <a:solidFill>
                <a:srgbClr val="0070C0"/>
              </a:solidFill>
              <a:latin typeface="+mn-lt"/>
              <a:cs typeface="Calibri" panose="020F0502020204030204" pitchFamily="34" charset="0"/>
            </a:endParaRPr>
          </a:p>
        </p:txBody>
      </p:sp>
      <p:grpSp>
        <p:nvGrpSpPr>
          <p:cNvPr id="86" name="Google Shape;1235;p39">
            <a:extLst>
              <a:ext uri="{FF2B5EF4-FFF2-40B4-BE49-F238E27FC236}">
                <a16:creationId xmlns:a16="http://schemas.microsoft.com/office/drawing/2014/main" id="{911A51E1-FC7E-BFAE-30E4-F25210F323DB}"/>
              </a:ext>
            </a:extLst>
          </p:cNvPr>
          <p:cNvGrpSpPr/>
          <p:nvPr/>
        </p:nvGrpSpPr>
        <p:grpSpPr>
          <a:xfrm flipH="1">
            <a:off x="1929663" y="3717019"/>
            <a:ext cx="657282" cy="421468"/>
            <a:chOff x="9356472" y="3319641"/>
            <a:chExt cx="657282" cy="421468"/>
          </a:xfrm>
        </p:grpSpPr>
        <p:grpSp>
          <p:nvGrpSpPr>
            <p:cNvPr id="87" name="Google Shape;1236;p39">
              <a:extLst>
                <a:ext uri="{FF2B5EF4-FFF2-40B4-BE49-F238E27FC236}">
                  <a16:creationId xmlns:a16="http://schemas.microsoft.com/office/drawing/2014/main" id="{135A1144-70E5-5806-081E-D0BE5530C1A8}"/>
                </a:ext>
              </a:extLst>
            </p:cNvPr>
            <p:cNvGrpSpPr/>
            <p:nvPr/>
          </p:nvGrpSpPr>
          <p:grpSpPr>
            <a:xfrm>
              <a:off x="9594346" y="3319641"/>
              <a:ext cx="419409" cy="370315"/>
              <a:chOff x="5935975" y="3564475"/>
              <a:chExt cx="549900" cy="485532"/>
            </a:xfrm>
          </p:grpSpPr>
          <p:sp>
            <p:nvSpPr>
              <p:cNvPr id="95" name="Google Shape;1237;p39">
                <a:extLst>
                  <a:ext uri="{FF2B5EF4-FFF2-40B4-BE49-F238E27FC236}">
                    <a16:creationId xmlns:a16="http://schemas.microsoft.com/office/drawing/2014/main" id="{9AF6D3DA-F580-6038-EF50-1A0930670C6E}"/>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38;p39">
                <a:extLst>
                  <a:ext uri="{FF2B5EF4-FFF2-40B4-BE49-F238E27FC236}">
                    <a16:creationId xmlns:a16="http://schemas.microsoft.com/office/drawing/2014/main" id="{DC592B53-902F-0536-A212-4E1E0FC7D8C0}"/>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39;p39">
                <a:extLst>
                  <a:ext uri="{FF2B5EF4-FFF2-40B4-BE49-F238E27FC236}">
                    <a16:creationId xmlns:a16="http://schemas.microsoft.com/office/drawing/2014/main" id="{47A1B847-6246-2D22-1813-593042321D88}"/>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40;p39">
                <a:extLst>
                  <a:ext uri="{FF2B5EF4-FFF2-40B4-BE49-F238E27FC236}">
                    <a16:creationId xmlns:a16="http://schemas.microsoft.com/office/drawing/2014/main" id="{A872DC96-DCD6-9959-1011-7C79515A220D}"/>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41;p39">
                <a:extLst>
                  <a:ext uri="{FF2B5EF4-FFF2-40B4-BE49-F238E27FC236}">
                    <a16:creationId xmlns:a16="http://schemas.microsoft.com/office/drawing/2014/main" id="{8A4566C6-C641-26F1-2CB1-94305C91707E}"/>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42;p39">
                <a:extLst>
                  <a:ext uri="{FF2B5EF4-FFF2-40B4-BE49-F238E27FC236}">
                    <a16:creationId xmlns:a16="http://schemas.microsoft.com/office/drawing/2014/main" id="{8211FD09-6F3D-4778-09D2-34E10958B13F}"/>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43;p39">
                <a:extLst>
                  <a:ext uri="{FF2B5EF4-FFF2-40B4-BE49-F238E27FC236}">
                    <a16:creationId xmlns:a16="http://schemas.microsoft.com/office/drawing/2014/main" id="{E11D3632-11AA-9C9F-386B-D91A17B7E66F}"/>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44;p39">
                <a:extLst>
                  <a:ext uri="{FF2B5EF4-FFF2-40B4-BE49-F238E27FC236}">
                    <a16:creationId xmlns:a16="http://schemas.microsoft.com/office/drawing/2014/main" id="{5267D89F-849B-E6CC-C7AF-094D831F3EC9}"/>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45;p39">
                <a:extLst>
                  <a:ext uri="{FF2B5EF4-FFF2-40B4-BE49-F238E27FC236}">
                    <a16:creationId xmlns:a16="http://schemas.microsoft.com/office/drawing/2014/main" id="{0EFB7864-27E4-7A53-922B-1832C6C0DB53}"/>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46;p39">
                <a:extLst>
                  <a:ext uri="{FF2B5EF4-FFF2-40B4-BE49-F238E27FC236}">
                    <a16:creationId xmlns:a16="http://schemas.microsoft.com/office/drawing/2014/main" id="{00825625-BFA6-3DC5-5C1A-B38924DF2CE5}"/>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47;p39">
                <a:extLst>
                  <a:ext uri="{FF2B5EF4-FFF2-40B4-BE49-F238E27FC236}">
                    <a16:creationId xmlns:a16="http://schemas.microsoft.com/office/drawing/2014/main" id="{3AECB676-718C-37CA-FA67-7DB034FBF146}"/>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48;p39">
                <a:extLst>
                  <a:ext uri="{FF2B5EF4-FFF2-40B4-BE49-F238E27FC236}">
                    <a16:creationId xmlns:a16="http://schemas.microsoft.com/office/drawing/2014/main" id="{6E507FF5-4FF4-5C49-041D-1982A76002B0}"/>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49;p39">
                <a:extLst>
                  <a:ext uri="{FF2B5EF4-FFF2-40B4-BE49-F238E27FC236}">
                    <a16:creationId xmlns:a16="http://schemas.microsoft.com/office/drawing/2014/main" id="{42594CD0-FDD3-F5BD-6D00-B66575A6C890}"/>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50;p39">
                <a:extLst>
                  <a:ext uri="{FF2B5EF4-FFF2-40B4-BE49-F238E27FC236}">
                    <a16:creationId xmlns:a16="http://schemas.microsoft.com/office/drawing/2014/main" id="{6D06D6D7-0429-E2BC-85B5-AA8BC32C9779}"/>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51;p39">
                <a:extLst>
                  <a:ext uri="{FF2B5EF4-FFF2-40B4-BE49-F238E27FC236}">
                    <a16:creationId xmlns:a16="http://schemas.microsoft.com/office/drawing/2014/main" id="{480BF82F-EC11-67C5-EEC8-B47A27F4FCD1}"/>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52;p39">
                <a:extLst>
                  <a:ext uri="{FF2B5EF4-FFF2-40B4-BE49-F238E27FC236}">
                    <a16:creationId xmlns:a16="http://schemas.microsoft.com/office/drawing/2014/main" id="{30827CFD-B3D1-9090-A76F-D14A037A5473}"/>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53;p39">
                <a:extLst>
                  <a:ext uri="{FF2B5EF4-FFF2-40B4-BE49-F238E27FC236}">
                    <a16:creationId xmlns:a16="http://schemas.microsoft.com/office/drawing/2014/main" id="{6F3A8525-0D85-BCC9-493F-17763A545CE5}"/>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54;p39">
                <a:extLst>
                  <a:ext uri="{FF2B5EF4-FFF2-40B4-BE49-F238E27FC236}">
                    <a16:creationId xmlns:a16="http://schemas.microsoft.com/office/drawing/2014/main" id="{43B42277-6637-CBAC-1611-9F1BA6A58953}"/>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55;p39">
                <a:extLst>
                  <a:ext uri="{FF2B5EF4-FFF2-40B4-BE49-F238E27FC236}">
                    <a16:creationId xmlns:a16="http://schemas.microsoft.com/office/drawing/2014/main" id="{49B70FD7-13CE-AB13-529C-F322333F1DBE}"/>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56;p39">
                <a:extLst>
                  <a:ext uri="{FF2B5EF4-FFF2-40B4-BE49-F238E27FC236}">
                    <a16:creationId xmlns:a16="http://schemas.microsoft.com/office/drawing/2014/main" id="{BC3E659B-9BB2-3E12-6CC9-F03B2C170568}"/>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57;p39">
                <a:extLst>
                  <a:ext uri="{FF2B5EF4-FFF2-40B4-BE49-F238E27FC236}">
                    <a16:creationId xmlns:a16="http://schemas.microsoft.com/office/drawing/2014/main" id="{DEB97451-6157-6110-4A7F-B8E371E312B0}"/>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58;p39">
                <a:extLst>
                  <a:ext uri="{FF2B5EF4-FFF2-40B4-BE49-F238E27FC236}">
                    <a16:creationId xmlns:a16="http://schemas.microsoft.com/office/drawing/2014/main" id="{F19D05BA-BCDE-0244-7A20-74505B397C3C}"/>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59;p39">
                <a:extLst>
                  <a:ext uri="{FF2B5EF4-FFF2-40B4-BE49-F238E27FC236}">
                    <a16:creationId xmlns:a16="http://schemas.microsoft.com/office/drawing/2014/main" id="{A382D095-2B64-804C-F67C-FF27401DF910}"/>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60;p39">
                <a:extLst>
                  <a:ext uri="{FF2B5EF4-FFF2-40B4-BE49-F238E27FC236}">
                    <a16:creationId xmlns:a16="http://schemas.microsoft.com/office/drawing/2014/main" id="{0B6B5FC5-8A06-F8CC-4910-3BC66362979D}"/>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61;p39">
                <a:extLst>
                  <a:ext uri="{FF2B5EF4-FFF2-40B4-BE49-F238E27FC236}">
                    <a16:creationId xmlns:a16="http://schemas.microsoft.com/office/drawing/2014/main" id="{37DD3172-6B70-AED8-E5E8-BC9C6EC60C7E}"/>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62;p39">
                <a:extLst>
                  <a:ext uri="{FF2B5EF4-FFF2-40B4-BE49-F238E27FC236}">
                    <a16:creationId xmlns:a16="http://schemas.microsoft.com/office/drawing/2014/main" id="{33571A99-FDC5-7CE8-F110-5BCDE9EB2082}"/>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63;p39">
                <a:extLst>
                  <a:ext uri="{FF2B5EF4-FFF2-40B4-BE49-F238E27FC236}">
                    <a16:creationId xmlns:a16="http://schemas.microsoft.com/office/drawing/2014/main" id="{43FAE13B-41C3-D8A9-A4B0-10A7CD4B9BC6}"/>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64;p39">
                <a:extLst>
                  <a:ext uri="{FF2B5EF4-FFF2-40B4-BE49-F238E27FC236}">
                    <a16:creationId xmlns:a16="http://schemas.microsoft.com/office/drawing/2014/main" id="{B4B72CD5-690D-B4CE-9D52-7871A1E084B5}"/>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65;p39">
                <a:extLst>
                  <a:ext uri="{FF2B5EF4-FFF2-40B4-BE49-F238E27FC236}">
                    <a16:creationId xmlns:a16="http://schemas.microsoft.com/office/drawing/2014/main" id="{AFA6654D-6D66-798F-A679-A7B2359AB336}"/>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66;p39">
                <a:extLst>
                  <a:ext uri="{FF2B5EF4-FFF2-40B4-BE49-F238E27FC236}">
                    <a16:creationId xmlns:a16="http://schemas.microsoft.com/office/drawing/2014/main" id="{B6A6C022-2A79-2E73-7A0E-E4A476D07F40}"/>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67;p39">
                <a:extLst>
                  <a:ext uri="{FF2B5EF4-FFF2-40B4-BE49-F238E27FC236}">
                    <a16:creationId xmlns:a16="http://schemas.microsoft.com/office/drawing/2014/main" id="{CD99C7FF-558B-B9A5-1B4E-32C29D68634F}"/>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1268;p39">
              <a:extLst>
                <a:ext uri="{FF2B5EF4-FFF2-40B4-BE49-F238E27FC236}">
                  <a16:creationId xmlns:a16="http://schemas.microsoft.com/office/drawing/2014/main" id="{D46B2A96-AE11-D9BC-A11B-C0E31648273C}"/>
                </a:ext>
              </a:extLst>
            </p:cNvPr>
            <p:cNvGrpSpPr/>
            <p:nvPr/>
          </p:nvGrpSpPr>
          <p:grpSpPr>
            <a:xfrm>
              <a:off x="9356472" y="3543459"/>
              <a:ext cx="237875" cy="197650"/>
              <a:chOff x="9459700" y="1764488"/>
              <a:chExt cx="237875" cy="197650"/>
            </a:xfrm>
          </p:grpSpPr>
          <p:sp>
            <p:nvSpPr>
              <p:cNvPr id="89" name="Google Shape;1269;p39">
                <a:extLst>
                  <a:ext uri="{FF2B5EF4-FFF2-40B4-BE49-F238E27FC236}">
                    <a16:creationId xmlns:a16="http://schemas.microsoft.com/office/drawing/2014/main" id="{AC18EDF7-46EA-8386-C2A3-05FF93567E82}"/>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70;p39">
                <a:extLst>
                  <a:ext uri="{FF2B5EF4-FFF2-40B4-BE49-F238E27FC236}">
                    <a16:creationId xmlns:a16="http://schemas.microsoft.com/office/drawing/2014/main" id="{A0CD6D65-536B-5AF9-2262-43D44787A0D1}"/>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271;p39">
                <a:extLst>
                  <a:ext uri="{FF2B5EF4-FFF2-40B4-BE49-F238E27FC236}">
                    <a16:creationId xmlns:a16="http://schemas.microsoft.com/office/drawing/2014/main" id="{D7A5A646-6C40-9AD1-3522-2965CDA68066}"/>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72;p39">
                <a:extLst>
                  <a:ext uri="{FF2B5EF4-FFF2-40B4-BE49-F238E27FC236}">
                    <a16:creationId xmlns:a16="http://schemas.microsoft.com/office/drawing/2014/main" id="{C932537B-8247-B812-ED7A-9C1CE43098B3}"/>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73;p39">
                <a:extLst>
                  <a:ext uri="{FF2B5EF4-FFF2-40B4-BE49-F238E27FC236}">
                    <a16:creationId xmlns:a16="http://schemas.microsoft.com/office/drawing/2014/main" id="{92D9DC59-D792-E6F5-A0D5-9E3405B3B0BB}"/>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74;p39">
                <a:extLst>
                  <a:ext uri="{FF2B5EF4-FFF2-40B4-BE49-F238E27FC236}">
                    <a16:creationId xmlns:a16="http://schemas.microsoft.com/office/drawing/2014/main" id="{B4666AFD-BC18-2E91-B81D-AB82116916AB}"/>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 name="TextBox 125">
            <a:extLst>
              <a:ext uri="{FF2B5EF4-FFF2-40B4-BE49-F238E27FC236}">
                <a16:creationId xmlns:a16="http://schemas.microsoft.com/office/drawing/2014/main" id="{BBE79DDB-B6D9-B28C-E5F8-8BEE206BE179}"/>
              </a:ext>
            </a:extLst>
          </p:cNvPr>
          <p:cNvSpPr txBox="1"/>
          <p:nvPr/>
        </p:nvSpPr>
        <p:spPr>
          <a:xfrm>
            <a:off x="586794" y="4320871"/>
            <a:ext cx="3577764" cy="584775"/>
          </a:xfrm>
          <a:prstGeom prst="rect">
            <a:avLst/>
          </a:prstGeom>
          <a:noFill/>
        </p:spPr>
        <p:txBody>
          <a:bodyPr wrap="square" rtlCol="0">
            <a:spAutoFit/>
          </a:bodyPr>
          <a:lstStyle/>
          <a:p>
            <a:pPr algn="ctr"/>
            <a:r>
              <a:rPr lang="en-US" sz="3200" b="1" dirty="0" err="1">
                <a:solidFill>
                  <a:srgbClr val="0070C0"/>
                </a:solidFill>
                <a:latin typeface="+mn-lt"/>
                <a:cs typeface="Calibri" panose="020F0502020204030204" pitchFamily="34" charset="0"/>
              </a:rPr>
              <a:t>Ấn</a:t>
            </a:r>
            <a:r>
              <a:rPr lang="en-US" sz="3200" b="1" dirty="0">
                <a:solidFill>
                  <a:srgbClr val="0070C0"/>
                </a:solidFill>
                <a:latin typeface="+mn-lt"/>
                <a:cs typeface="Calibri" panose="020F0502020204030204" pitchFamily="34" charset="0"/>
              </a:rPr>
              <a:t> </a:t>
            </a:r>
            <a:r>
              <a:rPr lang="en-US" sz="3200" b="1" dirty="0" err="1">
                <a:solidFill>
                  <a:srgbClr val="0070C0"/>
                </a:solidFill>
                <a:latin typeface="+mn-lt"/>
                <a:cs typeface="Calibri" panose="020F0502020204030204" pitchFamily="34" charset="0"/>
              </a:rPr>
              <a:t>Độ</a:t>
            </a:r>
            <a:r>
              <a:rPr lang="en-US" sz="3200" b="1" dirty="0">
                <a:solidFill>
                  <a:srgbClr val="0070C0"/>
                </a:solidFill>
                <a:latin typeface="+mn-lt"/>
                <a:cs typeface="Calibri" panose="020F0502020204030204" pitchFamily="34" charset="0"/>
              </a:rPr>
              <a:t> </a:t>
            </a:r>
            <a:r>
              <a:rPr lang="vi-VN" sz="3200" b="1" dirty="0">
                <a:solidFill>
                  <a:srgbClr val="0070C0"/>
                </a:solidFill>
                <a:latin typeface="+mn-lt"/>
                <a:cs typeface="Calibri" panose="020F0502020204030204" pitchFamily="34" charset="0"/>
              </a:rPr>
              <a:t>Dương</a:t>
            </a:r>
            <a:endParaRPr lang="x-none" sz="3200" b="1" dirty="0">
              <a:solidFill>
                <a:srgbClr val="0070C0"/>
              </a:solidFill>
              <a:latin typeface="+mn-lt"/>
              <a:cs typeface="Calibri" panose="020F0502020204030204" pitchFamily="34" charset="0"/>
            </a:endParaRPr>
          </a:p>
        </p:txBody>
      </p:sp>
      <p:grpSp>
        <p:nvGrpSpPr>
          <p:cNvPr id="127" name="Google Shape;1235;p39">
            <a:extLst>
              <a:ext uri="{FF2B5EF4-FFF2-40B4-BE49-F238E27FC236}">
                <a16:creationId xmlns:a16="http://schemas.microsoft.com/office/drawing/2014/main" id="{613F8F0A-0FDD-0D17-3AA8-6F61F1DCE808}"/>
              </a:ext>
            </a:extLst>
          </p:cNvPr>
          <p:cNvGrpSpPr/>
          <p:nvPr/>
        </p:nvGrpSpPr>
        <p:grpSpPr>
          <a:xfrm flipH="1">
            <a:off x="5975451" y="2378954"/>
            <a:ext cx="657282" cy="421468"/>
            <a:chOff x="9356472" y="3319641"/>
            <a:chExt cx="657282" cy="421468"/>
          </a:xfrm>
        </p:grpSpPr>
        <p:grpSp>
          <p:nvGrpSpPr>
            <p:cNvPr id="128" name="Google Shape;1236;p39">
              <a:extLst>
                <a:ext uri="{FF2B5EF4-FFF2-40B4-BE49-F238E27FC236}">
                  <a16:creationId xmlns:a16="http://schemas.microsoft.com/office/drawing/2014/main" id="{844B2144-3A81-CC48-9B57-CA45770F3585}"/>
                </a:ext>
              </a:extLst>
            </p:cNvPr>
            <p:cNvGrpSpPr/>
            <p:nvPr/>
          </p:nvGrpSpPr>
          <p:grpSpPr>
            <a:xfrm>
              <a:off x="9594346" y="3319641"/>
              <a:ext cx="419409" cy="370315"/>
              <a:chOff x="5935975" y="3564475"/>
              <a:chExt cx="549900" cy="485532"/>
            </a:xfrm>
          </p:grpSpPr>
          <p:sp>
            <p:nvSpPr>
              <p:cNvPr id="136" name="Google Shape;1237;p39">
                <a:extLst>
                  <a:ext uri="{FF2B5EF4-FFF2-40B4-BE49-F238E27FC236}">
                    <a16:creationId xmlns:a16="http://schemas.microsoft.com/office/drawing/2014/main" id="{05B4DDA9-759A-87CE-9568-68965AC6AC3C}"/>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238;p39">
                <a:extLst>
                  <a:ext uri="{FF2B5EF4-FFF2-40B4-BE49-F238E27FC236}">
                    <a16:creationId xmlns:a16="http://schemas.microsoft.com/office/drawing/2014/main" id="{ADA1C511-437C-D1DF-6C5E-8BB4B1C982C9}"/>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239;p39">
                <a:extLst>
                  <a:ext uri="{FF2B5EF4-FFF2-40B4-BE49-F238E27FC236}">
                    <a16:creationId xmlns:a16="http://schemas.microsoft.com/office/drawing/2014/main" id="{7D4AC995-E3FA-3602-B2E5-9E37ED3E96EE}"/>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240;p39">
                <a:extLst>
                  <a:ext uri="{FF2B5EF4-FFF2-40B4-BE49-F238E27FC236}">
                    <a16:creationId xmlns:a16="http://schemas.microsoft.com/office/drawing/2014/main" id="{A0C9C422-48D7-F798-75A9-C71E0DE71AFE}"/>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241;p39">
                <a:extLst>
                  <a:ext uri="{FF2B5EF4-FFF2-40B4-BE49-F238E27FC236}">
                    <a16:creationId xmlns:a16="http://schemas.microsoft.com/office/drawing/2014/main" id="{99FBFA05-338C-25E6-9E5F-47ABB3EE5A9A}"/>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242;p39">
                <a:extLst>
                  <a:ext uri="{FF2B5EF4-FFF2-40B4-BE49-F238E27FC236}">
                    <a16:creationId xmlns:a16="http://schemas.microsoft.com/office/drawing/2014/main" id="{A48198C5-D69B-39F3-3B4E-732068D808FF}"/>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243;p39">
                <a:extLst>
                  <a:ext uri="{FF2B5EF4-FFF2-40B4-BE49-F238E27FC236}">
                    <a16:creationId xmlns:a16="http://schemas.microsoft.com/office/drawing/2014/main" id="{C891B63C-F949-0EB3-9EE2-DF6A7CFF2F62}"/>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244;p39">
                <a:extLst>
                  <a:ext uri="{FF2B5EF4-FFF2-40B4-BE49-F238E27FC236}">
                    <a16:creationId xmlns:a16="http://schemas.microsoft.com/office/drawing/2014/main" id="{0174B5BB-84BA-E1D1-906F-FC194131FDD8}"/>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245;p39">
                <a:extLst>
                  <a:ext uri="{FF2B5EF4-FFF2-40B4-BE49-F238E27FC236}">
                    <a16:creationId xmlns:a16="http://schemas.microsoft.com/office/drawing/2014/main" id="{12942563-F8FE-6C12-986F-0EE4A1F54B3A}"/>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246;p39">
                <a:extLst>
                  <a:ext uri="{FF2B5EF4-FFF2-40B4-BE49-F238E27FC236}">
                    <a16:creationId xmlns:a16="http://schemas.microsoft.com/office/drawing/2014/main" id="{E66557D3-E28E-3356-8C07-3C427B523DA8}"/>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247;p39">
                <a:extLst>
                  <a:ext uri="{FF2B5EF4-FFF2-40B4-BE49-F238E27FC236}">
                    <a16:creationId xmlns:a16="http://schemas.microsoft.com/office/drawing/2014/main" id="{E75720F4-4B9F-0D13-5C18-E5C508881554}"/>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248;p39">
                <a:extLst>
                  <a:ext uri="{FF2B5EF4-FFF2-40B4-BE49-F238E27FC236}">
                    <a16:creationId xmlns:a16="http://schemas.microsoft.com/office/drawing/2014/main" id="{B26820C1-93AC-60F5-8747-CB52D02AE724}"/>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249;p39">
                <a:extLst>
                  <a:ext uri="{FF2B5EF4-FFF2-40B4-BE49-F238E27FC236}">
                    <a16:creationId xmlns:a16="http://schemas.microsoft.com/office/drawing/2014/main" id="{94A4DD92-64D2-BAC0-5EB3-52B8A4005439}"/>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250;p39">
                <a:extLst>
                  <a:ext uri="{FF2B5EF4-FFF2-40B4-BE49-F238E27FC236}">
                    <a16:creationId xmlns:a16="http://schemas.microsoft.com/office/drawing/2014/main" id="{C48E81CF-1C4F-5FCE-7473-C24AA13E7016}"/>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251;p39">
                <a:extLst>
                  <a:ext uri="{FF2B5EF4-FFF2-40B4-BE49-F238E27FC236}">
                    <a16:creationId xmlns:a16="http://schemas.microsoft.com/office/drawing/2014/main" id="{6EB09240-0F7D-CE46-5711-A727ED07477C}"/>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252;p39">
                <a:extLst>
                  <a:ext uri="{FF2B5EF4-FFF2-40B4-BE49-F238E27FC236}">
                    <a16:creationId xmlns:a16="http://schemas.microsoft.com/office/drawing/2014/main" id="{00D856F0-1074-3D17-1BAE-1D6A5B00139D}"/>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253;p39">
                <a:extLst>
                  <a:ext uri="{FF2B5EF4-FFF2-40B4-BE49-F238E27FC236}">
                    <a16:creationId xmlns:a16="http://schemas.microsoft.com/office/drawing/2014/main" id="{E2B9C5FF-E729-9F5C-67A5-2EACAD21D312}"/>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254;p39">
                <a:extLst>
                  <a:ext uri="{FF2B5EF4-FFF2-40B4-BE49-F238E27FC236}">
                    <a16:creationId xmlns:a16="http://schemas.microsoft.com/office/drawing/2014/main" id="{4DE2016E-FD28-6BEC-9515-A1178B6B26DC}"/>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255;p39">
                <a:extLst>
                  <a:ext uri="{FF2B5EF4-FFF2-40B4-BE49-F238E27FC236}">
                    <a16:creationId xmlns:a16="http://schemas.microsoft.com/office/drawing/2014/main" id="{EC225044-5DA9-A3C3-A80D-11B82CE7F664}"/>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256;p39">
                <a:extLst>
                  <a:ext uri="{FF2B5EF4-FFF2-40B4-BE49-F238E27FC236}">
                    <a16:creationId xmlns:a16="http://schemas.microsoft.com/office/drawing/2014/main" id="{561228A6-201E-96C5-45F0-EBFE28F110B8}"/>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257;p39">
                <a:extLst>
                  <a:ext uri="{FF2B5EF4-FFF2-40B4-BE49-F238E27FC236}">
                    <a16:creationId xmlns:a16="http://schemas.microsoft.com/office/drawing/2014/main" id="{89067360-C6FD-7209-7FD8-8A4319C10940}"/>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258;p39">
                <a:extLst>
                  <a:ext uri="{FF2B5EF4-FFF2-40B4-BE49-F238E27FC236}">
                    <a16:creationId xmlns:a16="http://schemas.microsoft.com/office/drawing/2014/main" id="{EEF4C6CD-B229-8D01-93A6-54E8BBB1AE53}"/>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259;p39">
                <a:extLst>
                  <a:ext uri="{FF2B5EF4-FFF2-40B4-BE49-F238E27FC236}">
                    <a16:creationId xmlns:a16="http://schemas.microsoft.com/office/drawing/2014/main" id="{80B6E934-301C-68C0-9D82-CFA9EFE777CB}"/>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260;p39">
                <a:extLst>
                  <a:ext uri="{FF2B5EF4-FFF2-40B4-BE49-F238E27FC236}">
                    <a16:creationId xmlns:a16="http://schemas.microsoft.com/office/drawing/2014/main" id="{B990C011-D7BE-3C07-E48F-2685DC22B90C}"/>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261;p39">
                <a:extLst>
                  <a:ext uri="{FF2B5EF4-FFF2-40B4-BE49-F238E27FC236}">
                    <a16:creationId xmlns:a16="http://schemas.microsoft.com/office/drawing/2014/main" id="{5D62054A-372C-0CF1-FE41-B86C36F258D6}"/>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262;p39">
                <a:extLst>
                  <a:ext uri="{FF2B5EF4-FFF2-40B4-BE49-F238E27FC236}">
                    <a16:creationId xmlns:a16="http://schemas.microsoft.com/office/drawing/2014/main" id="{4B1E1198-4C7F-4ADF-C777-50D0CC83BC6A}"/>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263;p39">
                <a:extLst>
                  <a:ext uri="{FF2B5EF4-FFF2-40B4-BE49-F238E27FC236}">
                    <a16:creationId xmlns:a16="http://schemas.microsoft.com/office/drawing/2014/main" id="{AF473EE7-0CA3-238A-9CBB-F9AB05568CA6}"/>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264;p39">
                <a:extLst>
                  <a:ext uri="{FF2B5EF4-FFF2-40B4-BE49-F238E27FC236}">
                    <a16:creationId xmlns:a16="http://schemas.microsoft.com/office/drawing/2014/main" id="{CF4F264F-E819-7E15-12E2-85886FA78D68}"/>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265;p39">
                <a:extLst>
                  <a:ext uri="{FF2B5EF4-FFF2-40B4-BE49-F238E27FC236}">
                    <a16:creationId xmlns:a16="http://schemas.microsoft.com/office/drawing/2014/main" id="{999447A4-BD60-CEF7-6C80-B7706D550D35}"/>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266;p39">
                <a:extLst>
                  <a:ext uri="{FF2B5EF4-FFF2-40B4-BE49-F238E27FC236}">
                    <a16:creationId xmlns:a16="http://schemas.microsoft.com/office/drawing/2014/main" id="{43583EF9-362F-7D3E-F080-93A6A1FA8EE4}"/>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267;p39">
                <a:extLst>
                  <a:ext uri="{FF2B5EF4-FFF2-40B4-BE49-F238E27FC236}">
                    <a16:creationId xmlns:a16="http://schemas.microsoft.com/office/drawing/2014/main" id="{AE29F432-8C07-BA00-CD7D-8D8064E48ACD}"/>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68;p39">
              <a:extLst>
                <a:ext uri="{FF2B5EF4-FFF2-40B4-BE49-F238E27FC236}">
                  <a16:creationId xmlns:a16="http://schemas.microsoft.com/office/drawing/2014/main" id="{39A62190-3E48-5857-6551-FFB6982DED50}"/>
                </a:ext>
              </a:extLst>
            </p:cNvPr>
            <p:cNvGrpSpPr/>
            <p:nvPr/>
          </p:nvGrpSpPr>
          <p:grpSpPr>
            <a:xfrm>
              <a:off x="9356472" y="3543459"/>
              <a:ext cx="237875" cy="197650"/>
              <a:chOff x="9459700" y="1764488"/>
              <a:chExt cx="237875" cy="197650"/>
            </a:xfrm>
          </p:grpSpPr>
          <p:sp>
            <p:nvSpPr>
              <p:cNvPr id="130" name="Google Shape;1269;p39">
                <a:extLst>
                  <a:ext uri="{FF2B5EF4-FFF2-40B4-BE49-F238E27FC236}">
                    <a16:creationId xmlns:a16="http://schemas.microsoft.com/office/drawing/2014/main" id="{4442E5D3-1842-AD87-3FC4-B22180DCB674}"/>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270;p39">
                <a:extLst>
                  <a:ext uri="{FF2B5EF4-FFF2-40B4-BE49-F238E27FC236}">
                    <a16:creationId xmlns:a16="http://schemas.microsoft.com/office/drawing/2014/main" id="{1804E3C4-DB61-BA87-E6DD-C5374EADCF41}"/>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271;p39">
                <a:extLst>
                  <a:ext uri="{FF2B5EF4-FFF2-40B4-BE49-F238E27FC236}">
                    <a16:creationId xmlns:a16="http://schemas.microsoft.com/office/drawing/2014/main" id="{5E949027-B055-1174-2153-6D3DFB67ED13}"/>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272;p39">
                <a:extLst>
                  <a:ext uri="{FF2B5EF4-FFF2-40B4-BE49-F238E27FC236}">
                    <a16:creationId xmlns:a16="http://schemas.microsoft.com/office/drawing/2014/main" id="{AAC6EB64-2809-778E-0F9D-050A458D3D02}"/>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273;p39">
                <a:extLst>
                  <a:ext uri="{FF2B5EF4-FFF2-40B4-BE49-F238E27FC236}">
                    <a16:creationId xmlns:a16="http://schemas.microsoft.com/office/drawing/2014/main" id="{4E38862A-4CD7-CA29-5E7E-59CA7316B926}"/>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274;p39">
                <a:extLst>
                  <a:ext uri="{FF2B5EF4-FFF2-40B4-BE49-F238E27FC236}">
                    <a16:creationId xmlns:a16="http://schemas.microsoft.com/office/drawing/2014/main" id="{89E51541-A1AB-CA1D-DDA6-F79EE7B83254}"/>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7" name="TextBox 166">
            <a:extLst>
              <a:ext uri="{FF2B5EF4-FFF2-40B4-BE49-F238E27FC236}">
                <a16:creationId xmlns:a16="http://schemas.microsoft.com/office/drawing/2014/main" id="{7593DE50-1652-A922-7016-4CC983EDB65C}"/>
              </a:ext>
            </a:extLst>
          </p:cNvPr>
          <p:cNvSpPr txBox="1"/>
          <p:nvPr/>
        </p:nvSpPr>
        <p:spPr>
          <a:xfrm>
            <a:off x="4632582" y="2982806"/>
            <a:ext cx="3577764" cy="584775"/>
          </a:xfrm>
          <a:prstGeom prst="rect">
            <a:avLst/>
          </a:prstGeom>
          <a:noFill/>
        </p:spPr>
        <p:txBody>
          <a:bodyPr wrap="square" rtlCol="0">
            <a:spAutoFit/>
          </a:bodyPr>
          <a:lstStyle/>
          <a:p>
            <a:pPr algn="ctr"/>
            <a:r>
              <a:rPr lang="vi-VN" sz="3200" b="1">
                <a:solidFill>
                  <a:srgbClr val="0070C0"/>
                </a:solidFill>
                <a:latin typeface="+mn-lt"/>
                <a:cs typeface="Calibri" panose="020F0502020204030204" pitchFamily="34" charset="0"/>
              </a:rPr>
              <a:t>Nam Đại Dương</a:t>
            </a:r>
            <a:endParaRPr lang="x-none" sz="3200" b="1" dirty="0">
              <a:solidFill>
                <a:srgbClr val="0070C0"/>
              </a:solidFill>
              <a:latin typeface="+mn-lt"/>
              <a:cs typeface="Calibri" panose="020F0502020204030204" pitchFamily="34" charset="0"/>
            </a:endParaRPr>
          </a:p>
        </p:txBody>
      </p:sp>
      <p:grpSp>
        <p:nvGrpSpPr>
          <p:cNvPr id="168" name="Google Shape;1235;p39">
            <a:extLst>
              <a:ext uri="{FF2B5EF4-FFF2-40B4-BE49-F238E27FC236}">
                <a16:creationId xmlns:a16="http://schemas.microsoft.com/office/drawing/2014/main" id="{09CF90B1-837E-A091-E0E2-97C0C57F8E8F}"/>
              </a:ext>
            </a:extLst>
          </p:cNvPr>
          <p:cNvGrpSpPr/>
          <p:nvPr/>
        </p:nvGrpSpPr>
        <p:grpSpPr>
          <a:xfrm flipH="1">
            <a:off x="6018111" y="3655443"/>
            <a:ext cx="657282" cy="421468"/>
            <a:chOff x="9356472" y="3319641"/>
            <a:chExt cx="657282" cy="421468"/>
          </a:xfrm>
        </p:grpSpPr>
        <p:grpSp>
          <p:nvGrpSpPr>
            <p:cNvPr id="169" name="Google Shape;1236;p39">
              <a:extLst>
                <a:ext uri="{FF2B5EF4-FFF2-40B4-BE49-F238E27FC236}">
                  <a16:creationId xmlns:a16="http://schemas.microsoft.com/office/drawing/2014/main" id="{4A6156B7-805C-DC08-DC5D-82C83A23B4AB}"/>
                </a:ext>
              </a:extLst>
            </p:cNvPr>
            <p:cNvGrpSpPr/>
            <p:nvPr/>
          </p:nvGrpSpPr>
          <p:grpSpPr>
            <a:xfrm>
              <a:off x="9594346" y="3319641"/>
              <a:ext cx="419409" cy="370315"/>
              <a:chOff x="5935975" y="3564475"/>
              <a:chExt cx="549900" cy="485532"/>
            </a:xfrm>
          </p:grpSpPr>
          <p:sp>
            <p:nvSpPr>
              <p:cNvPr id="177" name="Google Shape;1237;p39">
                <a:extLst>
                  <a:ext uri="{FF2B5EF4-FFF2-40B4-BE49-F238E27FC236}">
                    <a16:creationId xmlns:a16="http://schemas.microsoft.com/office/drawing/2014/main" id="{03E9A38F-9227-C801-1CD4-EFAF949FAE0C}"/>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38;p39">
                <a:extLst>
                  <a:ext uri="{FF2B5EF4-FFF2-40B4-BE49-F238E27FC236}">
                    <a16:creationId xmlns:a16="http://schemas.microsoft.com/office/drawing/2014/main" id="{EEDF9624-67A4-C0D3-D501-C28996CE6137}"/>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39;p39">
                <a:extLst>
                  <a:ext uri="{FF2B5EF4-FFF2-40B4-BE49-F238E27FC236}">
                    <a16:creationId xmlns:a16="http://schemas.microsoft.com/office/drawing/2014/main" id="{55F56001-8049-04E5-DA61-5600245CB387}"/>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40;p39">
                <a:extLst>
                  <a:ext uri="{FF2B5EF4-FFF2-40B4-BE49-F238E27FC236}">
                    <a16:creationId xmlns:a16="http://schemas.microsoft.com/office/drawing/2014/main" id="{1C727068-5B3A-DFC3-7398-9B916468E6D9}"/>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41;p39">
                <a:extLst>
                  <a:ext uri="{FF2B5EF4-FFF2-40B4-BE49-F238E27FC236}">
                    <a16:creationId xmlns:a16="http://schemas.microsoft.com/office/drawing/2014/main" id="{9DB467F0-0966-BBC4-B4E8-D1A6177D4083}"/>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42;p39">
                <a:extLst>
                  <a:ext uri="{FF2B5EF4-FFF2-40B4-BE49-F238E27FC236}">
                    <a16:creationId xmlns:a16="http://schemas.microsoft.com/office/drawing/2014/main" id="{A4FDAFF9-FAF6-801D-EBA9-08DDA99A4412}"/>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43;p39">
                <a:extLst>
                  <a:ext uri="{FF2B5EF4-FFF2-40B4-BE49-F238E27FC236}">
                    <a16:creationId xmlns:a16="http://schemas.microsoft.com/office/drawing/2014/main" id="{9ED940F9-6899-F0D6-F013-8E79640F1942}"/>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44;p39">
                <a:extLst>
                  <a:ext uri="{FF2B5EF4-FFF2-40B4-BE49-F238E27FC236}">
                    <a16:creationId xmlns:a16="http://schemas.microsoft.com/office/drawing/2014/main" id="{E2B53F9D-65D3-31B8-9EBB-906829031D79}"/>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45;p39">
                <a:extLst>
                  <a:ext uri="{FF2B5EF4-FFF2-40B4-BE49-F238E27FC236}">
                    <a16:creationId xmlns:a16="http://schemas.microsoft.com/office/drawing/2014/main" id="{85F14A15-8252-0D30-7A8A-BF92F6A46928}"/>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46;p39">
                <a:extLst>
                  <a:ext uri="{FF2B5EF4-FFF2-40B4-BE49-F238E27FC236}">
                    <a16:creationId xmlns:a16="http://schemas.microsoft.com/office/drawing/2014/main" id="{E7F3C9DA-EDED-4F93-CFA7-AF7F2F126DF9}"/>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47;p39">
                <a:extLst>
                  <a:ext uri="{FF2B5EF4-FFF2-40B4-BE49-F238E27FC236}">
                    <a16:creationId xmlns:a16="http://schemas.microsoft.com/office/drawing/2014/main" id="{4E356C84-FE93-BCFE-4215-B2D8FBB63146}"/>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48;p39">
                <a:extLst>
                  <a:ext uri="{FF2B5EF4-FFF2-40B4-BE49-F238E27FC236}">
                    <a16:creationId xmlns:a16="http://schemas.microsoft.com/office/drawing/2014/main" id="{E41F86F8-0291-EFA2-F202-824FD571196B}"/>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49;p39">
                <a:extLst>
                  <a:ext uri="{FF2B5EF4-FFF2-40B4-BE49-F238E27FC236}">
                    <a16:creationId xmlns:a16="http://schemas.microsoft.com/office/drawing/2014/main" id="{08BB8B63-F654-2105-13DD-60EF98A9C609}"/>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50;p39">
                <a:extLst>
                  <a:ext uri="{FF2B5EF4-FFF2-40B4-BE49-F238E27FC236}">
                    <a16:creationId xmlns:a16="http://schemas.microsoft.com/office/drawing/2014/main" id="{F8785BC5-37A7-4BFE-E12C-81ACBFE7AA1E}"/>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51;p39">
                <a:extLst>
                  <a:ext uri="{FF2B5EF4-FFF2-40B4-BE49-F238E27FC236}">
                    <a16:creationId xmlns:a16="http://schemas.microsoft.com/office/drawing/2014/main" id="{14FA0300-0ED5-384E-1975-D2E376692FC8}"/>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52;p39">
                <a:extLst>
                  <a:ext uri="{FF2B5EF4-FFF2-40B4-BE49-F238E27FC236}">
                    <a16:creationId xmlns:a16="http://schemas.microsoft.com/office/drawing/2014/main" id="{54BE0778-A95B-5EC4-035A-6D30C6AFD2CF}"/>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53;p39">
                <a:extLst>
                  <a:ext uri="{FF2B5EF4-FFF2-40B4-BE49-F238E27FC236}">
                    <a16:creationId xmlns:a16="http://schemas.microsoft.com/office/drawing/2014/main" id="{1BF9C666-E61E-7506-B153-ACA9AE7F66BE}"/>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54;p39">
                <a:extLst>
                  <a:ext uri="{FF2B5EF4-FFF2-40B4-BE49-F238E27FC236}">
                    <a16:creationId xmlns:a16="http://schemas.microsoft.com/office/drawing/2014/main" id="{A1ED1E78-5560-75BD-2D9A-C760E5CCAAD7}"/>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55;p39">
                <a:extLst>
                  <a:ext uri="{FF2B5EF4-FFF2-40B4-BE49-F238E27FC236}">
                    <a16:creationId xmlns:a16="http://schemas.microsoft.com/office/drawing/2014/main" id="{BFB3E0B2-C197-0851-63B7-B392DB798A0F}"/>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56;p39">
                <a:extLst>
                  <a:ext uri="{FF2B5EF4-FFF2-40B4-BE49-F238E27FC236}">
                    <a16:creationId xmlns:a16="http://schemas.microsoft.com/office/drawing/2014/main" id="{B4C5BF85-E7C8-7F61-96C6-ED7DC65FCD4F}"/>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57;p39">
                <a:extLst>
                  <a:ext uri="{FF2B5EF4-FFF2-40B4-BE49-F238E27FC236}">
                    <a16:creationId xmlns:a16="http://schemas.microsoft.com/office/drawing/2014/main" id="{2D7D7D98-ECC0-EFF8-6623-F936084D9033}"/>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58;p39">
                <a:extLst>
                  <a:ext uri="{FF2B5EF4-FFF2-40B4-BE49-F238E27FC236}">
                    <a16:creationId xmlns:a16="http://schemas.microsoft.com/office/drawing/2014/main" id="{EFB9FC1D-0C36-FD16-64DF-AD2E3F8725A4}"/>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259;p39">
                <a:extLst>
                  <a:ext uri="{FF2B5EF4-FFF2-40B4-BE49-F238E27FC236}">
                    <a16:creationId xmlns:a16="http://schemas.microsoft.com/office/drawing/2014/main" id="{123B6985-385F-5A98-84B3-AB4454539F6C}"/>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260;p39">
                <a:extLst>
                  <a:ext uri="{FF2B5EF4-FFF2-40B4-BE49-F238E27FC236}">
                    <a16:creationId xmlns:a16="http://schemas.microsoft.com/office/drawing/2014/main" id="{40297C56-12F6-ED44-B5AC-94FD09FA5409}"/>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261;p39">
                <a:extLst>
                  <a:ext uri="{FF2B5EF4-FFF2-40B4-BE49-F238E27FC236}">
                    <a16:creationId xmlns:a16="http://schemas.microsoft.com/office/drawing/2014/main" id="{F2859975-F5C8-9855-FEF9-187142A9B32A}"/>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262;p39">
                <a:extLst>
                  <a:ext uri="{FF2B5EF4-FFF2-40B4-BE49-F238E27FC236}">
                    <a16:creationId xmlns:a16="http://schemas.microsoft.com/office/drawing/2014/main" id="{5045CAE1-2F53-B45A-46BB-8311E9402BCE}"/>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263;p39">
                <a:extLst>
                  <a:ext uri="{FF2B5EF4-FFF2-40B4-BE49-F238E27FC236}">
                    <a16:creationId xmlns:a16="http://schemas.microsoft.com/office/drawing/2014/main" id="{C179CF82-11D8-10F7-821F-6713F40E8276}"/>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264;p39">
                <a:extLst>
                  <a:ext uri="{FF2B5EF4-FFF2-40B4-BE49-F238E27FC236}">
                    <a16:creationId xmlns:a16="http://schemas.microsoft.com/office/drawing/2014/main" id="{6459B434-4F93-FA1A-F21E-97B151FFD1A5}"/>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265;p39">
                <a:extLst>
                  <a:ext uri="{FF2B5EF4-FFF2-40B4-BE49-F238E27FC236}">
                    <a16:creationId xmlns:a16="http://schemas.microsoft.com/office/drawing/2014/main" id="{C5CEE0A3-2EB8-6659-1205-B11B52229F37}"/>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266;p39">
                <a:extLst>
                  <a:ext uri="{FF2B5EF4-FFF2-40B4-BE49-F238E27FC236}">
                    <a16:creationId xmlns:a16="http://schemas.microsoft.com/office/drawing/2014/main" id="{1462E846-8156-1F1C-CD0B-AC4AE60ACB62}"/>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267;p39">
                <a:extLst>
                  <a:ext uri="{FF2B5EF4-FFF2-40B4-BE49-F238E27FC236}">
                    <a16:creationId xmlns:a16="http://schemas.microsoft.com/office/drawing/2014/main" id="{2350AF7B-A899-0F4B-2C54-C0DE892B10BE}"/>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268;p39">
              <a:extLst>
                <a:ext uri="{FF2B5EF4-FFF2-40B4-BE49-F238E27FC236}">
                  <a16:creationId xmlns:a16="http://schemas.microsoft.com/office/drawing/2014/main" id="{F97A5F8D-A325-098F-A3F3-7F00B74FD21D}"/>
                </a:ext>
              </a:extLst>
            </p:cNvPr>
            <p:cNvGrpSpPr/>
            <p:nvPr/>
          </p:nvGrpSpPr>
          <p:grpSpPr>
            <a:xfrm>
              <a:off x="9356472" y="3543459"/>
              <a:ext cx="237875" cy="197650"/>
              <a:chOff x="9459700" y="1764488"/>
              <a:chExt cx="237875" cy="197650"/>
            </a:xfrm>
          </p:grpSpPr>
          <p:sp>
            <p:nvSpPr>
              <p:cNvPr id="171" name="Google Shape;1269;p39">
                <a:extLst>
                  <a:ext uri="{FF2B5EF4-FFF2-40B4-BE49-F238E27FC236}">
                    <a16:creationId xmlns:a16="http://schemas.microsoft.com/office/drawing/2014/main" id="{E109C38A-81F4-6DCD-17E2-E4F3B37597C0}"/>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70;p39">
                <a:extLst>
                  <a:ext uri="{FF2B5EF4-FFF2-40B4-BE49-F238E27FC236}">
                    <a16:creationId xmlns:a16="http://schemas.microsoft.com/office/drawing/2014/main" id="{A203A75B-AED1-1C74-51F3-1D699BF42B05}"/>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271;p39">
                <a:extLst>
                  <a:ext uri="{FF2B5EF4-FFF2-40B4-BE49-F238E27FC236}">
                    <a16:creationId xmlns:a16="http://schemas.microsoft.com/office/drawing/2014/main" id="{4D48D2B3-D93C-D361-599D-1E7667C9B3E3}"/>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72;p39">
                <a:extLst>
                  <a:ext uri="{FF2B5EF4-FFF2-40B4-BE49-F238E27FC236}">
                    <a16:creationId xmlns:a16="http://schemas.microsoft.com/office/drawing/2014/main" id="{3B56C0A8-E099-078E-3934-B827D3A458C6}"/>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73;p39">
                <a:extLst>
                  <a:ext uri="{FF2B5EF4-FFF2-40B4-BE49-F238E27FC236}">
                    <a16:creationId xmlns:a16="http://schemas.microsoft.com/office/drawing/2014/main" id="{7DB5E5D1-9BB5-41F0-3144-B45D53996EB5}"/>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74;p39">
                <a:extLst>
                  <a:ext uri="{FF2B5EF4-FFF2-40B4-BE49-F238E27FC236}">
                    <a16:creationId xmlns:a16="http://schemas.microsoft.com/office/drawing/2014/main" id="{AE24FE3E-5531-6C9A-49EE-BC29A0E59E06}"/>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8" name="TextBox 207">
            <a:extLst>
              <a:ext uri="{FF2B5EF4-FFF2-40B4-BE49-F238E27FC236}">
                <a16:creationId xmlns:a16="http://schemas.microsoft.com/office/drawing/2014/main" id="{29E1268E-663B-EF2D-D9A9-A5C07D8DA9B2}"/>
              </a:ext>
            </a:extLst>
          </p:cNvPr>
          <p:cNvSpPr txBox="1"/>
          <p:nvPr/>
        </p:nvSpPr>
        <p:spPr>
          <a:xfrm>
            <a:off x="4675242" y="4259295"/>
            <a:ext cx="3577764" cy="584775"/>
          </a:xfrm>
          <a:prstGeom prst="rect">
            <a:avLst/>
          </a:prstGeom>
          <a:noFill/>
        </p:spPr>
        <p:txBody>
          <a:bodyPr wrap="square" rtlCol="0">
            <a:spAutoFit/>
          </a:bodyPr>
          <a:lstStyle/>
          <a:p>
            <a:pPr algn="ctr"/>
            <a:r>
              <a:rPr lang="vi-VN" sz="3200" b="1">
                <a:solidFill>
                  <a:srgbClr val="0070C0"/>
                </a:solidFill>
                <a:latin typeface="+mn-lt"/>
                <a:cs typeface="Calibri" panose="020F0502020204030204" pitchFamily="34" charset="0"/>
              </a:rPr>
              <a:t>Bắc Băng Dương</a:t>
            </a:r>
            <a:endParaRPr lang="x-none" sz="3200" b="1" dirty="0">
              <a:solidFill>
                <a:srgbClr val="0070C0"/>
              </a:solidFill>
              <a:latin typeface="+mn-lt"/>
              <a:cs typeface="Calibri" panose="020F0502020204030204" pitchFamily="34" charset="0"/>
            </a:endParaRPr>
          </a:p>
        </p:txBody>
      </p:sp>
    </p:spTree>
    <p:extLst>
      <p:ext uri="{BB962C8B-B14F-4D97-AF65-F5344CB8AC3E}">
        <p14:creationId xmlns:p14="http://schemas.microsoft.com/office/powerpoint/2010/main" val="710593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ssolv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dissolve">
                                      <p:cBhvr>
                                        <p:cTn id="15" dur="500"/>
                                        <p:tgtEl>
                                          <p:spTgt spid="4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dissolve">
                                      <p:cBhvr>
                                        <p:cTn id="18" dur="500"/>
                                        <p:tgtEl>
                                          <p:spTgt spid="8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dissolve">
                                      <p:cBhvr>
                                        <p:cTn id="23" dur="500"/>
                                        <p:tgtEl>
                                          <p:spTgt spid="8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6"/>
                                        </p:tgtEl>
                                        <p:attrNameLst>
                                          <p:attrName>style.visibility</p:attrName>
                                        </p:attrNameLst>
                                      </p:cBhvr>
                                      <p:to>
                                        <p:strVal val="visible"/>
                                      </p:to>
                                    </p:set>
                                    <p:animEffect transition="in" filter="dissolve">
                                      <p:cBhvr>
                                        <p:cTn id="26" dur="500"/>
                                        <p:tgtEl>
                                          <p:spTgt spid="12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dissolve">
                                      <p:cBhvr>
                                        <p:cTn id="31" dur="500"/>
                                        <p:tgtEl>
                                          <p:spTgt spid="12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67"/>
                                        </p:tgtEl>
                                        <p:attrNameLst>
                                          <p:attrName>style.visibility</p:attrName>
                                        </p:attrNameLst>
                                      </p:cBhvr>
                                      <p:to>
                                        <p:strVal val="visible"/>
                                      </p:to>
                                    </p:set>
                                    <p:animEffect transition="in" filter="dissolve">
                                      <p:cBhvr>
                                        <p:cTn id="34" dur="500"/>
                                        <p:tgtEl>
                                          <p:spTgt spid="16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68"/>
                                        </p:tgtEl>
                                        <p:attrNameLst>
                                          <p:attrName>style.visibility</p:attrName>
                                        </p:attrNameLst>
                                      </p:cBhvr>
                                      <p:to>
                                        <p:strVal val="visible"/>
                                      </p:to>
                                    </p:set>
                                    <p:animEffect transition="in" filter="dissolve">
                                      <p:cBhvr>
                                        <p:cTn id="39" dur="500"/>
                                        <p:tgtEl>
                                          <p:spTgt spid="168"/>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8"/>
                                        </p:tgtEl>
                                        <p:attrNameLst>
                                          <p:attrName>style.visibility</p:attrName>
                                        </p:attrNameLst>
                                      </p:cBhvr>
                                      <p:to>
                                        <p:strVal val="visible"/>
                                      </p:to>
                                    </p:set>
                                    <p:animEffect transition="in" filter="dissolve">
                                      <p:cBhvr>
                                        <p:cTn id="42"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5" grpId="0"/>
      <p:bldP spid="126" grpId="0"/>
      <p:bldP spid="167" grpId="0"/>
      <p:bldP spid="20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6" name="Picture 5" descr="A close up of a text&#10;&#10;Description automatically generated">
            <a:extLst>
              <a:ext uri="{FF2B5EF4-FFF2-40B4-BE49-F238E27FC236}">
                <a16:creationId xmlns:a16="http://schemas.microsoft.com/office/drawing/2014/main" id="{67087CB3-025F-7851-3BCF-F8619FAB6C5C}"/>
              </a:ext>
            </a:extLst>
          </p:cNvPr>
          <p:cNvPicPr>
            <a:picLocks noChangeAspect="1"/>
          </p:cNvPicPr>
          <p:nvPr/>
        </p:nvPicPr>
        <p:blipFill>
          <a:blip r:embed="rId4"/>
          <a:stretch>
            <a:fillRect/>
          </a:stretch>
        </p:blipFill>
        <p:spPr>
          <a:xfrm>
            <a:off x="69010" y="1305847"/>
            <a:ext cx="6745857" cy="2348929"/>
          </a:xfrm>
          <a:prstGeom prst="rect">
            <a:avLst/>
          </a:prstGeom>
        </p:spPr>
      </p:pic>
    </p:spTree>
    <p:extLst>
      <p:ext uri="{BB962C8B-B14F-4D97-AF65-F5344CB8AC3E}">
        <p14:creationId xmlns:p14="http://schemas.microsoft.com/office/powerpoint/2010/main" val="2680173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FF2C3F72-076C-A081-DC09-5AB6DF83C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3" name="Rounded Rectangle 29">
            <a:extLst>
              <a:ext uri="{FF2B5EF4-FFF2-40B4-BE49-F238E27FC236}">
                <a16:creationId xmlns:a16="http://schemas.microsoft.com/office/drawing/2014/main" id="{C5AE943B-CB2E-59FC-1CBA-62C4B054DE5D}"/>
              </a:ext>
            </a:extLst>
          </p:cNvPr>
          <p:cNvSpPr/>
          <p:nvPr/>
        </p:nvSpPr>
        <p:spPr>
          <a:xfrm>
            <a:off x="2518338" y="686864"/>
            <a:ext cx="6410001" cy="1374849"/>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120000"/>
              </a:lnSpc>
              <a:defRPr/>
            </a:pPr>
            <a:r>
              <a:rPr lang="vi-VN" sz="3600" b="1" dirty="0">
                <a:solidFill>
                  <a:srgbClr val="002060"/>
                </a:solidFill>
              </a:rPr>
              <a:t>Độ sâu lớn nhất thuộc về đại dương nào?</a:t>
            </a:r>
            <a:endParaRPr lang="en-GB" sz="3600" dirty="0">
              <a:solidFill>
                <a:srgbClr val="002060"/>
              </a:solidFill>
            </a:endParaRPr>
          </a:p>
        </p:txBody>
      </p:sp>
      <p:sp>
        <p:nvSpPr>
          <p:cNvPr id="4" name="Google Shape;614;p36">
            <a:extLst>
              <a:ext uri="{FF2B5EF4-FFF2-40B4-BE49-F238E27FC236}">
                <a16:creationId xmlns:a16="http://schemas.microsoft.com/office/drawing/2014/main" id="{19F1EFE7-3DC1-7380-18C9-61CFFC5FD70C}"/>
              </a:ext>
            </a:extLst>
          </p:cNvPr>
          <p:cNvSpPr>
            <a:spLocks noChangeArrowheads="1"/>
          </p:cNvSpPr>
          <p:nvPr/>
        </p:nvSpPr>
        <p:spPr bwMode="auto">
          <a:xfrm>
            <a:off x="4041271" y="3010619"/>
            <a:ext cx="3731129" cy="1330623"/>
          </a:xfrm>
          <a:prstGeom prst="roundRect">
            <a:avLst>
              <a:gd name="adj" fmla="val 28005"/>
            </a:avLst>
          </a:prstGeom>
          <a:solidFill>
            <a:schemeClr val="accent6">
              <a:lumMod val="20000"/>
              <a:lumOff val="8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Thái Bình Dương</a:t>
            </a:r>
            <a:endParaRPr lang="en-US" alt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1579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19C48-0BD1-1F75-C7B1-5E37BE39A07F}"/>
              </a:ext>
            </a:extLst>
          </p:cNvPr>
          <p:cNvPicPr>
            <a:picLocks noChangeAspect="1"/>
          </p:cNvPicPr>
          <p:nvPr/>
        </p:nvPicPr>
        <p:blipFill>
          <a:blip r:embed="rId2"/>
          <a:stretch>
            <a:fillRect/>
          </a:stretch>
        </p:blipFill>
        <p:spPr>
          <a:xfrm>
            <a:off x="173786" y="1154142"/>
            <a:ext cx="4527610" cy="3201846"/>
          </a:xfrm>
          <a:prstGeom prst="rect">
            <a:avLst/>
          </a:prstGeom>
        </p:spPr>
      </p:pic>
      <p:pic>
        <p:nvPicPr>
          <p:cNvPr id="1026" name="Picture 2" descr="Những sự thật thú vị về đại dương có thể bạn chưa biết | VOV.VN">
            <a:extLst>
              <a:ext uri="{FF2B5EF4-FFF2-40B4-BE49-F238E27FC236}">
                <a16:creationId xmlns:a16="http://schemas.microsoft.com/office/drawing/2014/main" id="{A97D5857-0632-6A94-D9E5-60AFF8669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3437">
            <a:off x="5161162" y="267419"/>
            <a:ext cx="3749924" cy="2044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ranh thế giới sinh vật đáy đại dương 8637 - 123Design.org">
            <a:extLst>
              <a:ext uri="{FF2B5EF4-FFF2-40B4-BE49-F238E27FC236}">
                <a16:creationId xmlns:a16="http://schemas.microsoft.com/office/drawing/2014/main" id="{372B3792-6B4E-393B-221E-72FDC684F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41347">
            <a:off x="5105900" y="2470566"/>
            <a:ext cx="3572843" cy="2228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2918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FF2C3F72-076C-A081-DC09-5AB6DF83C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3" name="Rounded Rectangle 29">
            <a:extLst>
              <a:ext uri="{FF2B5EF4-FFF2-40B4-BE49-F238E27FC236}">
                <a16:creationId xmlns:a16="http://schemas.microsoft.com/office/drawing/2014/main" id="{C5AE943B-CB2E-59FC-1CBA-62C4B054DE5D}"/>
              </a:ext>
            </a:extLst>
          </p:cNvPr>
          <p:cNvSpPr/>
          <p:nvPr/>
        </p:nvSpPr>
        <p:spPr>
          <a:xfrm>
            <a:off x="2518338" y="686864"/>
            <a:ext cx="6410001" cy="1374849"/>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ctr">
              <a:lnSpc>
                <a:spcPct val="120000"/>
              </a:lnSpc>
              <a:defRPr/>
            </a:pPr>
            <a:r>
              <a:rPr lang="vi-VN" sz="3200" b="1" dirty="0">
                <a:solidFill>
                  <a:srgbClr val="002060"/>
                </a:solidFill>
              </a:rPr>
              <a:t>Các đại dương có khoảng bao nhiêu nghìn sinh vật biển?</a:t>
            </a:r>
            <a:endParaRPr kumimoji="0" lang="en-GB" sz="3200" b="0" i="0" u="none" strike="noStrike" kern="0" cap="none" spc="0" normalizeH="0" baseline="0" noProof="0" dirty="0">
              <a:ln>
                <a:noFill/>
              </a:ln>
              <a:solidFill>
                <a:srgbClr val="002060"/>
              </a:solidFill>
              <a:effectLst/>
              <a:uLnTx/>
              <a:uFillTx/>
              <a:latin typeface="Arial" panose="020B0604020202020204"/>
              <a:ea typeface="+mn-ea"/>
              <a:cs typeface="+mn-cs"/>
              <a:sym typeface="Arial"/>
            </a:endParaRPr>
          </a:p>
        </p:txBody>
      </p:sp>
      <p:sp>
        <p:nvSpPr>
          <p:cNvPr id="4" name="Google Shape;614;p36">
            <a:extLst>
              <a:ext uri="{FF2B5EF4-FFF2-40B4-BE49-F238E27FC236}">
                <a16:creationId xmlns:a16="http://schemas.microsoft.com/office/drawing/2014/main" id="{19F1EFE7-3DC1-7380-18C9-61CFFC5FD70C}"/>
              </a:ext>
            </a:extLst>
          </p:cNvPr>
          <p:cNvSpPr>
            <a:spLocks noChangeArrowheads="1"/>
          </p:cNvSpPr>
          <p:nvPr/>
        </p:nvSpPr>
        <p:spPr bwMode="auto">
          <a:xfrm>
            <a:off x="3137055" y="2596552"/>
            <a:ext cx="5653262" cy="2104845"/>
          </a:xfrm>
          <a:prstGeom prst="roundRect">
            <a:avLst>
              <a:gd name="adj" fmla="val 28005"/>
            </a:avLst>
          </a:prstGeom>
          <a:solidFill>
            <a:schemeClr val="accent6">
              <a:lumMod val="20000"/>
              <a:lumOff val="8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lvl="0" algn="just">
              <a:spcBef>
                <a:spcPct val="0"/>
              </a:spcBef>
              <a:buNone/>
            </a:pPr>
            <a:r>
              <a:rPr lang="vi-VN" altLang="en-US" sz="4000" b="1" dirty="0">
                <a:solidFill>
                  <a:srgbClr val="FF0000"/>
                </a:solidFill>
                <a:latin typeface="Calibri" panose="020F0502020204030204" pitchFamily="34" charset="0"/>
                <a:cs typeface="Calibri" panose="020F0502020204030204" pitchFamily="34" charset="0"/>
              </a:rPr>
              <a:t>Các đại dương có khoảng hơn 230 nghìn sinh vật biển.</a:t>
            </a:r>
            <a:endPar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94557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FF2C3F72-076C-A081-DC09-5AB6DF83C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3" name="Rounded Rectangle 29">
            <a:extLst>
              <a:ext uri="{FF2B5EF4-FFF2-40B4-BE49-F238E27FC236}">
                <a16:creationId xmlns:a16="http://schemas.microsoft.com/office/drawing/2014/main" id="{C5AE943B-CB2E-59FC-1CBA-62C4B054DE5D}"/>
              </a:ext>
            </a:extLst>
          </p:cNvPr>
          <p:cNvSpPr/>
          <p:nvPr/>
        </p:nvSpPr>
        <p:spPr>
          <a:xfrm>
            <a:off x="2518338" y="686864"/>
            <a:ext cx="6410001" cy="1374849"/>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ctr">
              <a:lnSpc>
                <a:spcPct val="120000"/>
              </a:lnSpc>
              <a:defRPr/>
            </a:pPr>
            <a:r>
              <a:rPr lang="vi-VN" sz="3200" b="1" dirty="0">
                <a:solidFill>
                  <a:srgbClr val="002060"/>
                </a:solidFill>
              </a:rPr>
              <a:t>Hiện nay các đại dương đang phải đối mặt với nguy cơ nào?</a:t>
            </a:r>
            <a:endParaRPr kumimoji="0" lang="en-GB" sz="3200" b="0" i="0" u="none" strike="noStrike" kern="0" cap="none" spc="0" normalizeH="0" baseline="0" noProof="0" dirty="0">
              <a:ln>
                <a:noFill/>
              </a:ln>
              <a:solidFill>
                <a:srgbClr val="002060"/>
              </a:solidFill>
              <a:effectLst/>
              <a:uLnTx/>
              <a:uFillTx/>
              <a:latin typeface="Arial" panose="020B0604020202020204"/>
              <a:sym typeface="Arial"/>
            </a:endParaRPr>
          </a:p>
        </p:txBody>
      </p:sp>
      <p:sp>
        <p:nvSpPr>
          <p:cNvPr id="4" name="Google Shape;614;p36">
            <a:extLst>
              <a:ext uri="{FF2B5EF4-FFF2-40B4-BE49-F238E27FC236}">
                <a16:creationId xmlns:a16="http://schemas.microsoft.com/office/drawing/2014/main" id="{19F1EFE7-3DC1-7380-18C9-61CFFC5FD70C}"/>
              </a:ext>
            </a:extLst>
          </p:cNvPr>
          <p:cNvSpPr>
            <a:spLocks noChangeArrowheads="1"/>
          </p:cNvSpPr>
          <p:nvPr/>
        </p:nvSpPr>
        <p:spPr bwMode="auto">
          <a:xfrm>
            <a:off x="3137055" y="2380891"/>
            <a:ext cx="5653262" cy="2329132"/>
          </a:xfrm>
          <a:prstGeom prst="roundRect">
            <a:avLst>
              <a:gd name="adj" fmla="val 28005"/>
            </a:avLst>
          </a:prstGeom>
          <a:solidFill>
            <a:schemeClr val="accent6">
              <a:lumMod val="20000"/>
              <a:lumOff val="8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lvl="0" algn="just">
              <a:spcBef>
                <a:spcPct val="0"/>
              </a:spcBef>
              <a:buNone/>
            </a:pPr>
            <a:r>
              <a:rPr lang="vi-VN" altLang="en-US" sz="3200" b="1" dirty="0">
                <a:solidFill>
                  <a:srgbClr val="FF0000"/>
                </a:solidFill>
                <a:latin typeface="Calibri" panose="020F0502020204030204" pitchFamily="34" charset="0"/>
                <a:cs typeface="Calibri" panose="020F0502020204030204" pitchFamily="34" charset="0"/>
              </a:rPr>
              <a:t>Hiện nay các đại dương đang phải đối mặt với nguy cơ ô nhiễm môi trương và sự suy giảm tài nguyên môi trường.</a:t>
            </a:r>
            <a:endParaRPr kumimoji="0" lang="en-US" alt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2933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16"/>
        <p:cNvGrpSpPr/>
        <p:nvPr/>
      </p:nvGrpSpPr>
      <p:grpSpPr>
        <a:xfrm>
          <a:off x="0" y="0"/>
          <a:ext cx="0" cy="0"/>
          <a:chOff x="0" y="0"/>
          <a:chExt cx="0" cy="0"/>
        </a:xfrm>
      </p:grpSpPr>
      <p:sp>
        <p:nvSpPr>
          <p:cNvPr id="1718" name="Google Shape;1718;p51"/>
          <p:cNvSpPr txBox="1">
            <a:spLocks noGrp="1"/>
          </p:cNvSpPr>
          <p:nvPr>
            <p:ph type="title"/>
          </p:nvPr>
        </p:nvSpPr>
        <p:spPr>
          <a:xfrm>
            <a:off x="3263605" y="451550"/>
            <a:ext cx="4318589" cy="69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b="1" dirty="0">
                <a:solidFill>
                  <a:srgbClr val="C00000"/>
                </a:solidFill>
                <a:latin typeface="Calibri" pitchFamily="34" charset="0"/>
                <a:ea typeface="Calibri" pitchFamily="34" charset="0"/>
                <a:cs typeface="Calibri" pitchFamily="34" charset="0"/>
              </a:rPr>
              <a:t>KẾT LUẬN</a:t>
            </a:r>
          </a:p>
        </p:txBody>
      </p:sp>
      <p:sp>
        <p:nvSpPr>
          <p:cNvPr id="8" name="TextBox 7">
            <a:extLst>
              <a:ext uri="{FF2B5EF4-FFF2-40B4-BE49-F238E27FC236}">
                <a16:creationId xmlns:a16="http://schemas.microsoft.com/office/drawing/2014/main" id="{3111346E-BB9A-A241-B1D6-E6DF9829399E}"/>
              </a:ext>
            </a:extLst>
          </p:cNvPr>
          <p:cNvSpPr txBox="1"/>
          <p:nvPr/>
        </p:nvSpPr>
        <p:spPr>
          <a:xfrm>
            <a:off x="3048000" y="1332847"/>
            <a:ext cx="6096000" cy="1384995"/>
          </a:xfrm>
          <a:prstGeom prst="rect">
            <a:avLst/>
          </a:prstGeom>
          <a:noFill/>
        </p:spPr>
        <p:txBody>
          <a:bodyPr wrap="square" rtlCol="0">
            <a:spAutoFit/>
          </a:bodyPr>
          <a:lstStyle/>
          <a:p>
            <a:pPr algn="just"/>
            <a:r>
              <a:rPr lang="x-none" sz="2800" b="1" dirty="0">
                <a:latin typeface="Calibri" panose="020F0502020204030204" pitchFamily="34" charset="0"/>
                <a:cs typeface="Calibri" panose="020F0502020204030204" pitchFamily="34" charset="0"/>
              </a:rPr>
              <a:t>     Trên Trái Đất có 4 đại dương đó là: Thái Bình Dương, Đại Tây Dương, Ấn Độ Dương và Bắc Băng Dương.</a:t>
            </a:r>
          </a:p>
        </p:txBody>
      </p:sp>
      <p:sp>
        <p:nvSpPr>
          <p:cNvPr id="9" name="Rectangle 8">
            <a:extLst>
              <a:ext uri="{FF2B5EF4-FFF2-40B4-BE49-F238E27FC236}">
                <a16:creationId xmlns:a16="http://schemas.microsoft.com/office/drawing/2014/main" id="{F40476A6-7486-9F49-8AC0-DEB3B401145D}"/>
              </a:ext>
            </a:extLst>
          </p:cNvPr>
          <p:cNvSpPr/>
          <p:nvPr/>
        </p:nvSpPr>
        <p:spPr>
          <a:xfrm>
            <a:off x="3048000" y="2717842"/>
            <a:ext cx="6096000" cy="954107"/>
          </a:xfrm>
          <a:prstGeom prst="rect">
            <a:avLst/>
          </a:prstGeom>
        </p:spPr>
        <p:txBody>
          <a:bodyPr wrap="square">
            <a:spAutoFit/>
          </a:bodyPr>
          <a:lstStyle/>
          <a:p>
            <a:pPr algn="just"/>
            <a:r>
              <a:rPr lang="x-none" sz="2800" b="1" dirty="0">
                <a:solidFill>
                  <a:schemeClr val="bg1"/>
                </a:solidFill>
                <a:latin typeface="Calibri" panose="020F0502020204030204" pitchFamily="34" charset="0"/>
                <a:cs typeface="Calibri" panose="020F0502020204030204" pitchFamily="34" charset="0"/>
              </a:rPr>
              <a:t>     Thái Bình Dương là đại dương có diện tích và độ sâu trung bình lớn nhất.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718"/>
                                        </p:tgtEl>
                                        <p:attrNameLst>
                                          <p:attrName>ppt_x</p:attrName>
                                          <p:attrName>ppt_y</p:attrName>
                                        </p:attrNameLst>
                                      </p:cBhvr>
                                    </p:animMotion>
                                    <p:animRot by="1500000">
                                      <p:cBhvr>
                                        <p:cTn id="7" dur="125" fill="hold">
                                          <p:stCondLst>
                                            <p:cond delay="0"/>
                                          </p:stCondLst>
                                        </p:cTn>
                                        <p:tgtEl>
                                          <p:spTgt spid="1718"/>
                                        </p:tgtEl>
                                        <p:attrNameLst>
                                          <p:attrName>r</p:attrName>
                                        </p:attrNameLst>
                                      </p:cBhvr>
                                    </p:animRot>
                                    <p:animRot by="-1500000">
                                      <p:cBhvr>
                                        <p:cTn id="8" dur="125" fill="hold">
                                          <p:stCondLst>
                                            <p:cond delay="125"/>
                                          </p:stCondLst>
                                        </p:cTn>
                                        <p:tgtEl>
                                          <p:spTgt spid="1718"/>
                                        </p:tgtEl>
                                        <p:attrNameLst>
                                          <p:attrName>r</p:attrName>
                                        </p:attrNameLst>
                                      </p:cBhvr>
                                    </p:animRot>
                                    <p:animRot by="-1500000">
                                      <p:cBhvr>
                                        <p:cTn id="9" dur="125" fill="hold">
                                          <p:stCondLst>
                                            <p:cond delay="250"/>
                                          </p:stCondLst>
                                        </p:cTn>
                                        <p:tgtEl>
                                          <p:spTgt spid="1718"/>
                                        </p:tgtEl>
                                        <p:attrNameLst>
                                          <p:attrName>r</p:attrName>
                                        </p:attrNameLst>
                                      </p:cBhvr>
                                    </p:animRot>
                                    <p:animRot by="1500000">
                                      <p:cBhvr>
                                        <p:cTn id="10" dur="125" fill="hold">
                                          <p:stCondLst>
                                            <p:cond delay="375"/>
                                          </p:stCondLst>
                                        </p:cTn>
                                        <p:tgtEl>
                                          <p:spTgt spid="17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
                                        </p:tgtEl>
                                      </p:cBhvr>
                                    </p:animEffect>
                                  </p:childTnLst>
                                </p:cTn>
                              </p:par>
                            </p:childTnLst>
                          </p:cTn>
                        </p:par>
                        <p:par>
                          <p:cTn id="20" fill="hold">
                            <p:stCondLst>
                              <p:cond delay="430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5"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8"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5" name="Picture 4" descr="A blue and red text&#10;&#10;Description automatically generated">
            <a:extLst>
              <a:ext uri="{FF2B5EF4-FFF2-40B4-BE49-F238E27FC236}">
                <a16:creationId xmlns:a16="http://schemas.microsoft.com/office/drawing/2014/main" id="{98121D58-54EB-BD39-99E5-C7084CD0867A}"/>
              </a:ext>
            </a:extLst>
          </p:cNvPr>
          <p:cNvPicPr>
            <a:picLocks noChangeAspect="1"/>
          </p:cNvPicPr>
          <p:nvPr/>
        </p:nvPicPr>
        <p:blipFill>
          <a:blip r:embed="rId4"/>
          <a:stretch>
            <a:fillRect/>
          </a:stretch>
        </p:blipFill>
        <p:spPr>
          <a:xfrm>
            <a:off x="-526212" y="1217332"/>
            <a:ext cx="7349706" cy="3583740"/>
          </a:xfrm>
          <a:prstGeom prst="rect">
            <a:avLst/>
          </a:prstGeom>
        </p:spPr>
      </p:pic>
    </p:spTree>
    <p:extLst>
      <p:ext uri="{BB962C8B-B14F-4D97-AF65-F5344CB8AC3E}">
        <p14:creationId xmlns:p14="http://schemas.microsoft.com/office/powerpoint/2010/main" val="3606136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3825940" y="3444073"/>
            <a:ext cx="1338239" cy="1789894"/>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589706" y="3444073"/>
            <a:ext cx="1338239" cy="1789894"/>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4862527" y="1995621"/>
            <a:ext cx="1338239" cy="1789894"/>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927945" y="2021580"/>
            <a:ext cx="1338239" cy="1789894"/>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4363175" y="3847683"/>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6126057" y="3842977"/>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7475730" y="2422368"/>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5380564" y="2399268"/>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537234" y="1974844"/>
            <a:ext cx="3098761" cy="3547903"/>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1604645" y="544286"/>
            <a:ext cx="2758530" cy="16764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kern="1200">
              <a:solidFill>
                <a:srgbClr val="FF0000"/>
              </a:solidFill>
              <a:latin typeface="#9Slide05 SVNClementine" panose="020F0502020204030203" pitchFamily="34" charset="0"/>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1695563" y="745073"/>
            <a:ext cx="2564584" cy="1384995"/>
          </a:xfrm>
          <a:prstGeom prst="rect">
            <a:avLst/>
          </a:prstGeom>
          <a:noFill/>
        </p:spPr>
        <p:txBody>
          <a:bodyPr wrap="square" rtlCol="0">
            <a:spAutoFit/>
          </a:bodyPr>
          <a:lstStyle/>
          <a:p>
            <a:pPr algn="ctr" defTabSz="685800">
              <a:buClrTx/>
              <a:defRPr/>
            </a:pPr>
            <a:r>
              <a:rPr lang="en-US" sz="2100" kern="1200">
                <a:solidFill>
                  <a:prstClr val="black"/>
                </a:solidFill>
                <a:latin typeface="Calibri" panose="020F0502020204030204"/>
                <a:ea typeface="+mn-ea"/>
                <a:cs typeface="+mn-cs"/>
              </a:rPr>
              <a:t>Để thu hoạch bông hoa, các bạn hãy </a:t>
            </a:r>
            <a:r>
              <a:rPr lang="en-US" sz="2100" b="1" kern="1200">
                <a:solidFill>
                  <a:prstClr val="black"/>
                </a:solidFill>
                <a:latin typeface="Calibri" panose="020F0502020204030204"/>
                <a:ea typeface="+mn-ea"/>
                <a:cs typeface="+mn-cs"/>
              </a:rPr>
              <a:t>trả lời đúng các câu hỏi </a:t>
            </a:r>
            <a:r>
              <a:rPr lang="en-US" sz="2100" kern="1200">
                <a:solidFill>
                  <a:prstClr val="black"/>
                </a:solidFill>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3"/>
          <a:stretch>
            <a:fillRect/>
          </a:stretch>
        </p:blipFill>
        <p:spPr>
          <a:xfrm>
            <a:off x="4495060" y="6846"/>
            <a:ext cx="4430652" cy="1591194"/>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2" grpId="0"/>
      <p:bldP spid="13" grpId="0"/>
      <p:bldP spid="14" grpId="0"/>
      <p:bldP spid="15" grpId="0"/>
      <p:bldP spid="17"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445170" y="459637"/>
            <a:ext cx="8253660" cy="1011106"/>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just" defTabSz="685800">
                <a:buClrTx/>
                <a:defRPr/>
              </a:pPr>
              <a:r>
                <a:rPr lang="vi-VN" sz="2400" b="1" kern="1200" dirty="0">
                  <a:solidFill>
                    <a:srgbClr val="006600"/>
                  </a:solidFill>
                  <a:latin typeface="Calibri" panose="020F0502020204030204"/>
                  <a:cs typeface="Calibri" panose="020F0502020204030204" pitchFamily="34" charset="0"/>
                </a:rPr>
                <a:t>Châu lục, đại dương nào có diện tích lớn nhất thế giới?</a:t>
              </a:r>
              <a:endParaRPr lang="en-US" sz="2400" b="1" i="1" kern="1200" dirty="0">
                <a:solidFill>
                  <a:srgbClr val="006600"/>
                </a:solidFill>
                <a:latin typeface="Calibri" panose="020F0502020204030204"/>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445170" y="2105634"/>
            <a:ext cx="7970395" cy="1543340"/>
          </a:xfrm>
          <a:custGeom>
            <a:avLst/>
            <a:gdLst>
              <a:gd name="connsiteX0" fmla="*/ 0 w 7970395"/>
              <a:gd name="connsiteY0" fmla="*/ 144518 h 1543340"/>
              <a:gd name="connsiteX1" fmla="*/ 144518 w 7970395"/>
              <a:gd name="connsiteY1" fmla="*/ 0 h 1543340"/>
              <a:gd name="connsiteX2" fmla="*/ 7825877 w 7970395"/>
              <a:gd name="connsiteY2" fmla="*/ 0 h 1543340"/>
              <a:gd name="connsiteX3" fmla="*/ 7970395 w 7970395"/>
              <a:gd name="connsiteY3" fmla="*/ 144518 h 1543340"/>
              <a:gd name="connsiteX4" fmla="*/ 7970395 w 7970395"/>
              <a:gd name="connsiteY4" fmla="*/ 1398822 h 1543340"/>
              <a:gd name="connsiteX5" fmla="*/ 7825877 w 7970395"/>
              <a:gd name="connsiteY5" fmla="*/ 1543340 h 1543340"/>
              <a:gd name="connsiteX6" fmla="*/ 144518 w 7970395"/>
              <a:gd name="connsiteY6" fmla="*/ 1543340 h 1543340"/>
              <a:gd name="connsiteX7" fmla="*/ 0 w 7970395"/>
              <a:gd name="connsiteY7" fmla="*/ 1398822 h 1543340"/>
              <a:gd name="connsiteX8" fmla="*/ 0 w 7970395"/>
              <a:gd name="connsiteY8" fmla="*/ 144518 h 154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395" h="1543340" fill="none" extrusionOk="0">
                <a:moveTo>
                  <a:pt x="0" y="144518"/>
                </a:moveTo>
                <a:cubicBezTo>
                  <a:pt x="-3606" y="64120"/>
                  <a:pt x="73318" y="7045"/>
                  <a:pt x="144518" y="0"/>
                </a:cubicBezTo>
                <a:cubicBezTo>
                  <a:pt x="2809819" y="130954"/>
                  <a:pt x="5326372" y="43574"/>
                  <a:pt x="7825877" y="0"/>
                </a:cubicBezTo>
                <a:cubicBezTo>
                  <a:pt x="7909940" y="6544"/>
                  <a:pt x="7976453" y="72124"/>
                  <a:pt x="7970395" y="144518"/>
                </a:cubicBezTo>
                <a:cubicBezTo>
                  <a:pt x="8041664" y="535240"/>
                  <a:pt x="7862868" y="937012"/>
                  <a:pt x="7970395" y="1398822"/>
                </a:cubicBezTo>
                <a:cubicBezTo>
                  <a:pt x="7954971" y="1481170"/>
                  <a:pt x="7893010" y="1534590"/>
                  <a:pt x="7825877" y="1543340"/>
                </a:cubicBezTo>
                <a:cubicBezTo>
                  <a:pt x="4473824" y="1698537"/>
                  <a:pt x="3129219" y="1706360"/>
                  <a:pt x="144518" y="1543340"/>
                </a:cubicBezTo>
                <a:cubicBezTo>
                  <a:pt x="65367" y="1534357"/>
                  <a:pt x="-3042" y="1480413"/>
                  <a:pt x="0" y="1398822"/>
                </a:cubicBezTo>
                <a:cubicBezTo>
                  <a:pt x="-9864" y="904812"/>
                  <a:pt x="-4013" y="279826"/>
                  <a:pt x="0" y="144518"/>
                </a:cubicBezTo>
                <a:close/>
              </a:path>
              <a:path w="7970395" h="1543340" stroke="0" extrusionOk="0">
                <a:moveTo>
                  <a:pt x="0" y="144518"/>
                </a:moveTo>
                <a:cubicBezTo>
                  <a:pt x="-3031" y="62834"/>
                  <a:pt x="52460" y="4595"/>
                  <a:pt x="144518" y="0"/>
                </a:cubicBezTo>
                <a:cubicBezTo>
                  <a:pt x="3889993" y="132882"/>
                  <a:pt x="6329812" y="-84951"/>
                  <a:pt x="7825877" y="0"/>
                </a:cubicBezTo>
                <a:cubicBezTo>
                  <a:pt x="7895076" y="10367"/>
                  <a:pt x="7968124" y="77258"/>
                  <a:pt x="7970395" y="144518"/>
                </a:cubicBezTo>
                <a:cubicBezTo>
                  <a:pt x="8004881" y="524591"/>
                  <a:pt x="7884821" y="1114687"/>
                  <a:pt x="7970395" y="1398822"/>
                </a:cubicBezTo>
                <a:cubicBezTo>
                  <a:pt x="7980371" y="1479820"/>
                  <a:pt x="7906545" y="1541584"/>
                  <a:pt x="7825877" y="1543340"/>
                </a:cubicBezTo>
                <a:cubicBezTo>
                  <a:pt x="6127681" y="1630979"/>
                  <a:pt x="3537131" y="1470661"/>
                  <a:pt x="144518" y="1543340"/>
                </a:cubicBezTo>
                <a:cubicBezTo>
                  <a:pt x="63345" y="1530385"/>
                  <a:pt x="-1322" y="1480474"/>
                  <a:pt x="0" y="1398822"/>
                </a:cubicBezTo>
                <a:cubicBezTo>
                  <a:pt x="-22958" y="780243"/>
                  <a:pt x="48665" y="709480"/>
                  <a:pt x="0" y="144518"/>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dirty="0">
                <a:solidFill>
                  <a:srgbClr val="FF0000"/>
                </a:solidFill>
                <a:latin typeface="Cambria" panose="02040503050406030204" pitchFamily="18" charset="0"/>
                <a:ea typeface="Cambria" panose="02040503050406030204" pitchFamily="18" charset="0"/>
              </a:rPr>
              <a:t>Châu Á</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460297" y="531874"/>
            <a:ext cx="7878070" cy="981794"/>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ctr" defTabSz="685800">
                <a:buClrTx/>
                <a:defRPr/>
              </a:pPr>
              <a:r>
                <a:rPr lang="vi-VN" sz="2700" b="1" kern="1200" dirty="0">
                  <a:solidFill>
                    <a:srgbClr val="006600"/>
                  </a:solidFill>
                  <a:latin typeface="Calibri" panose="020F0502020204030204"/>
                </a:rPr>
                <a:t>Châu lục, đại dương nào có diện tích nhỏ nhất trên thế giới?</a:t>
              </a:r>
              <a:endParaRPr lang="en-US" sz="2700" b="1" i="1" kern="1200" dirty="0">
                <a:solidFill>
                  <a:srgbClr val="006600"/>
                </a:solidFill>
                <a:latin typeface="Calibri" panose="020F0502020204030204"/>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3" name="Hình chữ nhật: Góc Tròn 32">
            <a:extLst>
              <a:ext uri="{FF2B5EF4-FFF2-40B4-BE49-F238E27FC236}">
                <a16:creationId xmlns:a16="http://schemas.microsoft.com/office/drawing/2014/main" id="{E8117A05-9BB9-5025-6456-695BF7C782FE}"/>
              </a:ext>
            </a:extLst>
          </p:cNvPr>
          <p:cNvSpPr/>
          <p:nvPr/>
        </p:nvSpPr>
        <p:spPr>
          <a:xfrm>
            <a:off x="1482266" y="3074785"/>
            <a:ext cx="2232576" cy="530915"/>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6" name="Rectangle: Rounded Corners 24">
            <a:extLst>
              <a:ext uri="{FF2B5EF4-FFF2-40B4-BE49-F238E27FC236}">
                <a16:creationId xmlns:a16="http://schemas.microsoft.com/office/drawing/2014/main" id="{101A571B-6341-C56C-5967-38F19C5725B9}"/>
              </a:ext>
            </a:extLst>
          </p:cNvPr>
          <p:cNvSpPr/>
          <p:nvPr/>
        </p:nvSpPr>
        <p:spPr>
          <a:xfrm>
            <a:off x="840803" y="1656747"/>
            <a:ext cx="7587202" cy="2092032"/>
          </a:xfrm>
          <a:custGeom>
            <a:avLst/>
            <a:gdLst>
              <a:gd name="connsiteX0" fmla="*/ 0 w 7587202"/>
              <a:gd name="connsiteY0" fmla="*/ 195898 h 2092032"/>
              <a:gd name="connsiteX1" fmla="*/ 195898 w 7587202"/>
              <a:gd name="connsiteY1" fmla="*/ 0 h 2092032"/>
              <a:gd name="connsiteX2" fmla="*/ 7391304 w 7587202"/>
              <a:gd name="connsiteY2" fmla="*/ 0 h 2092032"/>
              <a:gd name="connsiteX3" fmla="*/ 7587202 w 7587202"/>
              <a:gd name="connsiteY3" fmla="*/ 195898 h 2092032"/>
              <a:gd name="connsiteX4" fmla="*/ 7587202 w 7587202"/>
              <a:gd name="connsiteY4" fmla="*/ 1896134 h 2092032"/>
              <a:gd name="connsiteX5" fmla="*/ 7391304 w 7587202"/>
              <a:gd name="connsiteY5" fmla="*/ 2092032 h 2092032"/>
              <a:gd name="connsiteX6" fmla="*/ 195898 w 7587202"/>
              <a:gd name="connsiteY6" fmla="*/ 2092032 h 2092032"/>
              <a:gd name="connsiteX7" fmla="*/ 0 w 7587202"/>
              <a:gd name="connsiteY7" fmla="*/ 1896134 h 2092032"/>
              <a:gd name="connsiteX8" fmla="*/ 0 w 7587202"/>
              <a:gd name="connsiteY8" fmla="*/ 195898 h 209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2" h="2092032" fill="none" extrusionOk="0">
                <a:moveTo>
                  <a:pt x="0" y="195898"/>
                </a:moveTo>
                <a:cubicBezTo>
                  <a:pt x="-15772" y="85156"/>
                  <a:pt x="92977" y="4310"/>
                  <a:pt x="195898" y="0"/>
                </a:cubicBezTo>
                <a:cubicBezTo>
                  <a:pt x="1569113" y="130954"/>
                  <a:pt x="6643568" y="43574"/>
                  <a:pt x="7391304" y="0"/>
                </a:cubicBezTo>
                <a:cubicBezTo>
                  <a:pt x="7506791" y="11238"/>
                  <a:pt x="7588771" y="89629"/>
                  <a:pt x="7587202" y="195898"/>
                </a:cubicBezTo>
                <a:cubicBezTo>
                  <a:pt x="7696382" y="762824"/>
                  <a:pt x="7600559" y="1070678"/>
                  <a:pt x="7587202" y="1896134"/>
                </a:cubicBezTo>
                <a:cubicBezTo>
                  <a:pt x="7580080" y="2005494"/>
                  <a:pt x="7495247" y="2089101"/>
                  <a:pt x="7391304" y="2092032"/>
                </a:cubicBezTo>
                <a:cubicBezTo>
                  <a:pt x="5867899" y="2247229"/>
                  <a:pt x="2217477" y="2255052"/>
                  <a:pt x="195898" y="2092032"/>
                </a:cubicBezTo>
                <a:cubicBezTo>
                  <a:pt x="88814" y="2077054"/>
                  <a:pt x="-5147" y="2007330"/>
                  <a:pt x="0" y="1896134"/>
                </a:cubicBezTo>
                <a:cubicBezTo>
                  <a:pt x="59014" y="1519026"/>
                  <a:pt x="-103152" y="519611"/>
                  <a:pt x="0" y="195898"/>
                </a:cubicBezTo>
                <a:close/>
              </a:path>
              <a:path w="7587202" h="2092032" stroke="0" extrusionOk="0">
                <a:moveTo>
                  <a:pt x="0" y="195898"/>
                </a:moveTo>
                <a:cubicBezTo>
                  <a:pt x="-7643" y="82992"/>
                  <a:pt x="78839" y="3328"/>
                  <a:pt x="195898" y="0"/>
                </a:cubicBezTo>
                <a:cubicBezTo>
                  <a:pt x="2609637" y="132882"/>
                  <a:pt x="4139443" y="-84951"/>
                  <a:pt x="7391304" y="0"/>
                </a:cubicBezTo>
                <a:cubicBezTo>
                  <a:pt x="7495141" y="4252"/>
                  <a:pt x="7584858" y="100662"/>
                  <a:pt x="7587202" y="195898"/>
                </a:cubicBezTo>
                <a:cubicBezTo>
                  <a:pt x="7455855" y="367533"/>
                  <a:pt x="7626459" y="1443239"/>
                  <a:pt x="7587202" y="1896134"/>
                </a:cubicBezTo>
                <a:cubicBezTo>
                  <a:pt x="7596343" y="2005409"/>
                  <a:pt x="7500474" y="2090018"/>
                  <a:pt x="7391304" y="2092032"/>
                </a:cubicBezTo>
                <a:cubicBezTo>
                  <a:pt x="5739284" y="2179671"/>
                  <a:pt x="2952258" y="2019353"/>
                  <a:pt x="195898" y="2092032"/>
                </a:cubicBezTo>
                <a:cubicBezTo>
                  <a:pt x="87525" y="2090298"/>
                  <a:pt x="-2609" y="2007951"/>
                  <a:pt x="0" y="1896134"/>
                </a:cubicBezTo>
                <a:cubicBezTo>
                  <a:pt x="-9415" y="1323331"/>
                  <a:pt x="119004" y="529265"/>
                  <a:pt x="0" y="195898"/>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3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Châu Đại Dương có diện tích nhỏ nhất</a:t>
            </a:r>
            <a:endParaRPr lang="en-US" sz="3300" b="1" kern="1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6" name="Nút Hành động: Lùi hoặc Trước 45">
            <a:hlinkClick r:id="rId4" action="ppaction://hlinksldjump"/>
            <a:extLst>
              <a:ext uri="{FF2B5EF4-FFF2-40B4-BE49-F238E27FC236}">
                <a16:creationId xmlns:a16="http://schemas.microsoft.com/office/drawing/2014/main" id="{7F380605-4F4B-78CB-9EB6-8D93FAE31233}"/>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452876" y="409598"/>
            <a:ext cx="8123477" cy="1046933"/>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ctr" defTabSz="685800">
                <a:buClrTx/>
                <a:defRPr/>
              </a:pPr>
              <a:r>
                <a:rPr lang="en-US" sz="3000" b="1" kern="1200" dirty="0">
                  <a:solidFill>
                    <a:srgbClr val="006600"/>
                  </a:solidFill>
                  <a:latin typeface="Calibri" panose="020F0502020204030204"/>
                  <a:cs typeface="Calibri" panose="020F0502020204030204" pitchFamily="34" charset="0"/>
                </a:rPr>
                <a:t>Châu </a:t>
              </a:r>
              <a:r>
                <a:rPr lang="en-US" sz="3000" b="1" kern="1200" dirty="0" err="1">
                  <a:solidFill>
                    <a:srgbClr val="006600"/>
                  </a:solidFill>
                  <a:latin typeface="Calibri" panose="020F0502020204030204"/>
                  <a:cs typeface="Calibri" panose="020F0502020204030204" pitchFamily="34" charset="0"/>
                </a:rPr>
                <a:t>lục</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nào</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lạnh</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và</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khô</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nhất</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thế</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giới</a:t>
              </a:r>
              <a:r>
                <a:rPr lang="en-US" sz="3000" b="1" kern="1200" dirty="0">
                  <a:solidFill>
                    <a:srgbClr val="006600"/>
                  </a:solidFill>
                  <a:latin typeface="Calibri" panose="020F0502020204030204"/>
                  <a:cs typeface="Calibri" panose="020F0502020204030204" pitchFamily="34" charset="0"/>
                </a:rPr>
                <a:t>?</a:t>
              </a:r>
              <a:endParaRPr lang="en-US" sz="3000" b="1" i="1" kern="1200" dirty="0">
                <a:solidFill>
                  <a:srgbClr val="006600"/>
                </a:solidFill>
                <a:latin typeface="Calibri" panose="020F0502020204030204"/>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1561381" y="2242868"/>
            <a:ext cx="5936670" cy="1455350"/>
          </a:xfrm>
          <a:custGeom>
            <a:avLst/>
            <a:gdLst>
              <a:gd name="connsiteX0" fmla="*/ 0 w 5936670"/>
              <a:gd name="connsiteY0" fmla="*/ 136279 h 1455350"/>
              <a:gd name="connsiteX1" fmla="*/ 136279 w 5936670"/>
              <a:gd name="connsiteY1" fmla="*/ 0 h 1455350"/>
              <a:gd name="connsiteX2" fmla="*/ 5800391 w 5936670"/>
              <a:gd name="connsiteY2" fmla="*/ 0 h 1455350"/>
              <a:gd name="connsiteX3" fmla="*/ 5936670 w 5936670"/>
              <a:gd name="connsiteY3" fmla="*/ 136279 h 1455350"/>
              <a:gd name="connsiteX4" fmla="*/ 5936670 w 5936670"/>
              <a:gd name="connsiteY4" fmla="*/ 1319071 h 1455350"/>
              <a:gd name="connsiteX5" fmla="*/ 5800391 w 5936670"/>
              <a:gd name="connsiteY5" fmla="*/ 1455350 h 1455350"/>
              <a:gd name="connsiteX6" fmla="*/ 136279 w 5936670"/>
              <a:gd name="connsiteY6" fmla="*/ 1455350 h 1455350"/>
              <a:gd name="connsiteX7" fmla="*/ 0 w 5936670"/>
              <a:gd name="connsiteY7" fmla="*/ 1319071 h 1455350"/>
              <a:gd name="connsiteX8" fmla="*/ 0 w 5936670"/>
              <a:gd name="connsiteY8" fmla="*/ 136279 h 145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6670" h="1455350" fill="none" extrusionOk="0">
                <a:moveTo>
                  <a:pt x="0" y="136279"/>
                </a:moveTo>
                <a:cubicBezTo>
                  <a:pt x="-1019" y="60849"/>
                  <a:pt x="64346" y="2725"/>
                  <a:pt x="136279" y="0"/>
                </a:cubicBezTo>
                <a:cubicBezTo>
                  <a:pt x="1805532" y="130954"/>
                  <a:pt x="5062514" y="43574"/>
                  <a:pt x="5800391" y="0"/>
                </a:cubicBezTo>
                <a:cubicBezTo>
                  <a:pt x="5878530" y="4427"/>
                  <a:pt x="5940051" y="65155"/>
                  <a:pt x="5936670" y="136279"/>
                </a:cubicBezTo>
                <a:cubicBezTo>
                  <a:pt x="6039434" y="423987"/>
                  <a:pt x="5992671" y="920363"/>
                  <a:pt x="5936670" y="1319071"/>
                </a:cubicBezTo>
                <a:cubicBezTo>
                  <a:pt x="5930826" y="1395296"/>
                  <a:pt x="5868330" y="1450295"/>
                  <a:pt x="5800391" y="1455350"/>
                </a:cubicBezTo>
                <a:cubicBezTo>
                  <a:pt x="4564703" y="1610547"/>
                  <a:pt x="1780145" y="1618370"/>
                  <a:pt x="136279" y="1455350"/>
                </a:cubicBezTo>
                <a:cubicBezTo>
                  <a:pt x="61771" y="1445105"/>
                  <a:pt x="-12260" y="1401495"/>
                  <a:pt x="0" y="1319071"/>
                </a:cubicBezTo>
                <a:cubicBezTo>
                  <a:pt x="7263" y="834310"/>
                  <a:pt x="45870" y="268092"/>
                  <a:pt x="0" y="136279"/>
                </a:cubicBezTo>
                <a:close/>
              </a:path>
              <a:path w="5936670" h="1455350" stroke="0" extrusionOk="0">
                <a:moveTo>
                  <a:pt x="0" y="136279"/>
                </a:moveTo>
                <a:cubicBezTo>
                  <a:pt x="-2610" y="59404"/>
                  <a:pt x="58707" y="866"/>
                  <a:pt x="136279" y="0"/>
                </a:cubicBezTo>
                <a:cubicBezTo>
                  <a:pt x="911091" y="132882"/>
                  <a:pt x="4740008" y="-84951"/>
                  <a:pt x="5800391" y="0"/>
                </a:cubicBezTo>
                <a:cubicBezTo>
                  <a:pt x="5871776" y="3789"/>
                  <a:pt x="5934883" y="70894"/>
                  <a:pt x="5936670" y="136279"/>
                </a:cubicBezTo>
                <a:cubicBezTo>
                  <a:pt x="5998436" y="498154"/>
                  <a:pt x="5959182" y="823256"/>
                  <a:pt x="5936670" y="1319071"/>
                </a:cubicBezTo>
                <a:cubicBezTo>
                  <a:pt x="5943582" y="1395156"/>
                  <a:pt x="5876454" y="1453709"/>
                  <a:pt x="5800391" y="1455350"/>
                </a:cubicBezTo>
                <a:cubicBezTo>
                  <a:pt x="2975072" y="1542989"/>
                  <a:pt x="2909553" y="1382671"/>
                  <a:pt x="136279" y="1455350"/>
                </a:cubicBezTo>
                <a:cubicBezTo>
                  <a:pt x="60227" y="1447845"/>
                  <a:pt x="-3988" y="1399878"/>
                  <a:pt x="0" y="1319071"/>
                </a:cubicBezTo>
                <a:cubicBezTo>
                  <a:pt x="85297" y="1107551"/>
                  <a:pt x="-88942" y="637479"/>
                  <a:pt x="0" y="136279"/>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00" b="1" kern="1200" dirty="0">
                <a:solidFill>
                  <a:srgbClr val="CC3140"/>
                </a:solidFill>
                <a:latin typeface="Calibri" panose="020F0502020204030204" pitchFamily="34" charset="0"/>
                <a:cs typeface="Calibri" panose="020F0502020204030204" pitchFamily="34" charset="0"/>
              </a:rPr>
              <a:t>Châu Nam </a:t>
            </a:r>
            <a:r>
              <a:rPr lang="en-US" sz="4000" b="1" kern="1200" dirty="0" err="1">
                <a:solidFill>
                  <a:srgbClr val="CC3140"/>
                </a:solidFill>
                <a:latin typeface="Calibri" panose="020F0502020204030204" pitchFamily="34" charset="0"/>
                <a:cs typeface="Calibri" panose="020F0502020204030204" pitchFamily="34" charset="0"/>
              </a:rPr>
              <a:t>Cực</a:t>
            </a:r>
            <a:endParaRPr lang="vi-VN" sz="4000" b="1" kern="1200" dirty="0">
              <a:solidFill>
                <a:srgbClr val="CC314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ED50C5-ACF2-AE4E-92CA-71E6EB6DA03F}"/>
              </a:ext>
            </a:extLst>
          </p:cNvPr>
          <p:cNvPicPr>
            <a:picLocks noChangeAspect="1"/>
          </p:cNvPicPr>
          <p:nvPr/>
        </p:nvPicPr>
        <p:blipFill>
          <a:blip r:embed="rId6"/>
          <a:stretch>
            <a:fillRect/>
          </a:stretch>
        </p:blipFill>
        <p:spPr>
          <a:xfrm>
            <a:off x="0" y="0"/>
            <a:ext cx="9144000" cy="5153025"/>
          </a:xfrm>
          <a:prstGeom prst="rect">
            <a:avLst/>
          </a:prstGeom>
        </p:spPr>
      </p:pic>
      <p:pic>
        <p:nvPicPr>
          <p:cNvPr id="7" name="Schizo - Anno Domini Beats.mp3" descr="Schizo - Anno Domini Beats.mp3">
            <a:hlinkClick r:id="" action="ppaction://media"/>
            <a:extLst>
              <a:ext uri="{FF2B5EF4-FFF2-40B4-BE49-F238E27FC236}">
                <a16:creationId xmlns:a16="http://schemas.microsoft.com/office/drawing/2014/main" id="{C6A00DCB-D24B-7445-BBD6-E15806EA32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03" y="5143500"/>
            <a:ext cx="609600" cy="609600"/>
          </a:xfrm>
          <a:prstGeom prst="rect">
            <a:avLst/>
          </a:prstGeom>
        </p:spPr>
      </p:pic>
      <p:pic>
        <p:nvPicPr>
          <p:cNvPr id="9" name="Picture 8">
            <a:extLst>
              <a:ext uri="{FF2B5EF4-FFF2-40B4-BE49-F238E27FC236}">
                <a16:creationId xmlns:a16="http://schemas.microsoft.com/office/drawing/2014/main" id="{005A0679-D85E-4146-B9DB-CD378080DAB3}"/>
              </a:ext>
            </a:extLst>
          </p:cNvPr>
          <p:cNvPicPr>
            <a:picLocks noChangeAspect="1"/>
          </p:cNvPicPr>
          <p:nvPr/>
        </p:nvPicPr>
        <p:blipFill>
          <a:blip r:embed="rId8"/>
          <a:stretch>
            <a:fillRect/>
          </a:stretch>
        </p:blipFill>
        <p:spPr>
          <a:xfrm>
            <a:off x="95250" y="1048630"/>
            <a:ext cx="8953500" cy="2476500"/>
          </a:xfrm>
          <a:prstGeom prst="rect">
            <a:avLst/>
          </a:prstGeom>
        </p:spPr>
      </p:pic>
      <p:pic>
        <p:nvPicPr>
          <p:cNvPr id="11" name="Picture 10">
            <a:hlinkClick r:id="" action="ppaction://hlinkshowjump?jump=nextslide"/>
            <a:extLst>
              <a:ext uri="{FF2B5EF4-FFF2-40B4-BE49-F238E27FC236}">
                <a16:creationId xmlns:a16="http://schemas.microsoft.com/office/drawing/2014/main" id="{053FBB4F-F310-614F-B1F3-37366E8B441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077" b="27821" l="3700" r="35300">
                        <a14:foregroundMark x1="34000" y1="22179" x2="34000" y2="22179"/>
                        <a14:foregroundMark x1="35300" y1="22051" x2="35300" y2="22051"/>
                        <a14:foregroundMark x1="27600" y1="27179" x2="27600" y2="27179"/>
                        <a14:foregroundMark x1="10000" y1="25385" x2="10000" y2="25385"/>
                      </a14:backgroundRemoval>
                    </a14:imgEffect>
                  </a14:imgLayer>
                </a14:imgProps>
              </a:ext>
            </a:extLst>
          </a:blip>
          <a:srcRect r="62973" b="69069"/>
          <a:stretch/>
        </p:blipFill>
        <p:spPr>
          <a:xfrm>
            <a:off x="3575098" y="3525130"/>
            <a:ext cx="2175071" cy="1420558"/>
          </a:xfrm>
          <a:prstGeom prst="rect">
            <a:avLst/>
          </a:prstGeom>
        </p:spPr>
      </p:pic>
    </p:spTree>
    <p:extLst>
      <p:ext uri="{BB962C8B-B14F-4D97-AF65-F5344CB8AC3E}">
        <p14:creationId xmlns:p14="http://schemas.microsoft.com/office/powerpoint/2010/main" val="292236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6" presetClass="emph" presetSubtype="0" repeatCount="indefinite" fill="hold" nodeType="withEffect">
                                  <p:stCondLst>
                                    <p:cond delay="0"/>
                                  </p:stCondLst>
                                  <p:childTnLst>
                                    <p:animEffect transition="out" filter="fade">
                                      <p:cBhvr>
                                        <p:cTn id="8" dur="1000" tmFilter="0, 0; .2, .5; .8, .5; 1, 0"/>
                                        <p:tgtEl>
                                          <p:spTgt spid="9"/>
                                        </p:tgtEl>
                                      </p:cBhvr>
                                    </p:animEffect>
                                    <p:animScale>
                                      <p:cBhvr>
                                        <p:cTn id="9"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54545" numSld="20">
                <p:cTn id="10" repeatCount="10000" fill="hold" display="0">
                  <p:stCondLst>
                    <p:cond delay="indefinite"/>
                  </p:stCondLst>
                  <p:endCondLst>
                    <p:cond evt="onStopAudio" delay="0">
                      <p:tgtEl>
                        <p:sldTgt/>
                      </p:tgtEl>
                    </p:cond>
                  </p:endCondLst>
                </p:cTn>
                <p:tgtEl>
                  <p:spTgt spid="7"/>
                </p:tgtEl>
              </p:cMediaNode>
            </p:audio>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5" name="319200__18hiltc__pixel-game-beep.wav"/>
                                        </p:tgtEl>
                                      </p:cMediaNode>
                                    </p:audio>
                                  </p:subTnLst>
                                </p:cTn>
                              </p:par>
                            </p:childTnLst>
                          </p:cTn>
                        </p:par>
                      </p:childTnLst>
                    </p:cTn>
                  </p:par>
                </p:childTnLst>
              </p:cTn>
              <p:nextCondLst>
                <p:cond evt="onClick" delay="0">
                  <p:tgtEl>
                    <p:spTgt spid="1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734956" y="289922"/>
            <a:ext cx="7955568" cy="1231604"/>
            <a:chOff x="392221" y="2245779"/>
            <a:chExt cx="10607424" cy="1642139"/>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573250"/>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ctr" defTabSz="685800">
                <a:buClrTx/>
                <a:defRPr/>
              </a:pPr>
              <a:r>
                <a:rPr lang="en-US" sz="2800" b="1" kern="1200" dirty="0">
                  <a:solidFill>
                    <a:srgbClr val="006600"/>
                  </a:solidFill>
                  <a:latin typeface="Calibri" panose="020F0502020204030204" pitchFamily="34" charset="0"/>
                  <a:cs typeface="Calibri" panose="020F0502020204030204" pitchFamily="34" charset="0"/>
                </a:rPr>
                <a:t>Hoang </a:t>
              </a:r>
              <a:r>
                <a:rPr lang="en-US" sz="2800" b="1" kern="1200" dirty="0" err="1">
                  <a:solidFill>
                    <a:srgbClr val="006600"/>
                  </a:solidFill>
                  <a:latin typeface="Calibri" panose="020F0502020204030204" pitchFamily="34" charset="0"/>
                  <a:cs typeface="Calibri" panose="020F0502020204030204" pitchFamily="34" charset="0"/>
                </a:rPr>
                <a:t>mạc</a:t>
              </a:r>
              <a:r>
                <a:rPr lang="en-US" sz="2800" b="1" kern="1200" dirty="0">
                  <a:solidFill>
                    <a:srgbClr val="006600"/>
                  </a:solidFill>
                  <a:latin typeface="Calibri" panose="020F0502020204030204" pitchFamily="34" charset="0"/>
                  <a:cs typeface="Calibri" panose="020F0502020204030204" pitchFamily="34" charset="0"/>
                </a:rPr>
                <a:t> Xa-ha-</a:t>
              </a:r>
              <a:r>
                <a:rPr lang="en-US" sz="2800" b="1" kern="1200" dirty="0" err="1">
                  <a:solidFill>
                    <a:srgbClr val="006600"/>
                  </a:solidFill>
                  <a:latin typeface="Calibri" panose="020F0502020204030204" pitchFamily="34" charset="0"/>
                  <a:cs typeface="Calibri" panose="020F0502020204030204" pitchFamily="34" charset="0"/>
                </a:rPr>
                <a:t>ra</a:t>
              </a:r>
              <a:r>
                <a:rPr lang="en-US" sz="2800" b="1" kern="1200" dirty="0">
                  <a:solidFill>
                    <a:srgbClr val="006600"/>
                  </a:solidFill>
                  <a:latin typeface="Calibri" panose="020F0502020204030204" pitchFamily="34" charset="0"/>
                  <a:cs typeface="Calibri" panose="020F0502020204030204" pitchFamily="34" charset="0"/>
                </a:rPr>
                <a:t> </a:t>
              </a:r>
              <a:r>
                <a:rPr lang="en-US" sz="2800" b="1" kern="1200" dirty="0" err="1">
                  <a:solidFill>
                    <a:srgbClr val="006600"/>
                  </a:solidFill>
                  <a:latin typeface="Calibri" panose="020F0502020204030204" pitchFamily="34" charset="0"/>
                  <a:cs typeface="Calibri" panose="020F0502020204030204" pitchFamily="34" charset="0"/>
                </a:rPr>
                <a:t>nằm</a:t>
              </a:r>
              <a:r>
                <a:rPr lang="en-US" sz="2800" b="1" kern="1200" dirty="0">
                  <a:solidFill>
                    <a:srgbClr val="006600"/>
                  </a:solidFill>
                  <a:latin typeface="Calibri" panose="020F0502020204030204" pitchFamily="34" charset="0"/>
                  <a:cs typeface="Calibri" panose="020F0502020204030204" pitchFamily="34" charset="0"/>
                </a:rPr>
                <a:t> ở </a:t>
              </a:r>
              <a:r>
                <a:rPr lang="en-US" sz="2800" b="1" kern="1200" dirty="0" err="1">
                  <a:solidFill>
                    <a:srgbClr val="006600"/>
                  </a:solidFill>
                  <a:latin typeface="Calibri" panose="020F0502020204030204" pitchFamily="34" charset="0"/>
                  <a:cs typeface="Calibri" panose="020F0502020204030204" pitchFamily="34" charset="0"/>
                </a:rPr>
                <a:t>châu</a:t>
              </a:r>
              <a:r>
                <a:rPr lang="en-US" sz="2800" b="1" kern="1200" dirty="0">
                  <a:solidFill>
                    <a:srgbClr val="006600"/>
                  </a:solidFill>
                  <a:latin typeface="Calibri" panose="020F0502020204030204" pitchFamily="34" charset="0"/>
                  <a:cs typeface="Calibri" panose="020F0502020204030204" pitchFamily="34" charset="0"/>
                </a:rPr>
                <a:t> </a:t>
              </a:r>
              <a:r>
                <a:rPr lang="en-US" sz="2800" b="1" kern="1200" dirty="0" err="1">
                  <a:solidFill>
                    <a:srgbClr val="006600"/>
                  </a:solidFill>
                  <a:latin typeface="Calibri" panose="020F0502020204030204" pitchFamily="34" charset="0"/>
                  <a:cs typeface="Calibri" panose="020F0502020204030204" pitchFamily="34" charset="0"/>
                </a:rPr>
                <a:t>lục</a:t>
              </a:r>
              <a:r>
                <a:rPr lang="en-US" sz="2800" b="1" kern="1200" dirty="0">
                  <a:solidFill>
                    <a:srgbClr val="006600"/>
                  </a:solidFill>
                  <a:latin typeface="Calibri" panose="020F0502020204030204" pitchFamily="34" charset="0"/>
                  <a:cs typeface="Calibri" panose="020F0502020204030204" pitchFamily="34" charset="0"/>
                </a:rPr>
                <a:t> </a:t>
              </a:r>
              <a:r>
                <a:rPr lang="en-US" sz="2800" b="1" kern="1200" dirty="0" err="1">
                  <a:solidFill>
                    <a:srgbClr val="006600"/>
                  </a:solidFill>
                  <a:latin typeface="Calibri" panose="020F0502020204030204" pitchFamily="34" charset="0"/>
                  <a:cs typeface="Calibri" panose="020F0502020204030204" pitchFamily="34" charset="0"/>
                </a:rPr>
                <a:t>nào</a:t>
              </a:r>
              <a:r>
                <a:rPr lang="en-US" sz="2800" b="1" kern="1200" dirty="0">
                  <a:solidFill>
                    <a:srgbClr val="006600"/>
                  </a:solidFill>
                  <a:latin typeface="Calibri" panose="020F0502020204030204" pitchFamily="34" charset="0"/>
                  <a:cs typeface="Calibri" panose="020F0502020204030204" pitchFamily="34" charset="0"/>
                </a:rPr>
                <a:t>?</a:t>
              </a:r>
              <a:endParaRPr lang="en-US" sz="2800" b="1" i="1" kern="1200" dirty="0">
                <a:solidFill>
                  <a:srgbClr val="006600"/>
                </a:solidFill>
                <a:latin typeface="Calibri" panose="020F0502020204030204"/>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2475781" y="2208362"/>
            <a:ext cx="4244089" cy="1068556"/>
          </a:xfrm>
          <a:custGeom>
            <a:avLst/>
            <a:gdLst>
              <a:gd name="connsiteX0" fmla="*/ 0 w 4244089"/>
              <a:gd name="connsiteY0" fmla="*/ 100060 h 1068556"/>
              <a:gd name="connsiteX1" fmla="*/ 100060 w 4244089"/>
              <a:gd name="connsiteY1" fmla="*/ 0 h 1068556"/>
              <a:gd name="connsiteX2" fmla="*/ 4144029 w 4244089"/>
              <a:gd name="connsiteY2" fmla="*/ 0 h 1068556"/>
              <a:gd name="connsiteX3" fmla="*/ 4244089 w 4244089"/>
              <a:gd name="connsiteY3" fmla="*/ 100060 h 1068556"/>
              <a:gd name="connsiteX4" fmla="*/ 4244089 w 4244089"/>
              <a:gd name="connsiteY4" fmla="*/ 968496 h 1068556"/>
              <a:gd name="connsiteX5" fmla="*/ 4144029 w 4244089"/>
              <a:gd name="connsiteY5" fmla="*/ 1068556 h 1068556"/>
              <a:gd name="connsiteX6" fmla="*/ 100060 w 4244089"/>
              <a:gd name="connsiteY6" fmla="*/ 1068556 h 1068556"/>
              <a:gd name="connsiteX7" fmla="*/ 0 w 4244089"/>
              <a:gd name="connsiteY7" fmla="*/ 968496 h 1068556"/>
              <a:gd name="connsiteX8" fmla="*/ 0 w 4244089"/>
              <a:gd name="connsiteY8" fmla="*/ 100060 h 106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4089" h="1068556" fill="none" extrusionOk="0">
                <a:moveTo>
                  <a:pt x="0" y="100060"/>
                </a:moveTo>
                <a:cubicBezTo>
                  <a:pt x="-7049" y="43658"/>
                  <a:pt x="51200" y="5235"/>
                  <a:pt x="100060" y="0"/>
                </a:cubicBezTo>
                <a:cubicBezTo>
                  <a:pt x="1546753" y="130954"/>
                  <a:pt x="3650667" y="43574"/>
                  <a:pt x="4144029" y="0"/>
                </a:cubicBezTo>
                <a:cubicBezTo>
                  <a:pt x="4200685" y="2148"/>
                  <a:pt x="4246071" y="47226"/>
                  <a:pt x="4244089" y="100060"/>
                </a:cubicBezTo>
                <a:cubicBezTo>
                  <a:pt x="4311909" y="389140"/>
                  <a:pt x="4167051" y="629760"/>
                  <a:pt x="4244089" y="968496"/>
                </a:cubicBezTo>
                <a:cubicBezTo>
                  <a:pt x="4236874" y="1024943"/>
                  <a:pt x="4191478" y="1063165"/>
                  <a:pt x="4144029" y="1068556"/>
                </a:cubicBezTo>
                <a:cubicBezTo>
                  <a:pt x="3017366" y="1223753"/>
                  <a:pt x="1612184" y="1231576"/>
                  <a:pt x="100060" y="1068556"/>
                </a:cubicBezTo>
                <a:cubicBezTo>
                  <a:pt x="45470" y="1059466"/>
                  <a:pt x="-3924" y="1026050"/>
                  <a:pt x="0" y="968496"/>
                </a:cubicBezTo>
                <a:cubicBezTo>
                  <a:pt x="52089" y="864992"/>
                  <a:pt x="-41802" y="497456"/>
                  <a:pt x="0" y="100060"/>
                </a:cubicBezTo>
                <a:close/>
              </a:path>
              <a:path w="4244089" h="1068556" stroke="0" extrusionOk="0">
                <a:moveTo>
                  <a:pt x="0" y="100060"/>
                </a:moveTo>
                <a:cubicBezTo>
                  <a:pt x="-6946" y="40514"/>
                  <a:pt x="42848" y="732"/>
                  <a:pt x="100060" y="0"/>
                </a:cubicBezTo>
                <a:cubicBezTo>
                  <a:pt x="1591951" y="132882"/>
                  <a:pt x="3395337" y="-84951"/>
                  <a:pt x="4144029" y="0"/>
                </a:cubicBezTo>
                <a:cubicBezTo>
                  <a:pt x="4195696" y="3510"/>
                  <a:pt x="4243003" y="50803"/>
                  <a:pt x="4244089" y="100060"/>
                </a:cubicBezTo>
                <a:cubicBezTo>
                  <a:pt x="4262092" y="514752"/>
                  <a:pt x="4173358" y="585286"/>
                  <a:pt x="4244089" y="968496"/>
                </a:cubicBezTo>
                <a:cubicBezTo>
                  <a:pt x="4244836" y="1023847"/>
                  <a:pt x="4201387" y="1064242"/>
                  <a:pt x="4144029" y="1068556"/>
                </a:cubicBezTo>
                <a:cubicBezTo>
                  <a:pt x="2576455" y="1156195"/>
                  <a:pt x="1526839" y="995877"/>
                  <a:pt x="100060" y="1068556"/>
                </a:cubicBezTo>
                <a:cubicBezTo>
                  <a:pt x="44434" y="1065080"/>
                  <a:pt x="-5209" y="1030997"/>
                  <a:pt x="0" y="968496"/>
                </a:cubicBezTo>
                <a:cubicBezTo>
                  <a:pt x="-47364" y="843137"/>
                  <a:pt x="28841" y="526864"/>
                  <a:pt x="0" y="100060"/>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00" b="1" kern="1200" dirty="0">
                <a:solidFill>
                  <a:srgbClr val="FF0000"/>
                </a:solidFill>
                <a:latin typeface="Calibri" panose="020F0502020204030204" pitchFamily="34" charset="0"/>
                <a:cs typeface="Calibri" panose="020F0502020204030204" pitchFamily="34" charset="0"/>
              </a:rPr>
              <a:t>Châu Phi.</a:t>
            </a:r>
            <a:endParaRPr lang="vi-VN" sz="4000" b="1" kern="1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4086319" y="2163511"/>
            <a:ext cx="3050180" cy="3050180"/>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069580" y="2618601"/>
            <a:ext cx="821104" cy="1098226"/>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4881374" y="3108280"/>
            <a:ext cx="821104" cy="1098226"/>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667103" y="2744990"/>
            <a:ext cx="821104" cy="1098226"/>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519904" y="3136107"/>
            <a:ext cx="821104" cy="1098226"/>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3371050" y="305467"/>
            <a:ext cx="2758530" cy="16764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kern="1200">
              <a:solidFill>
                <a:srgbClr val="FF0000"/>
              </a:solidFill>
              <a:latin typeface="#9Slide05 SVNClementine" panose="020F0502020204030203" pitchFamily="34" charset="0"/>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3468023" y="605954"/>
            <a:ext cx="2564584" cy="1200329"/>
          </a:xfrm>
          <a:prstGeom prst="rect">
            <a:avLst/>
          </a:prstGeom>
          <a:noFill/>
        </p:spPr>
        <p:txBody>
          <a:bodyPr wrap="square" rtlCol="0">
            <a:spAutoFit/>
          </a:bodyPr>
          <a:lstStyle/>
          <a:p>
            <a:pPr algn="ctr" defTabSz="685800">
              <a:buClrTx/>
              <a:defRPr/>
            </a:pPr>
            <a:r>
              <a:rPr lang="en-US" sz="2400" kern="1200">
                <a:solidFill>
                  <a:prstClr val="black"/>
                </a:solidFill>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58704" y="771983"/>
            <a:ext cx="4372346" cy="5006085"/>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37D0D563-66CE-E9E2-9DEB-E1BDB80BBF54}"/>
              </a:ext>
            </a:extLst>
          </p:cNvPr>
          <p:cNvPicPr>
            <a:picLocks noChangeAspect="1"/>
          </p:cNvPicPr>
          <p:nvPr/>
        </p:nvPicPr>
        <p:blipFill>
          <a:blip r:embed="rId4"/>
          <a:stretch>
            <a:fillRect/>
          </a:stretch>
        </p:blipFill>
        <p:spPr>
          <a:xfrm>
            <a:off x="245739" y="888521"/>
            <a:ext cx="5424425" cy="4367122"/>
          </a:xfrm>
          <a:prstGeom prst="rect">
            <a:avLst/>
          </a:prstGeom>
        </p:spPr>
      </p:pic>
    </p:spTree>
    <p:extLst>
      <p:ext uri="{BB962C8B-B14F-4D97-AF65-F5344CB8AC3E}">
        <p14:creationId xmlns:p14="http://schemas.microsoft.com/office/powerpoint/2010/main" val="2330117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ur Guide PNG Transparent Images Free Download | Vector Files | Pngtree">
            <a:extLst>
              <a:ext uri="{FF2B5EF4-FFF2-40B4-BE49-F238E27FC236}">
                <a16:creationId xmlns:a16="http://schemas.microsoft.com/office/drawing/2014/main" id="{E8D91EB2-A483-2D58-68DB-02D9CECD6B3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2500" l="10000" r="90000">
                        <a14:foregroundMark x1="27222" y1="18889" x2="38333" y2="20000"/>
                        <a14:foregroundMark x1="37500" y1="22222" x2="38056" y2="43333"/>
                        <a14:foregroundMark x1="39167" y1="43889" x2="45278" y2="46389"/>
                        <a14:foregroundMark x1="70278" y1="25000" x2="70000" y2="37778"/>
                        <a14:foregroundMark x1="53889" y1="88889" x2="48611" y2="92500"/>
                        <a14:foregroundMark x1="65278" y1="87500" x2="62222" y2="91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577" y="1682151"/>
            <a:ext cx="3791482" cy="35357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1E50BD-CAA2-AFC1-BAF9-DBBE9DC60BF0}"/>
              </a:ext>
            </a:extLst>
          </p:cNvPr>
          <p:cNvPicPr>
            <a:picLocks noChangeAspect="1"/>
          </p:cNvPicPr>
          <p:nvPr/>
        </p:nvPicPr>
        <p:blipFill>
          <a:blip r:embed="rId4"/>
          <a:stretch>
            <a:fillRect/>
          </a:stretch>
        </p:blipFill>
        <p:spPr>
          <a:xfrm>
            <a:off x="1117551" y="449116"/>
            <a:ext cx="7340220" cy="1743607"/>
          </a:xfrm>
          <a:prstGeom prst="rect">
            <a:avLst/>
          </a:prstGeom>
        </p:spPr>
      </p:pic>
      <p:sp>
        <p:nvSpPr>
          <p:cNvPr id="5" name="Rounded Rectangle 29">
            <a:extLst>
              <a:ext uri="{FF2B5EF4-FFF2-40B4-BE49-F238E27FC236}">
                <a16:creationId xmlns:a16="http://schemas.microsoft.com/office/drawing/2014/main" id="{B78D9072-5EC4-24EC-6969-2ED8F40C6833}"/>
              </a:ext>
            </a:extLst>
          </p:cNvPr>
          <p:cNvSpPr/>
          <p:nvPr/>
        </p:nvSpPr>
        <p:spPr>
          <a:xfrm>
            <a:off x="2518338" y="2192723"/>
            <a:ext cx="6410001" cy="250004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2400" b="1" dirty="0">
                <a:solidFill>
                  <a:srgbClr val="002060"/>
                </a:solidFill>
              </a:rPr>
              <a:t>Đ</a:t>
            </a:r>
            <a:r>
              <a:rPr lang="vi-VN" sz="2400" b="1" dirty="0">
                <a:solidFill>
                  <a:srgbClr val="002060"/>
                </a:solidFill>
              </a:rPr>
              <a:t>óng vai hướng dẫn viên du lịch để giới thiệu về các châu lục và đại dương: </a:t>
            </a:r>
            <a:r>
              <a:rPr lang="vi-VN" sz="2400" b="1" i="1" dirty="0">
                <a:solidFill>
                  <a:srgbClr val="002060"/>
                </a:solidFill>
              </a:rPr>
              <a:t>dựa vào nội dung bài học, các thông tin tra cứu được trong sách, báo, internet,.. để giới thiệu về lịch sử, nét đẹp về thiên nhiên,...</a:t>
            </a:r>
            <a:endParaRPr kumimoji="0" lang="en-GB" sz="2400" b="0" i="1" u="none" strike="noStrike" kern="0" cap="none" spc="0" normalizeH="0" baseline="0" noProof="0" dirty="0">
              <a:ln>
                <a:noFill/>
              </a:ln>
              <a:solidFill>
                <a:srgbClr val="002060"/>
              </a:solidFill>
              <a:effectLst/>
              <a:uLnTx/>
              <a:uFillTx/>
              <a:latin typeface="Arial" panose="020B0604020202020204"/>
              <a:sym typeface="Arial"/>
            </a:endParaRPr>
          </a:p>
        </p:txBody>
      </p:sp>
    </p:spTree>
    <p:extLst>
      <p:ext uri="{BB962C8B-B14F-4D97-AF65-F5344CB8AC3E}">
        <p14:creationId xmlns:p14="http://schemas.microsoft.com/office/powerpoint/2010/main" val="2396613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Vertical)">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BDD280-E9B0-374C-B843-E733CFE2B999}"/>
              </a:ext>
            </a:extLst>
          </p:cNvPr>
          <p:cNvPicPr>
            <a:picLocks noChangeAspect="1"/>
          </p:cNvPicPr>
          <p:nvPr/>
        </p:nvPicPr>
        <p:blipFill>
          <a:blip r:embed="rId2"/>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C95166D7-3B61-F044-8245-4C13F7D204AE}"/>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2189463" y="-490202"/>
            <a:ext cx="4391891" cy="6123904"/>
          </a:xfrm>
          <a:prstGeom prst="rect">
            <a:avLst/>
          </a:prstGeom>
          <a:effectLst>
            <a:glow rad="310835">
              <a:schemeClr val="accent2">
                <a:lumMod val="60000"/>
                <a:lumOff val="40000"/>
                <a:alpha val="40000"/>
              </a:schemeClr>
            </a:glow>
          </a:effectLst>
        </p:spPr>
      </p:pic>
      <p:sp>
        <p:nvSpPr>
          <p:cNvPr id="8" name="TextBox 7">
            <a:extLst>
              <a:ext uri="{FF2B5EF4-FFF2-40B4-BE49-F238E27FC236}">
                <a16:creationId xmlns:a16="http://schemas.microsoft.com/office/drawing/2014/main" id="{C1E17ED6-D2BF-FD46-964A-231916D59E0E}"/>
              </a:ext>
            </a:extLst>
          </p:cNvPr>
          <p:cNvSpPr txBox="1"/>
          <p:nvPr/>
        </p:nvSpPr>
        <p:spPr>
          <a:xfrm>
            <a:off x="2633402" y="1261028"/>
            <a:ext cx="3504010" cy="600164"/>
          </a:xfrm>
          <a:prstGeom prst="rect">
            <a:avLst/>
          </a:prstGeom>
          <a:noFill/>
        </p:spPr>
        <p:txBody>
          <a:bodyPr wrap="square" rtlCol="0">
            <a:spAutoFit/>
          </a:bodyPr>
          <a:lstStyle/>
          <a:p>
            <a:pPr algn="ctr" defTabSz="685800">
              <a:buClrTx/>
            </a:pPr>
            <a:r>
              <a:rPr lang="en-VN" sz="3300" b="1" kern="1200" dirty="0">
                <a:solidFill>
                  <a:prstClr val="black"/>
                </a:solidFill>
                <a:effectLst>
                  <a:glow rad="174828">
                    <a:srgbClr val="FFC000">
                      <a:lumMod val="20000"/>
                      <a:lumOff val="80000"/>
                      <a:alpha val="40000"/>
                    </a:srgbClr>
                  </a:glow>
                </a:effectLst>
                <a:ea typeface="+mn-ea"/>
                <a:cs typeface="+mn-cs"/>
              </a:rPr>
              <a:t>THỬ THÁCH 1</a:t>
            </a:r>
          </a:p>
        </p:txBody>
      </p:sp>
      <p:sp>
        <p:nvSpPr>
          <p:cNvPr id="9" name="TextBox 8">
            <a:extLst>
              <a:ext uri="{FF2B5EF4-FFF2-40B4-BE49-F238E27FC236}">
                <a16:creationId xmlns:a16="http://schemas.microsoft.com/office/drawing/2014/main" id="{7793716C-E783-AB4C-836E-A4F0E431B61D}"/>
              </a:ext>
            </a:extLst>
          </p:cNvPr>
          <p:cNvSpPr txBox="1"/>
          <p:nvPr/>
        </p:nvSpPr>
        <p:spPr>
          <a:xfrm>
            <a:off x="1888667" y="2075460"/>
            <a:ext cx="4822031" cy="1015663"/>
          </a:xfrm>
          <a:prstGeom prst="rect">
            <a:avLst/>
          </a:prstGeom>
          <a:noFill/>
          <a:effectLst>
            <a:glow>
              <a:schemeClr val="accent1"/>
            </a:glow>
            <a:softEdge rad="0"/>
          </a:effectLst>
        </p:spPr>
        <p:txBody>
          <a:bodyPr wrap="square" rtlCol="0">
            <a:spAutoFit/>
          </a:bodyPr>
          <a:lstStyle/>
          <a:p>
            <a:pPr algn="ctr" defTabSz="685800">
              <a:buClrTx/>
            </a:pPr>
            <a:r>
              <a:rPr lang="en-VN" sz="300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Hãy thu thập đủ </a:t>
            </a:r>
            <a:r>
              <a:rPr lang="en-VN" sz="3000" b="1"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3 cây kẹo </a:t>
            </a:r>
            <a:r>
              <a:rPr lang="en-VN" sz="300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trong căn phòng cú mèo.</a:t>
            </a:r>
          </a:p>
        </p:txBody>
      </p:sp>
      <p:pic>
        <p:nvPicPr>
          <p:cNvPr id="10" name="Picture 9">
            <a:extLst>
              <a:ext uri="{FF2B5EF4-FFF2-40B4-BE49-F238E27FC236}">
                <a16:creationId xmlns:a16="http://schemas.microsoft.com/office/drawing/2014/main" id="{FE80B6E4-8C36-284E-9463-C0AAFC36546D}"/>
              </a:ext>
            </a:extLst>
          </p:cNvPr>
          <p:cNvPicPr>
            <a:picLocks noChangeAspect="1"/>
          </p:cNvPicPr>
          <p:nvPr/>
        </p:nvPicPr>
        <p:blipFill>
          <a:blip r:embed="rId5"/>
          <a:stretch>
            <a:fillRect/>
          </a:stretch>
        </p:blipFill>
        <p:spPr>
          <a:xfrm>
            <a:off x="95250" y="31174"/>
            <a:ext cx="862367" cy="488328"/>
          </a:xfrm>
          <a:prstGeom prst="rect">
            <a:avLst/>
          </a:prstGeom>
        </p:spPr>
      </p:pic>
    </p:spTree>
    <p:extLst>
      <p:ext uri="{BB962C8B-B14F-4D97-AF65-F5344CB8AC3E}">
        <p14:creationId xmlns:p14="http://schemas.microsoft.com/office/powerpoint/2010/main" val="1489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2BA13-9E01-3340-8FDC-266306198A75}"/>
              </a:ext>
            </a:extLst>
          </p:cNvPr>
          <p:cNvPicPr>
            <a:picLocks noChangeAspect="1"/>
          </p:cNvPicPr>
          <p:nvPr/>
        </p:nvPicPr>
        <p:blipFill rotWithShape="1">
          <a:blip r:embed="rId4"/>
          <a:srcRect t="4756" b="23130"/>
          <a:stretch/>
        </p:blipFill>
        <p:spPr>
          <a:xfrm>
            <a:off x="0" y="0"/>
            <a:ext cx="9144000" cy="5143500"/>
          </a:xfrm>
          <a:prstGeom prst="rect">
            <a:avLst/>
          </a:prstGeom>
        </p:spPr>
      </p:pic>
      <p:pic>
        <p:nvPicPr>
          <p:cNvPr id="1026" name="Picture 2" descr="Download Halloween Candy Png Download - Halloween Candy Clip Art PNG Image  with No Background - PNGkey.com">
            <a:extLst>
              <a:ext uri="{FF2B5EF4-FFF2-40B4-BE49-F238E27FC236}">
                <a16:creationId xmlns:a16="http://schemas.microsoft.com/office/drawing/2014/main" id="{983ED610-1C89-7B48-A182-79E6E9B6F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8889" y="4427665"/>
            <a:ext cx="771524" cy="595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Halloween Candy Messages Sticker-9 - Candy PNG Image with No  Background - PNGkey.com">
            <a:extLst>
              <a:ext uri="{FF2B5EF4-FFF2-40B4-BE49-F238E27FC236}">
                <a16:creationId xmlns:a16="http://schemas.microsoft.com/office/drawing/2014/main" id="{F914EFFB-FACB-A64D-9C29-AF2E9BE5B4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37716">
            <a:off x="7036593" y="4244122"/>
            <a:ext cx="685799" cy="6857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Halloween Candy Png Clipart - Candy Clip Art PNG Image with No  Background - PNGkey.com">
            <a:extLst>
              <a:ext uri="{FF2B5EF4-FFF2-40B4-BE49-F238E27FC236}">
                <a16:creationId xmlns:a16="http://schemas.microsoft.com/office/drawing/2014/main" id="{F5275BED-3924-F545-AE76-67ABD13A47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16664">
            <a:off x="266759" y="4153757"/>
            <a:ext cx="638056" cy="73937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39907F57-09A4-6049-B833-0F24D360881C}"/>
              </a:ext>
            </a:extLst>
          </p:cNvPr>
          <p:cNvSpPr/>
          <p:nvPr/>
        </p:nvSpPr>
        <p:spPr>
          <a:xfrm>
            <a:off x="585788" y="620055"/>
            <a:ext cx="7972425" cy="1317419"/>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prstClr val="black"/>
                </a:solidFill>
              </a:rPr>
              <a:t>N</a:t>
            </a:r>
            <a:r>
              <a:rPr lang="en-VN" sz="3600" b="1" kern="1200" dirty="0">
                <a:solidFill>
                  <a:prstClr val="black"/>
                </a:solidFill>
              </a:rPr>
              <a:t>êu vị trí của lục địa Ô xtrây-li-a</a:t>
            </a:r>
            <a:endParaRPr lang="en-VN" sz="3600" b="1" kern="1200" dirty="0">
              <a:solidFill>
                <a:prstClr val="black"/>
              </a:solidFill>
              <a:latin typeface="Arial" panose="020B0604020202020204"/>
            </a:endParaRPr>
          </a:p>
        </p:txBody>
      </p:sp>
      <p:sp>
        <p:nvSpPr>
          <p:cNvPr id="11" name="Rounded Rectangle 10">
            <a:extLst>
              <a:ext uri="{FF2B5EF4-FFF2-40B4-BE49-F238E27FC236}">
                <a16:creationId xmlns:a16="http://schemas.microsoft.com/office/drawing/2014/main" id="{94C714EB-17CB-ED4F-994F-7A974A30BF3B}"/>
              </a:ext>
            </a:extLst>
          </p:cNvPr>
          <p:cNvSpPr/>
          <p:nvPr/>
        </p:nvSpPr>
        <p:spPr>
          <a:xfrm>
            <a:off x="215667" y="2414041"/>
            <a:ext cx="8342546" cy="1183556"/>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000" b="1" kern="1200" dirty="0">
                <a:solidFill>
                  <a:prstClr val="black"/>
                </a:solidFill>
                <a:latin typeface="Arial" panose="020B0604020202020204"/>
              </a:rPr>
              <a:t>Lục địa Ô xtrây- li-a nằm ở nam bán cầu , có đường chí tuyến nam đi qua giữa lãnh thổ</a:t>
            </a:r>
            <a:endParaRPr lang="en-VN" sz="3000" b="1" kern="1200" dirty="0">
              <a:solidFill>
                <a:prstClr val="black"/>
              </a:solidFill>
              <a:latin typeface="Arial" panose="020B0604020202020204"/>
            </a:endParaRPr>
          </a:p>
        </p:txBody>
      </p:sp>
      <p:pic>
        <p:nvPicPr>
          <p:cNvPr id="10" name="Picture 9">
            <a:extLst>
              <a:ext uri="{FF2B5EF4-FFF2-40B4-BE49-F238E27FC236}">
                <a16:creationId xmlns:a16="http://schemas.microsoft.com/office/drawing/2014/main" id="{E57D161C-48CD-6C4F-A8CF-DDD0BBADDE94}"/>
              </a:ext>
            </a:extLst>
          </p:cNvPr>
          <p:cNvPicPr>
            <a:picLocks noChangeAspect="1"/>
          </p:cNvPicPr>
          <p:nvPr/>
        </p:nvPicPr>
        <p:blipFill>
          <a:blip r:embed="rId8"/>
          <a:stretch>
            <a:fillRect/>
          </a:stretch>
        </p:blipFill>
        <p:spPr>
          <a:xfrm>
            <a:off x="95250" y="31174"/>
            <a:ext cx="862367" cy="488328"/>
          </a:xfrm>
          <a:prstGeom prst="rect">
            <a:avLst/>
          </a:prstGeom>
        </p:spPr>
      </p:pic>
    </p:spTree>
    <p:extLst>
      <p:ext uri="{BB962C8B-B14F-4D97-AF65-F5344CB8AC3E}">
        <p14:creationId xmlns:p14="http://schemas.microsoft.com/office/powerpoint/2010/main" val="138584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yeah.wav"/>
                                        </p:tgtEl>
                                      </p:cMediaNode>
                                    </p:audio>
                                  </p:subTnLst>
                                </p:cTn>
                              </p:par>
                              <p:par>
                                <p:cTn id="16" presetID="26" presetClass="emph" presetSubtype="0" repeatCount="indefinite" fill="hold" nodeType="withEffect">
                                  <p:stCondLst>
                                    <p:cond delay="0"/>
                                  </p:stCondLst>
                                  <p:childTnLst>
                                    <p:animEffect transition="out" filter="fade">
                                      <p:cBhvr>
                                        <p:cTn id="17" dur="500" tmFilter="0, 0; .2, .5; .8, .5; 1, 0"/>
                                        <p:tgtEl>
                                          <p:spTgt spid="1032"/>
                                        </p:tgtEl>
                                      </p:cBhvr>
                                    </p:animEffect>
                                    <p:animScale>
                                      <p:cBhvr>
                                        <p:cTn id="18" dur="250" autoRev="1" fill="hold"/>
                                        <p:tgtEl>
                                          <p:spTgt spid="1032"/>
                                        </p:tgtEl>
                                      </p:cBhvr>
                                      <p:by x="105000" y="105000"/>
                                    </p:animScale>
                                  </p:childTnLst>
                                </p:cTn>
                              </p:par>
                              <p:par>
                                <p:cTn id="19" presetID="26" presetClass="emph" presetSubtype="0" repeatCount="indefinite" fill="hold" nodeType="withEffect">
                                  <p:stCondLst>
                                    <p:cond delay="0"/>
                                  </p:stCondLst>
                                  <p:childTnLst>
                                    <p:animEffect transition="out" filter="fade">
                                      <p:cBhvr>
                                        <p:cTn id="20" dur="500" tmFilter="0, 0; .2, .5; .8, .5; 1, 0"/>
                                        <p:tgtEl>
                                          <p:spTgt spid="1028"/>
                                        </p:tgtEl>
                                      </p:cBhvr>
                                    </p:animEffect>
                                    <p:animScale>
                                      <p:cBhvr>
                                        <p:cTn id="21" dur="250" autoRev="1" fill="hold"/>
                                        <p:tgtEl>
                                          <p:spTgt spid="1028"/>
                                        </p:tgtEl>
                                      </p:cBhvr>
                                      <p:by x="105000" y="105000"/>
                                    </p:animScale>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026"/>
                                        </p:tgtEl>
                                      </p:cBhvr>
                                    </p:animEffect>
                                    <p:animScale>
                                      <p:cBhvr>
                                        <p:cTn id="24" dur="25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6D0D9C-9B55-FE41-BED2-9C2D3318F9B2}"/>
              </a:ext>
            </a:extLst>
          </p:cNvPr>
          <p:cNvPicPr>
            <a:picLocks noChangeAspect="1"/>
          </p:cNvPicPr>
          <p:nvPr/>
        </p:nvPicPr>
        <p:blipFill rotWithShape="1">
          <a:blip r:embed="rId2"/>
          <a:srcRect t="5198" b="22062"/>
          <a:stretch/>
        </p:blipFill>
        <p:spPr>
          <a:xfrm>
            <a:off x="0" y="0"/>
            <a:ext cx="9144000" cy="5188085"/>
          </a:xfrm>
          <a:prstGeom prst="rect">
            <a:avLst/>
          </a:prstGeom>
        </p:spPr>
      </p:pic>
      <p:pic>
        <p:nvPicPr>
          <p:cNvPr id="6" name="Picture 5">
            <a:extLst>
              <a:ext uri="{FF2B5EF4-FFF2-40B4-BE49-F238E27FC236}">
                <a16:creationId xmlns:a16="http://schemas.microsoft.com/office/drawing/2014/main" id="{F1EC9791-6CAE-4E48-84FA-2080BAAC3AAC}"/>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2376055" y="-661652"/>
            <a:ext cx="4391891" cy="6123904"/>
          </a:xfrm>
          <a:prstGeom prst="rect">
            <a:avLst/>
          </a:prstGeom>
          <a:effectLst>
            <a:glow rad="310835">
              <a:schemeClr val="accent2">
                <a:lumMod val="60000"/>
                <a:lumOff val="40000"/>
                <a:alpha val="87647"/>
              </a:schemeClr>
            </a:glow>
          </a:effectLst>
        </p:spPr>
      </p:pic>
      <p:sp>
        <p:nvSpPr>
          <p:cNvPr id="7" name="TextBox 6">
            <a:extLst>
              <a:ext uri="{FF2B5EF4-FFF2-40B4-BE49-F238E27FC236}">
                <a16:creationId xmlns:a16="http://schemas.microsoft.com/office/drawing/2014/main" id="{5B993938-4CC2-3344-9207-F441E7B54269}"/>
              </a:ext>
            </a:extLst>
          </p:cNvPr>
          <p:cNvSpPr txBox="1"/>
          <p:nvPr/>
        </p:nvSpPr>
        <p:spPr>
          <a:xfrm>
            <a:off x="2819994" y="1089578"/>
            <a:ext cx="3504010" cy="600164"/>
          </a:xfrm>
          <a:prstGeom prst="rect">
            <a:avLst/>
          </a:prstGeom>
          <a:noFill/>
        </p:spPr>
        <p:txBody>
          <a:bodyPr wrap="square" rtlCol="0">
            <a:spAutoFit/>
          </a:bodyPr>
          <a:lstStyle/>
          <a:p>
            <a:pPr algn="ctr" defTabSz="685800">
              <a:buClrTx/>
            </a:pPr>
            <a:r>
              <a:rPr lang="en-VN" sz="3300" b="1" kern="1200" dirty="0">
                <a:solidFill>
                  <a:prstClr val="black"/>
                </a:solidFill>
                <a:effectLst>
                  <a:glow rad="174828">
                    <a:srgbClr val="FFC000">
                      <a:lumMod val="20000"/>
                      <a:lumOff val="80000"/>
                      <a:alpha val="40000"/>
                    </a:srgbClr>
                  </a:glow>
                </a:effectLst>
                <a:ea typeface="+mn-ea"/>
                <a:cs typeface="+mn-cs"/>
              </a:rPr>
              <a:t>THỬ THÁCH 2</a:t>
            </a:r>
          </a:p>
        </p:txBody>
      </p:sp>
      <p:sp>
        <p:nvSpPr>
          <p:cNvPr id="8" name="TextBox 7">
            <a:extLst>
              <a:ext uri="{FF2B5EF4-FFF2-40B4-BE49-F238E27FC236}">
                <a16:creationId xmlns:a16="http://schemas.microsoft.com/office/drawing/2014/main" id="{8CE968AC-4455-A34B-A55E-92F9A918488A}"/>
              </a:ext>
            </a:extLst>
          </p:cNvPr>
          <p:cNvSpPr txBox="1"/>
          <p:nvPr/>
        </p:nvSpPr>
        <p:spPr>
          <a:xfrm>
            <a:off x="1860616" y="1871014"/>
            <a:ext cx="5018485" cy="1685077"/>
          </a:xfrm>
          <a:prstGeom prst="rect">
            <a:avLst/>
          </a:prstGeom>
          <a:noFill/>
          <a:effectLst>
            <a:glow>
              <a:schemeClr val="accent1"/>
            </a:glow>
            <a:softEdge rad="0"/>
          </a:effectLst>
        </p:spPr>
        <p:txBody>
          <a:bodyPr wrap="square" rtlCol="0">
            <a:spAutoFit/>
          </a:bodyPr>
          <a:lstStyle/>
          <a:p>
            <a:pPr algn="ctr" defTabSz="685800">
              <a:buClrTx/>
            </a:pPr>
            <a:r>
              <a:rPr lang="en-VN"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Tiêu diệt </a:t>
            </a:r>
            <a:r>
              <a:rPr lang="en-VN" sz="3450" b="1"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mụ phù thuỷ </a:t>
            </a:r>
            <a:r>
              <a:rPr lang="en-VN"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trong căn phòng hắc ám.</a:t>
            </a:r>
          </a:p>
        </p:txBody>
      </p:sp>
      <p:pic>
        <p:nvPicPr>
          <p:cNvPr id="9" name="Picture 8">
            <a:extLst>
              <a:ext uri="{FF2B5EF4-FFF2-40B4-BE49-F238E27FC236}">
                <a16:creationId xmlns:a16="http://schemas.microsoft.com/office/drawing/2014/main" id="{71B70916-3E4A-CD44-9A6F-26744513E38A}"/>
              </a:ext>
            </a:extLst>
          </p:cNvPr>
          <p:cNvPicPr>
            <a:picLocks noChangeAspect="1"/>
          </p:cNvPicPr>
          <p:nvPr/>
        </p:nvPicPr>
        <p:blipFill>
          <a:blip r:embed="rId5"/>
          <a:stretch>
            <a:fillRect/>
          </a:stretch>
        </p:blipFill>
        <p:spPr>
          <a:xfrm>
            <a:off x="95250" y="31174"/>
            <a:ext cx="862367" cy="488328"/>
          </a:xfrm>
          <a:prstGeom prst="rect">
            <a:avLst/>
          </a:prstGeom>
        </p:spPr>
      </p:pic>
    </p:spTree>
    <p:extLst>
      <p:ext uri="{BB962C8B-B14F-4D97-AF65-F5344CB8AC3E}">
        <p14:creationId xmlns:p14="http://schemas.microsoft.com/office/powerpoint/2010/main" val="47788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734876-B4A2-0542-9994-A891460DB2CC}"/>
              </a:ext>
            </a:extLst>
          </p:cNvPr>
          <p:cNvPicPr>
            <a:picLocks noChangeAspect="1"/>
          </p:cNvPicPr>
          <p:nvPr/>
        </p:nvPicPr>
        <p:blipFill rotWithShape="1">
          <a:blip r:embed="rId7"/>
          <a:srcRect t="3117" b="25408"/>
          <a:stretch/>
        </p:blipFill>
        <p:spPr>
          <a:xfrm>
            <a:off x="0" y="0"/>
            <a:ext cx="9144000" cy="5143500"/>
          </a:xfrm>
          <a:prstGeom prst="rect">
            <a:avLst/>
          </a:prstGeom>
        </p:spPr>
      </p:pic>
      <p:pic>
        <p:nvPicPr>
          <p:cNvPr id="9" name="Picture 8">
            <a:extLst>
              <a:ext uri="{FF2B5EF4-FFF2-40B4-BE49-F238E27FC236}">
                <a16:creationId xmlns:a16="http://schemas.microsoft.com/office/drawing/2014/main" id="{EB3BC5DB-72AA-5943-ABD6-DD667CCA3408}"/>
              </a:ext>
            </a:extLst>
          </p:cNvPr>
          <p:cNvPicPr>
            <a:picLocks noChangeAspect="1"/>
          </p:cNvPicPr>
          <p:nvPr/>
        </p:nvPicPr>
        <p:blipFill>
          <a:blip r:embed="rId8"/>
          <a:stretch>
            <a:fillRect/>
          </a:stretch>
        </p:blipFill>
        <p:spPr>
          <a:xfrm>
            <a:off x="4064072" y="2340694"/>
            <a:ext cx="2387458" cy="2893889"/>
          </a:xfrm>
          <a:prstGeom prst="rect">
            <a:avLst/>
          </a:prstGeom>
        </p:spPr>
      </p:pic>
      <p:pic>
        <p:nvPicPr>
          <p:cNvPr id="2050" name="Picture 2" descr="Witch clipart transparent background 3 - Clipart World">
            <a:extLst>
              <a:ext uri="{FF2B5EF4-FFF2-40B4-BE49-F238E27FC236}">
                <a16:creationId xmlns:a16="http://schemas.microsoft.com/office/drawing/2014/main" id="{FD3D46A4-94E5-C24A-8D77-456F36DC30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720" y="1339453"/>
            <a:ext cx="2142418" cy="3804047"/>
          </a:xfrm>
          <a:prstGeom prst="rect">
            <a:avLst/>
          </a:prstGeom>
          <a:noFill/>
          <a:extLst>
            <a:ext uri="{909E8E84-426E-40DD-AFC4-6F175D3DCCD1}">
              <a14:hiddenFill xmlns:a14="http://schemas.microsoft.com/office/drawing/2010/main">
                <a:solidFill>
                  <a:srgbClr val="FFFFFF"/>
                </a:solidFill>
              </a14:hiddenFill>
            </a:ext>
          </a:extLst>
        </p:spPr>
      </p:pic>
      <p:pic>
        <p:nvPicPr>
          <p:cNvPr id="10" name="84746__robinhood76__01385-witch-cackle-3-natural.wav" descr="84746__robinhood76__01385-witch-cackle-3-natural.wav">
            <a:hlinkClick r:id="" action="ppaction://media"/>
            <a:extLst>
              <a:ext uri="{FF2B5EF4-FFF2-40B4-BE49-F238E27FC236}">
                <a16:creationId xmlns:a16="http://schemas.microsoft.com/office/drawing/2014/main" id="{6730B0D5-1DE5-554B-93C7-1803E43610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5234583"/>
            <a:ext cx="609600" cy="609600"/>
          </a:xfrm>
          <a:prstGeom prst="rect">
            <a:avLst/>
          </a:prstGeom>
        </p:spPr>
      </p:pic>
      <p:sp>
        <p:nvSpPr>
          <p:cNvPr id="12" name="Rounded Rectangle 11">
            <a:extLst>
              <a:ext uri="{FF2B5EF4-FFF2-40B4-BE49-F238E27FC236}">
                <a16:creationId xmlns:a16="http://schemas.microsoft.com/office/drawing/2014/main" id="{6B7E1BAB-3645-7849-9FF2-8C57743F8489}"/>
              </a:ext>
            </a:extLst>
          </p:cNvPr>
          <p:cNvSpPr/>
          <p:nvPr/>
        </p:nvSpPr>
        <p:spPr>
          <a:xfrm>
            <a:off x="609600" y="615398"/>
            <a:ext cx="7972425" cy="1279085"/>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4050" b="1" kern="1200" dirty="0">
                <a:solidFill>
                  <a:prstClr val="black"/>
                </a:solidFill>
              </a:rPr>
              <a:t>Hãy </a:t>
            </a:r>
            <a:r>
              <a:rPr lang="en-US" sz="4050" b="1" kern="1200" dirty="0" err="1">
                <a:solidFill>
                  <a:prstClr val="black"/>
                </a:solidFill>
              </a:rPr>
              <a:t>nêu</a:t>
            </a:r>
            <a:r>
              <a:rPr lang="en-US" sz="4050" b="1" kern="1200" dirty="0">
                <a:solidFill>
                  <a:prstClr val="black"/>
                </a:solidFill>
              </a:rPr>
              <a:t> </a:t>
            </a:r>
            <a:r>
              <a:rPr lang="en-US" sz="4050" b="1" kern="1200" dirty="0" err="1">
                <a:solidFill>
                  <a:prstClr val="black"/>
                </a:solidFill>
              </a:rPr>
              <a:t>đặc</a:t>
            </a:r>
            <a:r>
              <a:rPr lang="en-US" sz="4050" b="1" kern="1200" dirty="0">
                <a:solidFill>
                  <a:prstClr val="black"/>
                </a:solidFill>
              </a:rPr>
              <a:t> </a:t>
            </a:r>
            <a:r>
              <a:rPr lang="en-US" sz="4050" b="1" kern="1200" dirty="0" err="1">
                <a:solidFill>
                  <a:prstClr val="black"/>
                </a:solidFill>
              </a:rPr>
              <a:t>điểm</a:t>
            </a:r>
            <a:r>
              <a:rPr lang="en-US" sz="4050" b="1" kern="1200" dirty="0">
                <a:solidFill>
                  <a:prstClr val="black"/>
                </a:solidFill>
              </a:rPr>
              <a:t> </a:t>
            </a:r>
            <a:r>
              <a:rPr lang="en-VN" sz="4050" b="1" kern="1200" dirty="0">
                <a:solidFill>
                  <a:prstClr val="black"/>
                </a:solidFill>
              </a:rPr>
              <a:t>tự nhiên của châu </a:t>
            </a:r>
            <a:r>
              <a:rPr lang="en-US" sz="4050" b="1" kern="1200" dirty="0">
                <a:solidFill>
                  <a:prstClr val="black"/>
                </a:solidFill>
              </a:rPr>
              <a:t>N</a:t>
            </a:r>
            <a:r>
              <a:rPr lang="en-VN" sz="4050" b="1" kern="1200" dirty="0">
                <a:solidFill>
                  <a:prstClr val="black"/>
                </a:solidFill>
              </a:rPr>
              <a:t>am </a:t>
            </a:r>
            <a:r>
              <a:rPr lang="en-US" sz="4050" b="1" kern="1200" dirty="0">
                <a:solidFill>
                  <a:prstClr val="black"/>
                </a:solidFill>
              </a:rPr>
              <a:t>C</a:t>
            </a:r>
            <a:r>
              <a:rPr lang="en-VN" sz="4050" b="1" kern="1200" dirty="0">
                <a:solidFill>
                  <a:prstClr val="black"/>
                </a:solidFill>
              </a:rPr>
              <a:t>ực?</a:t>
            </a:r>
            <a:endParaRPr lang="en-VN" sz="4050" b="1" kern="1200" dirty="0">
              <a:solidFill>
                <a:prstClr val="black"/>
              </a:solidFill>
              <a:latin typeface="Arial" panose="020B0604020202020204"/>
            </a:endParaRPr>
          </a:p>
        </p:txBody>
      </p:sp>
      <p:sp>
        <p:nvSpPr>
          <p:cNvPr id="13" name="Rounded Rectangle 12">
            <a:extLst>
              <a:ext uri="{FF2B5EF4-FFF2-40B4-BE49-F238E27FC236}">
                <a16:creationId xmlns:a16="http://schemas.microsoft.com/office/drawing/2014/main" id="{EED00F1F-6FF2-1B46-AAA5-BD5107301FD9}"/>
              </a:ext>
            </a:extLst>
          </p:cNvPr>
          <p:cNvSpPr/>
          <p:nvPr/>
        </p:nvSpPr>
        <p:spPr>
          <a:xfrm>
            <a:off x="230038" y="2090528"/>
            <a:ext cx="6094682" cy="1247896"/>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400" kern="1200" dirty="0">
                <a:solidFill>
                  <a:srgbClr val="FF0000"/>
                </a:solidFill>
                <a:latin typeface="Cambria" panose="02040503050406030204" pitchFamily="18" charset="0"/>
                <a:ea typeface="Cambria" panose="02040503050406030204" pitchFamily="18" charset="0"/>
              </a:rPr>
              <a:t>Châu Nam </a:t>
            </a:r>
            <a:r>
              <a:rPr lang="en-US" sz="2400" kern="1200" dirty="0" err="1">
                <a:solidFill>
                  <a:srgbClr val="FF0000"/>
                </a:solidFill>
                <a:latin typeface="Cambria" panose="02040503050406030204" pitchFamily="18" charset="0"/>
                <a:ea typeface="Cambria" panose="02040503050406030204" pitchFamily="18" charset="0"/>
              </a:rPr>
              <a:t>Cực</a:t>
            </a:r>
            <a:r>
              <a:rPr lang="en-US" sz="2400" kern="1200" dirty="0">
                <a:solidFill>
                  <a:srgbClr val="FF0000"/>
                </a:solidFill>
                <a:latin typeface="Cambria" panose="02040503050406030204" pitchFamily="18" charset="0"/>
                <a:ea typeface="Cambria" panose="02040503050406030204" pitchFamily="18" charset="0"/>
              </a:rPr>
              <a:t> </a:t>
            </a:r>
            <a:r>
              <a:rPr lang="en-US" sz="2400" kern="1200" dirty="0" err="1">
                <a:solidFill>
                  <a:srgbClr val="FF0000"/>
                </a:solidFill>
                <a:latin typeface="Cambria" panose="02040503050406030204" pitchFamily="18" charset="0"/>
                <a:ea typeface="Cambria" panose="02040503050406030204" pitchFamily="18" charset="0"/>
              </a:rPr>
              <a:t>có</a:t>
            </a:r>
            <a:r>
              <a:rPr lang="vi-VN" sz="2400" kern="1200" dirty="0">
                <a:solidFill>
                  <a:srgbClr val="FF0000"/>
                </a:solidFill>
                <a:latin typeface="Cambria" panose="02040503050406030204" pitchFamily="18" charset="0"/>
                <a:ea typeface="Cambria" panose="02040503050406030204" pitchFamily="18" charset="0"/>
              </a:rPr>
              <a:t> khí hậu lạnh nhất thế giới quanh năm dưới </a:t>
            </a:r>
            <a:r>
              <a:rPr lang="en-US" sz="2400" kern="1200" dirty="0">
                <a:solidFill>
                  <a:srgbClr val="FF0000"/>
                </a:solidFill>
                <a:latin typeface="Cambria" panose="02040503050406030204" pitchFamily="18" charset="0"/>
                <a:ea typeface="Cambria" panose="02040503050406030204" pitchFamily="18" charset="0"/>
              </a:rPr>
              <a:t>0</a:t>
            </a:r>
            <a:r>
              <a:rPr lang="en-US" sz="2400" dirty="0">
                <a:solidFill>
                  <a:srgbClr val="FF0000"/>
                </a:solidFill>
                <a:latin typeface="Cambria" panose="02040503050406030204" pitchFamily="18" charset="0"/>
                <a:ea typeface="Cambria" panose="02040503050406030204" pitchFamily="18" charset="0"/>
              </a:rPr>
              <a:t>℃</a:t>
            </a:r>
            <a:r>
              <a:rPr lang="en-US" sz="2400" kern="1200" dirty="0">
                <a:solidFill>
                  <a:srgbClr val="FF0000"/>
                </a:solidFill>
                <a:latin typeface="Cambria" panose="02040503050406030204" pitchFamily="18" charset="0"/>
                <a:ea typeface="Cambria" panose="02040503050406030204" pitchFamily="18" charset="0"/>
              </a:rPr>
              <a:t>, </a:t>
            </a:r>
            <a:r>
              <a:rPr lang="vi-VN" sz="2400" kern="1200" dirty="0">
                <a:solidFill>
                  <a:srgbClr val="FF0000"/>
                </a:solidFill>
                <a:latin typeface="Cambria" panose="02040503050406030204" pitchFamily="18" charset="0"/>
                <a:ea typeface="Cambria" panose="02040503050406030204" pitchFamily="18" charset="0"/>
              </a:rPr>
              <a:t>động vật tiêu biểu là chim cánh cụt, không có dân sinh sống.</a:t>
            </a:r>
            <a:endParaRPr lang="en-VN" sz="2400" kern="1200" dirty="0">
              <a:solidFill>
                <a:srgbClr val="FF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18DC3EDD-7DC4-0344-A35D-D04336C25B8C}"/>
              </a:ext>
            </a:extLst>
          </p:cNvPr>
          <p:cNvPicPr>
            <a:picLocks noChangeAspect="1"/>
          </p:cNvPicPr>
          <p:nvPr/>
        </p:nvPicPr>
        <p:blipFill>
          <a:blip r:embed="rId11"/>
          <a:stretch>
            <a:fillRect/>
          </a:stretch>
        </p:blipFill>
        <p:spPr>
          <a:xfrm>
            <a:off x="95250" y="31174"/>
            <a:ext cx="862367" cy="488328"/>
          </a:xfrm>
          <a:prstGeom prst="rect">
            <a:avLst/>
          </a:prstGeom>
        </p:spPr>
      </p:pic>
    </p:spTree>
    <p:extLst>
      <p:ext uri="{BB962C8B-B14F-4D97-AF65-F5344CB8AC3E}">
        <p14:creationId xmlns:p14="http://schemas.microsoft.com/office/powerpoint/2010/main" val="89908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08" fill="hold"/>
                                        <p:tgtEl>
                                          <p:spTgt spid="10"/>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50"/>
                                        </p:tgtEl>
                                        <p:attrNameLst>
                                          <p:attrName>r</p:attrName>
                                        </p:attrNameLst>
                                      </p:cBhvr>
                                    </p:animRot>
                                    <p:animRot by="-240000">
                                      <p:cBhvr>
                                        <p:cTn id="9" dur="200" fill="hold">
                                          <p:stCondLst>
                                            <p:cond delay="200"/>
                                          </p:stCondLst>
                                        </p:cTn>
                                        <p:tgtEl>
                                          <p:spTgt spid="2050"/>
                                        </p:tgtEl>
                                        <p:attrNameLst>
                                          <p:attrName>r</p:attrName>
                                        </p:attrNameLst>
                                      </p:cBhvr>
                                    </p:animRot>
                                    <p:animRot by="240000">
                                      <p:cBhvr>
                                        <p:cTn id="10" dur="200" fill="hold">
                                          <p:stCondLst>
                                            <p:cond delay="400"/>
                                          </p:stCondLst>
                                        </p:cTn>
                                        <p:tgtEl>
                                          <p:spTgt spid="2050"/>
                                        </p:tgtEl>
                                        <p:attrNameLst>
                                          <p:attrName>r</p:attrName>
                                        </p:attrNameLst>
                                      </p:cBhvr>
                                    </p:animRot>
                                    <p:animRot by="-240000">
                                      <p:cBhvr>
                                        <p:cTn id="11" dur="200" fill="hold">
                                          <p:stCondLst>
                                            <p:cond delay="600"/>
                                          </p:stCondLst>
                                        </p:cTn>
                                        <p:tgtEl>
                                          <p:spTgt spid="2050"/>
                                        </p:tgtEl>
                                        <p:attrNameLst>
                                          <p:attrName>r</p:attrName>
                                        </p:attrNameLst>
                                      </p:cBhvr>
                                    </p:animRot>
                                    <p:animRot by="120000">
                                      <p:cBhvr>
                                        <p:cTn id="12" dur="200" fill="hold">
                                          <p:stCondLst>
                                            <p:cond delay="800"/>
                                          </p:stCondLst>
                                        </p:cTn>
                                        <p:tgtEl>
                                          <p:spTgt spid="2050"/>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0" presetClass="path" presetSubtype="0" accel="50000" decel="50000" fill="hold" nodeType="afterEffect">
                                  <p:stCondLst>
                                    <p:cond delay="0"/>
                                  </p:stCondLst>
                                  <p:childTnLst>
                                    <p:animMotion origin="layout" path="M -0.0108 0.07385 C -0.0082 0.03611 -0.01132 0.08264 -0.00846 0.02801 C -0.00781 0.01482 -0.0069 0.00162 -0.00625 -0.01134 C -0.00664 -0.03588 -0.00586 -0.06018 -0.00742 -0.08449 C -0.00859 -0.10347 -0.01145 -0.12222 -0.01445 -0.14051 C -0.01601 -0.15023 -0.01731 -0.16018 -0.01914 -0.16967 C -0.02239 -0.18842 -0.02721 -0.21041 -0.0319 -0.22801 C -0.04088 -0.26134 -0.04531 -0.28032 -0.05664 -0.30717 C -0.06783 -0.33426 -0.08307 -0.37199 -0.09987 -0.39051 C -0.1082 -0.39977 -0.11523 -0.41319 -0.12461 -0.41782 C -0.13828 -0.4243 -0.14947 -0.43125 -0.16328 -0.43449 C -0.17096 -0.43611 -0.17877 -0.43727 -0.18658 -0.43842 C -0.19648 -0.43727 -0.22031 -0.43727 -0.23346 -0.43032 C -0.24192 -0.42569 -0.2694 -0.40764 -0.27799 -0.40115 C -0.28632 -0.39467 -0.29453 -0.38727 -0.30273 -0.38032 C -0.30664 -0.37685 -0.3108 -0.37407 -0.31445 -0.36967 L -0.34596 -0.33217 C -0.34961 -0.32801 -0.35325 -0.3243 -0.35664 -0.31967 C -0.36289 -0.31134 -0.36875 -0.30208 -0.37539 -0.29467 C -0.39075 -0.27754 -0.3819 -0.28865 -0.40117 -0.25949 L -0.42565 -0.22199 C -0.42851 -0.21782 -0.43125 -0.21365 -0.43398 -0.20949 C -0.43867 -0.20185 -0.44401 -0.19514 -0.44804 -0.18634 C -0.45546 -0.17014 -0.46054 -0.16041 -0.46679 -0.14282 C -0.46809 -0.13865 -0.46901 -0.13426 -0.47018 -0.13032 C -0.47994 -0.09861 -0.46718 -0.14328 -0.47721 -0.10717 C -0.47851 -0.09166 -0.47955 -0.08055 -0.47955 -0.06365 C -0.47955 -0.04884 -0.47903 -0.03426 -0.47851 -0.01967 C -0.47825 -0.01412 -0.47786 -0.00856 -0.47721 -0.00301 C -0.47669 0.00185 -0.47565 0.00648 -0.47487 0.01135 C -0.47096 0.04121 -0.47421 0.03357 -0.46445 0.06968 C -0.46106 0.08218 -0.45677 0.09352 -0.45273 0.10533 C -0.45104 0.10972 -0.44349 0.12824 -0.44101 0.13218 C -0.43658 0.13912 -0.4319 0.14584 -0.42695 0.15116 C -0.42513 0.15278 -0.42291 0.15209 -0.42096 0.15301 C -0.41862 0.15417 -0.4164 0.15579 -0.41393 0.15718 C -0.40507 0.15672 -0.39583 0.15834 -0.38711 0.15533 C -0.37656 0.15139 -0.35 0.13426 -0.33554 0.12616 C -0.33216 0.12408 -0.30976 0.11227 -0.30625 0.10949 C -0.28867 0.09514 -0.28997 0.09676 -0.26862 0.07616 C -0.25976 0.06736 -0.25533 0.06204 -0.24752 0.05116 C -0.24479 0.04699 -0.24179 0.04329 -0.23945 0.03866 C -0.23711 0.03426 -0.23554 0.02894 -0.23346 0.02385 C -0.23164 0.01366 -0.2289 0.00347 -0.22773 -0.00717 C -0.22643 -0.01828 -0.22643 -0.0294 -0.22643 -0.04051 C -0.22721 -0.1074 -0.22526 -0.10023 -0.2358 -0.14884 C -0.23997 -0.16805 -0.25546 -0.22037 -0.2569 -0.22384 L -0.27096 -0.25717 C -0.27487 -0.26643 -0.27942 -0.27778 -0.28398 -0.28634 C -0.29401 -0.30578 -0.28984 -0.29629 -0.30039 -0.31365 C -0.30273 -0.31759 -0.30468 -0.32268 -0.30742 -0.32615 C -0.30976 -0.32916 -0.325 -0.34097 -0.32734 -0.34282 C -0.33033 -0.3449 -0.33359 -0.34676 -0.33658 -0.34884 C -0.34023 -0.35162 -0.34349 -0.35509 -0.34726 -0.35717 C -0.35065 -0.35926 -0.35416 -0.36018 -0.35768 -0.36134 L -0.39648 -0.37384 L -0.42226 -0.38217 C -0.42643 -0.38356 -0.43072 -0.38541 -0.43502 -0.38634 C -0.45833 -0.39259 -0.45716 -0.39282 -0.47955 -0.39699 L -0.50299 -0.40115 C -0.50664 -0.40162 -0.51002 -0.40278 -0.51367 -0.40301 C -0.52408 -0.40416 -0.53476 -0.4044 -0.54531 -0.40532 C -0.55612 -0.4044 -0.56718 -0.40463 -0.57799 -0.40301 C -0.57968 -0.40278 -0.59583 -0.39583 -0.59804 -0.39467 C -0.60533 -0.39097 -0.6207 -0.38078 -0.62617 -0.37615 C -0.63971 -0.36389 -0.65468 -0.3419 -0.66471 -0.32384 C -0.67083 -0.31319 -0.67708 -0.30278 -0.68242 -0.29051 C -0.68372 -0.2875 -0.6845 -0.28356 -0.6858 -0.28032 C -0.68841 -0.27384 -0.69179 -0.26828 -0.69414 -0.26134 L -0.70117 -0.24051 C -0.70221 -0.23727 -0.70351 -0.23379 -0.70455 -0.23032 C -0.70664 -0.22407 -0.70898 -0.21805 -0.71054 -0.21134 C -0.71783 -0.17893 -0.70898 -0.21967 -0.71393 -0.19282 C -0.71471 -0.18912 -0.71562 -0.18588 -0.71627 -0.18217 C -0.71679 -0.17963 -0.71718 -0.17685 -0.71757 -0.17384 C -0.71796 -0.1706 -0.71809 -0.1669 -0.71862 -0.16365 C -0.71927 -0.16065 -0.72018 -0.1581 -0.72096 -0.15532 C -0.72148 -0.15115 -0.72174 -0.14676 -0.72226 -0.14282 C -0.72252 -0.13912 -0.72304 -0.13588 -0.7233 -0.13217 C -0.72421 -0.12407 -0.72487 -0.11551 -0.72565 -0.10717 C -0.72617 -0.10301 -0.72656 -0.09907 -0.72695 -0.09467 C -0.72994 -0.05046 -0.72565 -0.11389 -0.72929 -0.05115 C -0.72955 -0.04606 -0.73007 -0.04143 -0.73033 -0.03634 C -0.72955 -0.01273 -0.72903 0.01088 -0.72799 0.03449 C -0.72786 0.03866 -0.72747 0.04283 -0.72695 0.04699 C -0.7263 0.05047 -0.72539 0.05394 -0.72461 0.05718 C -0.72278 0.07593 -0.72447 0.06597 -0.71862 0.08635 L -0.71393 0.10301 C -0.71315 0.10579 -0.71276 0.10903 -0.71158 0.11135 C -0.70768 0.1206 -0.70416 0.1301 -0.69987 0.13866 C -0.69362 0.15116 -0.68854 0.16551 -0.68112 0.17616 C -0.67382 0.18635 -0.63971 0.23681 -0.62851 0.24699 C -0.61145 0.26204 -0.62695 0.24908 -0.60846 0.26135 C -0.60572 0.26343 -0.60312 0.26597 -0.60039 0.26783 C -0.59309 0.27199 -0.57591 0.27662 -0.57096 0.27801 C -0.56328 0.28033 -0.55533 0.28218 -0.54752 0.28449 C -0.54322 0.28565 -0.53906 0.2875 -0.53476 0.28866 C -0.51627 0.29283 -0.50833 0.29306 -0.49023 0.29468 C -0.48737 0.2956 -0.48476 0.29699 -0.4819 0.29699 C -0.46289 0.29699 -0.46458 0.29699 -0.45273 0.29283 C -0.44453 0.28681 -0.44882 0.28982 -0.43984 0.28449 L -0.43632 0.28218 C -0.43476 0.28033 -0.43333 0.27778 -0.43164 0.27616 C -0.42617 0.2706 -0.42916 0.27894 -0.4233 0.26783 C -0.4207 0.2625 -0.41862 0.25672 -0.4164 0.25116 L -0.41289 0.24283 L -0.40937 0.22385 C -0.40846 0.21968 -0.40807 0.21528 -0.4069 0.21135 C -0.40586 0.20718 -0.40442 0.20324 -0.40351 0.19885 C -0.40286 0.1963 -0.40286 0.19329 -0.40234 0.19051 C -0.39414 0.15764 -0.39765 0.175 -0.38945 0.14885 C -0.38763 0.14352 -0.38645 0.13773 -0.38476 0.13218 C -0.38294 0.12709 -0.38059 0.12269 -0.3789 0.11783 C -0.37708 0.11297 -0.37552 0.1081 -0.37408 0.10301 C -0.37356 0.10116 -0.37356 0.09885 -0.37304 0.09699 C -0.372 0.09375 -0.37057 0.09144 -0.3694 0.08866 C -0.36705 0.08172 -0.3651 0.07408 -0.36237 0.06783 C -0.36132 0.06505 -0.36002 0.06227 -0.35898 0.05949 C -0.35768 0.05602 -0.35677 0.05209 -0.35546 0.04885 C -0.35442 0.04653 -0.35299 0.04491 -0.35195 0.04283 C -0.35026 0.03935 -0.34336 0.0257 -0.3414 0.01968 C -0.34036 0.01713 -0.33997 0.01412 -0.33893 0.01135 C -0.33763 0.00787 -0.33567 0.00463 -0.33437 0.00116 C -0.33294 -0.00231 -0.32617 -0.02315 -0.32252 -0.03032 C -0.32031 -0.03449 -0.31783 -0.03865 -0.31549 -0.04282 C -0.31289 -0.04745 -0.31067 -0.0537 -0.30742 -0.05717 C -0.30429 -0.06088 -0.30091 -0.06389 -0.29804 -0.06782 C -0.29648 -0.06967 -0.29505 -0.07222 -0.29336 -0.07384 C -0.29218 -0.075 -0.29088 -0.07523 -0.28971 -0.07615 C -0.27968 -0.08379 -0.28984 -0.07731 -0.28164 -0.08217 C -0.27851 -0.08171 -0.27526 -0.08148 -0.27226 -0.08032 C -0.26809 -0.0787 -0.26406 -0.07546 -0.26054 -0.07199 C -0.25846 -0.0699 -0.25638 -0.06805 -0.25455 -0.06551 C -0.23763 -0.04213 -0.25898 -0.06805 -0.24648 -0.05301 C -0.24531 -0.04722 -0.2444 -0.04305 -0.24414 -0.03634 C -0.24349 -0.02268 -0.24349 -0.00856 -0.24283 0.00533 C -0.24231 0.01922 -0.24205 0.01412 -0.24049 0.02385 C -0.23971 0.0294 -0.2388 0.03496 -0.23815 0.04051 C -0.23567 0.06297 -0.23411 0.0551 -0.23711 0.06551 " pathEditMode="relative" ptsTypes="AAAAAAAAAAAAAAAAAAAAAAAAAAAAAAAAAAAAAAAAAAAAAAAAAAAAAAAAAAAAAAAAAAAAAAAAAAAAAAAAAAAAAAAAAAAAAAAAAAAAAAAAAAAAAAAAAAAAAAAAAAAAAAAAAAAAAAAAAAA">
                                      <p:cBhvr>
                                        <p:cTn id="22" dur="2000" fill="hold"/>
                                        <p:tgtEl>
                                          <p:spTgt spid="2050"/>
                                        </p:tgtEl>
                                        <p:attrNameLst>
                                          <p:attrName>ppt_x</p:attrName>
                                          <p:attrName>ppt_y</p:attrName>
                                        </p:attrNameLst>
                                      </p:cBhvr>
                                    </p:animMotion>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3000"/>
                            </p:stCondLst>
                            <p:childTnLst>
                              <p:par>
                                <p:cTn id="27" presetID="53" presetClass="exit" presetSubtype="32" fill="hold" nodeType="afterEffect">
                                  <p:stCondLst>
                                    <p:cond delay="0"/>
                                  </p:stCondLst>
                                  <p:childTnLst>
                                    <p:anim calcmode="lin" valueType="num">
                                      <p:cBhvr>
                                        <p:cTn id="28" dur="500"/>
                                        <p:tgtEl>
                                          <p:spTgt spid="2050"/>
                                        </p:tgtEl>
                                        <p:attrNameLst>
                                          <p:attrName>ppt_w</p:attrName>
                                        </p:attrNameLst>
                                      </p:cBhvr>
                                      <p:tavLst>
                                        <p:tav tm="0">
                                          <p:val>
                                            <p:strVal val="ppt_w"/>
                                          </p:val>
                                        </p:tav>
                                        <p:tav tm="100000">
                                          <p:val>
                                            <p:fltVal val="0"/>
                                          </p:val>
                                        </p:tav>
                                      </p:tavLst>
                                    </p:anim>
                                    <p:anim calcmode="lin" valueType="num">
                                      <p:cBhvr>
                                        <p:cTn id="29" dur="500"/>
                                        <p:tgtEl>
                                          <p:spTgt spid="2050"/>
                                        </p:tgtEl>
                                        <p:attrNameLst>
                                          <p:attrName>ppt_h</p:attrName>
                                        </p:attrNameLst>
                                      </p:cBhvr>
                                      <p:tavLst>
                                        <p:tav tm="0">
                                          <p:val>
                                            <p:strVal val="ppt_h"/>
                                          </p:val>
                                        </p:tav>
                                        <p:tav tm="100000">
                                          <p:val>
                                            <p:fltVal val="0"/>
                                          </p:val>
                                        </p:tav>
                                      </p:tavLst>
                                    </p:anim>
                                    <p:animEffect transition="out" filter="fade">
                                      <p:cBhvr>
                                        <p:cTn id="30" dur="500"/>
                                        <p:tgtEl>
                                          <p:spTgt spid="2050"/>
                                        </p:tgtEl>
                                      </p:cBhvr>
                                    </p:animEffect>
                                    <p:set>
                                      <p:cBhvr>
                                        <p:cTn id="31" dur="1" fill="hold">
                                          <p:stCondLst>
                                            <p:cond delay="499"/>
                                          </p:stCondLst>
                                        </p:cTn>
                                        <p:tgtEl>
                                          <p:spTgt spid="205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5" name="100896__robinhood76__01683-witch-groan.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6" name="yeah.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0"/>
                </p:tgtEl>
              </p:cMediaNode>
            </p:audio>
          </p:childTnLst>
        </p:cTn>
      </p:par>
    </p:tnLst>
    <p:bldLst>
      <p:bldP spid="12" grpId="0" animBg="1"/>
      <p:bldP spid="12" grpId="1"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6D0D9C-9B55-FE41-BED2-9C2D3318F9B2}"/>
              </a:ext>
            </a:extLst>
          </p:cNvPr>
          <p:cNvPicPr>
            <a:picLocks noChangeAspect="1"/>
          </p:cNvPicPr>
          <p:nvPr/>
        </p:nvPicPr>
        <p:blipFill rotWithShape="1">
          <a:blip r:embed="rId2"/>
          <a:srcRect t="6529" b="20731"/>
          <a:stretch/>
        </p:blipFill>
        <p:spPr>
          <a:xfrm>
            <a:off x="0" y="0"/>
            <a:ext cx="9144000" cy="5188085"/>
          </a:xfrm>
          <a:prstGeom prst="rect">
            <a:avLst/>
          </a:prstGeom>
        </p:spPr>
      </p:pic>
      <p:pic>
        <p:nvPicPr>
          <p:cNvPr id="6" name="Picture 5">
            <a:extLst>
              <a:ext uri="{FF2B5EF4-FFF2-40B4-BE49-F238E27FC236}">
                <a16:creationId xmlns:a16="http://schemas.microsoft.com/office/drawing/2014/main" id="{F1EC9791-6CAE-4E48-84FA-2080BAAC3AAC}"/>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2376055" y="-661652"/>
            <a:ext cx="4391891" cy="6123904"/>
          </a:xfrm>
          <a:prstGeom prst="rect">
            <a:avLst/>
          </a:prstGeom>
          <a:effectLst>
            <a:glow rad="310835">
              <a:schemeClr val="accent2">
                <a:lumMod val="60000"/>
                <a:lumOff val="40000"/>
                <a:alpha val="87647"/>
              </a:schemeClr>
            </a:glow>
          </a:effectLst>
        </p:spPr>
      </p:pic>
      <p:sp>
        <p:nvSpPr>
          <p:cNvPr id="7" name="TextBox 6">
            <a:extLst>
              <a:ext uri="{FF2B5EF4-FFF2-40B4-BE49-F238E27FC236}">
                <a16:creationId xmlns:a16="http://schemas.microsoft.com/office/drawing/2014/main" id="{5B993938-4CC2-3344-9207-F441E7B54269}"/>
              </a:ext>
            </a:extLst>
          </p:cNvPr>
          <p:cNvSpPr txBox="1"/>
          <p:nvPr/>
        </p:nvSpPr>
        <p:spPr>
          <a:xfrm>
            <a:off x="2819994" y="1089578"/>
            <a:ext cx="3504010" cy="600164"/>
          </a:xfrm>
          <a:prstGeom prst="rect">
            <a:avLst/>
          </a:prstGeom>
          <a:noFill/>
        </p:spPr>
        <p:txBody>
          <a:bodyPr wrap="square" rtlCol="0">
            <a:spAutoFit/>
          </a:bodyPr>
          <a:lstStyle/>
          <a:p>
            <a:pPr algn="ctr" defTabSz="685800">
              <a:buClrTx/>
            </a:pPr>
            <a:r>
              <a:rPr lang="en-VN" sz="3300" b="1" kern="1200" dirty="0">
                <a:solidFill>
                  <a:prstClr val="black"/>
                </a:solidFill>
                <a:effectLst>
                  <a:glow rad="174828">
                    <a:srgbClr val="FFC000">
                      <a:lumMod val="20000"/>
                      <a:lumOff val="80000"/>
                      <a:alpha val="40000"/>
                    </a:srgbClr>
                  </a:glow>
                </a:effectLst>
                <a:ea typeface="+mn-ea"/>
                <a:cs typeface="+mn-cs"/>
              </a:rPr>
              <a:t>THỬ THÁCH 3</a:t>
            </a:r>
          </a:p>
        </p:txBody>
      </p:sp>
      <p:sp>
        <p:nvSpPr>
          <p:cNvPr id="8" name="TextBox 7">
            <a:extLst>
              <a:ext uri="{FF2B5EF4-FFF2-40B4-BE49-F238E27FC236}">
                <a16:creationId xmlns:a16="http://schemas.microsoft.com/office/drawing/2014/main" id="{8CE968AC-4455-A34B-A55E-92F9A918488A}"/>
              </a:ext>
            </a:extLst>
          </p:cNvPr>
          <p:cNvSpPr txBox="1"/>
          <p:nvPr/>
        </p:nvSpPr>
        <p:spPr>
          <a:xfrm>
            <a:off x="1997776" y="2028502"/>
            <a:ext cx="4860224" cy="1154162"/>
          </a:xfrm>
          <a:prstGeom prst="rect">
            <a:avLst/>
          </a:prstGeom>
          <a:noFill/>
          <a:effectLst>
            <a:glow>
              <a:schemeClr val="accent1"/>
            </a:glow>
            <a:softEdge rad="0"/>
          </a:effectLst>
        </p:spPr>
        <p:txBody>
          <a:bodyPr wrap="square" rtlCol="0">
            <a:spAutoFit/>
          </a:bodyPr>
          <a:lstStyle/>
          <a:p>
            <a:pPr algn="ctr" defTabSz="685800">
              <a:buClrTx/>
            </a:pPr>
            <a:r>
              <a:rPr lang="en-VN"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Tìm </a:t>
            </a:r>
            <a:r>
              <a:rPr lang="en-VN" sz="3450" b="1"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lọ nước tàng hình </a:t>
            </a:r>
            <a:r>
              <a:rPr lang="en-VN"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trong căn hầm bí mật.</a:t>
            </a:r>
          </a:p>
        </p:txBody>
      </p:sp>
      <p:pic>
        <p:nvPicPr>
          <p:cNvPr id="9" name="Picture 8">
            <a:extLst>
              <a:ext uri="{FF2B5EF4-FFF2-40B4-BE49-F238E27FC236}">
                <a16:creationId xmlns:a16="http://schemas.microsoft.com/office/drawing/2014/main" id="{8A3854C5-BC12-3D47-9D09-ABA892E66C5D}"/>
              </a:ext>
            </a:extLst>
          </p:cNvPr>
          <p:cNvPicPr>
            <a:picLocks noChangeAspect="1"/>
          </p:cNvPicPr>
          <p:nvPr/>
        </p:nvPicPr>
        <p:blipFill>
          <a:blip r:embed="rId5"/>
          <a:stretch>
            <a:fillRect/>
          </a:stretch>
        </p:blipFill>
        <p:spPr>
          <a:xfrm>
            <a:off x="95250" y="31174"/>
            <a:ext cx="862367" cy="488328"/>
          </a:xfrm>
          <a:prstGeom prst="rect">
            <a:avLst/>
          </a:prstGeom>
        </p:spPr>
      </p:pic>
    </p:spTree>
    <p:extLst>
      <p:ext uri="{BB962C8B-B14F-4D97-AF65-F5344CB8AC3E}">
        <p14:creationId xmlns:p14="http://schemas.microsoft.com/office/powerpoint/2010/main" val="211416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C75C55-FE7A-B447-8135-B367EDD45BF3}"/>
              </a:ext>
            </a:extLst>
          </p:cNvPr>
          <p:cNvPicPr>
            <a:picLocks noChangeAspect="1"/>
          </p:cNvPicPr>
          <p:nvPr/>
        </p:nvPicPr>
        <p:blipFill rotWithShape="1">
          <a:blip r:embed="rId5"/>
          <a:srcRect l="5455" t="11376" b="20368"/>
          <a:stretch/>
        </p:blipFill>
        <p:spPr>
          <a:xfrm>
            <a:off x="0" y="0"/>
            <a:ext cx="9144000" cy="5143500"/>
          </a:xfrm>
          <a:prstGeom prst="rect">
            <a:avLst/>
          </a:prstGeom>
        </p:spPr>
      </p:pic>
      <p:sp>
        <p:nvSpPr>
          <p:cNvPr id="6" name="Rounded Rectangle 5">
            <a:extLst>
              <a:ext uri="{FF2B5EF4-FFF2-40B4-BE49-F238E27FC236}">
                <a16:creationId xmlns:a16="http://schemas.microsoft.com/office/drawing/2014/main" id="{8E9AD514-3782-BB4B-8ED8-FC834B6FC346}"/>
              </a:ext>
            </a:extLst>
          </p:cNvPr>
          <p:cNvSpPr/>
          <p:nvPr/>
        </p:nvSpPr>
        <p:spPr>
          <a:xfrm>
            <a:off x="585788" y="620055"/>
            <a:ext cx="7972425" cy="1317419"/>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4050" b="1" kern="1200" dirty="0">
                <a:solidFill>
                  <a:prstClr val="black"/>
                </a:solidFill>
              </a:rPr>
              <a:t>Vì sao châu </a:t>
            </a:r>
            <a:r>
              <a:rPr lang="en-US" sz="4050" b="1" kern="1200" dirty="0">
                <a:solidFill>
                  <a:prstClr val="black"/>
                </a:solidFill>
              </a:rPr>
              <a:t>N</a:t>
            </a:r>
            <a:r>
              <a:rPr lang="en-VN" sz="4050" b="1" kern="1200" dirty="0">
                <a:solidFill>
                  <a:prstClr val="black"/>
                </a:solidFill>
              </a:rPr>
              <a:t>am </a:t>
            </a:r>
            <a:r>
              <a:rPr lang="en-US" sz="4050" b="1" kern="1200" dirty="0">
                <a:solidFill>
                  <a:prstClr val="black"/>
                </a:solidFill>
              </a:rPr>
              <a:t>C</a:t>
            </a:r>
            <a:r>
              <a:rPr lang="en-VN" sz="4050" b="1" kern="1200" dirty="0">
                <a:solidFill>
                  <a:prstClr val="black"/>
                </a:solidFill>
              </a:rPr>
              <a:t>ực lại lạnh nhất thế giới ?</a:t>
            </a:r>
            <a:endParaRPr lang="en-VN" sz="4050" b="1" kern="1200" dirty="0">
              <a:solidFill>
                <a:prstClr val="black"/>
              </a:solidFill>
              <a:latin typeface="Arial" panose="020B0604020202020204"/>
            </a:endParaRPr>
          </a:p>
        </p:txBody>
      </p:sp>
      <p:sp>
        <p:nvSpPr>
          <p:cNvPr id="7" name="Rounded Rectangle 6">
            <a:extLst>
              <a:ext uri="{FF2B5EF4-FFF2-40B4-BE49-F238E27FC236}">
                <a16:creationId xmlns:a16="http://schemas.microsoft.com/office/drawing/2014/main" id="{4F5612BA-7F30-B242-AADB-8D50D1174414}"/>
              </a:ext>
            </a:extLst>
          </p:cNvPr>
          <p:cNvSpPr/>
          <p:nvPr/>
        </p:nvSpPr>
        <p:spPr>
          <a:xfrm>
            <a:off x="1555008" y="2209303"/>
            <a:ext cx="5946589" cy="1870991"/>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000" b="1" kern="1200" dirty="0">
                <a:solidFill>
                  <a:srgbClr val="FF0000"/>
                </a:solidFill>
                <a:latin typeface="Arial" panose="020B0604020202020204"/>
              </a:rPr>
              <a:t>Vì địa hình châu Nam Cực là cao nguyên cao được bao phủ bới lớp băng dày.</a:t>
            </a:r>
            <a:endParaRPr lang="en-VN" sz="3000" b="1" kern="1200" dirty="0">
              <a:solidFill>
                <a:srgbClr val="FF0000"/>
              </a:solidFill>
              <a:latin typeface="Arial" panose="020B0604020202020204"/>
            </a:endParaRPr>
          </a:p>
        </p:txBody>
      </p:sp>
      <p:pic>
        <p:nvPicPr>
          <p:cNvPr id="11" name="Picture 10">
            <a:extLst>
              <a:ext uri="{FF2B5EF4-FFF2-40B4-BE49-F238E27FC236}">
                <a16:creationId xmlns:a16="http://schemas.microsoft.com/office/drawing/2014/main" id="{CFED5A49-907D-3B4F-9297-EE075483D1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700" r="92800">
                        <a14:foregroundMark x1="4700" y1="30513" x2="4700" y2="30513"/>
                        <a14:foregroundMark x1="4700" y1="30513" x2="4700" y2="30513"/>
                        <a14:foregroundMark x1="29600" y1="38333" x2="29600" y2="38333"/>
                        <a14:foregroundMark x1="29600" y1="38333" x2="29600" y2="38333"/>
                        <a14:foregroundMark x1="9000" y1="27436" x2="9000" y2="27436"/>
                        <a14:foregroundMark x1="9000" y1="27436" x2="9000" y2="27436"/>
                        <a14:foregroundMark x1="5100" y1="29487" x2="10300" y2="28077"/>
                        <a14:foregroundMark x1="51200" y1="34231" x2="49600" y2="67308"/>
                        <a14:foregroundMark x1="38700" y1="47564" x2="36700" y2="55256"/>
                        <a14:foregroundMark x1="36700" y1="55256" x2="36500" y2="58205"/>
                        <a14:foregroundMark x1="55200" y1="42436" x2="55200" y2="42436"/>
                        <a14:foregroundMark x1="55200" y1="42436" x2="55200" y2="42436"/>
                        <a14:foregroundMark x1="55900" y1="41410" x2="57800" y2="43077"/>
                        <a14:foregroundMark x1="61100" y1="48974" x2="63900" y2="55769"/>
                        <a14:foregroundMark x1="63900" y1="55769" x2="63700" y2="58718"/>
                        <a14:foregroundMark x1="64000" y1="55769" x2="64000" y2="55769"/>
                        <a14:foregroundMark x1="64000" y1="55769" x2="64000" y2="55769"/>
                        <a14:foregroundMark x1="64300" y1="56026" x2="64300" y2="56026"/>
                        <a14:foregroundMark x1="64300" y1="56026" x2="64300" y2="56026"/>
                        <a14:foregroundMark x1="64200" y1="58846" x2="64200" y2="58846"/>
                        <a14:foregroundMark x1="64200" y1="58846" x2="64200" y2="58846"/>
                        <a14:foregroundMark x1="82300" y1="22821" x2="82600" y2="69744"/>
                        <a14:foregroundMark x1="82600" y1="69744" x2="82100" y2="72821"/>
                        <a14:foregroundMark x1="84000" y1="44103" x2="83900" y2="68974"/>
                        <a14:foregroundMark x1="73900" y1="35897" x2="72700" y2="51026"/>
                        <a14:foregroundMark x1="72500" y1="44103" x2="71900" y2="51026"/>
                        <a14:foregroundMark x1="46300" y1="57692" x2="48200" y2="67179"/>
                        <a14:foregroundMark x1="48200" y1="67179" x2="53600" y2="67692"/>
                        <a14:foregroundMark x1="53600" y1="67692" x2="57400" y2="60385"/>
                        <a14:foregroundMark x1="57400" y1="60385" x2="57100" y2="60128"/>
                        <a14:foregroundMark x1="87100" y1="29359" x2="87100" y2="29359"/>
                        <a14:foregroundMark x1="87100" y1="29359" x2="87100" y2="29359"/>
                        <a14:foregroundMark x1="92800" y1="50897" x2="92800" y2="50897"/>
                        <a14:foregroundMark x1="92800" y1="50897" x2="92800" y2="50897"/>
                      </a14:backgroundRemoval>
                    </a14:imgEffect>
                  </a14:imgLayer>
                </a14:imgProps>
              </a:ext>
            </a:extLst>
          </a:blip>
          <a:srcRect r="63981"/>
          <a:stretch/>
        </p:blipFill>
        <p:spPr>
          <a:xfrm>
            <a:off x="489380" y="3170978"/>
            <a:ext cx="1065628" cy="2307647"/>
          </a:xfrm>
          <a:prstGeom prst="rect">
            <a:avLst/>
          </a:prstGeom>
        </p:spPr>
      </p:pic>
      <p:pic>
        <p:nvPicPr>
          <p:cNvPr id="8" name="Picture 7">
            <a:extLst>
              <a:ext uri="{FF2B5EF4-FFF2-40B4-BE49-F238E27FC236}">
                <a16:creationId xmlns:a16="http://schemas.microsoft.com/office/drawing/2014/main" id="{42E8AD76-05BE-5D4A-9210-E0E1FE81E06F}"/>
              </a:ext>
            </a:extLst>
          </p:cNvPr>
          <p:cNvPicPr>
            <a:picLocks noChangeAspect="1"/>
          </p:cNvPicPr>
          <p:nvPr/>
        </p:nvPicPr>
        <p:blipFill>
          <a:blip r:embed="rId8"/>
          <a:stretch>
            <a:fillRect/>
          </a:stretch>
        </p:blipFill>
        <p:spPr>
          <a:xfrm>
            <a:off x="95250" y="31174"/>
            <a:ext cx="862367" cy="488328"/>
          </a:xfrm>
          <a:prstGeom prst="rect">
            <a:avLst/>
          </a:prstGeom>
        </p:spPr>
      </p:pic>
    </p:spTree>
    <p:extLst>
      <p:ext uri="{BB962C8B-B14F-4D97-AF65-F5344CB8AC3E}">
        <p14:creationId xmlns:p14="http://schemas.microsoft.com/office/powerpoint/2010/main" val="296572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yeah.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4" name="349201__hotlavaman__magic-mall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3002</TotalTime>
  <Words>912</Words>
  <Application>Microsoft Office PowerPoint</Application>
  <PresentationFormat>On-screen Show (16:9)</PresentationFormat>
  <Paragraphs>103</Paragraphs>
  <Slides>33</Slides>
  <Notes>19</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#9Slide05 SVNClementine</vt:lpstr>
      <vt:lpstr>Arial</vt:lpstr>
      <vt:lpstr>Calibri</vt:lpstr>
      <vt:lpstr>Calibri Light</vt:lpstr>
      <vt:lpstr>Cambria</vt:lpstr>
      <vt:lpstr>Public Sans</vt:lpstr>
      <vt:lpstr>Satisfy</vt:lpstr>
      <vt:lpstr>Segoe UI Black</vt:lpstr>
      <vt:lpstr>Times New Roman</vt:lpstr>
      <vt:lpstr>Castaway in a Desert Island by Slidesgo</vt:lpstr>
      <vt:lpstr>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thông tin mục 2, quan sát hình 1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ACER</cp:lastModifiedBy>
  <cp:revision>33</cp:revision>
  <cp:lastPrinted>2022-03-19T07:42:26Z</cp:lastPrinted>
  <dcterms:modified xsi:type="dcterms:W3CDTF">2025-04-12T04:55:56Z</dcterms:modified>
</cp:coreProperties>
</file>