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50" r:id="rId2"/>
  </p:sldMasterIdLst>
  <p:notesMasterIdLst>
    <p:notesMasterId r:id="rId14"/>
  </p:notesMasterIdLst>
  <p:sldIdLst>
    <p:sldId id="256" r:id="rId3"/>
    <p:sldId id="277" r:id="rId4"/>
    <p:sldId id="438" r:id="rId5"/>
    <p:sldId id="436" r:id="rId6"/>
    <p:sldId id="442" r:id="rId7"/>
    <p:sldId id="330" r:id="rId8"/>
    <p:sldId id="323" r:id="rId9"/>
    <p:sldId id="355" r:id="rId10"/>
    <p:sldId id="360" r:id="rId11"/>
    <p:sldId id="359" r:id="rId12"/>
    <p:sldId id="32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1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376" y="36"/>
      </p:cViewPr>
      <p:guideLst>
        <p:guide orient="horz" pos="2160"/>
        <p:guide pos="38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3"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4/14/2025</a:t>
            </a:fld>
            <a:endParaRPr lang="en-US"/>
          </a:p>
        </p:txBody>
      </p:sp>
      <p:sp>
        <p:nvSpPr>
          <p:cNvPr id="16" name="Google Shape;16;p7"/>
          <p:cNvSpPr txBox="1">
            <a:spLocks noGrp="1"/>
          </p:cNvSpPr>
          <p:nvPr>
            <p:ph type="ftr" idx="11"/>
          </p:nvPr>
        </p:nvSpPr>
        <p:spPr>
          <a:xfrm>
            <a:off x="4038601"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4" y="1930595"/>
            <a:ext cx="852022" cy="852022"/>
          </a:xfrm>
          <a:prstGeom prst="ellipse">
            <a:avLst/>
          </a:prstGeom>
          <a:solidFill>
            <a:srgbClr val="FEE599"/>
          </a:solidFill>
          <a:ln>
            <a:noFill/>
          </a:ln>
        </p:spPr>
        <p:txBody>
          <a:bodyPr spcFirstLastPara="1" wrap="square" lIns="91401" tIns="45688" rIns="91401" bIns="45688"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4"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Oval 1">
            <a:extLst>
              <a:ext uri="{FF2B5EF4-FFF2-40B4-BE49-F238E27FC236}">
                <a16:creationId xmlns:a16="http://schemas.microsoft.com/office/drawing/2014/main" id="{55BF17BB-90D7-48D1-A408-C4A17A18C95C}"/>
              </a:ext>
            </a:extLst>
          </p:cNvPr>
          <p:cNvSpPr/>
          <p:nvPr userDrawn="1"/>
        </p:nvSpPr>
        <p:spPr>
          <a:xfrm>
            <a:off x="11139857" y="6"/>
            <a:ext cx="1153593" cy="140676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0850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1" y="4"/>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68" y="170977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68" y="458949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89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4/14/2025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322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4/14/2025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884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806"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6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80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678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806"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6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80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954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620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5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806"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80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806"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1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18"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4/14/2025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2850982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4/14/2025</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48925D20-117F-4A26-ACC3-AAF676F0E051}"/>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226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0643"/>
            <a:ext cx="12184879" cy="6816715"/>
          </a:xfrm>
          <a:prstGeom prst="rect">
            <a:avLst/>
          </a:prstGeom>
          <a:noFill/>
          <a:ln>
            <a:noFill/>
          </a:ln>
        </p:spPr>
      </p:pic>
      <p:sp>
        <p:nvSpPr>
          <p:cNvPr id="21" name="Google Shape;2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2" name="Google Shape;2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4/14/2025</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78097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3" y="20646"/>
            <a:ext cx="12184879" cy="6816715"/>
          </a:xfrm>
          <a:prstGeom prst="rect">
            <a:avLst/>
          </a:prstGeom>
          <a:noFill/>
          <a:ln>
            <a:noFill/>
          </a:ln>
        </p:spPr>
      </p:pic>
      <p:sp>
        <p:nvSpPr>
          <p:cNvPr id="23" name="Google Shape;23;p8"/>
          <p:cNvSpPr txBox="1">
            <a:spLocks noGrp="1"/>
          </p:cNvSpPr>
          <p:nvPr>
            <p:ph type="dt" idx="10"/>
          </p:nvPr>
        </p:nvSpPr>
        <p:spPr>
          <a:xfrm>
            <a:off x="838203"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4/14/2025</a:t>
            </a:fld>
            <a:endParaRPr lang="en-US"/>
          </a:p>
        </p:txBody>
      </p:sp>
      <p:sp>
        <p:nvSpPr>
          <p:cNvPr id="24" name="Google Shape;24;p8"/>
          <p:cNvSpPr txBox="1">
            <a:spLocks noGrp="1"/>
          </p:cNvSpPr>
          <p:nvPr>
            <p:ph type="ftr" idx="11"/>
          </p:nvPr>
        </p:nvSpPr>
        <p:spPr>
          <a:xfrm>
            <a:off x="4038601"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185480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28" name="Google Shape;2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4/14/2025</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400540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696388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5" name="Google Shape;3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6" name="Google Shape;3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4/14/2025</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25853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4/14/2025</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16611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3" y="2004"/>
            <a:ext cx="12165839" cy="6853994"/>
          </a:xfrm>
          <a:prstGeom prst="rect">
            <a:avLst/>
          </a:prstGeom>
          <a:noFill/>
          <a:ln>
            <a:noFill/>
          </a:ln>
        </p:spPr>
      </p:pic>
    </p:spTree>
    <p:extLst>
      <p:ext uri="{BB962C8B-B14F-4D97-AF65-F5344CB8AC3E}">
        <p14:creationId xmlns:p14="http://schemas.microsoft.com/office/powerpoint/2010/main" val="279732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3" y="2007"/>
            <a:ext cx="12165839" cy="6853993"/>
          </a:xfrm>
          <a:prstGeom prst="rect">
            <a:avLst/>
          </a:prstGeom>
          <a:noFill/>
          <a:ln>
            <a:noFill/>
          </a:ln>
        </p:spPr>
      </p:pic>
      <p:sp>
        <p:nvSpPr>
          <p:cNvPr id="37" name="Google Shape;37;p10"/>
          <p:cNvSpPr txBox="1">
            <a:spLocks noGrp="1"/>
          </p:cNvSpPr>
          <p:nvPr>
            <p:ph type="dt" idx="10"/>
          </p:nvPr>
        </p:nvSpPr>
        <p:spPr>
          <a:xfrm>
            <a:off x="838203"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4/14/2025</a:t>
            </a:fld>
            <a:endParaRPr lang="en-US"/>
          </a:p>
        </p:txBody>
      </p:sp>
      <p:sp>
        <p:nvSpPr>
          <p:cNvPr id="38" name="Google Shape;38;p10"/>
          <p:cNvSpPr txBox="1">
            <a:spLocks noGrp="1"/>
          </p:cNvSpPr>
          <p:nvPr>
            <p:ph type="ftr" idx="11"/>
          </p:nvPr>
        </p:nvSpPr>
        <p:spPr>
          <a:xfrm>
            <a:off x="4038601"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410709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0"/>
        <p:cNvGrpSpPr/>
        <p:nvPr/>
      </p:nvGrpSpPr>
      <p:grpSpPr>
        <a:xfrm>
          <a:off x="0" y="0"/>
          <a:ext cx="0" cy="0"/>
          <a:chOff x="0" y="0"/>
          <a:chExt cx="0" cy="0"/>
        </a:xfrm>
      </p:grpSpPr>
      <p:pic>
        <p:nvPicPr>
          <p:cNvPr id="49" name="Google Shape;49;p11"/>
          <p:cNvPicPr preferRelativeResize="0"/>
          <p:nvPr userDrawn="1"/>
        </p:nvPicPr>
        <p:blipFill rotWithShape="1">
          <a:blip r:embed="rId2">
            <a:alphaModFix/>
          </a:blip>
          <a:srcRect/>
          <a:stretch/>
        </p:blipFill>
        <p:spPr>
          <a:xfrm>
            <a:off x="-165097" y="-68826"/>
            <a:ext cx="12513464" cy="7000539"/>
          </a:xfrm>
          <a:prstGeom prst="rect">
            <a:avLst/>
          </a:prstGeom>
          <a:noFill/>
          <a:ln>
            <a:noFill/>
          </a:ln>
        </p:spPr>
      </p:pic>
      <p:sp>
        <p:nvSpPr>
          <p:cNvPr id="46" name="Google Shape;46;p11"/>
          <p:cNvSpPr txBox="1">
            <a:spLocks noGrp="1"/>
          </p:cNvSpPr>
          <p:nvPr>
            <p:ph type="dt" idx="10"/>
          </p:nvPr>
        </p:nvSpPr>
        <p:spPr>
          <a:xfrm>
            <a:off x="838203"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4/14/2025</a:t>
            </a:fld>
            <a:endParaRPr lang="en-US"/>
          </a:p>
        </p:txBody>
      </p:sp>
      <p:sp>
        <p:nvSpPr>
          <p:cNvPr id="47" name="Google Shape;47;p11"/>
          <p:cNvSpPr txBox="1">
            <a:spLocks noGrp="1"/>
          </p:cNvSpPr>
          <p:nvPr>
            <p:ph type="ftr" idx="11"/>
          </p:nvPr>
        </p:nvSpPr>
        <p:spPr>
          <a:xfrm>
            <a:off x="4038601"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17876" y="186280"/>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230450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1"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79"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452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18"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91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4/14/2025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90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39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18"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18"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18" y="635638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4/14/2025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1" y="63563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7700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FE1C8935-5503-46B3-AA64-FDD06962785D}" type="datetimeFigureOut">
              <a:rPr lang="en-US" smtClean="0"/>
              <a:t>4/14/2025</a:t>
            </a:fld>
            <a:endParaRPr lang="en-US"/>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3307925"/>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slideLayout" Target="../slideLayouts/slideLayout4.xml"/><Relationship Id="rId7" Type="http://schemas.openxmlformats.org/officeDocument/2006/relationships/image" Target="../media/image17.gif"/><Relationship Id="rId12" Type="http://schemas.openxmlformats.org/officeDocument/2006/relationships/image" Target="../media/image22.png"/><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16.gif"/><Relationship Id="rId11" Type="http://schemas.openxmlformats.org/officeDocument/2006/relationships/image" Target="../media/image21.gif"/><Relationship Id="rId5" Type="http://schemas.openxmlformats.org/officeDocument/2006/relationships/image" Target="../media/image15.gif"/><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7.gif"/><Relationship Id="rId10" Type="http://schemas.openxmlformats.org/officeDocument/2006/relationships/image" Target="../media/image16.gif"/><Relationship Id="rId4" Type="http://schemas.openxmlformats.org/officeDocument/2006/relationships/image" Target="../media/image15.gif"/><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6.png"/><Relationship Id="rId18"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image" Target="../media/image14.png"/><Relationship Id="rId12" Type="http://schemas.openxmlformats.org/officeDocument/2006/relationships/image" Target="../media/image25.png"/><Relationship Id="rId17" Type="http://schemas.openxmlformats.org/officeDocument/2006/relationships/image" Target="../media/image19.png"/><Relationship Id="rId2" Type="http://schemas.openxmlformats.org/officeDocument/2006/relationships/audio" Target="../media/media2.wav"/><Relationship Id="rId16" Type="http://schemas.openxmlformats.org/officeDocument/2006/relationships/image" Target="../media/image29.png"/><Relationship Id="rId1" Type="http://schemas.microsoft.com/office/2007/relationships/media" Target="../media/media2.wav"/><Relationship Id="rId6" Type="http://schemas.openxmlformats.org/officeDocument/2006/relationships/audio" Target="../media/audio4.wav"/><Relationship Id="rId11" Type="http://schemas.openxmlformats.org/officeDocument/2006/relationships/image" Target="../media/image22.png"/><Relationship Id="rId5" Type="http://schemas.openxmlformats.org/officeDocument/2006/relationships/audio" Target="../media/audio3.wav"/><Relationship Id="rId15" Type="http://schemas.openxmlformats.org/officeDocument/2006/relationships/image" Target="../media/image28.png"/><Relationship Id="rId10" Type="http://schemas.openxmlformats.org/officeDocument/2006/relationships/image" Target="../media/image17.gif"/><Relationship Id="rId19" Type="http://schemas.openxmlformats.org/officeDocument/2006/relationships/image" Target="../media/image21.gif"/><Relationship Id="rId4" Type="http://schemas.openxmlformats.org/officeDocument/2006/relationships/audio" Target="../media/audio2.wav"/><Relationship Id="rId9" Type="http://schemas.openxmlformats.org/officeDocument/2006/relationships/image" Target="../media/image16.gif"/><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261E505-17BC-B21A-43E8-BF2F06C27BCC}"/>
              </a:ext>
            </a:extLst>
          </p:cNvPr>
          <p:cNvSpPr>
            <a:spLocks noGrp="1"/>
          </p:cNvSpPr>
          <p:nvPr>
            <p:ph type="ctrTitle"/>
          </p:nvPr>
        </p:nvSpPr>
        <p:spPr>
          <a:xfrm>
            <a:off x="1712685" y="306048"/>
            <a:ext cx="9144000" cy="1156380"/>
          </a:xfrm>
        </p:spPr>
        <p:txBody>
          <a:bodyPr>
            <a:noAutofit/>
          </a:bodyPr>
          <a:lstStyle/>
          <a:p>
            <a:br>
              <a:rPr lang="en-US" sz="3600" b="1">
                <a:solidFill>
                  <a:srgbClr val="FF0000"/>
                </a:solidFill>
                <a:latin typeface="Times New Roman" panose="02020603050405020304" pitchFamily="18" charset="0"/>
                <a:cs typeface="Times New Roman" panose="02020603050405020304" pitchFamily="18" charset="0"/>
              </a:rPr>
            </a:br>
            <a:r>
              <a:rPr lang="en-US" sz="3600" b="1">
                <a:solidFill>
                  <a:srgbClr val="FF0000"/>
                </a:solidFill>
                <a:latin typeface="Times New Roman" panose="02020603050405020304" pitchFamily="18" charset="0"/>
                <a:cs typeface="Times New Roman" panose="02020603050405020304" pitchFamily="18" charset="0"/>
              </a:rPr>
              <a:t>UBND QUẬN HẢI AN</a:t>
            </a:r>
            <a:br>
              <a:rPr lang="en-US" sz="3600" b="1">
                <a:solidFill>
                  <a:srgbClr val="FF0000"/>
                </a:solidFill>
                <a:latin typeface="Times New Roman" panose="02020603050405020304" pitchFamily="18" charset="0"/>
                <a:cs typeface="Times New Roman" panose="02020603050405020304" pitchFamily="18" charset="0"/>
              </a:rPr>
            </a:br>
            <a:r>
              <a:rPr lang="en-US" sz="3600" b="1">
                <a:solidFill>
                  <a:srgbClr val="FF0000"/>
                </a:solidFill>
                <a:latin typeface="Times New Roman" panose="02020603050405020304" pitchFamily="18" charset="0"/>
                <a:cs typeface="Times New Roman" panose="02020603050405020304" pitchFamily="18" charset="0"/>
              </a:rPr>
              <a:t>TRƯỜNG TIỀU HỌC ĐẰNG HẢI</a:t>
            </a:r>
            <a:endParaRPr lang="vi-VN" sz="3600" b="1">
              <a:solidFill>
                <a:srgbClr val="FF0000"/>
              </a:solidFill>
              <a:latin typeface="Times New Roman" panose="02020603050405020304" pitchFamily="18" charset="0"/>
              <a:cs typeface="Times New Roman" panose="02020603050405020304" pitchFamily="18" charset="0"/>
            </a:endParaRPr>
          </a:p>
        </p:txBody>
      </p:sp>
      <p:sp>
        <p:nvSpPr>
          <p:cNvPr id="3" name="Tiêu đề phụ 2">
            <a:extLst>
              <a:ext uri="{FF2B5EF4-FFF2-40B4-BE49-F238E27FC236}">
                <a16:creationId xmlns:a16="http://schemas.microsoft.com/office/drawing/2014/main" id="{6F7BB833-5D78-1329-BE54-52A9A8555636}"/>
              </a:ext>
            </a:extLst>
          </p:cNvPr>
          <p:cNvSpPr>
            <a:spLocks noGrp="1"/>
          </p:cNvSpPr>
          <p:nvPr>
            <p:ph type="subTitle" idx="1"/>
          </p:nvPr>
        </p:nvSpPr>
        <p:spPr>
          <a:xfrm>
            <a:off x="1712685" y="2310267"/>
            <a:ext cx="9144000" cy="1655762"/>
          </a:xfrm>
        </p:spPr>
        <p:txBody>
          <a:bodyPr>
            <a:normAutofit fontScale="92500"/>
          </a:bodyPr>
          <a:lstStyle/>
          <a:p>
            <a:pPr>
              <a:lnSpc>
                <a:spcPct val="150000"/>
              </a:lnSpc>
            </a:pPr>
            <a:r>
              <a:rPr lang="en-US" sz="2800" b="1" dirty="0">
                <a:latin typeface="Times New Roman" panose="02020603050405020304" pitchFamily="18" charset="0"/>
                <a:cs typeface="Times New Roman" panose="02020603050405020304" pitchFamily="18" charset="0"/>
              </a:rPr>
              <a:t>MÔN TIẾNG VIỆT 2</a:t>
            </a:r>
          </a:p>
          <a:p>
            <a:pPr>
              <a:lnSpc>
                <a:spcPct val="150000"/>
              </a:lnSpc>
            </a:pPr>
            <a:r>
              <a:rPr lang="en-US" sz="2800" b="1" dirty="0">
                <a:latin typeface="Times New Roman" panose="02020603050405020304" pitchFamily="18" charset="0"/>
                <a:cs typeface="Times New Roman" panose="02020603050405020304" pitchFamily="18" charset="0"/>
              </a:rPr>
              <a:t>VIẾT VỀ MỘT TRÒ CHƠI, MÓN ĂN CỦA QUÊ HƯƠNG</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99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42F82-798E-40B9-B5FC-2542C0879C28}"/>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281" t="26464" r="7657" b="30106"/>
          <a:stretch/>
        </p:blipFill>
        <p:spPr>
          <a:xfrm>
            <a:off x="312788" y="457200"/>
            <a:ext cx="11688712" cy="3102106"/>
          </a:xfrm>
          <a:prstGeom prst="rect">
            <a:avLst/>
          </a:prstGeom>
        </p:spPr>
      </p:pic>
      <p:sp>
        <p:nvSpPr>
          <p:cNvPr id="5" name="TextBox 4">
            <a:extLst>
              <a:ext uri="{FF2B5EF4-FFF2-40B4-BE49-F238E27FC236}">
                <a16:creationId xmlns:a16="http://schemas.microsoft.com/office/drawing/2014/main" id="{77307248-C4BD-47AD-ACD9-3EF835F402D4}"/>
              </a:ext>
            </a:extLst>
          </p:cNvPr>
          <p:cNvSpPr txBox="1"/>
          <p:nvPr/>
        </p:nvSpPr>
        <p:spPr>
          <a:xfrm>
            <a:off x="623119" y="3724033"/>
            <a:ext cx="10945762" cy="646331"/>
          </a:xfrm>
          <a:prstGeom prst="rect">
            <a:avLst/>
          </a:prstGeom>
          <a:noFill/>
        </p:spPr>
        <p:txBody>
          <a:bodyPr wrap="square">
            <a:spAutoFit/>
          </a:bodyPr>
          <a:lstStyle/>
          <a:p>
            <a:pPr lvl="0" indent="457200" algn="just"/>
            <a:r>
              <a:rPr kumimoji="0" lang="en-US" sz="3600" b="0" i="0" u="none" strike="noStrike" kern="1200" cap="none" spc="0" normalizeH="0" baseline="0" noProof="0">
                <a:ln>
                  <a:noFill/>
                </a:ln>
                <a:solidFill>
                  <a:prstClr val="black"/>
                </a:solidFill>
                <a:effectLst/>
                <a:uLnTx/>
                <a:uFillTx/>
                <a:latin typeface="UTM Avo"/>
                <a:ea typeface="+mn-ea"/>
                <a:cs typeface="+mn-cs"/>
              </a:rPr>
              <a:t>a)</a:t>
            </a:r>
            <a:r>
              <a:rPr kumimoji="0" lang="en-US" sz="3600" b="0" i="0" u="none" strike="noStrike" kern="1200" cap="none" spc="0" normalizeH="0" noProof="0">
                <a:ln>
                  <a:noFill/>
                </a:ln>
                <a:solidFill>
                  <a:prstClr val="black"/>
                </a:solidFill>
                <a:effectLst/>
                <a:uLnTx/>
                <a:uFillTx/>
                <a:latin typeface="UTM Avo"/>
                <a:ea typeface="+mn-ea"/>
                <a:cs typeface="+mn-cs"/>
              </a:rPr>
              <a:t> Chuẩn bị tranh ảnh, viết, vẽ về quê hương.</a:t>
            </a:r>
            <a:endParaRPr kumimoji="0" lang="en-US" sz="3600" b="0" i="0" u="none" strike="noStrike" kern="1200" cap="none" spc="0" normalizeH="0" baseline="0" noProof="0">
              <a:ln>
                <a:noFill/>
              </a:ln>
              <a:solidFill>
                <a:prstClr val="black"/>
              </a:solidFill>
              <a:effectLst/>
              <a:uLnTx/>
              <a:uFillTx/>
              <a:latin typeface="UTM Avo"/>
              <a:ea typeface="+mn-ea"/>
              <a:cs typeface="+mn-cs"/>
            </a:endParaRPr>
          </a:p>
        </p:txBody>
      </p:sp>
      <p:sp>
        <p:nvSpPr>
          <p:cNvPr id="6" name="TextBox 5">
            <a:extLst>
              <a:ext uri="{FF2B5EF4-FFF2-40B4-BE49-F238E27FC236}">
                <a16:creationId xmlns:a16="http://schemas.microsoft.com/office/drawing/2014/main" id="{A7C1EB5B-2654-4AFA-AEED-5D4809D894CB}"/>
              </a:ext>
            </a:extLst>
          </p:cNvPr>
          <p:cNvSpPr txBox="1"/>
          <p:nvPr/>
        </p:nvSpPr>
        <p:spPr>
          <a:xfrm>
            <a:off x="623119" y="4535091"/>
            <a:ext cx="10945762" cy="1200329"/>
          </a:xfrm>
          <a:prstGeom prst="rect">
            <a:avLst/>
          </a:prstGeom>
          <a:noFill/>
        </p:spPr>
        <p:txBody>
          <a:bodyPr wrap="square">
            <a:spAutoFit/>
          </a:bodyPr>
          <a:lstStyle/>
          <a:p>
            <a:pPr lvl="0" indent="457200" algn="just"/>
            <a:r>
              <a:rPr lang="en-US" sz="3600">
                <a:solidFill>
                  <a:prstClr val="black"/>
                </a:solidFill>
                <a:latin typeface="UTM Avo"/>
              </a:rPr>
              <a:t>b</a:t>
            </a:r>
            <a:r>
              <a:rPr kumimoji="0" lang="en-US" sz="3600" b="0" i="0" u="none" strike="noStrike" kern="1200" cap="none" spc="0" normalizeH="0" baseline="0" noProof="0">
                <a:ln>
                  <a:noFill/>
                </a:ln>
                <a:solidFill>
                  <a:prstClr val="black"/>
                </a:solidFill>
                <a:effectLst/>
                <a:uLnTx/>
                <a:uFillTx/>
                <a:latin typeface="UTM Avo"/>
                <a:ea typeface="+mn-ea"/>
                <a:cs typeface="+mn-cs"/>
              </a:rPr>
              <a:t>)</a:t>
            </a:r>
            <a:r>
              <a:rPr kumimoji="0" lang="en-US" sz="3600" b="0" i="0" u="none" strike="noStrike" kern="1200" cap="none" spc="0" normalizeH="0" noProof="0">
                <a:ln>
                  <a:noFill/>
                </a:ln>
                <a:solidFill>
                  <a:prstClr val="black"/>
                </a:solidFill>
                <a:effectLst/>
                <a:uLnTx/>
                <a:uFillTx/>
                <a:latin typeface="UTM Avo"/>
                <a:ea typeface="+mn-ea"/>
                <a:cs typeface="+mn-cs"/>
              </a:rPr>
              <a:t> Chuẩn bị đồ dùng cho trò chơi: khăn để chơi bịt mắt bắt dê, dây thừng chơi kéo co,...</a:t>
            </a:r>
            <a:endParaRPr kumimoji="0" lang="en-US" sz="3600" b="0" i="0" u="none" strike="noStrike" kern="1200" cap="none" spc="0" normalizeH="0" baseline="0" noProof="0">
              <a:ln>
                <a:noFill/>
              </a:ln>
              <a:solidFill>
                <a:prstClr val="black"/>
              </a:solidFill>
              <a:effectLst/>
              <a:uLnTx/>
              <a:uFillTx/>
              <a:latin typeface="UTM Avo"/>
              <a:ea typeface="+mn-ea"/>
              <a:cs typeface="+mn-cs"/>
            </a:endParaRPr>
          </a:p>
        </p:txBody>
      </p:sp>
      <p:sp>
        <p:nvSpPr>
          <p:cNvPr id="7" name="TextBox 6">
            <a:extLst>
              <a:ext uri="{FF2B5EF4-FFF2-40B4-BE49-F238E27FC236}">
                <a16:creationId xmlns:a16="http://schemas.microsoft.com/office/drawing/2014/main" id="{EC3AC93F-DCFA-4F48-AD81-EB3B93DC87F5}"/>
              </a:ext>
            </a:extLst>
          </p:cNvPr>
          <p:cNvSpPr txBox="1"/>
          <p:nvPr/>
        </p:nvSpPr>
        <p:spPr>
          <a:xfrm>
            <a:off x="623119" y="5765384"/>
            <a:ext cx="10945762" cy="646331"/>
          </a:xfrm>
          <a:prstGeom prst="rect">
            <a:avLst/>
          </a:prstGeom>
          <a:noFill/>
        </p:spPr>
        <p:txBody>
          <a:bodyPr wrap="square">
            <a:spAutoFit/>
          </a:bodyPr>
          <a:lstStyle/>
          <a:p>
            <a:pPr lvl="0" indent="457200" algn="just"/>
            <a:r>
              <a:rPr lang="en-US" sz="3600" noProof="0">
                <a:solidFill>
                  <a:prstClr val="black"/>
                </a:solidFill>
                <a:latin typeface="UTM Avo"/>
              </a:rPr>
              <a:t>c</a:t>
            </a:r>
            <a:r>
              <a:rPr kumimoji="0" lang="en-US" sz="3600" b="0" i="0" u="none" strike="noStrike" kern="1200" cap="none" spc="0" normalizeH="0" baseline="0" noProof="0">
                <a:ln>
                  <a:noFill/>
                </a:ln>
                <a:solidFill>
                  <a:prstClr val="black"/>
                </a:solidFill>
                <a:effectLst/>
                <a:uLnTx/>
                <a:uFillTx/>
                <a:latin typeface="UTM Avo"/>
                <a:ea typeface="+mn-ea"/>
                <a:cs typeface="+mn-cs"/>
              </a:rPr>
              <a:t>)</a:t>
            </a:r>
            <a:r>
              <a:rPr kumimoji="0" lang="en-US" sz="3600" b="0" i="0" u="none" strike="noStrike" kern="1200" cap="none" spc="0" normalizeH="0" noProof="0">
                <a:ln>
                  <a:noFill/>
                </a:ln>
                <a:solidFill>
                  <a:prstClr val="black"/>
                </a:solidFill>
                <a:effectLst/>
                <a:uLnTx/>
                <a:uFillTx/>
                <a:latin typeface="UTM Avo"/>
                <a:ea typeface="+mn-ea"/>
                <a:cs typeface="+mn-cs"/>
              </a:rPr>
              <a:t> Chuẩn bị món ăn mang đến lớp.</a:t>
            </a:r>
            <a:endParaRPr kumimoji="0" lang="en-US" sz="3600" b="0" i="0" u="none" strike="noStrike" kern="1200" cap="none" spc="0" normalizeH="0" baseline="0" noProof="0">
              <a:ln>
                <a:noFill/>
              </a:ln>
              <a:solidFill>
                <a:prstClr val="black"/>
              </a:solidFill>
              <a:effectLst/>
              <a:uLnTx/>
              <a:uFillTx/>
              <a:latin typeface="UTM Avo"/>
              <a:ea typeface="+mn-ea"/>
              <a:cs typeface="+mn-cs"/>
            </a:endParaRPr>
          </a:p>
        </p:txBody>
      </p:sp>
    </p:spTree>
    <p:extLst>
      <p:ext uri="{BB962C8B-B14F-4D97-AF65-F5344CB8AC3E}">
        <p14:creationId xmlns:p14="http://schemas.microsoft.com/office/powerpoint/2010/main" val="118436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0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3880" y="2461507"/>
            <a:ext cx="775655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UTM Avo" panose="02040603050506020204" pitchFamily="18" charset="0"/>
                <a:cs typeface="Times New Roman" panose="02020603050405020304" pitchFamily="18" charset="0"/>
                <a:sym typeface="Arial"/>
              </a:rPr>
              <a:t>KHỞI ĐỘNG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7833" y="3674647"/>
            <a:ext cx="5928709" cy="301607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46" y="439622"/>
            <a:ext cx="2332439" cy="272117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4502" y="4902214"/>
            <a:ext cx="2174517" cy="2174517"/>
          </a:xfrm>
          <a:prstGeom prst="rect">
            <a:avLst/>
          </a:prstGeom>
        </p:spPr>
      </p:pic>
    </p:spTree>
    <p:extLst>
      <p:ext uri="{BB962C8B-B14F-4D97-AF65-F5344CB8AC3E}">
        <p14:creationId xmlns:p14="http://schemas.microsoft.com/office/powerpoint/2010/main" val="555151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54BE74-5344-4076-B2D1-CA5DBBCA3D40}"/>
              </a:ext>
            </a:extLst>
          </p:cNvPr>
          <p:cNvPicPr>
            <a:picLocks noChangeAspect="1"/>
          </p:cNvPicPr>
          <p:nvPr/>
        </p:nvPicPr>
        <p:blipFill rotWithShape="1">
          <a:blip r:embed="rId4"/>
          <a:srcRect b="6669"/>
          <a:stretch/>
        </p:blipFill>
        <p:spPr>
          <a:xfrm>
            <a:off x="0" y="3174"/>
            <a:ext cx="12192000" cy="6435725"/>
          </a:xfrm>
          <a:prstGeom prst="rect">
            <a:avLst/>
          </a:prstGeom>
        </p:spPr>
      </p:pic>
      <p:pic>
        <p:nvPicPr>
          <p:cNvPr id="4" name="Picture 3">
            <a:extLst>
              <a:ext uri="{FF2B5EF4-FFF2-40B4-BE49-F238E27FC236}">
                <a16:creationId xmlns:a16="http://schemas.microsoft.com/office/drawing/2014/main" id="{A5A42F10-82C0-4DFA-AE90-544D237A5F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2111" y="51649"/>
            <a:ext cx="1335300" cy="1335300"/>
          </a:xfrm>
          <a:prstGeom prst="rect">
            <a:avLst/>
          </a:prstGeom>
        </p:spPr>
      </p:pic>
      <p:pic>
        <p:nvPicPr>
          <p:cNvPr id="5" name="Picture 4">
            <a:extLst>
              <a:ext uri="{FF2B5EF4-FFF2-40B4-BE49-F238E27FC236}">
                <a16:creationId xmlns:a16="http://schemas.microsoft.com/office/drawing/2014/main" id="{5742A9C1-C4D9-4E31-9509-E0B9C2F9A4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4806" y="4990585"/>
            <a:ext cx="730250" cy="1020202"/>
          </a:xfrm>
          <a:prstGeom prst="rect">
            <a:avLst/>
          </a:prstGeom>
        </p:spPr>
      </p:pic>
      <p:pic>
        <p:nvPicPr>
          <p:cNvPr id="6" name="Picture 5">
            <a:extLst>
              <a:ext uri="{FF2B5EF4-FFF2-40B4-BE49-F238E27FC236}">
                <a16:creationId xmlns:a16="http://schemas.microsoft.com/office/drawing/2014/main" id="{58BDEE2C-BED1-4D02-9161-18629DAED5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2972" y="1783004"/>
            <a:ext cx="460581" cy="373644"/>
          </a:xfrm>
          <a:prstGeom prst="rect">
            <a:avLst/>
          </a:prstGeom>
        </p:spPr>
      </p:pic>
      <p:pic>
        <p:nvPicPr>
          <p:cNvPr id="7" name="Picture 6">
            <a:extLst>
              <a:ext uri="{FF2B5EF4-FFF2-40B4-BE49-F238E27FC236}">
                <a16:creationId xmlns:a16="http://schemas.microsoft.com/office/drawing/2014/main" id="{0A0CF5BB-6D8D-4BF7-A02A-2647A882F6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5950" y="1061908"/>
            <a:ext cx="850900" cy="850900"/>
          </a:xfrm>
          <a:prstGeom prst="rect">
            <a:avLst/>
          </a:prstGeom>
        </p:spPr>
      </p:pic>
      <p:pic>
        <p:nvPicPr>
          <p:cNvPr id="8" name="Picture 7">
            <a:extLst>
              <a:ext uri="{FF2B5EF4-FFF2-40B4-BE49-F238E27FC236}">
                <a16:creationId xmlns:a16="http://schemas.microsoft.com/office/drawing/2014/main" id="{520B97DE-262F-4BCE-A707-EC73AC9B14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6250" y="928710"/>
            <a:ext cx="850900" cy="850900"/>
          </a:xfrm>
          <a:prstGeom prst="rect">
            <a:avLst/>
          </a:prstGeom>
        </p:spPr>
      </p:pic>
      <p:pic>
        <p:nvPicPr>
          <p:cNvPr id="9" name="Picture 8">
            <a:extLst>
              <a:ext uri="{FF2B5EF4-FFF2-40B4-BE49-F238E27FC236}">
                <a16:creationId xmlns:a16="http://schemas.microsoft.com/office/drawing/2014/main" id="{9C3C56E9-FDEF-4F65-BCD3-8B380BF36F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8230" y="793421"/>
            <a:ext cx="850900" cy="850900"/>
          </a:xfrm>
          <a:prstGeom prst="rect">
            <a:avLst/>
          </a:prstGeom>
        </p:spPr>
      </p:pic>
      <p:pic>
        <p:nvPicPr>
          <p:cNvPr id="10" name="Picture 9">
            <a:extLst>
              <a:ext uri="{FF2B5EF4-FFF2-40B4-BE49-F238E27FC236}">
                <a16:creationId xmlns:a16="http://schemas.microsoft.com/office/drawing/2014/main" id="{8771EA30-2927-493E-A686-C2BEFA1DD7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3077" y="2478300"/>
            <a:ext cx="850900" cy="850900"/>
          </a:xfrm>
          <a:prstGeom prst="rect">
            <a:avLst/>
          </a:prstGeom>
        </p:spPr>
      </p:pic>
      <p:pic>
        <p:nvPicPr>
          <p:cNvPr id="11" name="Picture 10">
            <a:extLst>
              <a:ext uri="{FF2B5EF4-FFF2-40B4-BE49-F238E27FC236}">
                <a16:creationId xmlns:a16="http://schemas.microsoft.com/office/drawing/2014/main" id="{8BD4902E-5F9C-4691-89B4-B53B36A847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2653" y="2949034"/>
            <a:ext cx="850900" cy="850900"/>
          </a:xfrm>
          <a:prstGeom prst="rect">
            <a:avLst/>
          </a:prstGeom>
        </p:spPr>
      </p:pic>
      <p:pic>
        <p:nvPicPr>
          <p:cNvPr id="12" name="Picture 11">
            <a:extLst>
              <a:ext uri="{FF2B5EF4-FFF2-40B4-BE49-F238E27FC236}">
                <a16:creationId xmlns:a16="http://schemas.microsoft.com/office/drawing/2014/main" id="{B1122DE0-0C48-4509-AE2D-82F6EF8A49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99575" y="3652838"/>
            <a:ext cx="485341" cy="137732"/>
          </a:xfrm>
          <a:prstGeom prst="rect">
            <a:avLst/>
          </a:prstGeom>
        </p:spPr>
      </p:pic>
      <p:pic>
        <p:nvPicPr>
          <p:cNvPr id="13" name="Picture 12">
            <a:extLst>
              <a:ext uri="{FF2B5EF4-FFF2-40B4-BE49-F238E27FC236}">
                <a16:creationId xmlns:a16="http://schemas.microsoft.com/office/drawing/2014/main" id="{BD5963A4-A7FE-42D9-A725-759E7D3B7D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5644" y="2810661"/>
            <a:ext cx="1736337" cy="1268389"/>
          </a:xfrm>
          <a:prstGeom prst="rect">
            <a:avLst/>
          </a:prstGeom>
        </p:spPr>
      </p:pic>
      <p:pic>
        <p:nvPicPr>
          <p:cNvPr id="14" name="Picture 13">
            <a:extLst>
              <a:ext uri="{FF2B5EF4-FFF2-40B4-BE49-F238E27FC236}">
                <a16:creationId xmlns:a16="http://schemas.microsoft.com/office/drawing/2014/main" id="{02D98FC9-7323-40AA-A544-B8C463688A6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710559">
            <a:off x="2535255" y="3384083"/>
            <a:ext cx="519889" cy="389917"/>
          </a:xfrm>
          <a:prstGeom prst="rect">
            <a:avLst/>
          </a:prstGeom>
        </p:spPr>
      </p:pic>
      <p:sp>
        <p:nvSpPr>
          <p:cNvPr id="15" name="Rectangle 14">
            <a:extLst>
              <a:ext uri="{FF2B5EF4-FFF2-40B4-BE49-F238E27FC236}">
                <a16:creationId xmlns:a16="http://schemas.microsoft.com/office/drawing/2014/main" id="{0347F65B-3EA0-4861-B3B4-001BA8D896F7}"/>
              </a:ext>
            </a:extLst>
          </p:cNvPr>
          <p:cNvSpPr/>
          <p:nvPr/>
        </p:nvSpPr>
        <p:spPr>
          <a:xfrm>
            <a:off x="7273306" y="377922"/>
            <a:ext cx="2733825"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TRÒ CHƠI</a:t>
            </a:r>
          </a:p>
        </p:txBody>
      </p:sp>
      <p:pic>
        <p:nvPicPr>
          <p:cNvPr id="16" name="nhacankhetravang">
            <a:hlinkClick r:id="" action="ppaction://media"/>
            <a:extLst>
              <a:ext uri="{FF2B5EF4-FFF2-40B4-BE49-F238E27FC236}">
                <a16:creationId xmlns:a16="http://schemas.microsoft.com/office/drawing/2014/main" id="{C8F36E20-1AE5-44FD-9FCC-BBA2FC300559}"/>
              </a:ext>
            </a:extLst>
          </p:cNvPr>
          <p:cNvPicPr>
            <a:picLocks noChangeAspect="1"/>
          </p:cNvPicPr>
          <p:nvPr>
            <a:audioFile r:link="rId1"/>
            <p:extLst>
              <p:ext uri="{DAA4B4D4-6D71-4841-9C94-3DE7FCFB9230}">
                <p14:media xmlns:p14="http://schemas.microsoft.com/office/powerpoint/2010/main" r:embed="rId2">
                  <p14:trim st="700"/>
                </p14:media>
              </p:ext>
            </p:extLst>
          </p:nvPr>
        </p:nvPicPr>
        <p:blipFill>
          <a:blip r:embed="rId12"/>
          <a:stretch>
            <a:fillRect/>
          </a:stretch>
        </p:blipFill>
        <p:spPr>
          <a:xfrm>
            <a:off x="0" y="-645037"/>
            <a:ext cx="609600" cy="609600"/>
          </a:xfrm>
          <a:prstGeom prst="rect">
            <a:avLst/>
          </a:prstGeom>
        </p:spPr>
      </p:pic>
      <p:pic>
        <p:nvPicPr>
          <p:cNvPr id="17" name="Picture 16">
            <a:extLst>
              <a:ext uri="{FF2B5EF4-FFF2-40B4-BE49-F238E27FC236}">
                <a16:creationId xmlns:a16="http://schemas.microsoft.com/office/drawing/2014/main" id="{596E9947-F639-473E-B390-34BA1F459BC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62495" y="1520696"/>
            <a:ext cx="3981033" cy="3785944"/>
          </a:xfrm>
          <a:prstGeom prst="rect">
            <a:avLst/>
          </a:prstGeom>
        </p:spPr>
      </p:pic>
    </p:spTree>
    <p:extLst>
      <p:ext uri="{BB962C8B-B14F-4D97-AF65-F5344CB8AC3E}">
        <p14:creationId xmlns:p14="http://schemas.microsoft.com/office/powerpoint/2010/main" val="15923974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par>
                                <p:cTn id="7" presetID="32" presetClass="emph" presetSubtype="0" repeatCount="indefinite" fill="hold" grpId="0" nodeType="withEffect">
                                  <p:stCondLst>
                                    <p:cond delay="0"/>
                                  </p:stCondLst>
                                  <p:childTnLst>
                                    <p:animRot by="120000">
                                      <p:cBhvr>
                                        <p:cTn id="8" dur="100" fill="hold">
                                          <p:stCondLst>
                                            <p:cond delay="0"/>
                                          </p:stCondLst>
                                        </p:cTn>
                                        <p:tgtEl>
                                          <p:spTgt spid="15"/>
                                        </p:tgtEl>
                                        <p:attrNameLst>
                                          <p:attrName>r</p:attrName>
                                        </p:attrNameLst>
                                      </p:cBhvr>
                                    </p:animRot>
                                    <p:animRot by="-240000">
                                      <p:cBhvr>
                                        <p:cTn id="9" dur="200" fill="hold">
                                          <p:stCondLst>
                                            <p:cond delay="200"/>
                                          </p:stCondLst>
                                        </p:cTn>
                                        <p:tgtEl>
                                          <p:spTgt spid="15"/>
                                        </p:tgtEl>
                                        <p:attrNameLst>
                                          <p:attrName>r</p:attrName>
                                        </p:attrNameLst>
                                      </p:cBhvr>
                                    </p:animRot>
                                    <p:animRot by="240000">
                                      <p:cBhvr>
                                        <p:cTn id="10" dur="200" fill="hold">
                                          <p:stCondLst>
                                            <p:cond delay="400"/>
                                          </p:stCondLst>
                                        </p:cTn>
                                        <p:tgtEl>
                                          <p:spTgt spid="15"/>
                                        </p:tgtEl>
                                        <p:attrNameLst>
                                          <p:attrName>r</p:attrName>
                                        </p:attrNameLst>
                                      </p:cBhvr>
                                    </p:animRot>
                                    <p:animRot by="-240000">
                                      <p:cBhvr>
                                        <p:cTn id="11" dur="200" fill="hold">
                                          <p:stCondLst>
                                            <p:cond delay="600"/>
                                          </p:stCondLst>
                                        </p:cTn>
                                        <p:tgtEl>
                                          <p:spTgt spid="15"/>
                                        </p:tgtEl>
                                        <p:attrNameLst>
                                          <p:attrName>r</p:attrName>
                                        </p:attrNameLst>
                                      </p:cBhvr>
                                    </p:animRot>
                                    <p:animRot by="120000">
                                      <p:cBhvr>
                                        <p:cTn id="12" dur="200" fill="hold">
                                          <p:stCondLst>
                                            <p:cond delay="800"/>
                                          </p:stCondLst>
                                        </p:cTn>
                                        <p:tgtEl>
                                          <p:spTgt spid="15"/>
                                        </p:tgtEl>
                                        <p:attrNameLst>
                                          <p:attrName>r</p:attrName>
                                        </p:attrNameLst>
                                      </p:cBhvr>
                                    </p:animRot>
                                  </p:childTnLst>
                                </p:cTn>
                              </p:par>
                              <p:par>
                                <p:cTn id="13" presetID="1" presetClass="mediacall" presetSubtype="0" fill="hold" nodeType="withEffect">
                                  <p:stCondLst>
                                    <p:cond delay="0"/>
                                  </p:stCondLst>
                                  <p:childTnLst>
                                    <p:cmd type="call" cmd="playFrom(0.0)">
                                      <p:cBhvr>
                                        <p:cTn id="14" dur="28023" fill="hold"/>
                                        <p:tgtEl>
                                          <p:spTgt spid="16"/>
                                        </p:tgtEl>
                                      </p:cBhvr>
                                    </p:cmd>
                                  </p:childTnLst>
                                </p:cTn>
                              </p:par>
                              <p:par>
                                <p:cTn id="15" presetID="26" presetClass="emph" presetSubtype="0" repeatCount="54000" fill="hold" nodeType="withEffect">
                                  <p:stCondLst>
                                    <p:cond delay="0"/>
                                  </p:stCondLst>
                                  <p:childTnLst>
                                    <p:animEffect transition="out" filter="fade">
                                      <p:cBhvr>
                                        <p:cTn id="16" dur="500" tmFilter="0, 0; .2, .5; .8, .5; 1, 0"/>
                                        <p:tgtEl>
                                          <p:spTgt spid="17"/>
                                        </p:tgtEl>
                                      </p:cBhvr>
                                    </p:animEffect>
                                    <p:animScale>
                                      <p:cBhvr>
                                        <p:cTn id="17" dur="250" autoRev="1" fill="hold"/>
                                        <p:tgtEl>
                                          <p:spTgt spid="17"/>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3" presetClass="mediacall" presetSubtype="0" fill="hold" nodeType="clickEffect">
                                  <p:stCondLst>
                                    <p:cond delay="0"/>
                                  </p:stCondLst>
                                  <p:childTnLst>
                                    <p:cmd type="call" cmd="stop">
                                      <p:cBhvr>
                                        <p:cTn id="21"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6"/>
                </p:tgtEl>
              </p:cMediaNode>
            </p:audio>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54BE74-5344-4076-B2D1-CA5DBBCA3D40}"/>
              </a:ext>
            </a:extLst>
          </p:cNvPr>
          <p:cNvPicPr>
            <a:picLocks noChangeAspect="1"/>
          </p:cNvPicPr>
          <p:nvPr/>
        </p:nvPicPr>
        <p:blipFill rotWithShape="1">
          <a:blip r:embed="rId3"/>
          <a:srcRect b="6669"/>
          <a:stretch/>
        </p:blipFill>
        <p:spPr>
          <a:xfrm>
            <a:off x="0" y="3174"/>
            <a:ext cx="12192000" cy="6435725"/>
          </a:xfrm>
          <a:prstGeom prst="rect">
            <a:avLst/>
          </a:prstGeom>
        </p:spPr>
      </p:pic>
      <p:pic>
        <p:nvPicPr>
          <p:cNvPr id="4" name="Picture 3">
            <a:extLst>
              <a:ext uri="{FF2B5EF4-FFF2-40B4-BE49-F238E27FC236}">
                <a16:creationId xmlns:a16="http://schemas.microsoft.com/office/drawing/2014/main" id="{FDB68189-795D-4BD3-B583-35814CBFE9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2111" y="51649"/>
            <a:ext cx="1335300" cy="1335300"/>
          </a:xfrm>
          <a:prstGeom prst="rect">
            <a:avLst/>
          </a:prstGeom>
        </p:spPr>
      </p:pic>
      <p:pic>
        <p:nvPicPr>
          <p:cNvPr id="5" name="Picture 4">
            <a:extLst>
              <a:ext uri="{FF2B5EF4-FFF2-40B4-BE49-F238E27FC236}">
                <a16:creationId xmlns:a16="http://schemas.microsoft.com/office/drawing/2014/main" id="{285D8374-B0BC-40C6-8483-B2F06A06CC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972" y="1783004"/>
            <a:ext cx="460581" cy="373644"/>
          </a:xfrm>
          <a:prstGeom prst="rect">
            <a:avLst/>
          </a:prstGeom>
        </p:spPr>
      </p:pic>
      <p:pic>
        <p:nvPicPr>
          <p:cNvPr id="6" name="Picture 5">
            <a:extLst>
              <a:ext uri="{FF2B5EF4-FFF2-40B4-BE49-F238E27FC236}">
                <a16:creationId xmlns:a16="http://schemas.microsoft.com/office/drawing/2014/main" id="{CB6A8F09-A0CD-4B12-8AF7-E4A2E38976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9575" y="3652838"/>
            <a:ext cx="485341" cy="137732"/>
          </a:xfrm>
          <a:prstGeom prst="rect">
            <a:avLst/>
          </a:prstGeom>
        </p:spPr>
      </p:pic>
      <p:pic>
        <p:nvPicPr>
          <p:cNvPr id="7" name="Picture 6">
            <a:extLst>
              <a:ext uri="{FF2B5EF4-FFF2-40B4-BE49-F238E27FC236}">
                <a16:creationId xmlns:a16="http://schemas.microsoft.com/office/drawing/2014/main" id="{3E1572B5-F6BA-42E2-A11B-2CDE6C9934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5644" y="2810661"/>
            <a:ext cx="1736337" cy="1268389"/>
          </a:xfrm>
          <a:prstGeom prst="rect">
            <a:avLst/>
          </a:prstGeom>
        </p:spPr>
      </p:pic>
      <p:pic>
        <p:nvPicPr>
          <p:cNvPr id="8" name="Picture 7">
            <a:extLst>
              <a:ext uri="{FF2B5EF4-FFF2-40B4-BE49-F238E27FC236}">
                <a16:creationId xmlns:a16="http://schemas.microsoft.com/office/drawing/2014/main" id="{06190E3B-55D5-4490-AFD1-F28729217E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10559">
            <a:off x="2535255" y="3384083"/>
            <a:ext cx="519889" cy="389917"/>
          </a:xfrm>
          <a:prstGeom prst="rect">
            <a:avLst/>
          </a:prstGeom>
        </p:spPr>
      </p:pic>
      <p:sp>
        <p:nvSpPr>
          <p:cNvPr id="9" name="Rectangular Callout 1">
            <a:extLst>
              <a:ext uri="{FF2B5EF4-FFF2-40B4-BE49-F238E27FC236}">
                <a16:creationId xmlns:a16="http://schemas.microsoft.com/office/drawing/2014/main" id="{70D38E90-CC6C-4BDA-860E-0747B54DD2A3}"/>
              </a:ext>
            </a:extLst>
          </p:cNvPr>
          <p:cNvSpPr/>
          <p:nvPr/>
        </p:nvSpPr>
        <p:spPr>
          <a:xfrm>
            <a:off x="3860581" y="3668674"/>
            <a:ext cx="5254826" cy="1563755"/>
          </a:xfrm>
          <a:prstGeom prst="wedgeRectCallout">
            <a:avLst>
              <a:gd name="adj1" fmla="val -58167"/>
              <a:gd name="adj2" fmla="val -47196"/>
            </a:avLst>
          </a:prstGeom>
          <a:solidFill>
            <a:schemeClr val="bg1">
              <a:alpha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Ăn</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một</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quả</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khế</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trả</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một</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cục</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vàng</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 may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túi</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ba</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 gang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mang</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theo</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mà</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 </a:t>
            </a:r>
            <a:r>
              <a:rPr kumimoji="0" lang="en-US" sz="2800" b="0" i="0" u="none" strike="noStrike" kern="1200" cap="none" spc="0" normalizeH="0" baseline="0" noProof="0" dirty="0" err="1">
                <a:ln>
                  <a:noFill/>
                </a:ln>
                <a:solidFill>
                  <a:srgbClr val="FF0066"/>
                </a:solidFill>
                <a:effectLst/>
                <a:uLnTx/>
                <a:uFillTx/>
                <a:latin typeface="UTM Avo" panose="02040603050506020204" pitchFamily="18" charset="0"/>
              </a:rPr>
              <a:t>đựng</a:t>
            </a:r>
            <a:r>
              <a:rPr kumimoji="0" lang="en-US" sz="2800" b="0" i="0" u="none" strike="noStrike" kern="1200" cap="none" spc="0" normalizeH="0" baseline="0" noProof="0" dirty="0">
                <a:ln>
                  <a:noFill/>
                </a:ln>
                <a:solidFill>
                  <a:srgbClr val="FF0066"/>
                </a:solidFill>
                <a:effectLst/>
                <a:uLnTx/>
                <a:uFillTx/>
                <a:latin typeface="UTM Avo" panose="02040603050506020204" pitchFamily="18" charset="0"/>
              </a:rPr>
              <a:t>.</a:t>
            </a:r>
          </a:p>
        </p:txBody>
      </p:sp>
      <p:sp>
        <p:nvSpPr>
          <p:cNvPr id="10" name="Rectangular Callout 36">
            <a:extLst>
              <a:ext uri="{FF2B5EF4-FFF2-40B4-BE49-F238E27FC236}">
                <a16:creationId xmlns:a16="http://schemas.microsoft.com/office/drawing/2014/main" id="{120C6F9D-AAF8-47A6-B462-CB9B05E5CE1B}"/>
              </a:ext>
            </a:extLst>
          </p:cNvPr>
          <p:cNvSpPr/>
          <p:nvPr/>
        </p:nvSpPr>
        <p:spPr>
          <a:xfrm>
            <a:off x="6237969" y="205679"/>
            <a:ext cx="5972662" cy="1564775"/>
          </a:xfrm>
          <a:prstGeom prst="wedgeRectCallout">
            <a:avLst>
              <a:gd name="adj1" fmla="val 24797"/>
              <a:gd name="adj2" fmla="val 110604"/>
            </a:avLst>
          </a:prstGeom>
          <a:solidFill>
            <a:srgbClr val="FF0066"/>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a:solidFill>
                  <a:schemeClr val="bg1"/>
                </a:solidFill>
                <a:latin typeface="UTM Avo" panose="02040603050506020204" pitchFamily="18" charset="0"/>
              </a:rPr>
              <a:t> </a:t>
            </a:r>
            <a:r>
              <a:rPr lang="en-US" sz="2800" dirty="0" err="1">
                <a:solidFill>
                  <a:schemeClr val="bg1"/>
                </a:solidFill>
                <a:latin typeface="UTM Avo" panose="02040603050506020204" pitchFamily="18" charset="0"/>
              </a:rPr>
              <a:t>Muốn</a:t>
            </a:r>
            <a:r>
              <a:rPr lang="en-US" sz="2800" dirty="0">
                <a:solidFill>
                  <a:schemeClr val="bg1"/>
                </a:solidFill>
                <a:latin typeface="UTM Avo" panose="02040603050506020204" pitchFamily="18" charset="0"/>
              </a:rPr>
              <a:t> </a:t>
            </a:r>
            <a:r>
              <a:rPr lang="en-US" sz="2800" dirty="0" err="1">
                <a:solidFill>
                  <a:schemeClr val="bg1"/>
                </a:solidFill>
                <a:latin typeface="UTM Avo" panose="02040603050506020204" pitchFamily="18" charset="0"/>
              </a:rPr>
              <a:t>ăn</a:t>
            </a:r>
            <a:r>
              <a:rPr lang="en-US" sz="2800" dirty="0">
                <a:solidFill>
                  <a:schemeClr val="bg1"/>
                </a:solidFill>
                <a:latin typeface="UTM Avo" panose="02040603050506020204" pitchFamily="18" charset="0"/>
              </a:rPr>
              <a:t> </a:t>
            </a:r>
            <a:r>
              <a:rPr lang="en-US" sz="2800" dirty="0" err="1">
                <a:solidFill>
                  <a:schemeClr val="bg1"/>
                </a:solidFill>
                <a:latin typeface="UTM Avo" panose="02040603050506020204" pitchFamily="18" charset="0"/>
              </a:rPr>
              <a:t>khế</a:t>
            </a:r>
            <a:r>
              <a:rPr lang="en-US" sz="2800" dirty="0">
                <a:solidFill>
                  <a:schemeClr val="bg1"/>
                </a:solidFill>
                <a:latin typeface="UTM Avo" panose="02040603050506020204" pitchFamily="18" charset="0"/>
              </a:rPr>
              <a:t> </a:t>
            </a:r>
            <a:r>
              <a:rPr lang="en-US" sz="2800" dirty="0" err="1">
                <a:solidFill>
                  <a:schemeClr val="bg1"/>
                </a:solidFill>
                <a:latin typeface="UTM Avo" panose="02040603050506020204" pitchFamily="18" charset="0"/>
              </a:rPr>
              <a:t>thì</a:t>
            </a:r>
            <a:r>
              <a:rPr lang="en-US" sz="2800" dirty="0">
                <a:solidFill>
                  <a:schemeClr val="bg1"/>
                </a:solidFill>
                <a:latin typeface="UTM Avo" panose="02040603050506020204" pitchFamily="18" charset="0"/>
              </a:rPr>
              <a:t> </a:t>
            </a:r>
            <a:r>
              <a:rPr lang="en-US" sz="2800" dirty="0" err="1">
                <a:solidFill>
                  <a:schemeClr val="bg1"/>
                </a:solidFill>
                <a:latin typeface="UTM Avo" panose="02040603050506020204" pitchFamily="18" charset="0"/>
              </a:rPr>
              <a:t>hãy</a:t>
            </a:r>
            <a:r>
              <a:rPr lang="en-US" sz="2800" dirty="0">
                <a:solidFill>
                  <a:schemeClr val="bg1"/>
                </a:solidFill>
                <a:latin typeface="UTM Avo" panose="02040603050506020204" pitchFamily="18" charset="0"/>
              </a:rPr>
              <a:t> </a:t>
            </a:r>
            <a:r>
              <a:rPr lang="en-US" sz="2800" dirty="0" err="1">
                <a:solidFill>
                  <a:schemeClr val="bg1"/>
                </a:solidFill>
                <a:latin typeface="UTM Avo" panose="02040603050506020204" pitchFamily="18" charset="0"/>
              </a:rPr>
              <a:t>trả</a:t>
            </a:r>
            <a:r>
              <a:rPr lang="en-US" sz="2800" dirty="0">
                <a:solidFill>
                  <a:schemeClr val="bg1"/>
                </a:solidFill>
                <a:latin typeface="UTM Avo" panose="02040603050506020204" pitchFamily="18" charset="0"/>
              </a:rPr>
              <a:t> </a:t>
            </a:r>
            <a:r>
              <a:rPr lang="en-US" sz="2800" dirty="0" err="1">
                <a:solidFill>
                  <a:schemeClr val="bg1"/>
                </a:solidFill>
                <a:latin typeface="UTM Avo" panose="02040603050506020204" pitchFamily="18" charset="0"/>
              </a:rPr>
              <a:t>lời</a:t>
            </a:r>
            <a:r>
              <a:rPr lang="en-US" sz="2800" dirty="0">
                <a:solidFill>
                  <a:schemeClr val="bg1"/>
                </a:solidFill>
                <a:latin typeface="UTM Avo" panose="02040603050506020204" pitchFamily="18" charset="0"/>
              </a:rPr>
              <a:t> </a:t>
            </a:r>
            <a:r>
              <a:rPr lang="en-US" sz="2800" dirty="0" err="1">
                <a:solidFill>
                  <a:schemeClr val="bg1"/>
                </a:solidFill>
                <a:latin typeface="UTM Avo" panose="02040603050506020204" pitchFamily="18" charset="0"/>
              </a:rPr>
              <a:t>đúng</a:t>
            </a:r>
            <a:r>
              <a:rPr lang="en-US" sz="2800" dirty="0">
                <a:solidFill>
                  <a:schemeClr val="bg1"/>
                </a:solidFill>
                <a:latin typeface="UTM Avo" panose="02040603050506020204" pitchFamily="18" charset="0"/>
              </a:rPr>
              <a:t> </a:t>
            </a:r>
            <a:r>
              <a:rPr lang="en-US" sz="2800" dirty="0" err="1">
                <a:solidFill>
                  <a:schemeClr val="bg1"/>
                </a:solidFill>
                <a:latin typeface="UTM Avo" panose="02040603050506020204" pitchFamily="18" charset="0"/>
              </a:rPr>
              <a:t>những</a:t>
            </a:r>
            <a:r>
              <a:rPr lang="en-US" sz="2800" dirty="0">
                <a:solidFill>
                  <a:schemeClr val="bg1"/>
                </a:solidFill>
                <a:latin typeface="UTM Avo" panose="02040603050506020204" pitchFamily="18" charset="0"/>
              </a:rPr>
              <a:t> </a:t>
            </a:r>
            <a:r>
              <a:rPr lang="en-US" sz="2800" dirty="0" err="1">
                <a:solidFill>
                  <a:schemeClr val="bg1"/>
                </a:solidFill>
                <a:latin typeface="UTM Avo" panose="02040603050506020204" pitchFamily="18" charset="0"/>
              </a:rPr>
              <a:t>câu</a:t>
            </a:r>
            <a:r>
              <a:rPr lang="en-US" sz="2800" dirty="0">
                <a:solidFill>
                  <a:schemeClr val="bg1"/>
                </a:solidFill>
                <a:latin typeface="UTM Avo" panose="02040603050506020204" pitchFamily="18" charset="0"/>
              </a:rPr>
              <a:t> </a:t>
            </a:r>
            <a:r>
              <a:rPr lang="en-US" sz="2800" dirty="0" err="1">
                <a:solidFill>
                  <a:schemeClr val="bg1"/>
                </a:solidFill>
                <a:latin typeface="UTM Avo" panose="02040603050506020204" pitchFamily="18" charset="0"/>
              </a:rPr>
              <a:t>hỏi</a:t>
            </a:r>
            <a:r>
              <a:rPr lang="en-US" sz="2800" dirty="0">
                <a:solidFill>
                  <a:schemeClr val="bg1"/>
                </a:solidFill>
                <a:latin typeface="UTM Avo" panose="02040603050506020204" pitchFamily="18" charset="0"/>
              </a:rPr>
              <a:t> </a:t>
            </a:r>
            <a:r>
              <a:rPr lang="en-US" sz="2800" dirty="0" err="1">
                <a:solidFill>
                  <a:schemeClr val="bg1"/>
                </a:solidFill>
                <a:latin typeface="UTM Avo" panose="02040603050506020204" pitchFamily="18" charset="0"/>
              </a:rPr>
              <a:t>mà</a:t>
            </a:r>
            <a:r>
              <a:rPr lang="en-US" sz="2800" dirty="0">
                <a:solidFill>
                  <a:schemeClr val="bg1"/>
                </a:solidFill>
                <a:latin typeface="UTM Avo" panose="02040603050506020204" pitchFamily="18" charset="0"/>
              </a:rPr>
              <a:t> ta </a:t>
            </a:r>
            <a:r>
              <a:rPr lang="en-US" sz="2800" dirty="0" err="1">
                <a:solidFill>
                  <a:schemeClr val="bg1"/>
                </a:solidFill>
                <a:latin typeface="UTM Avo" panose="02040603050506020204" pitchFamily="18" charset="0"/>
              </a:rPr>
              <a:t>đưa</a:t>
            </a:r>
            <a:r>
              <a:rPr lang="en-US" sz="2800" dirty="0">
                <a:solidFill>
                  <a:schemeClr val="bg1"/>
                </a:solidFill>
                <a:latin typeface="UTM Avo" panose="02040603050506020204" pitchFamily="18" charset="0"/>
              </a:rPr>
              <a:t> ra.</a:t>
            </a:r>
          </a:p>
        </p:txBody>
      </p:sp>
      <p:pic>
        <p:nvPicPr>
          <p:cNvPr id="11" name="Picture 10">
            <a:extLst>
              <a:ext uri="{FF2B5EF4-FFF2-40B4-BE49-F238E27FC236}">
                <a16:creationId xmlns:a16="http://schemas.microsoft.com/office/drawing/2014/main" id="{86E9B9E3-A0DA-4C64-A3CA-9B52CC3EDF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5950" y="1061908"/>
            <a:ext cx="850900" cy="850900"/>
          </a:xfrm>
          <a:prstGeom prst="rect">
            <a:avLst/>
          </a:prstGeom>
        </p:spPr>
      </p:pic>
      <p:pic>
        <p:nvPicPr>
          <p:cNvPr id="12" name="Picture 11">
            <a:extLst>
              <a:ext uri="{FF2B5EF4-FFF2-40B4-BE49-F238E27FC236}">
                <a16:creationId xmlns:a16="http://schemas.microsoft.com/office/drawing/2014/main" id="{74F8AE84-55C4-454D-80FD-8BE889B317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6250" y="928710"/>
            <a:ext cx="850900" cy="850900"/>
          </a:xfrm>
          <a:prstGeom prst="rect">
            <a:avLst/>
          </a:prstGeom>
        </p:spPr>
      </p:pic>
      <p:pic>
        <p:nvPicPr>
          <p:cNvPr id="13" name="Picture 12">
            <a:extLst>
              <a:ext uri="{FF2B5EF4-FFF2-40B4-BE49-F238E27FC236}">
                <a16:creationId xmlns:a16="http://schemas.microsoft.com/office/drawing/2014/main" id="{B3DD2DDC-A21B-46D4-8855-5C8816F0C7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8230" y="793421"/>
            <a:ext cx="850900" cy="850900"/>
          </a:xfrm>
          <a:prstGeom prst="rect">
            <a:avLst/>
          </a:prstGeom>
        </p:spPr>
      </p:pic>
      <p:pic>
        <p:nvPicPr>
          <p:cNvPr id="14" name="Picture 13">
            <a:extLst>
              <a:ext uri="{FF2B5EF4-FFF2-40B4-BE49-F238E27FC236}">
                <a16:creationId xmlns:a16="http://schemas.microsoft.com/office/drawing/2014/main" id="{424FB8A9-908B-4519-92E1-BBD050D8B9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3077" y="2478300"/>
            <a:ext cx="850900" cy="850900"/>
          </a:xfrm>
          <a:prstGeom prst="rect">
            <a:avLst/>
          </a:prstGeom>
        </p:spPr>
      </p:pic>
      <p:pic>
        <p:nvPicPr>
          <p:cNvPr id="15" name="Picture 14">
            <a:extLst>
              <a:ext uri="{FF2B5EF4-FFF2-40B4-BE49-F238E27FC236}">
                <a16:creationId xmlns:a16="http://schemas.microsoft.com/office/drawing/2014/main" id="{12C93B03-4ABF-412C-AB9F-FA96CF7C23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2653" y="2949034"/>
            <a:ext cx="850900" cy="850900"/>
          </a:xfrm>
          <a:prstGeom prst="rect">
            <a:avLst/>
          </a:prstGeom>
        </p:spPr>
      </p:pic>
      <p:pic>
        <p:nvPicPr>
          <p:cNvPr id="16" name="Picture 15">
            <a:extLst>
              <a:ext uri="{FF2B5EF4-FFF2-40B4-BE49-F238E27FC236}">
                <a16:creationId xmlns:a16="http://schemas.microsoft.com/office/drawing/2014/main" id="{81846E88-A0A4-49B0-A64E-AF5B84332C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32956" y="5275441"/>
            <a:ext cx="730250" cy="1020202"/>
          </a:xfrm>
          <a:prstGeom prst="rect">
            <a:avLst/>
          </a:prstGeom>
        </p:spPr>
      </p:pic>
      <p:pic>
        <p:nvPicPr>
          <p:cNvPr id="17" name="Picture 16">
            <a:extLst>
              <a:ext uri="{FF2B5EF4-FFF2-40B4-BE49-F238E27FC236}">
                <a16:creationId xmlns:a16="http://schemas.microsoft.com/office/drawing/2014/main" id="{4A92BE30-AB77-40C7-8FC2-5C2BC71B52F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21235" y="2903750"/>
            <a:ext cx="2679717" cy="3391893"/>
          </a:xfrm>
          <a:prstGeom prst="rect">
            <a:avLst/>
          </a:prstGeom>
        </p:spPr>
      </p:pic>
    </p:spTree>
    <p:extLst>
      <p:ext uri="{BB962C8B-B14F-4D97-AF65-F5344CB8AC3E}">
        <p14:creationId xmlns:p14="http://schemas.microsoft.com/office/powerpoint/2010/main" val="22487413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huyen canh.wav"/>
                                        </p:tgtEl>
                                      </p:cMediaNode>
                                    </p:audio>
                                  </p:subTnLst>
                                </p:cTn>
                              </p:par>
                              <p:par>
                                <p:cTn id="10" presetID="35" presetClass="emph" presetSubtype="0" repeatCount="10000" fill="hold" nodeType="withEffect">
                                  <p:stCondLst>
                                    <p:cond delay="0"/>
                                  </p:stCondLst>
                                  <p:childTnLst>
                                    <p:anim calcmode="discrete" valueType="str">
                                      <p:cBhvr>
                                        <p:cTn id="11" dur="500" fill="hold"/>
                                        <p:tgtEl>
                                          <p:spTgt spid="6"/>
                                        </p:tgtEl>
                                        <p:attrNameLst>
                                          <p:attrName>style.visibility</p:attrName>
                                        </p:attrNameLst>
                                      </p:cBhvr>
                                      <p:tavLst>
                                        <p:tav tm="0">
                                          <p:val>
                                            <p:strVal val="hidden"/>
                                          </p:val>
                                        </p:tav>
                                        <p:tav tm="50000">
                                          <p:val>
                                            <p:strVal val="visible"/>
                                          </p:val>
                                        </p:tav>
                                      </p:tavLst>
                                    </p:anim>
                                  </p:childTnLst>
                                </p:cTn>
                              </p:par>
                            </p:childTnLst>
                          </p:cTn>
                        </p:par>
                        <p:par>
                          <p:cTn id="12" fill="hold">
                            <p:stCondLst>
                              <p:cond delay="5000"/>
                            </p:stCondLst>
                            <p:childTnLst>
                              <p:par>
                                <p:cTn id="13" presetID="50" presetClass="entr" presetSubtype="0" decel="10000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3"/>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2" name="chuyen canh.wav"/>
                                        </p:tgtEl>
                                      </p:cMediaNode>
                                    </p:audio>
                                  </p:sub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7"/>
                                        </p:tgtEl>
                                        <p:attrNameLst>
                                          <p:attrName>r</p:attrName>
                                        </p:attrNameLst>
                                      </p:cBhvr>
                                    </p:animRot>
                                    <p:animRot by="-240000">
                                      <p:cBhvr>
                                        <p:cTn id="20" dur="200" fill="hold">
                                          <p:stCondLst>
                                            <p:cond delay="200"/>
                                          </p:stCondLst>
                                        </p:cTn>
                                        <p:tgtEl>
                                          <p:spTgt spid="17"/>
                                        </p:tgtEl>
                                        <p:attrNameLst>
                                          <p:attrName>r</p:attrName>
                                        </p:attrNameLst>
                                      </p:cBhvr>
                                    </p:animRot>
                                    <p:animRot by="240000">
                                      <p:cBhvr>
                                        <p:cTn id="21" dur="200" fill="hold">
                                          <p:stCondLst>
                                            <p:cond delay="400"/>
                                          </p:stCondLst>
                                        </p:cTn>
                                        <p:tgtEl>
                                          <p:spTgt spid="17"/>
                                        </p:tgtEl>
                                        <p:attrNameLst>
                                          <p:attrName>r</p:attrName>
                                        </p:attrNameLst>
                                      </p:cBhvr>
                                    </p:animRot>
                                    <p:animRot by="-240000">
                                      <p:cBhvr>
                                        <p:cTn id="22" dur="200" fill="hold">
                                          <p:stCondLst>
                                            <p:cond delay="600"/>
                                          </p:stCondLst>
                                        </p:cTn>
                                        <p:tgtEl>
                                          <p:spTgt spid="17"/>
                                        </p:tgtEl>
                                        <p:attrNameLst>
                                          <p:attrName>r</p:attrName>
                                        </p:attrNameLst>
                                      </p:cBhvr>
                                    </p:animRot>
                                    <p:animRot by="120000">
                                      <p:cBhvr>
                                        <p:cTn id="23"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54BE74-5344-4076-B2D1-CA5DBBCA3D40}"/>
              </a:ext>
            </a:extLst>
          </p:cNvPr>
          <p:cNvPicPr>
            <a:picLocks noChangeAspect="1"/>
          </p:cNvPicPr>
          <p:nvPr/>
        </p:nvPicPr>
        <p:blipFill rotWithShape="1">
          <a:blip r:embed="rId7"/>
          <a:srcRect b="6669"/>
          <a:stretch/>
        </p:blipFill>
        <p:spPr>
          <a:xfrm>
            <a:off x="0" y="3174"/>
            <a:ext cx="12192000" cy="6435725"/>
          </a:xfrm>
          <a:prstGeom prst="rect">
            <a:avLst/>
          </a:prstGeom>
        </p:spPr>
      </p:pic>
      <p:pic>
        <p:nvPicPr>
          <p:cNvPr id="18" name="Picture 17">
            <a:extLst>
              <a:ext uri="{FF2B5EF4-FFF2-40B4-BE49-F238E27FC236}">
                <a16:creationId xmlns:a16="http://schemas.microsoft.com/office/drawing/2014/main" id="{2F02E79F-FCAD-443D-80E5-7B2A70F6AA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2111" y="51649"/>
            <a:ext cx="1335300" cy="1335300"/>
          </a:xfrm>
          <a:prstGeom prst="rect">
            <a:avLst/>
          </a:prstGeom>
        </p:spPr>
      </p:pic>
      <p:pic>
        <p:nvPicPr>
          <p:cNvPr id="19" name="Picture 18">
            <a:extLst>
              <a:ext uri="{FF2B5EF4-FFF2-40B4-BE49-F238E27FC236}">
                <a16:creationId xmlns:a16="http://schemas.microsoft.com/office/drawing/2014/main" id="{63BC6D30-B0B0-4D9C-A668-D715CBD5DA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4806" y="4990585"/>
            <a:ext cx="730250" cy="1020202"/>
          </a:xfrm>
          <a:prstGeom prst="rect">
            <a:avLst/>
          </a:prstGeom>
        </p:spPr>
      </p:pic>
      <p:pic>
        <p:nvPicPr>
          <p:cNvPr id="20" name="Picture 19">
            <a:extLst>
              <a:ext uri="{FF2B5EF4-FFF2-40B4-BE49-F238E27FC236}">
                <a16:creationId xmlns:a16="http://schemas.microsoft.com/office/drawing/2014/main" id="{207D102C-A30E-447E-9970-2046ADDED17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22972" y="1783004"/>
            <a:ext cx="460581" cy="373644"/>
          </a:xfrm>
          <a:prstGeom prst="rect">
            <a:avLst/>
          </a:prstGeom>
        </p:spPr>
      </p:pic>
      <p:sp>
        <p:nvSpPr>
          <p:cNvPr id="21" name="1a">
            <a:extLst>
              <a:ext uri="{FF2B5EF4-FFF2-40B4-BE49-F238E27FC236}">
                <a16:creationId xmlns:a16="http://schemas.microsoft.com/office/drawing/2014/main" id="{C9EF7C06-EEB3-44BC-8226-BAD87142929A}"/>
              </a:ext>
            </a:extLst>
          </p:cNvPr>
          <p:cNvSpPr/>
          <p:nvPr/>
        </p:nvSpPr>
        <p:spPr>
          <a:xfrm>
            <a:off x="6902548" y="277051"/>
            <a:ext cx="5289452" cy="2271332"/>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rgbClr val="FFFF00"/>
                </a:solidFill>
                <a:latin typeface="Calibri" panose="020F0502020204030204"/>
              </a:rPr>
              <a:t>  </a:t>
            </a:r>
            <a:r>
              <a:rPr kumimoji="0" lang="en-US" sz="2800" b="0" i="0" u="none" strike="noStrike" kern="1200" cap="none" spc="0" normalizeH="0" baseline="0" noProof="0">
                <a:ln>
                  <a:noFill/>
                </a:ln>
                <a:solidFill>
                  <a:srgbClr val="FFFF00"/>
                </a:solidFill>
                <a:effectLst/>
                <a:uLnTx/>
                <a:uFillTx/>
                <a:latin typeface="UTM avo (Body)"/>
                <a:cs typeface="Arial" panose="020B0604020202020204" pitchFamily="34" charset="0"/>
              </a:rPr>
              <a:t>Bánh</a:t>
            </a:r>
            <a:r>
              <a:rPr kumimoji="0" lang="en-US" sz="2800" b="0" i="0" u="none" strike="noStrike" kern="1200" cap="none" spc="0" normalizeH="0" noProof="0">
                <a:ln>
                  <a:noFill/>
                </a:ln>
                <a:solidFill>
                  <a:srgbClr val="FFFF00"/>
                </a:solidFill>
                <a:effectLst/>
                <a:uLnTx/>
                <a:uFillTx/>
                <a:latin typeface="UTM avo (Body)"/>
                <a:cs typeface="Arial" panose="020B0604020202020204" pitchFamily="34" charset="0"/>
              </a:rPr>
              <a:t> gì bột lại bọc trong bao ngoài</a:t>
            </a:r>
            <a:r>
              <a:rPr lang="en-US" sz="2800" kern="1200">
                <a:solidFill>
                  <a:srgbClr val="FFFF00"/>
                </a:solidFill>
                <a:latin typeface="UTM avo (Body)"/>
                <a:cs typeface="Arial" panose="020B0604020202020204" pitchFamily="34" charset="0"/>
              </a:rPr>
              <a:t>?</a:t>
            </a:r>
            <a:endParaRPr kumimoji="0" lang="en-US" sz="2800" b="0" i="0" u="none" strike="noStrike" kern="1200" cap="none" spc="0" normalizeH="0" baseline="0" noProof="0" dirty="0">
              <a:ln>
                <a:noFill/>
              </a:ln>
              <a:solidFill>
                <a:srgbClr val="FFFF00"/>
              </a:solidFill>
              <a:effectLst/>
              <a:uLnTx/>
              <a:uFillTx/>
              <a:latin typeface="UTM avo (Body)"/>
              <a:cs typeface="Arial" panose="020B0604020202020204" pitchFamily="34" charset="0"/>
            </a:endParaRPr>
          </a:p>
        </p:txBody>
      </p:sp>
      <p:sp>
        <p:nvSpPr>
          <p:cNvPr id="22" name="1b">
            <a:extLst>
              <a:ext uri="{FF2B5EF4-FFF2-40B4-BE49-F238E27FC236}">
                <a16:creationId xmlns:a16="http://schemas.microsoft.com/office/drawing/2014/main" id="{F610BD5A-DF48-48F2-9710-99FF798DAFB1}"/>
              </a:ext>
            </a:extLst>
          </p:cNvPr>
          <p:cNvSpPr/>
          <p:nvPr/>
        </p:nvSpPr>
        <p:spPr>
          <a:xfrm>
            <a:off x="7287283" y="2791852"/>
            <a:ext cx="4318143" cy="1268389"/>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FF00"/>
                </a:solidFill>
                <a:latin typeface="UTM Avo" panose="02040603050506020204" pitchFamily="18" charset="0"/>
                <a:cs typeface="Arial" panose="020B0604020202020204" pitchFamily="34" charset="0"/>
              </a:rPr>
              <a:t>Bánh bao</a:t>
            </a:r>
            <a:r>
              <a:rPr kumimoji="0" lang="en-US" sz="3200" b="1" i="0" u="none" strike="noStrike" kern="1200" cap="none" spc="0" normalizeH="0" baseline="0" noProof="0">
                <a:ln>
                  <a:noFill/>
                </a:ln>
                <a:solidFill>
                  <a:srgbClr val="FFFF00"/>
                </a:solidFill>
                <a:effectLst/>
                <a:uLnTx/>
                <a:uFillTx/>
                <a:latin typeface="UTM Avo" panose="02040603050506020204" pitchFamily="18" charset="0"/>
                <a:cs typeface="Arial" panose="020B0604020202020204" pitchFamily="34" charset="0"/>
              </a:rPr>
              <a:t> </a:t>
            </a:r>
            <a:endParaRPr kumimoji="0" lang="en-US" sz="3200" b="1" i="0" u="none" strike="noStrike" kern="1200" cap="none" spc="0" normalizeH="0" baseline="0" noProof="0" dirty="0">
              <a:ln>
                <a:noFill/>
              </a:ln>
              <a:solidFill>
                <a:srgbClr val="FFFF00"/>
              </a:solidFill>
              <a:effectLst/>
              <a:uLnTx/>
              <a:uFillTx/>
              <a:latin typeface="UTM Avo" panose="02040603050506020204" pitchFamily="18" charset="0"/>
              <a:cs typeface="Arial" panose="020B0604020202020204" pitchFamily="34" charset="0"/>
            </a:endParaRPr>
          </a:p>
        </p:txBody>
      </p:sp>
      <p:sp>
        <p:nvSpPr>
          <p:cNvPr id="23" name="dapan">
            <a:extLst>
              <a:ext uri="{FF2B5EF4-FFF2-40B4-BE49-F238E27FC236}">
                <a16:creationId xmlns:a16="http://schemas.microsoft.com/office/drawing/2014/main" id="{4000B332-60E2-42A6-BE7B-342D7316C5DB}"/>
              </a:ext>
            </a:extLst>
          </p:cNvPr>
          <p:cNvSpPr/>
          <p:nvPr/>
        </p:nvSpPr>
        <p:spPr>
          <a:xfrm>
            <a:off x="10989266" y="5609373"/>
            <a:ext cx="802827" cy="802827"/>
          </a:xfrm>
          <a:prstGeom prst="flowChartExtract">
            <a:avLst/>
          </a:prstGeom>
          <a:solidFill>
            <a:srgbClr val="CC00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xoa">
            <a:extLst>
              <a:ext uri="{FF2B5EF4-FFF2-40B4-BE49-F238E27FC236}">
                <a16:creationId xmlns:a16="http://schemas.microsoft.com/office/drawing/2014/main" id="{37700E80-C5C7-4C46-98B1-9B9CC9402BE5}"/>
              </a:ext>
            </a:extLst>
          </p:cNvPr>
          <p:cNvSpPr/>
          <p:nvPr/>
        </p:nvSpPr>
        <p:spPr>
          <a:xfrm flipV="1">
            <a:off x="10186439" y="5615324"/>
            <a:ext cx="802827" cy="802827"/>
          </a:xfrm>
          <a:prstGeom prst="flowChartExtra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EAT">
            <a:hlinkClick r:id="" action="ppaction://media"/>
            <a:extLst>
              <a:ext uri="{FF2B5EF4-FFF2-40B4-BE49-F238E27FC236}">
                <a16:creationId xmlns:a16="http://schemas.microsoft.com/office/drawing/2014/main" id="{8BF1AB10-16E0-4601-99FA-1692105BDAD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416631" y="6248400"/>
            <a:ext cx="609600" cy="609600"/>
          </a:xfrm>
          <a:prstGeom prst="rect">
            <a:avLst/>
          </a:prstGeom>
        </p:spPr>
      </p:pic>
      <p:sp>
        <p:nvSpPr>
          <p:cNvPr id="27" name="2b">
            <a:extLst>
              <a:ext uri="{FF2B5EF4-FFF2-40B4-BE49-F238E27FC236}">
                <a16:creationId xmlns:a16="http://schemas.microsoft.com/office/drawing/2014/main" id="{C2ACA248-7207-4464-893C-C4CFA7AEEC70}"/>
              </a:ext>
            </a:extLst>
          </p:cNvPr>
          <p:cNvSpPr/>
          <p:nvPr/>
        </p:nvSpPr>
        <p:spPr>
          <a:xfrm>
            <a:off x="7311024" y="2824014"/>
            <a:ext cx="4247532" cy="1222996"/>
          </a:xfrm>
          <a:prstGeom prst="rect">
            <a:avLst/>
          </a:prstGeom>
          <a:solidFill>
            <a:srgbClr val="FF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UTM avo (Body)"/>
                <a:cs typeface="Arial" panose="020B0604020202020204" pitchFamily="34" charset="0"/>
              </a:rPr>
              <a:t>Bánh chưng</a:t>
            </a:r>
            <a:endParaRPr kumimoji="0" lang="en-US" sz="3200" b="1" i="0" u="none" strike="noStrike" kern="1200" cap="none" spc="0" normalizeH="0" baseline="0" noProof="0" dirty="0">
              <a:ln>
                <a:noFill/>
              </a:ln>
              <a:solidFill>
                <a:prstClr val="white"/>
              </a:solidFill>
              <a:effectLst/>
              <a:uLnTx/>
              <a:uFillTx/>
              <a:latin typeface="UTM avo (Body)"/>
              <a:cs typeface="Arial" panose="020B0604020202020204" pitchFamily="34" charset="0"/>
            </a:endParaRPr>
          </a:p>
        </p:txBody>
      </p:sp>
      <p:sp>
        <p:nvSpPr>
          <p:cNvPr id="28" name="dapan">
            <a:extLst>
              <a:ext uri="{FF2B5EF4-FFF2-40B4-BE49-F238E27FC236}">
                <a16:creationId xmlns:a16="http://schemas.microsoft.com/office/drawing/2014/main" id="{6D26CD0B-D93A-480A-9359-43AE4F9E878C}"/>
              </a:ext>
            </a:extLst>
          </p:cNvPr>
          <p:cNvSpPr/>
          <p:nvPr/>
        </p:nvSpPr>
        <p:spPr>
          <a:xfrm>
            <a:off x="10989266" y="5609373"/>
            <a:ext cx="802827" cy="802827"/>
          </a:xfrm>
          <a:prstGeom prst="flowChartExtract">
            <a:avLst/>
          </a:prstGeom>
          <a:solidFill>
            <a:srgbClr val="CC00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xoa">
            <a:extLst>
              <a:ext uri="{FF2B5EF4-FFF2-40B4-BE49-F238E27FC236}">
                <a16:creationId xmlns:a16="http://schemas.microsoft.com/office/drawing/2014/main" id="{5AE1ED1C-904C-4AD2-ACE4-63BBE7DFEA9B}"/>
              </a:ext>
            </a:extLst>
          </p:cNvPr>
          <p:cNvSpPr/>
          <p:nvPr/>
        </p:nvSpPr>
        <p:spPr>
          <a:xfrm flipV="1">
            <a:off x="10186439" y="5615324"/>
            <a:ext cx="802827" cy="802827"/>
          </a:xfrm>
          <a:prstGeom prst="flowChartExtra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3b">
            <a:extLst>
              <a:ext uri="{FF2B5EF4-FFF2-40B4-BE49-F238E27FC236}">
                <a16:creationId xmlns:a16="http://schemas.microsoft.com/office/drawing/2014/main" id="{5D6AEF20-8FAC-476E-AD00-0D070B5F308C}"/>
              </a:ext>
            </a:extLst>
          </p:cNvPr>
          <p:cNvSpPr/>
          <p:nvPr/>
        </p:nvSpPr>
        <p:spPr>
          <a:xfrm>
            <a:off x="7311024" y="2878649"/>
            <a:ext cx="4326932" cy="104550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UTM Avo" panose="02040603050506020204" pitchFamily="18" charset="0"/>
                <a:cs typeface="Arial" panose="020B0604020202020204" pitchFamily="34" charset="0"/>
              </a:rPr>
              <a:t>Bánh bèo</a:t>
            </a:r>
            <a:endParaRPr kumimoji="0" lang="en-US" sz="3200" b="1" i="0" u="none" strike="noStrike" kern="1200" cap="none" spc="0" normalizeH="0" baseline="0" noProof="0" dirty="0">
              <a:ln>
                <a:noFill/>
              </a:ln>
              <a:solidFill>
                <a:srgbClr val="002060"/>
              </a:solidFill>
              <a:effectLst/>
              <a:uLnTx/>
              <a:uFillTx/>
              <a:latin typeface="UTM Avo" panose="02040603050506020204" pitchFamily="18" charset="0"/>
              <a:cs typeface="Arial" panose="020B0604020202020204" pitchFamily="34" charset="0"/>
            </a:endParaRPr>
          </a:p>
        </p:txBody>
      </p:sp>
      <p:pic>
        <p:nvPicPr>
          <p:cNvPr id="32" name="khe3a">
            <a:extLst>
              <a:ext uri="{FF2B5EF4-FFF2-40B4-BE49-F238E27FC236}">
                <a16:creationId xmlns:a16="http://schemas.microsoft.com/office/drawing/2014/main" id="{E243CD9F-FB22-4829-91D0-946EBFBB1D5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61521" y="2480459"/>
            <a:ext cx="534012" cy="847453"/>
          </a:xfrm>
          <a:prstGeom prst="rect">
            <a:avLst/>
          </a:prstGeom>
        </p:spPr>
      </p:pic>
      <p:sp>
        <p:nvSpPr>
          <p:cNvPr id="33" name="dapan">
            <a:extLst>
              <a:ext uri="{FF2B5EF4-FFF2-40B4-BE49-F238E27FC236}">
                <a16:creationId xmlns:a16="http://schemas.microsoft.com/office/drawing/2014/main" id="{F2745D21-C4F6-4D65-9DE3-931A28823363}"/>
              </a:ext>
            </a:extLst>
          </p:cNvPr>
          <p:cNvSpPr/>
          <p:nvPr/>
        </p:nvSpPr>
        <p:spPr>
          <a:xfrm>
            <a:off x="10989266" y="5609373"/>
            <a:ext cx="802827" cy="802827"/>
          </a:xfrm>
          <a:prstGeom prst="flowChartExtract">
            <a:avLst/>
          </a:prstGeom>
          <a:solidFill>
            <a:srgbClr val="CC00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khe3b">
            <a:extLst>
              <a:ext uri="{FF2B5EF4-FFF2-40B4-BE49-F238E27FC236}">
                <a16:creationId xmlns:a16="http://schemas.microsoft.com/office/drawing/2014/main" id="{538904D5-D2AD-46E8-A74C-E79EE0396B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61521" y="2480459"/>
            <a:ext cx="534012" cy="847453"/>
          </a:xfrm>
          <a:prstGeom prst="rect">
            <a:avLst/>
          </a:prstGeom>
        </p:spPr>
      </p:pic>
      <p:sp>
        <p:nvSpPr>
          <p:cNvPr id="35" name="xoa">
            <a:extLst>
              <a:ext uri="{FF2B5EF4-FFF2-40B4-BE49-F238E27FC236}">
                <a16:creationId xmlns:a16="http://schemas.microsoft.com/office/drawing/2014/main" id="{4CC8A5F0-EF2C-48D2-B656-F8C1C1DE9B9F}"/>
              </a:ext>
            </a:extLst>
          </p:cNvPr>
          <p:cNvSpPr/>
          <p:nvPr/>
        </p:nvSpPr>
        <p:spPr>
          <a:xfrm flipV="1">
            <a:off x="10186439" y="5615324"/>
            <a:ext cx="802827" cy="802827"/>
          </a:xfrm>
          <a:prstGeom prst="flowChartExtra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4b">
            <a:extLst>
              <a:ext uri="{FF2B5EF4-FFF2-40B4-BE49-F238E27FC236}">
                <a16:creationId xmlns:a16="http://schemas.microsoft.com/office/drawing/2014/main" id="{92F270D8-6AB4-4A2E-B684-834219173A95}"/>
              </a:ext>
            </a:extLst>
          </p:cNvPr>
          <p:cNvSpPr/>
          <p:nvPr/>
        </p:nvSpPr>
        <p:spPr>
          <a:xfrm>
            <a:off x="7344894" y="2890396"/>
            <a:ext cx="4247532" cy="1052475"/>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prstClr val="white"/>
                </a:solidFill>
                <a:latin typeface="UTM Avo" panose="02040603050506020204" pitchFamily="18" charset="0"/>
                <a:cs typeface="Arial" panose="020B0604020202020204" pitchFamily="34" charset="0"/>
              </a:rPr>
              <a:t>Bánh ít</a:t>
            </a:r>
            <a:endParaRPr lang="en-US" sz="3200" b="1" dirty="0">
              <a:solidFill>
                <a:prstClr val="white"/>
              </a:solidFill>
              <a:latin typeface="UTM Avo" panose="02040603050506020204" pitchFamily="18" charset="0"/>
              <a:cs typeface="Arial" panose="020B0604020202020204" pitchFamily="34" charset="0"/>
            </a:endParaRPr>
          </a:p>
        </p:txBody>
      </p:sp>
      <p:sp>
        <p:nvSpPr>
          <p:cNvPr id="38" name="dapan">
            <a:extLst>
              <a:ext uri="{FF2B5EF4-FFF2-40B4-BE49-F238E27FC236}">
                <a16:creationId xmlns:a16="http://schemas.microsoft.com/office/drawing/2014/main" id="{F8CA0C16-1D48-41BF-AEF9-5EBA449071E8}"/>
              </a:ext>
            </a:extLst>
          </p:cNvPr>
          <p:cNvSpPr/>
          <p:nvPr/>
        </p:nvSpPr>
        <p:spPr>
          <a:xfrm>
            <a:off x="10989266" y="5609373"/>
            <a:ext cx="802827" cy="802827"/>
          </a:xfrm>
          <a:prstGeom prst="flowChartExtract">
            <a:avLst/>
          </a:prstGeom>
          <a:solidFill>
            <a:srgbClr val="CC00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xoa">
            <a:extLst>
              <a:ext uri="{FF2B5EF4-FFF2-40B4-BE49-F238E27FC236}">
                <a16:creationId xmlns:a16="http://schemas.microsoft.com/office/drawing/2014/main" id="{7FF6B496-BEF2-47D4-B496-D3597C0BB258}"/>
              </a:ext>
            </a:extLst>
          </p:cNvPr>
          <p:cNvSpPr/>
          <p:nvPr/>
        </p:nvSpPr>
        <p:spPr>
          <a:xfrm flipV="1">
            <a:off x="10186439" y="5615324"/>
            <a:ext cx="802827" cy="802827"/>
          </a:xfrm>
          <a:prstGeom prst="flowChartExtra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5b">
            <a:extLst>
              <a:ext uri="{FF2B5EF4-FFF2-40B4-BE49-F238E27FC236}">
                <a16:creationId xmlns:a16="http://schemas.microsoft.com/office/drawing/2014/main" id="{C3F819F2-13E4-461E-B13C-644AFB243F58}"/>
              </a:ext>
            </a:extLst>
          </p:cNvPr>
          <p:cNvSpPr/>
          <p:nvPr/>
        </p:nvSpPr>
        <p:spPr>
          <a:xfrm>
            <a:off x="7373061" y="2851251"/>
            <a:ext cx="4281882" cy="1038940"/>
          </a:xfrm>
          <a:prstGeom prst="rect">
            <a:avLst/>
          </a:prstGeom>
          <a:solidFill>
            <a:srgbClr val="FF6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UTM Avo" panose="02040603050506020204" pitchFamily="18" charset="0"/>
                <a:cs typeface="Arial" panose="020B0604020202020204" pitchFamily="34" charset="0"/>
              </a:rPr>
              <a:t>Bánh ú</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Arial" panose="020B0604020202020204" pitchFamily="34" charset="0"/>
            </a:endParaRPr>
          </a:p>
        </p:txBody>
      </p:sp>
      <p:pic>
        <p:nvPicPr>
          <p:cNvPr id="42" name="khe5a">
            <a:extLst>
              <a:ext uri="{FF2B5EF4-FFF2-40B4-BE49-F238E27FC236}">
                <a16:creationId xmlns:a16="http://schemas.microsoft.com/office/drawing/2014/main" id="{5A5382DF-C321-49D3-8717-91DB07A9C5B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95435" y="2932318"/>
            <a:ext cx="528207" cy="841649"/>
          </a:xfrm>
          <a:prstGeom prst="rect">
            <a:avLst/>
          </a:prstGeom>
        </p:spPr>
      </p:pic>
      <p:sp>
        <p:nvSpPr>
          <p:cNvPr id="43" name="dapan">
            <a:extLst>
              <a:ext uri="{FF2B5EF4-FFF2-40B4-BE49-F238E27FC236}">
                <a16:creationId xmlns:a16="http://schemas.microsoft.com/office/drawing/2014/main" id="{4D04EBD1-EA75-4AF1-BE6D-38D799A097A7}"/>
              </a:ext>
            </a:extLst>
          </p:cNvPr>
          <p:cNvSpPr/>
          <p:nvPr/>
        </p:nvSpPr>
        <p:spPr>
          <a:xfrm>
            <a:off x="10989266" y="5609373"/>
            <a:ext cx="802827" cy="802827"/>
          </a:xfrm>
          <a:prstGeom prst="flowChartExtract">
            <a:avLst/>
          </a:prstGeom>
          <a:solidFill>
            <a:srgbClr val="CC00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khe5b">
            <a:extLst>
              <a:ext uri="{FF2B5EF4-FFF2-40B4-BE49-F238E27FC236}">
                <a16:creationId xmlns:a16="http://schemas.microsoft.com/office/drawing/2014/main" id="{8B74216F-5BF5-49A4-96A2-D5B8CCD5B2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95435" y="2932318"/>
            <a:ext cx="528207" cy="841649"/>
          </a:xfrm>
          <a:prstGeom prst="rect">
            <a:avLst/>
          </a:prstGeom>
        </p:spPr>
      </p:pic>
      <p:sp>
        <p:nvSpPr>
          <p:cNvPr id="45" name="xoa">
            <a:extLst>
              <a:ext uri="{FF2B5EF4-FFF2-40B4-BE49-F238E27FC236}">
                <a16:creationId xmlns:a16="http://schemas.microsoft.com/office/drawing/2014/main" id="{66905240-CC47-4D5E-9A73-E14E28F335C5}"/>
              </a:ext>
            </a:extLst>
          </p:cNvPr>
          <p:cNvSpPr/>
          <p:nvPr/>
        </p:nvSpPr>
        <p:spPr>
          <a:xfrm flipV="1">
            <a:off x="10186439" y="5615324"/>
            <a:ext cx="802827" cy="802827"/>
          </a:xfrm>
          <a:prstGeom prst="flowChartExtra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khe1a">
            <a:extLst>
              <a:ext uri="{FF2B5EF4-FFF2-40B4-BE49-F238E27FC236}">
                <a16:creationId xmlns:a16="http://schemas.microsoft.com/office/drawing/2014/main" id="{EAAE6097-6BA6-46C7-A197-728D9684143D}"/>
              </a:ext>
            </a:extLst>
          </p:cNvPr>
          <p:cNvPicPr>
            <a:picLocks noChangeAspect="1"/>
          </p:cNvPicPr>
          <p:nvPr/>
        </p:nvPicPr>
        <p:blipFill rotWithShape="1">
          <a:blip r:embed="rId14">
            <a:extLst>
              <a:ext uri="{28A0092B-C50C-407E-A947-70E740481C1C}">
                <a14:useLocalDpi xmlns:a14="http://schemas.microsoft.com/office/drawing/2010/main" val="0"/>
              </a:ext>
            </a:extLst>
          </a:blip>
          <a:srcRect l="18641" t="3111" r="18355" b="17587"/>
          <a:stretch/>
        </p:blipFill>
        <p:spPr>
          <a:xfrm>
            <a:off x="956763" y="1061908"/>
            <a:ext cx="549275" cy="850900"/>
          </a:xfrm>
          <a:prstGeom prst="rect">
            <a:avLst/>
          </a:prstGeom>
        </p:spPr>
      </p:pic>
      <p:pic>
        <p:nvPicPr>
          <p:cNvPr id="47" name="khe1b">
            <a:extLst>
              <a:ext uri="{FF2B5EF4-FFF2-40B4-BE49-F238E27FC236}">
                <a16:creationId xmlns:a16="http://schemas.microsoft.com/office/drawing/2014/main" id="{D96542A9-0DE0-45EE-B94F-B9C613BC8058}"/>
              </a:ext>
            </a:extLst>
          </p:cNvPr>
          <p:cNvPicPr>
            <a:picLocks noChangeAspect="1"/>
          </p:cNvPicPr>
          <p:nvPr/>
        </p:nvPicPr>
        <p:blipFill rotWithShape="1">
          <a:blip r:embed="rId14">
            <a:extLst>
              <a:ext uri="{28A0092B-C50C-407E-A947-70E740481C1C}">
                <a14:useLocalDpi xmlns:a14="http://schemas.microsoft.com/office/drawing/2010/main" val="0"/>
              </a:ext>
            </a:extLst>
          </a:blip>
          <a:srcRect l="18641" t="3111" r="18355" b="17587"/>
          <a:stretch/>
        </p:blipFill>
        <p:spPr>
          <a:xfrm>
            <a:off x="956763" y="1061908"/>
            <a:ext cx="549275" cy="850900"/>
          </a:xfrm>
          <a:prstGeom prst="rect">
            <a:avLst/>
          </a:prstGeom>
        </p:spPr>
      </p:pic>
      <p:pic>
        <p:nvPicPr>
          <p:cNvPr id="48" name="khe2a">
            <a:extLst>
              <a:ext uri="{FF2B5EF4-FFF2-40B4-BE49-F238E27FC236}">
                <a16:creationId xmlns:a16="http://schemas.microsoft.com/office/drawing/2014/main" id="{55F9BFBF-AE14-478F-8EB8-E0F5FD1AAF6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64694" y="928710"/>
            <a:ext cx="534012" cy="850900"/>
          </a:xfrm>
          <a:prstGeom prst="rect">
            <a:avLst/>
          </a:prstGeom>
        </p:spPr>
      </p:pic>
      <p:pic>
        <p:nvPicPr>
          <p:cNvPr id="49" name="khe2b">
            <a:extLst>
              <a:ext uri="{FF2B5EF4-FFF2-40B4-BE49-F238E27FC236}">
                <a16:creationId xmlns:a16="http://schemas.microsoft.com/office/drawing/2014/main" id="{54B6C1CF-4685-44DF-AA06-1556721A104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64694" y="928710"/>
            <a:ext cx="534012" cy="850900"/>
          </a:xfrm>
          <a:prstGeom prst="rect">
            <a:avLst/>
          </a:prstGeom>
        </p:spPr>
      </p:pic>
      <p:pic>
        <p:nvPicPr>
          <p:cNvPr id="50" name="khe4a">
            <a:extLst>
              <a:ext uri="{FF2B5EF4-FFF2-40B4-BE49-F238E27FC236}">
                <a16:creationId xmlns:a16="http://schemas.microsoft.com/office/drawing/2014/main" id="{086C757E-618E-4D72-9515-F8513E08939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49577" y="793421"/>
            <a:ext cx="528207" cy="847453"/>
          </a:xfrm>
          <a:prstGeom prst="rect">
            <a:avLst/>
          </a:prstGeom>
        </p:spPr>
      </p:pic>
      <p:pic>
        <p:nvPicPr>
          <p:cNvPr id="51" name="khe4b">
            <a:extLst>
              <a:ext uri="{FF2B5EF4-FFF2-40B4-BE49-F238E27FC236}">
                <a16:creationId xmlns:a16="http://schemas.microsoft.com/office/drawing/2014/main" id="{AC010D71-1BC2-40E7-89CD-839B14FF45F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49577" y="793421"/>
            <a:ext cx="528207" cy="847453"/>
          </a:xfrm>
          <a:prstGeom prst="rect">
            <a:avLst/>
          </a:prstGeom>
        </p:spPr>
      </p:pic>
      <p:pic>
        <p:nvPicPr>
          <p:cNvPr id="52" name="Picture 51">
            <a:extLst>
              <a:ext uri="{FF2B5EF4-FFF2-40B4-BE49-F238E27FC236}">
                <a16:creationId xmlns:a16="http://schemas.microsoft.com/office/drawing/2014/main" id="{9C5CF1F3-17CD-4699-875D-79208DC9B94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199575" y="3652838"/>
            <a:ext cx="485341" cy="137732"/>
          </a:xfrm>
          <a:prstGeom prst="rect">
            <a:avLst/>
          </a:prstGeom>
        </p:spPr>
      </p:pic>
      <p:grpSp>
        <p:nvGrpSpPr>
          <p:cNvPr id="53" name="Group 52">
            <a:extLst>
              <a:ext uri="{FF2B5EF4-FFF2-40B4-BE49-F238E27FC236}">
                <a16:creationId xmlns:a16="http://schemas.microsoft.com/office/drawing/2014/main" id="{0F0098C2-C02B-4799-931A-1DB261E77D78}"/>
              </a:ext>
            </a:extLst>
          </p:cNvPr>
          <p:cNvGrpSpPr/>
          <p:nvPr/>
        </p:nvGrpSpPr>
        <p:grpSpPr>
          <a:xfrm>
            <a:off x="1975644" y="2810661"/>
            <a:ext cx="1736337" cy="1268389"/>
            <a:chOff x="1975644" y="2810661"/>
            <a:chExt cx="1736337" cy="1268389"/>
          </a:xfrm>
        </p:grpSpPr>
        <p:pic>
          <p:nvPicPr>
            <p:cNvPr id="54" name="Picture 53">
              <a:extLst>
                <a:ext uri="{FF2B5EF4-FFF2-40B4-BE49-F238E27FC236}">
                  <a16:creationId xmlns:a16="http://schemas.microsoft.com/office/drawing/2014/main" id="{33EC4D77-5358-4F85-8894-2FF3EBDE694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75644" y="2810661"/>
              <a:ext cx="1736337" cy="1268389"/>
            </a:xfrm>
            <a:prstGeom prst="rect">
              <a:avLst/>
            </a:prstGeom>
          </p:spPr>
        </p:pic>
        <p:pic>
          <p:nvPicPr>
            <p:cNvPr id="55" name="Picture 54">
              <a:extLst>
                <a:ext uri="{FF2B5EF4-FFF2-40B4-BE49-F238E27FC236}">
                  <a16:creationId xmlns:a16="http://schemas.microsoft.com/office/drawing/2014/main" id="{C1451BFA-0126-4E02-86C2-578455146AB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0710559">
              <a:off x="2535255" y="3384083"/>
              <a:ext cx="519889" cy="389917"/>
            </a:xfrm>
            <a:prstGeom prst="rect">
              <a:avLst/>
            </a:prstGeom>
          </p:spPr>
        </p:pic>
      </p:grpSp>
      <p:sp>
        <p:nvSpPr>
          <p:cNvPr id="26" name="2a">
            <a:extLst>
              <a:ext uri="{FF2B5EF4-FFF2-40B4-BE49-F238E27FC236}">
                <a16:creationId xmlns:a16="http://schemas.microsoft.com/office/drawing/2014/main" id="{7D5198BD-343A-4D29-8DBC-5CB930E45C83}"/>
              </a:ext>
            </a:extLst>
          </p:cNvPr>
          <p:cNvSpPr/>
          <p:nvPr/>
        </p:nvSpPr>
        <p:spPr>
          <a:xfrm>
            <a:off x="6323642" y="245183"/>
            <a:ext cx="5868358" cy="2271332"/>
          </a:xfrm>
          <a:prstGeom prst="rect">
            <a:avLst/>
          </a:prstGeom>
          <a:solidFill>
            <a:srgbClr val="FF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UTM avo (Body)"/>
              </a:rPr>
              <a:t>Mình vuông vức, áo xanh xanh</a:t>
            </a:r>
          </a:p>
          <a:p>
            <a:r>
              <a:rPr lang="en-US" sz="2400">
                <a:latin typeface="UTM avo (Body)"/>
              </a:rPr>
              <a:t>Da xanh, thịt trắng, đỗ hành ở trong?</a:t>
            </a:r>
          </a:p>
        </p:txBody>
      </p:sp>
      <p:sp>
        <p:nvSpPr>
          <p:cNvPr id="30" name="3a">
            <a:extLst>
              <a:ext uri="{FF2B5EF4-FFF2-40B4-BE49-F238E27FC236}">
                <a16:creationId xmlns:a16="http://schemas.microsoft.com/office/drawing/2014/main" id="{63C25264-AB3E-4020-A51B-29B30BB84D78}"/>
              </a:ext>
            </a:extLst>
          </p:cNvPr>
          <p:cNvSpPr/>
          <p:nvPr/>
        </p:nvSpPr>
        <p:spPr>
          <a:xfrm>
            <a:off x="6713708" y="185364"/>
            <a:ext cx="5465292" cy="2414799"/>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a:solidFill>
                  <a:schemeClr val="tx1"/>
                </a:solidFill>
                <a:latin typeface="UTM avo (Body)"/>
              </a:rPr>
              <a:t>Thoạt nghe tên tưởng rằng tôi</a:t>
            </a:r>
            <a:br>
              <a:rPr lang="vi-VN" sz="3600">
                <a:solidFill>
                  <a:schemeClr val="tx1"/>
                </a:solidFill>
                <a:latin typeface="UTM avo (Body)"/>
              </a:rPr>
            </a:br>
            <a:r>
              <a:rPr lang="vi-VN" sz="2400">
                <a:solidFill>
                  <a:schemeClr val="tx1"/>
                </a:solidFill>
                <a:latin typeface="UTM avo (Body)"/>
              </a:rPr>
              <a:t>Là loài xanh lá nổi trôi ao hồ?</a:t>
            </a:r>
            <a:endParaRPr kumimoji="0" lang="en-US" sz="3600" b="1" i="0" u="none" strike="noStrike" kern="1200" cap="none" spc="0" normalizeH="0" baseline="0" noProof="0" dirty="0">
              <a:ln>
                <a:noFill/>
              </a:ln>
              <a:solidFill>
                <a:schemeClr val="tx1"/>
              </a:solidFill>
              <a:effectLst/>
              <a:uLnTx/>
              <a:uFillTx/>
              <a:latin typeface="UTM avo (Body)"/>
              <a:cs typeface="Arial" panose="020B0604020202020204" pitchFamily="34" charset="0"/>
            </a:endParaRPr>
          </a:p>
        </p:txBody>
      </p:sp>
      <p:sp>
        <p:nvSpPr>
          <p:cNvPr id="36" name="4a">
            <a:extLst>
              <a:ext uri="{FF2B5EF4-FFF2-40B4-BE49-F238E27FC236}">
                <a16:creationId xmlns:a16="http://schemas.microsoft.com/office/drawing/2014/main" id="{DB3D2B51-A883-4C2C-AA66-2BDF924FB952}"/>
              </a:ext>
            </a:extLst>
          </p:cNvPr>
          <p:cNvSpPr/>
          <p:nvPr/>
        </p:nvSpPr>
        <p:spPr>
          <a:xfrm>
            <a:off x="6172595" y="546689"/>
            <a:ext cx="6320930" cy="152636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US" sz="3200" b="1">
                <a:solidFill>
                  <a:prstClr val="white"/>
                </a:solidFill>
                <a:latin typeface="UTM Avo" panose="02040603050506020204" pitchFamily="18" charset="0"/>
                <a:cs typeface="Arial" panose="020B0604020202020204" pitchFamily="34" charset="0"/>
              </a:rPr>
              <a:t>Bánh gì tên trái với nhiều?</a:t>
            </a:r>
            <a:endParaRPr kumimoji="0" lang="en-US" sz="3200" b="1" i="0" u="none" strike="noStrike" kern="1200" cap="none" spc="0" normalizeH="0" baseline="0" noProof="0" dirty="0">
              <a:ln>
                <a:noFill/>
              </a:ln>
              <a:solidFill>
                <a:prstClr val="white"/>
              </a:solidFill>
              <a:effectLst/>
              <a:uLnTx/>
              <a:uFillTx/>
              <a:latin typeface="UTM Avo" panose="02040603050506020204" pitchFamily="18" charset="0"/>
              <a:cs typeface="Arial" panose="020B0604020202020204" pitchFamily="34" charset="0"/>
            </a:endParaRPr>
          </a:p>
        </p:txBody>
      </p:sp>
      <p:sp>
        <p:nvSpPr>
          <p:cNvPr id="40" name="5a">
            <a:extLst>
              <a:ext uri="{FF2B5EF4-FFF2-40B4-BE49-F238E27FC236}">
                <a16:creationId xmlns:a16="http://schemas.microsoft.com/office/drawing/2014/main" id="{AB64706E-6A8A-47A5-8F94-290592A71D15}"/>
              </a:ext>
            </a:extLst>
          </p:cNvPr>
          <p:cNvSpPr/>
          <p:nvPr/>
        </p:nvSpPr>
        <p:spPr>
          <a:xfrm>
            <a:off x="6070919" y="516481"/>
            <a:ext cx="6320930" cy="1808409"/>
          </a:xfrm>
          <a:prstGeom prst="rect">
            <a:avLst/>
          </a:prstGeom>
          <a:solidFill>
            <a:srgbClr val="FF6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latin typeface="+mj-lt"/>
              </a:rPr>
              <a:t>Nghe tên tưởng mập lắm đây</a:t>
            </a:r>
          </a:p>
          <a:p>
            <a:pPr algn="ctr"/>
            <a:r>
              <a:rPr lang="vi-VN" sz="2400">
                <a:latin typeface="+mj-lt"/>
              </a:rPr>
              <a:t>Nhưng khi nhìn thấy chỉ bằng ngón tay?</a:t>
            </a:r>
          </a:p>
        </p:txBody>
      </p:sp>
      <p:sp>
        <p:nvSpPr>
          <p:cNvPr id="56" name="Rectangle 55">
            <a:extLst>
              <a:ext uri="{FF2B5EF4-FFF2-40B4-BE49-F238E27FC236}">
                <a16:creationId xmlns:a16="http://schemas.microsoft.com/office/drawing/2014/main" id="{7D365DA4-1A7C-4174-BD58-90B10E881B7E}"/>
              </a:ext>
            </a:extLst>
          </p:cNvPr>
          <p:cNvSpPr/>
          <p:nvPr/>
        </p:nvSpPr>
        <p:spPr>
          <a:xfrm>
            <a:off x="893300" y="4172143"/>
            <a:ext cx="10568967" cy="235177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err="1">
                <a:solidFill>
                  <a:srgbClr val="002060"/>
                </a:solidFill>
                <a:latin typeface="UTM Avo" panose="02040603050506020204" pitchFamily="18" charset="0"/>
                <a:cs typeface="Times New Roman" panose="02020603050405020304" pitchFamily="18" charset="0"/>
              </a:rPr>
              <a:t>HƯỚNG</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DẪN</a:t>
            </a:r>
            <a:endParaRPr lang="en-US" sz="2200" dirty="0">
              <a:solidFill>
                <a:srgbClr val="002060"/>
              </a:solidFill>
              <a:latin typeface="UTM Avo" panose="02040603050506020204" pitchFamily="18" charset="0"/>
              <a:cs typeface="Times New Roman" panose="02020603050405020304" pitchFamily="18" charset="0"/>
            </a:endParaRPr>
          </a:p>
          <a:p>
            <a:pPr marL="342900" indent="-342900">
              <a:buFont typeface="Wingdings" panose="05000000000000000000" pitchFamily="2" charset="2"/>
              <a:buChar char="ü"/>
            </a:pPr>
            <a:r>
              <a:rPr lang="en-US" sz="2200" dirty="0" err="1">
                <a:solidFill>
                  <a:srgbClr val="002060"/>
                </a:solidFill>
                <a:latin typeface="UTM Avo" panose="02040603050506020204" pitchFamily="18" charset="0"/>
                <a:cs typeface="Times New Roman" panose="02020603050405020304" pitchFamily="18" charset="0"/>
              </a:rPr>
              <a:t>Thầy</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cô</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kích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chuột</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vào</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số</a:t>
            </a:r>
            <a:r>
              <a:rPr lang="en-US" sz="2200" dirty="0">
                <a:solidFill>
                  <a:srgbClr val="002060"/>
                </a:solidFill>
                <a:latin typeface="UTM Avo" panose="02040603050506020204" pitchFamily="18" charset="0"/>
                <a:cs typeface="Times New Roman" panose="02020603050405020304" pitchFamily="18" charset="0"/>
              </a:rPr>
              <a:t> 1,2,3,4,5 </a:t>
            </a:r>
            <a:r>
              <a:rPr lang="en-US" sz="2200" dirty="0" err="1">
                <a:solidFill>
                  <a:srgbClr val="002060"/>
                </a:solidFill>
                <a:latin typeface="UTM Avo" panose="02040603050506020204" pitchFamily="18" charset="0"/>
                <a:cs typeface="Times New Roman" panose="02020603050405020304" pitchFamily="18" charset="0"/>
              </a:rPr>
              <a:t>để</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xuất</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hiện</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câu</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hỏi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tương</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ứng</a:t>
            </a:r>
            <a:r>
              <a:rPr lang="en-US" sz="2200" dirty="0">
                <a:solidFill>
                  <a:srgbClr val="002060"/>
                </a:solidFill>
                <a:latin typeface="UTM Avo" panose="02040603050506020204" pitchFamily="18" charset="0"/>
                <a:cs typeface="Times New Roman" panose="02020603050405020304" pitchFamily="18" charset="0"/>
              </a:rPr>
              <a:t>.</a:t>
            </a:r>
          </a:p>
          <a:p>
            <a:pPr marL="342900" indent="-342900">
              <a:buFont typeface="Wingdings" panose="05000000000000000000" pitchFamily="2" charset="2"/>
              <a:buChar char="ü"/>
            </a:pPr>
            <a:r>
              <a:rPr lang="en-US" sz="2200" dirty="0" err="1">
                <a:solidFill>
                  <a:srgbClr val="002060"/>
                </a:solidFill>
                <a:latin typeface="UTM Avo" panose="02040603050506020204" pitchFamily="18" charset="0"/>
                <a:cs typeface="Times New Roman" panose="02020603050405020304" pitchFamily="18" charset="0"/>
              </a:rPr>
              <a:t>Kích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chuột</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mũi</a:t>
            </a:r>
            <a:r>
              <a:rPr lang="en-US" sz="2200" dirty="0">
                <a:solidFill>
                  <a:srgbClr val="002060"/>
                </a:solidFill>
                <a:latin typeface="UTM Avo" panose="02040603050506020204" pitchFamily="18" charset="0"/>
                <a:cs typeface="Times New Roman" panose="02020603050405020304" pitchFamily="18" charset="0"/>
              </a:rPr>
              <a:t> tam </a:t>
            </a:r>
            <a:r>
              <a:rPr lang="en-US" sz="2200" dirty="0" err="1">
                <a:solidFill>
                  <a:srgbClr val="002060"/>
                </a:solidFill>
                <a:latin typeface="UTM Avo" panose="02040603050506020204" pitchFamily="18" charset="0"/>
                <a:cs typeface="Times New Roman" panose="02020603050405020304" pitchFamily="18" charset="0"/>
              </a:rPr>
              <a:t>giác</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tím</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xuất</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hiện</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đáp</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án</a:t>
            </a:r>
            <a:r>
              <a:rPr lang="en-US" sz="2200" dirty="0">
                <a:solidFill>
                  <a:srgbClr val="002060"/>
                </a:solidFill>
                <a:latin typeface="UTM Avo" panose="02040603050506020204" pitchFamily="18" charset="0"/>
                <a:cs typeface="Times New Roman" panose="02020603050405020304" pitchFamily="18" charset="0"/>
              </a:rPr>
              <a:t>, </a:t>
            </a:r>
          </a:p>
          <a:p>
            <a:pPr marL="342900" indent="-342900">
              <a:buFont typeface="Wingdings" panose="05000000000000000000" pitchFamily="2" charset="2"/>
              <a:buChar char="ü"/>
            </a:pPr>
            <a:r>
              <a:rPr lang="en-US" sz="2200" dirty="0">
                <a:solidFill>
                  <a:srgbClr val="002060"/>
                </a:solidFill>
                <a:latin typeface="UTM Avo" panose="02040603050506020204" pitchFamily="18" charset="0"/>
                <a:cs typeface="Times New Roman" panose="02020603050405020304" pitchFamily="18" charset="0"/>
              </a:rPr>
              <a:t>Sau </a:t>
            </a:r>
            <a:r>
              <a:rPr lang="en-US" sz="2200" dirty="0" err="1">
                <a:solidFill>
                  <a:srgbClr val="002060"/>
                </a:solidFill>
                <a:latin typeface="UTM Avo" panose="02040603050506020204" pitchFamily="18" charset="0"/>
                <a:cs typeface="Times New Roman" panose="02020603050405020304" pitchFamily="18" charset="0"/>
              </a:rPr>
              <a:t>khi</a:t>
            </a:r>
            <a:r>
              <a:rPr lang="en-US" sz="2200" dirty="0">
                <a:solidFill>
                  <a:srgbClr val="002060"/>
                </a:solidFill>
                <a:latin typeface="UTM Avo" panose="02040603050506020204" pitchFamily="18" charset="0"/>
                <a:cs typeface="Times New Roman" panose="02020603050405020304" pitchFamily="18" charset="0"/>
              </a:rPr>
              <a:t> HS </a:t>
            </a:r>
            <a:r>
              <a:rPr lang="en-US" sz="2200" dirty="0" err="1">
                <a:solidFill>
                  <a:srgbClr val="002060"/>
                </a:solidFill>
                <a:latin typeface="UTM Avo" panose="02040603050506020204" pitchFamily="18" charset="0"/>
                <a:cs typeface="Times New Roman" panose="02020603050405020304" pitchFamily="18" charset="0"/>
              </a:rPr>
              <a:t>trả</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lời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đúng</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kích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chuột</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vào</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quả</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khế</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tương</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ứng</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với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câu</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hỏi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đã</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trả</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lời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chim</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được</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ăn</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khế</a:t>
            </a:r>
            <a:r>
              <a:rPr lang="en-US" sz="2200" dirty="0">
                <a:solidFill>
                  <a:srgbClr val="002060"/>
                </a:solidFill>
                <a:latin typeface="UTM Avo" panose="02040603050506020204" pitchFamily="18" charset="0"/>
                <a:cs typeface="Times New Roman" panose="02020603050405020304" pitchFamily="18" charset="0"/>
              </a:rPr>
              <a:t>.</a:t>
            </a:r>
          </a:p>
          <a:p>
            <a:pPr marL="342900" indent="-342900">
              <a:buFont typeface="Wingdings" panose="05000000000000000000" pitchFamily="2" charset="2"/>
              <a:buChar char="ü"/>
            </a:pPr>
            <a:r>
              <a:rPr lang="en-US" sz="2200" dirty="0" err="1">
                <a:solidFill>
                  <a:srgbClr val="002060"/>
                </a:solidFill>
                <a:latin typeface="UTM Avo" panose="02040603050506020204" pitchFamily="18" charset="0"/>
                <a:cs typeface="Times New Roman" panose="02020603050405020304" pitchFamily="18" charset="0"/>
              </a:rPr>
              <a:t>Kích</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chuột</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vào</a:t>
            </a:r>
            <a:r>
              <a:rPr lang="en-US" sz="2200" dirty="0">
                <a:solidFill>
                  <a:srgbClr val="002060"/>
                </a:solidFill>
                <a:latin typeface="UTM Avo" panose="02040603050506020204" pitchFamily="18" charset="0"/>
                <a:cs typeface="Times New Roman" panose="02020603050405020304" pitchFamily="18" charset="0"/>
              </a:rPr>
              <a:t> tam </a:t>
            </a:r>
            <a:r>
              <a:rPr lang="en-US" sz="2200" dirty="0" err="1">
                <a:solidFill>
                  <a:srgbClr val="002060"/>
                </a:solidFill>
                <a:latin typeface="UTM Avo" panose="02040603050506020204" pitchFamily="18" charset="0"/>
                <a:cs typeface="Times New Roman" panose="02020603050405020304" pitchFamily="18" charset="0"/>
              </a:rPr>
              <a:t>giác</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đỏ</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câu</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hỏi</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và</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đáp</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án</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biến</a:t>
            </a:r>
            <a:r>
              <a:rPr lang="en-US" sz="2200" dirty="0">
                <a:solidFill>
                  <a:srgbClr val="002060"/>
                </a:solidFill>
                <a:latin typeface="UTM Avo" panose="02040603050506020204" pitchFamily="18" charset="0"/>
                <a:cs typeface="Times New Roman" panose="02020603050405020304" pitchFamily="18" charset="0"/>
              </a:rPr>
              <a:t> </a:t>
            </a:r>
            <a:r>
              <a:rPr lang="en-US" sz="2200" dirty="0" err="1">
                <a:solidFill>
                  <a:srgbClr val="002060"/>
                </a:solidFill>
                <a:latin typeface="UTM Avo" panose="02040603050506020204" pitchFamily="18" charset="0"/>
                <a:cs typeface="Times New Roman" panose="02020603050405020304" pitchFamily="18" charset="0"/>
              </a:rPr>
              <a:t>mất</a:t>
            </a:r>
            <a:r>
              <a:rPr lang="en-US" sz="2200" dirty="0">
                <a:solidFill>
                  <a:srgbClr val="002060"/>
                </a:solidFill>
                <a:latin typeface="UTM Avo" panose="020406030505060202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7F7E8308-12D1-49E8-B249-E3D6C5111A26}"/>
              </a:ext>
            </a:extLst>
          </p:cNvPr>
          <p:cNvSpPr>
            <a:spLocks noChangeArrowheads="1"/>
          </p:cNvSpPr>
          <p:nvPr/>
        </p:nvSpPr>
        <p:spPr bwMode="auto">
          <a:xfrm>
            <a:off x="1605747" y="-5252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333333"/>
                </a:solidFill>
                <a:effectLst/>
                <a:latin typeface="futura-book"/>
              </a:rPr>
              <a:t>Bánh gì bột lại bọc trong bao ngoài ?</a:t>
            </a:r>
            <a:endParaRPr kumimoji="0" lang="en-US" altLang="en-US" sz="11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rgbClr val="333333"/>
                </a:solidFill>
                <a:effectLst/>
                <a:latin typeface="futura-book"/>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72450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par>
                                <p:cTn id="8" presetID="35" presetClass="emph" presetSubtype="0" repeatCount="indefinite" fill="hold" nodeType="withEffect">
                                  <p:stCondLst>
                                    <p:cond delay="0"/>
                                  </p:stCondLst>
                                  <p:childTnLst>
                                    <p:anim calcmode="discrete" valueType="str">
                                      <p:cBhvr>
                                        <p:cTn id="9" dur="1000" fill="hold"/>
                                        <p:tgtEl>
                                          <p:spTgt spid="5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6"/>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50"/>
                                        <p:tgtEl>
                                          <p:spTgt spid="46"/>
                                        </p:tgtEl>
                                      </p:cBhvr>
                                    </p:animEffect>
                                    <p:set>
                                      <p:cBhvr>
                                        <p:cTn id="15" dur="1" fill="hold">
                                          <p:stCondLst>
                                            <p:cond delay="249"/>
                                          </p:stCondLst>
                                        </p:cTn>
                                        <p:tgtEl>
                                          <p:spTgt spid="4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250"/>
                                        <p:tgtEl>
                                          <p:spTgt spid="47"/>
                                        </p:tgtEl>
                                      </p:cBhvr>
                                    </p:animEffect>
                                  </p:childTnLst>
                                </p:cTn>
                              </p:par>
                            </p:childTnLst>
                          </p:cTn>
                        </p:par>
                        <p:par>
                          <p:cTn id="19" fill="hold">
                            <p:stCondLst>
                              <p:cond delay="250"/>
                            </p:stCondLst>
                            <p:childTnLst>
                              <p:par>
                                <p:cTn id="20" presetID="32" presetClass="emph" presetSubtype="0" repeatCount="indefinite" fill="hold" nodeType="afterEffect">
                                  <p:stCondLst>
                                    <p:cond delay="0"/>
                                  </p:stCondLst>
                                  <p:childTnLst>
                                    <p:animRot by="120000">
                                      <p:cBhvr>
                                        <p:cTn id="21" dur="100" fill="hold">
                                          <p:stCondLst>
                                            <p:cond delay="0"/>
                                          </p:stCondLst>
                                        </p:cTn>
                                        <p:tgtEl>
                                          <p:spTgt spid="47"/>
                                        </p:tgtEl>
                                        <p:attrNameLst>
                                          <p:attrName>r</p:attrName>
                                        </p:attrNameLst>
                                      </p:cBhvr>
                                    </p:animRot>
                                    <p:animRot by="-240000">
                                      <p:cBhvr>
                                        <p:cTn id="22" dur="200" fill="hold">
                                          <p:stCondLst>
                                            <p:cond delay="200"/>
                                          </p:stCondLst>
                                        </p:cTn>
                                        <p:tgtEl>
                                          <p:spTgt spid="47"/>
                                        </p:tgtEl>
                                        <p:attrNameLst>
                                          <p:attrName>r</p:attrName>
                                        </p:attrNameLst>
                                      </p:cBhvr>
                                    </p:animRot>
                                    <p:animRot by="240000">
                                      <p:cBhvr>
                                        <p:cTn id="23" dur="200" fill="hold">
                                          <p:stCondLst>
                                            <p:cond delay="400"/>
                                          </p:stCondLst>
                                        </p:cTn>
                                        <p:tgtEl>
                                          <p:spTgt spid="47"/>
                                        </p:tgtEl>
                                        <p:attrNameLst>
                                          <p:attrName>r</p:attrName>
                                        </p:attrNameLst>
                                      </p:cBhvr>
                                    </p:animRot>
                                    <p:animRot by="-240000">
                                      <p:cBhvr>
                                        <p:cTn id="24" dur="200" fill="hold">
                                          <p:stCondLst>
                                            <p:cond delay="600"/>
                                          </p:stCondLst>
                                        </p:cTn>
                                        <p:tgtEl>
                                          <p:spTgt spid="47"/>
                                        </p:tgtEl>
                                        <p:attrNameLst>
                                          <p:attrName>r</p:attrName>
                                        </p:attrNameLst>
                                      </p:cBhvr>
                                    </p:animRot>
                                    <p:animRot by="120000">
                                      <p:cBhvr>
                                        <p:cTn id="25" dur="200" fill="hold">
                                          <p:stCondLst>
                                            <p:cond delay="800"/>
                                          </p:stCondLst>
                                        </p:cTn>
                                        <p:tgtEl>
                                          <p:spTgt spid="47"/>
                                        </p:tgtEl>
                                        <p:attrNameLst>
                                          <p:attrName>r</p:attrName>
                                        </p:attrNameLst>
                                      </p:cBhvr>
                                    </p:animRo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subTnLst>
                                    <p:audio>
                                      <p:cMediaNode>
                                        <p:cTn display="0" masterRel="sameClick">
                                          <p:stCondLst>
                                            <p:cond evt="begin" delay="0">
                                              <p:tn val="26"/>
                                            </p:cond>
                                          </p:stCondLst>
                                          <p:endCondLst>
                                            <p:cond evt="onStopAudio" delay="0">
                                              <p:tgtEl>
                                                <p:sldTgt/>
                                              </p:tgtEl>
                                            </p:cond>
                                          </p:endCondLst>
                                        </p:cTn>
                                        <p:tgtEl>
                                          <p:sndTgt r:embed="rId4" name="Check mark.wav"/>
                                        </p:tgtEl>
                                      </p:cMediaNode>
                                    </p:audio>
                                  </p:subTnLst>
                                </p:cTn>
                              </p:par>
                            </p:childTnLst>
                          </p:cTn>
                        </p:par>
                        <p:par>
                          <p:cTn id="29" fill="hold">
                            <p:stCondLst>
                              <p:cond delay="125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23"/>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subTnLst>
                                    <p:audio>
                                      <p:cMediaNode>
                                        <p:cTn display="0" masterRel="sameClick">
                                          <p:stCondLst>
                                            <p:cond evt="begin" delay="0">
                                              <p:tn val="40"/>
                                            </p:cond>
                                          </p:stCondLst>
                                          <p:endCondLst>
                                            <p:cond evt="onStopAudio" delay="0">
                                              <p:tgtEl>
                                                <p:sldTgt/>
                                              </p:tgtEl>
                                            </p:cond>
                                          </p:endCondLst>
                                        </p:cTn>
                                        <p:tgtEl>
                                          <p:sndTgt r:embed="rId5" name="chimes.wav"/>
                                        </p:tgtEl>
                                      </p:cMediaNode>
                                    </p:audio>
                                  </p:sub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24"/>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9" restart="whenNotActive" fill="hold" evtFilter="cancelBubble" nodeType="interactiveSeq">
                <p:stCondLst>
                  <p:cond evt="onClick" delay="0">
                    <p:tgtEl>
                      <p:spTgt spid="47"/>
                    </p:tgtEl>
                  </p:cond>
                </p:stCondLst>
                <p:endSync evt="end" delay="0">
                  <p:rtn val="all"/>
                </p:endSync>
                <p:childTnLst>
                  <p:par>
                    <p:cTn id="60" fill="hold">
                      <p:stCondLst>
                        <p:cond delay="0"/>
                      </p:stCondLst>
                      <p:childTnLst>
                        <p:par>
                          <p:cTn id="61" fill="hold">
                            <p:stCondLst>
                              <p:cond delay="0"/>
                            </p:stCondLst>
                            <p:childTnLst>
                              <p:par>
                                <p:cTn id="62" presetID="0" presetClass="path" presetSubtype="0" accel="50000" decel="50000" fill="hold" nodeType="clickEffect">
                                  <p:stCondLst>
                                    <p:cond delay="0"/>
                                  </p:stCondLst>
                                  <p:childTnLst>
                                    <p:animMotion origin="layout" path="M -1.66667E-6 1.85185E-6 C 0.06016 0.0169 0.07722 0.01389 0.12956 0.0537 C 0.17253 0.08055 0.20209 0.09977 0.22604 0.17153 C 0.22735 0.21111 0.23724 0.2956 0.1918 0.30741 " pathEditMode="relative" rAng="0" ptsTypes="AAAA">
                                      <p:cBhvr>
                                        <p:cTn id="63" dur="3000" fill="hold"/>
                                        <p:tgtEl>
                                          <p:spTgt spid="47"/>
                                        </p:tgtEl>
                                        <p:attrNameLst>
                                          <p:attrName>ppt_x</p:attrName>
                                          <p:attrName>ppt_y</p:attrName>
                                        </p:attrNameLst>
                                      </p:cBhvr>
                                      <p:rCtr x="11393" y="15370"/>
                                    </p:animMotion>
                                  </p:childTnLst>
                                  <p:subTnLst>
                                    <p:audio>
                                      <p:cMediaNode>
                                        <p:cTn display="0" masterRel="sameClick">
                                          <p:stCondLst>
                                            <p:cond evt="begin" delay="0">
                                              <p:tn val="62"/>
                                            </p:cond>
                                          </p:stCondLst>
                                          <p:endCondLst>
                                            <p:cond evt="onStopAudio" delay="0">
                                              <p:tgtEl>
                                                <p:sldTgt/>
                                              </p:tgtEl>
                                            </p:cond>
                                          </p:endCondLst>
                                        </p:cTn>
                                        <p:tgtEl>
                                          <p:sndTgt r:embed="rId5" name="chimes.wav"/>
                                        </p:tgtEl>
                                      </p:cMediaNode>
                                    </p:audio>
                                  </p:subTnLst>
                                </p:cTn>
                              </p:par>
                              <p:par>
                                <p:cTn id="64" presetID="8" presetClass="emph" presetSubtype="0" fill="hold" nodeType="withEffect">
                                  <p:stCondLst>
                                    <p:cond delay="0"/>
                                  </p:stCondLst>
                                  <p:childTnLst>
                                    <p:animRot by="5400000">
                                      <p:cBhvr>
                                        <p:cTn id="65" dur="3000" fill="hold"/>
                                        <p:tgtEl>
                                          <p:spTgt spid="47"/>
                                        </p:tgtEl>
                                        <p:attrNameLst>
                                          <p:attrName>r</p:attrName>
                                        </p:attrNameLst>
                                      </p:cBhvr>
                                    </p:animRot>
                                  </p:childTnLst>
                                </p:cTn>
                              </p:par>
                              <p:par>
                                <p:cTn id="66" presetID="6" presetClass="emph" presetSubtype="0" fill="hold" nodeType="withEffect">
                                  <p:stCondLst>
                                    <p:cond delay="0"/>
                                  </p:stCondLst>
                                  <p:childTnLst>
                                    <p:animScale>
                                      <p:cBhvr>
                                        <p:cTn id="67" dur="3000" fill="hold"/>
                                        <p:tgtEl>
                                          <p:spTgt spid="47"/>
                                        </p:tgtEl>
                                      </p:cBhvr>
                                      <p:by x="20000" y="20000"/>
                                    </p:animScale>
                                  </p:childTnLst>
                                </p:cTn>
                              </p:par>
                              <p:par>
                                <p:cTn id="68" presetID="10" presetClass="exit" presetSubtype="0" fill="hold" nodeType="withEffect">
                                  <p:stCondLst>
                                    <p:cond delay="2500"/>
                                  </p:stCondLst>
                                  <p:childTnLst>
                                    <p:animEffect transition="out" filter="fade">
                                      <p:cBhvr>
                                        <p:cTn id="69" dur="500"/>
                                        <p:tgtEl>
                                          <p:spTgt spid="47"/>
                                        </p:tgtEl>
                                      </p:cBhvr>
                                    </p:animEffect>
                                    <p:set>
                                      <p:cBhvr>
                                        <p:cTn id="70" dur="1" fill="hold">
                                          <p:stCondLst>
                                            <p:cond delay="499"/>
                                          </p:stCondLst>
                                        </p:cTn>
                                        <p:tgtEl>
                                          <p:spTgt spid="47"/>
                                        </p:tgtEl>
                                        <p:attrNameLst>
                                          <p:attrName>style.visibility</p:attrName>
                                        </p:attrNameLst>
                                      </p:cBhvr>
                                      <p:to>
                                        <p:strVal val="hidden"/>
                                      </p:to>
                                    </p:set>
                                  </p:childTnLst>
                                </p:cTn>
                              </p:par>
                              <p:par>
                                <p:cTn id="71" presetID="1" presetClass="mediacall" presetSubtype="0" fill="hold" nodeType="withEffect">
                                  <p:stCondLst>
                                    <p:cond delay="2500"/>
                                  </p:stCondLst>
                                  <p:childTnLst>
                                    <p:cmd type="call" cmd="playFrom(0.0)">
                                      <p:cBhvr>
                                        <p:cTn id="72" dur="487" fill="hold"/>
                                        <p:tgtEl>
                                          <p:spTgt spid="25"/>
                                        </p:tgtEl>
                                      </p:cBhvr>
                                    </p:cmd>
                                  </p:childTnLst>
                                </p:cTn>
                              </p:par>
                              <p:par>
                                <p:cTn id="73" presetID="32" presetClass="emph" presetSubtype="0" repeatCount="4000" fill="hold" nodeType="withEffect">
                                  <p:stCondLst>
                                    <p:cond delay="3000"/>
                                  </p:stCondLst>
                                  <p:childTnLst>
                                    <p:animRot by="120000">
                                      <p:cBhvr>
                                        <p:cTn id="74" dur="50" fill="hold">
                                          <p:stCondLst>
                                            <p:cond delay="0"/>
                                          </p:stCondLst>
                                        </p:cTn>
                                        <p:tgtEl>
                                          <p:spTgt spid="53"/>
                                        </p:tgtEl>
                                        <p:attrNameLst>
                                          <p:attrName>r</p:attrName>
                                        </p:attrNameLst>
                                      </p:cBhvr>
                                    </p:animRot>
                                    <p:animRot by="-240000">
                                      <p:cBhvr>
                                        <p:cTn id="75" dur="100" fill="hold">
                                          <p:stCondLst>
                                            <p:cond delay="100"/>
                                          </p:stCondLst>
                                        </p:cTn>
                                        <p:tgtEl>
                                          <p:spTgt spid="53"/>
                                        </p:tgtEl>
                                        <p:attrNameLst>
                                          <p:attrName>r</p:attrName>
                                        </p:attrNameLst>
                                      </p:cBhvr>
                                    </p:animRot>
                                    <p:animRot by="240000">
                                      <p:cBhvr>
                                        <p:cTn id="76" dur="100" fill="hold">
                                          <p:stCondLst>
                                            <p:cond delay="200"/>
                                          </p:stCondLst>
                                        </p:cTn>
                                        <p:tgtEl>
                                          <p:spTgt spid="53"/>
                                        </p:tgtEl>
                                        <p:attrNameLst>
                                          <p:attrName>r</p:attrName>
                                        </p:attrNameLst>
                                      </p:cBhvr>
                                    </p:animRot>
                                    <p:animRot by="-240000">
                                      <p:cBhvr>
                                        <p:cTn id="77" dur="100" fill="hold">
                                          <p:stCondLst>
                                            <p:cond delay="300"/>
                                          </p:stCondLst>
                                        </p:cTn>
                                        <p:tgtEl>
                                          <p:spTgt spid="53"/>
                                        </p:tgtEl>
                                        <p:attrNameLst>
                                          <p:attrName>r</p:attrName>
                                        </p:attrNameLst>
                                      </p:cBhvr>
                                    </p:animRot>
                                    <p:animRot by="120000">
                                      <p:cBhvr>
                                        <p:cTn id="78" dur="100" fill="hold">
                                          <p:stCondLst>
                                            <p:cond delay="400"/>
                                          </p:stCondLst>
                                        </p:cTn>
                                        <p:tgtEl>
                                          <p:spTgt spid="53"/>
                                        </p:tgtEl>
                                        <p:attrNameLst>
                                          <p:attrName>r</p:attrName>
                                        </p:attrNameLst>
                                      </p:cBhvr>
                                    </p:animRot>
                                  </p:childTnLst>
                                  <p:subTnLst>
                                    <p:audio>
                                      <p:cMediaNode>
                                        <p:cTn display="0" masterRel="sameClick">
                                          <p:stCondLst>
                                            <p:cond evt="begin" delay="0">
                                              <p:tn val="73"/>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47"/>
                  </p:tgtEl>
                </p:cond>
              </p:nextCondLst>
            </p:seq>
            <p:seq concurrent="1" nextAc="seek">
              <p:cTn id="79" restart="whenNotActive" fill="hold" evtFilter="cancelBubble" nodeType="interactiveSeq">
                <p:stCondLst>
                  <p:cond evt="onClick" delay="0">
                    <p:tgtEl>
                      <p:spTgt spid="48"/>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250"/>
                                        <p:tgtEl>
                                          <p:spTgt spid="48"/>
                                        </p:tgtEl>
                                      </p:cBhvr>
                                    </p:animEffect>
                                    <p:set>
                                      <p:cBhvr>
                                        <p:cTn id="84" dur="1" fill="hold">
                                          <p:stCondLst>
                                            <p:cond delay="249"/>
                                          </p:stCondLst>
                                        </p:cTn>
                                        <p:tgtEl>
                                          <p:spTgt spid="48"/>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250"/>
                                        <p:tgtEl>
                                          <p:spTgt spid="49"/>
                                        </p:tgtEl>
                                      </p:cBhvr>
                                    </p:animEffect>
                                  </p:childTnLst>
                                </p:cTn>
                              </p:par>
                            </p:childTnLst>
                          </p:cTn>
                        </p:par>
                        <p:par>
                          <p:cTn id="88" fill="hold">
                            <p:stCondLst>
                              <p:cond delay="250"/>
                            </p:stCondLst>
                            <p:childTnLst>
                              <p:par>
                                <p:cTn id="89" presetID="32" presetClass="emph" presetSubtype="0" repeatCount="indefinite" fill="hold" nodeType="afterEffect">
                                  <p:stCondLst>
                                    <p:cond delay="0"/>
                                  </p:stCondLst>
                                  <p:childTnLst>
                                    <p:animRot by="120000">
                                      <p:cBhvr>
                                        <p:cTn id="90" dur="100" fill="hold">
                                          <p:stCondLst>
                                            <p:cond delay="0"/>
                                          </p:stCondLst>
                                        </p:cTn>
                                        <p:tgtEl>
                                          <p:spTgt spid="49"/>
                                        </p:tgtEl>
                                        <p:attrNameLst>
                                          <p:attrName>r</p:attrName>
                                        </p:attrNameLst>
                                      </p:cBhvr>
                                    </p:animRot>
                                    <p:animRot by="-240000">
                                      <p:cBhvr>
                                        <p:cTn id="91" dur="200" fill="hold">
                                          <p:stCondLst>
                                            <p:cond delay="200"/>
                                          </p:stCondLst>
                                        </p:cTn>
                                        <p:tgtEl>
                                          <p:spTgt spid="49"/>
                                        </p:tgtEl>
                                        <p:attrNameLst>
                                          <p:attrName>r</p:attrName>
                                        </p:attrNameLst>
                                      </p:cBhvr>
                                    </p:animRot>
                                    <p:animRot by="240000">
                                      <p:cBhvr>
                                        <p:cTn id="92" dur="200" fill="hold">
                                          <p:stCondLst>
                                            <p:cond delay="400"/>
                                          </p:stCondLst>
                                        </p:cTn>
                                        <p:tgtEl>
                                          <p:spTgt spid="49"/>
                                        </p:tgtEl>
                                        <p:attrNameLst>
                                          <p:attrName>r</p:attrName>
                                        </p:attrNameLst>
                                      </p:cBhvr>
                                    </p:animRot>
                                    <p:animRot by="-240000">
                                      <p:cBhvr>
                                        <p:cTn id="93" dur="200" fill="hold">
                                          <p:stCondLst>
                                            <p:cond delay="600"/>
                                          </p:stCondLst>
                                        </p:cTn>
                                        <p:tgtEl>
                                          <p:spTgt spid="49"/>
                                        </p:tgtEl>
                                        <p:attrNameLst>
                                          <p:attrName>r</p:attrName>
                                        </p:attrNameLst>
                                      </p:cBhvr>
                                    </p:animRot>
                                    <p:animRot by="120000">
                                      <p:cBhvr>
                                        <p:cTn id="94" dur="200" fill="hold">
                                          <p:stCondLst>
                                            <p:cond delay="800"/>
                                          </p:stCondLst>
                                        </p:cTn>
                                        <p:tgtEl>
                                          <p:spTgt spid="49"/>
                                        </p:tgtEl>
                                        <p:attrNameLst>
                                          <p:attrName>r</p:attrName>
                                        </p:attrNameLst>
                                      </p:cBhvr>
                                    </p:animRot>
                                  </p:childTnLst>
                                </p:cTn>
                              </p:par>
                              <p:par>
                                <p:cTn id="95" presetID="10"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subTnLst>
                                    <p:audio>
                                      <p:cMediaNode>
                                        <p:cTn display="0" masterRel="sameClick">
                                          <p:stCondLst>
                                            <p:cond evt="begin" delay="0">
                                              <p:tn val="95"/>
                                            </p:cond>
                                          </p:stCondLst>
                                          <p:endCondLst>
                                            <p:cond evt="onStopAudio" delay="0">
                                              <p:tgtEl>
                                                <p:sldTgt/>
                                              </p:tgtEl>
                                            </p:cond>
                                          </p:endCondLst>
                                        </p:cTn>
                                        <p:tgtEl>
                                          <p:sndTgt r:embed="rId4" name="Check mark.wav"/>
                                        </p:tgtEl>
                                      </p:cMediaNode>
                                    </p:audio>
                                  </p:subTnLst>
                                </p:cTn>
                              </p:par>
                            </p:childTnLst>
                          </p:cTn>
                        </p:par>
                        <p:par>
                          <p:cTn id="98" fill="hold">
                            <p:stCondLst>
                              <p:cond delay="1250"/>
                            </p:stCondLst>
                            <p:childTnLst>
                              <p:par>
                                <p:cTn id="99" presetID="10"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childTnLst>
                          </p:cTn>
                        </p:par>
                      </p:childTnLst>
                    </p:cTn>
                  </p:par>
                </p:childTnLst>
              </p:cTn>
              <p:nextCondLst>
                <p:cond evt="onClick" delay="0">
                  <p:tgtEl>
                    <p:spTgt spid="48"/>
                  </p:tgtEl>
                </p:cond>
              </p:nextCondLst>
            </p:seq>
            <p:seq concurrent="1" nextAc="seek">
              <p:cTn id="102" restart="whenNotActive" fill="hold" evtFilter="cancelBubble" nodeType="interactiveSeq">
                <p:stCondLst>
                  <p:cond evt="onClick" delay="0">
                    <p:tgtEl>
                      <p:spTgt spid="28"/>
                    </p:tgtEl>
                  </p:cond>
                </p:stCondLst>
                <p:endSync evt="end" delay="0">
                  <p:rtn val="all"/>
                </p:endSync>
                <p:childTnLst>
                  <p:par>
                    <p:cTn id="103" fill="hold">
                      <p:stCondLst>
                        <p:cond delay="0"/>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28"/>
                                        </p:tgtEl>
                                      </p:cBhvr>
                                    </p:animEffect>
                                    <p:set>
                                      <p:cBhvr>
                                        <p:cTn id="107" dur="1" fill="hold">
                                          <p:stCondLst>
                                            <p:cond delay="499"/>
                                          </p:stCondLst>
                                        </p:cTn>
                                        <p:tgtEl>
                                          <p:spTgt spid="28"/>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childTnLst>
                                  <p:subTnLst>
                                    <p:audio>
                                      <p:cMediaNode>
                                        <p:cTn display="0" masterRel="sameClick">
                                          <p:stCondLst>
                                            <p:cond evt="begin" delay="0">
                                              <p:tn val="109"/>
                                            </p:cond>
                                          </p:stCondLst>
                                          <p:endCondLst>
                                            <p:cond evt="onStopAudio" delay="0">
                                              <p:tgtEl>
                                                <p:sldTgt/>
                                              </p:tgtEl>
                                            </p:cond>
                                          </p:endCondLst>
                                        </p:cTn>
                                        <p:tgtEl>
                                          <p:sndTgt r:embed="rId5" name="chimes.wav"/>
                                        </p:tgtEl>
                                      </p:cMediaNode>
                                    </p:audio>
                                  </p:subTnLst>
                                </p:cTn>
                              </p:par>
                            </p:childTnLst>
                          </p:cTn>
                        </p:par>
                        <p:par>
                          <p:cTn id="112" fill="hold">
                            <p:stCondLst>
                              <p:cond delay="1000"/>
                            </p:stCondLst>
                            <p:childTnLst>
                              <p:par>
                                <p:cTn id="113" presetID="10" presetClass="entr" presetSubtype="0"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500"/>
                                        <p:tgtEl>
                                          <p:spTgt spid="29"/>
                                        </p:tgtEl>
                                      </p:cBhvr>
                                    </p:animEffect>
                                  </p:childTnLst>
                                </p:cTn>
                              </p:par>
                            </p:childTnLst>
                          </p:cTn>
                        </p:par>
                      </p:childTnLst>
                    </p:cTn>
                  </p:par>
                </p:childTnLst>
              </p:cTn>
              <p:nextCondLst>
                <p:cond evt="onClick" delay="0">
                  <p:tgtEl>
                    <p:spTgt spid="28"/>
                  </p:tgtEl>
                </p:cond>
              </p:nextCondLst>
            </p:seq>
            <p:seq concurrent="1" nextAc="seek">
              <p:cTn id="116" restart="whenNotActive" fill="hold" evtFilter="cancelBubble" nodeType="interactiveSeq">
                <p:stCondLst>
                  <p:cond evt="onClick" delay="0">
                    <p:tgtEl>
                      <p:spTgt spid="29"/>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1" nodeType="clickEffect">
                                  <p:stCondLst>
                                    <p:cond delay="0"/>
                                  </p:stCondLst>
                                  <p:childTnLst>
                                    <p:animEffect transition="out" filter="fade">
                                      <p:cBhvr>
                                        <p:cTn id="120" dur="500"/>
                                        <p:tgtEl>
                                          <p:spTgt spid="29"/>
                                        </p:tgtEl>
                                      </p:cBhvr>
                                    </p:animEffect>
                                    <p:set>
                                      <p:cBhvr>
                                        <p:cTn id="121" dur="1" fill="hold">
                                          <p:stCondLst>
                                            <p:cond delay="499"/>
                                          </p:stCondLst>
                                        </p:cTn>
                                        <p:tgtEl>
                                          <p:spTgt spid="29"/>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28" restart="whenNotActive" fill="hold" evtFilter="cancelBubble" nodeType="interactiveSeq">
                <p:stCondLst>
                  <p:cond evt="onClick" delay="0">
                    <p:tgtEl>
                      <p:spTgt spid="49"/>
                    </p:tgtEl>
                  </p:cond>
                </p:stCondLst>
                <p:endSync evt="end" delay="0">
                  <p:rtn val="all"/>
                </p:endSync>
                <p:childTnLst>
                  <p:par>
                    <p:cTn id="129" fill="hold">
                      <p:stCondLst>
                        <p:cond delay="0"/>
                      </p:stCondLst>
                      <p:childTnLst>
                        <p:par>
                          <p:cTn id="130" fill="hold">
                            <p:stCondLst>
                              <p:cond delay="0"/>
                            </p:stCondLst>
                            <p:childTnLst>
                              <p:par>
                                <p:cTn id="131" presetID="0" presetClass="path" presetSubtype="0" accel="50000" decel="50000" fill="hold" nodeType="clickEffect">
                                  <p:stCondLst>
                                    <p:cond delay="0"/>
                                  </p:stCondLst>
                                  <p:childTnLst>
                                    <p:animMotion origin="layout" path="M -0.00013 -3.7037E-6 C 0.0595 0.0169 0.02343 0.00834 0.07565 0.04769 C 0.0983 0.0882 0.09205 0.10695 0.0957 0.17153 C 0.09687 0.21111 0.03854 0.31505 -0.00651 0.32686 " pathEditMode="relative" rAng="0" ptsTypes="AAAA">
                                      <p:cBhvr>
                                        <p:cTn id="132" dur="3000" fill="hold"/>
                                        <p:tgtEl>
                                          <p:spTgt spid="49"/>
                                        </p:tgtEl>
                                        <p:attrNameLst>
                                          <p:attrName>ppt_x</p:attrName>
                                          <p:attrName>ppt_y</p:attrName>
                                        </p:attrNameLst>
                                      </p:cBhvr>
                                      <p:rCtr x="4479" y="16343"/>
                                    </p:animMotion>
                                  </p:childTnLst>
                                  <p:subTnLst>
                                    <p:audio>
                                      <p:cMediaNode>
                                        <p:cTn display="0" masterRel="sameClick">
                                          <p:stCondLst>
                                            <p:cond evt="begin" delay="0">
                                              <p:tn val="131"/>
                                            </p:cond>
                                          </p:stCondLst>
                                          <p:endCondLst>
                                            <p:cond evt="onStopAudio" delay="0">
                                              <p:tgtEl>
                                                <p:sldTgt/>
                                              </p:tgtEl>
                                            </p:cond>
                                          </p:endCondLst>
                                        </p:cTn>
                                        <p:tgtEl>
                                          <p:sndTgt r:embed="rId5" name="chimes.wav"/>
                                        </p:tgtEl>
                                      </p:cMediaNode>
                                    </p:audio>
                                  </p:subTnLst>
                                </p:cTn>
                              </p:par>
                              <p:par>
                                <p:cTn id="133" presetID="8" presetClass="emph" presetSubtype="0" fill="hold" nodeType="withEffect">
                                  <p:stCondLst>
                                    <p:cond delay="0"/>
                                  </p:stCondLst>
                                  <p:childTnLst>
                                    <p:animRot by="5400000">
                                      <p:cBhvr>
                                        <p:cTn id="134" dur="3000" fill="hold"/>
                                        <p:tgtEl>
                                          <p:spTgt spid="49"/>
                                        </p:tgtEl>
                                        <p:attrNameLst>
                                          <p:attrName>r</p:attrName>
                                        </p:attrNameLst>
                                      </p:cBhvr>
                                    </p:animRot>
                                  </p:childTnLst>
                                </p:cTn>
                              </p:par>
                              <p:par>
                                <p:cTn id="135" presetID="6" presetClass="emph" presetSubtype="0" fill="hold" nodeType="withEffect">
                                  <p:stCondLst>
                                    <p:cond delay="0"/>
                                  </p:stCondLst>
                                  <p:childTnLst>
                                    <p:animScale>
                                      <p:cBhvr>
                                        <p:cTn id="136" dur="3000" fill="hold"/>
                                        <p:tgtEl>
                                          <p:spTgt spid="49"/>
                                        </p:tgtEl>
                                      </p:cBhvr>
                                      <p:by x="20000" y="20000"/>
                                    </p:animScale>
                                  </p:childTnLst>
                                </p:cTn>
                              </p:par>
                              <p:par>
                                <p:cTn id="137" presetID="10" presetClass="exit" presetSubtype="0" fill="hold" nodeType="withEffect">
                                  <p:stCondLst>
                                    <p:cond delay="2500"/>
                                  </p:stCondLst>
                                  <p:childTnLst>
                                    <p:animEffect transition="out" filter="fade">
                                      <p:cBhvr>
                                        <p:cTn id="138" dur="500"/>
                                        <p:tgtEl>
                                          <p:spTgt spid="49"/>
                                        </p:tgtEl>
                                      </p:cBhvr>
                                    </p:animEffect>
                                    <p:set>
                                      <p:cBhvr>
                                        <p:cTn id="139" dur="1" fill="hold">
                                          <p:stCondLst>
                                            <p:cond delay="499"/>
                                          </p:stCondLst>
                                        </p:cTn>
                                        <p:tgtEl>
                                          <p:spTgt spid="49"/>
                                        </p:tgtEl>
                                        <p:attrNameLst>
                                          <p:attrName>style.visibility</p:attrName>
                                        </p:attrNameLst>
                                      </p:cBhvr>
                                      <p:to>
                                        <p:strVal val="hidden"/>
                                      </p:to>
                                    </p:set>
                                  </p:childTnLst>
                                </p:cTn>
                              </p:par>
                              <p:par>
                                <p:cTn id="140" presetID="1" presetClass="mediacall" presetSubtype="0" fill="hold" nodeType="withEffect">
                                  <p:stCondLst>
                                    <p:cond delay="2500"/>
                                  </p:stCondLst>
                                  <p:childTnLst>
                                    <p:cmd type="call" cmd="playFrom(0.0)">
                                      <p:cBhvr>
                                        <p:cTn id="141" dur="487" fill="hold"/>
                                        <p:tgtEl>
                                          <p:spTgt spid="25"/>
                                        </p:tgtEl>
                                      </p:cBhvr>
                                    </p:cmd>
                                  </p:childTnLst>
                                </p:cTn>
                              </p:par>
                              <p:par>
                                <p:cTn id="142" presetID="32" presetClass="emph" presetSubtype="0" repeatCount="4000" fill="hold" nodeType="withEffect">
                                  <p:stCondLst>
                                    <p:cond delay="3000"/>
                                  </p:stCondLst>
                                  <p:childTnLst>
                                    <p:animRot by="120000">
                                      <p:cBhvr>
                                        <p:cTn id="143" dur="50" fill="hold">
                                          <p:stCondLst>
                                            <p:cond delay="0"/>
                                          </p:stCondLst>
                                        </p:cTn>
                                        <p:tgtEl>
                                          <p:spTgt spid="53"/>
                                        </p:tgtEl>
                                        <p:attrNameLst>
                                          <p:attrName>r</p:attrName>
                                        </p:attrNameLst>
                                      </p:cBhvr>
                                    </p:animRot>
                                    <p:animRot by="-240000">
                                      <p:cBhvr>
                                        <p:cTn id="144" dur="100" fill="hold">
                                          <p:stCondLst>
                                            <p:cond delay="100"/>
                                          </p:stCondLst>
                                        </p:cTn>
                                        <p:tgtEl>
                                          <p:spTgt spid="53"/>
                                        </p:tgtEl>
                                        <p:attrNameLst>
                                          <p:attrName>r</p:attrName>
                                        </p:attrNameLst>
                                      </p:cBhvr>
                                    </p:animRot>
                                    <p:animRot by="240000">
                                      <p:cBhvr>
                                        <p:cTn id="145" dur="100" fill="hold">
                                          <p:stCondLst>
                                            <p:cond delay="200"/>
                                          </p:stCondLst>
                                        </p:cTn>
                                        <p:tgtEl>
                                          <p:spTgt spid="53"/>
                                        </p:tgtEl>
                                        <p:attrNameLst>
                                          <p:attrName>r</p:attrName>
                                        </p:attrNameLst>
                                      </p:cBhvr>
                                    </p:animRot>
                                    <p:animRot by="-240000">
                                      <p:cBhvr>
                                        <p:cTn id="146" dur="100" fill="hold">
                                          <p:stCondLst>
                                            <p:cond delay="300"/>
                                          </p:stCondLst>
                                        </p:cTn>
                                        <p:tgtEl>
                                          <p:spTgt spid="53"/>
                                        </p:tgtEl>
                                        <p:attrNameLst>
                                          <p:attrName>r</p:attrName>
                                        </p:attrNameLst>
                                      </p:cBhvr>
                                    </p:animRot>
                                    <p:animRot by="120000">
                                      <p:cBhvr>
                                        <p:cTn id="147" dur="100" fill="hold">
                                          <p:stCondLst>
                                            <p:cond delay="400"/>
                                          </p:stCondLst>
                                        </p:cTn>
                                        <p:tgtEl>
                                          <p:spTgt spid="53"/>
                                        </p:tgtEl>
                                        <p:attrNameLst>
                                          <p:attrName>r</p:attrName>
                                        </p:attrNameLst>
                                      </p:cBhvr>
                                    </p:animRot>
                                  </p:childTnLst>
                                  <p:subTnLst>
                                    <p:audio>
                                      <p:cMediaNode>
                                        <p:cTn display="0" masterRel="sameClick">
                                          <p:stCondLst>
                                            <p:cond evt="begin" delay="0">
                                              <p:tn val="142"/>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49"/>
                  </p:tgtEl>
                </p:cond>
              </p:nextCondLst>
            </p:seq>
            <p:seq concurrent="1" nextAc="seek">
              <p:cTn id="148" restart="whenNotActive" fill="hold" evtFilter="cancelBubble" nodeType="interactiveSeq">
                <p:stCondLst>
                  <p:cond evt="onClick" delay="0">
                    <p:tgtEl>
                      <p:spTgt spid="32"/>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nodeType="clickEffect">
                                  <p:stCondLst>
                                    <p:cond delay="0"/>
                                  </p:stCondLst>
                                  <p:childTnLst>
                                    <p:animEffect transition="out" filter="fade">
                                      <p:cBhvr>
                                        <p:cTn id="152" dur="250"/>
                                        <p:tgtEl>
                                          <p:spTgt spid="32"/>
                                        </p:tgtEl>
                                      </p:cBhvr>
                                    </p:animEffect>
                                    <p:set>
                                      <p:cBhvr>
                                        <p:cTn id="153" dur="1" fill="hold">
                                          <p:stCondLst>
                                            <p:cond delay="249"/>
                                          </p:stCondLst>
                                        </p:cTn>
                                        <p:tgtEl>
                                          <p:spTgt spid="32"/>
                                        </p:tgtEl>
                                        <p:attrNameLst>
                                          <p:attrName>style.visibility</p:attrName>
                                        </p:attrNameLst>
                                      </p:cBhvr>
                                      <p:to>
                                        <p:strVal val="hidden"/>
                                      </p:to>
                                    </p:set>
                                  </p:childTnLst>
                                </p:cTn>
                              </p:par>
                              <p:par>
                                <p:cTn id="154" presetID="10" presetClass="entr" presetSubtype="0" fill="hold" nodeType="withEffect">
                                  <p:stCondLst>
                                    <p:cond delay="0"/>
                                  </p:stCondLst>
                                  <p:childTnLst>
                                    <p:set>
                                      <p:cBhvr>
                                        <p:cTn id="155" dur="1" fill="hold">
                                          <p:stCondLst>
                                            <p:cond delay="0"/>
                                          </p:stCondLst>
                                        </p:cTn>
                                        <p:tgtEl>
                                          <p:spTgt spid="34"/>
                                        </p:tgtEl>
                                        <p:attrNameLst>
                                          <p:attrName>style.visibility</p:attrName>
                                        </p:attrNameLst>
                                      </p:cBhvr>
                                      <p:to>
                                        <p:strVal val="visible"/>
                                      </p:to>
                                    </p:set>
                                    <p:animEffect transition="in" filter="fade">
                                      <p:cBhvr>
                                        <p:cTn id="156" dur="250"/>
                                        <p:tgtEl>
                                          <p:spTgt spid="34"/>
                                        </p:tgtEl>
                                      </p:cBhvr>
                                    </p:animEffect>
                                  </p:childTnLst>
                                </p:cTn>
                              </p:par>
                            </p:childTnLst>
                          </p:cTn>
                        </p:par>
                        <p:par>
                          <p:cTn id="157" fill="hold">
                            <p:stCondLst>
                              <p:cond delay="250"/>
                            </p:stCondLst>
                            <p:childTnLst>
                              <p:par>
                                <p:cTn id="158" presetID="32" presetClass="emph" presetSubtype="0" repeatCount="indefinite" fill="hold" nodeType="afterEffect">
                                  <p:stCondLst>
                                    <p:cond delay="0"/>
                                  </p:stCondLst>
                                  <p:childTnLst>
                                    <p:animRot by="120000">
                                      <p:cBhvr>
                                        <p:cTn id="159" dur="100" fill="hold">
                                          <p:stCondLst>
                                            <p:cond delay="0"/>
                                          </p:stCondLst>
                                        </p:cTn>
                                        <p:tgtEl>
                                          <p:spTgt spid="34"/>
                                        </p:tgtEl>
                                        <p:attrNameLst>
                                          <p:attrName>r</p:attrName>
                                        </p:attrNameLst>
                                      </p:cBhvr>
                                    </p:animRot>
                                    <p:animRot by="-240000">
                                      <p:cBhvr>
                                        <p:cTn id="160" dur="200" fill="hold">
                                          <p:stCondLst>
                                            <p:cond delay="200"/>
                                          </p:stCondLst>
                                        </p:cTn>
                                        <p:tgtEl>
                                          <p:spTgt spid="34"/>
                                        </p:tgtEl>
                                        <p:attrNameLst>
                                          <p:attrName>r</p:attrName>
                                        </p:attrNameLst>
                                      </p:cBhvr>
                                    </p:animRot>
                                    <p:animRot by="240000">
                                      <p:cBhvr>
                                        <p:cTn id="161" dur="200" fill="hold">
                                          <p:stCondLst>
                                            <p:cond delay="400"/>
                                          </p:stCondLst>
                                        </p:cTn>
                                        <p:tgtEl>
                                          <p:spTgt spid="34"/>
                                        </p:tgtEl>
                                        <p:attrNameLst>
                                          <p:attrName>r</p:attrName>
                                        </p:attrNameLst>
                                      </p:cBhvr>
                                    </p:animRot>
                                    <p:animRot by="-240000">
                                      <p:cBhvr>
                                        <p:cTn id="162" dur="200" fill="hold">
                                          <p:stCondLst>
                                            <p:cond delay="600"/>
                                          </p:stCondLst>
                                        </p:cTn>
                                        <p:tgtEl>
                                          <p:spTgt spid="34"/>
                                        </p:tgtEl>
                                        <p:attrNameLst>
                                          <p:attrName>r</p:attrName>
                                        </p:attrNameLst>
                                      </p:cBhvr>
                                    </p:animRot>
                                    <p:animRot by="120000">
                                      <p:cBhvr>
                                        <p:cTn id="163" dur="200" fill="hold">
                                          <p:stCondLst>
                                            <p:cond delay="800"/>
                                          </p:stCondLst>
                                        </p:cTn>
                                        <p:tgtEl>
                                          <p:spTgt spid="34"/>
                                        </p:tgtEl>
                                        <p:attrNameLst>
                                          <p:attrName>r</p:attrName>
                                        </p:attrNameLst>
                                      </p:cBhvr>
                                    </p:animRot>
                                  </p:childTnLst>
                                </p:cTn>
                              </p:par>
                              <p:par>
                                <p:cTn id="164" presetID="10" presetClass="entr" presetSubtype="0" fill="hold" grpId="0" nodeType="withEffect">
                                  <p:stCondLst>
                                    <p:cond delay="0"/>
                                  </p:stCondLst>
                                  <p:childTnLst>
                                    <p:set>
                                      <p:cBhvr>
                                        <p:cTn id="165" dur="1" fill="hold">
                                          <p:stCondLst>
                                            <p:cond delay="0"/>
                                          </p:stCondLst>
                                        </p:cTn>
                                        <p:tgtEl>
                                          <p:spTgt spid="30"/>
                                        </p:tgtEl>
                                        <p:attrNameLst>
                                          <p:attrName>style.visibility</p:attrName>
                                        </p:attrNameLst>
                                      </p:cBhvr>
                                      <p:to>
                                        <p:strVal val="visible"/>
                                      </p:to>
                                    </p:set>
                                    <p:animEffect transition="in" filter="fade">
                                      <p:cBhvr>
                                        <p:cTn id="166" dur="500"/>
                                        <p:tgtEl>
                                          <p:spTgt spid="30"/>
                                        </p:tgtEl>
                                      </p:cBhvr>
                                    </p:animEffect>
                                  </p:childTnLst>
                                  <p:subTnLst>
                                    <p:audio>
                                      <p:cMediaNode>
                                        <p:cTn display="0" masterRel="sameClick">
                                          <p:stCondLst>
                                            <p:cond evt="begin" delay="0">
                                              <p:tn val="164"/>
                                            </p:cond>
                                          </p:stCondLst>
                                          <p:endCondLst>
                                            <p:cond evt="onStopAudio" delay="0">
                                              <p:tgtEl>
                                                <p:sldTgt/>
                                              </p:tgtEl>
                                            </p:cond>
                                          </p:endCondLst>
                                        </p:cTn>
                                        <p:tgtEl>
                                          <p:sndTgt r:embed="rId4" name="Check mark.wav"/>
                                        </p:tgtEl>
                                      </p:cMediaNode>
                                    </p:audio>
                                  </p:subTnLst>
                                </p:cTn>
                              </p:par>
                            </p:childTnLst>
                          </p:cTn>
                        </p:par>
                        <p:par>
                          <p:cTn id="167" fill="hold">
                            <p:stCondLst>
                              <p:cond delay="1250"/>
                            </p:stCondLst>
                            <p:childTnLst>
                              <p:par>
                                <p:cTn id="168" presetID="10" presetClass="entr" presetSubtype="0" fill="hold" grpId="0" nodeType="afterEffect">
                                  <p:stCondLst>
                                    <p:cond delay="0"/>
                                  </p:stCondLst>
                                  <p:childTnLst>
                                    <p:set>
                                      <p:cBhvr>
                                        <p:cTn id="169" dur="1" fill="hold">
                                          <p:stCondLst>
                                            <p:cond delay="0"/>
                                          </p:stCondLst>
                                        </p:cTn>
                                        <p:tgtEl>
                                          <p:spTgt spid="33"/>
                                        </p:tgtEl>
                                        <p:attrNameLst>
                                          <p:attrName>style.visibility</p:attrName>
                                        </p:attrNameLst>
                                      </p:cBhvr>
                                      <p:to>
                                        <p:strVal val="visible"/>
                                      </p:to>
                                    </p:set>
                                    <p:animEffect transition="in" filter="fade">
                                      <p:cBhvr>
                                        <p:cTn id="170" dur="500"/>
                                        <p:tgtEl>
                                          <p:spTgt spid="33"/>
                                        </p:tgtEl>
                                      </p:cBhvr>
                                    </p:animEffect>
                                  </p:childTnLst>
                                </p:cTn>
                              </p:par>
                            </p:childTnLst>
                          </p:cTn>
                        </p:par>
                      </p:childTnLst>
                    </p:cTn>
                  </p:par>
                </p:childTnLst>
              </p:cTn>
              <p:nextCondLst>
                <p:cond evt="onClick" delay="0">
                  <p:tgtEl>
                    <p:spTgt spid="32"/>
                  </p:tgtEl>
                </p:cond>
              </p:nextCondLst>
            </p:seq>
            <p:seq concurrent="1" nextAc="seek">
              <p:cTn id="171" restart="whenNotActive" fill="hold" evtFilter="cancelBubble" nodeType="interactiveSeq">
                <p:stCondLst>
                  <p:cond evt="onClick" delay="0">
                    <p:tgtEl>
                      <p:spTgt spid="33"/>
                    </p:tgtEl>
                  </p:cond>
                </p:stCondLst>
                <p:endSync evt="end" delay="0">
                  <p:rtn val="all"/>
                </p:endSync>
                <p:childTnLst>
                  <p:par>
                    <p:cTn id="172" fill="hold">
                      <p:stCondLst>
                        <p:cond delay="0"/>
                      </p:stCondLst>
                      <p:childTnLst>
                        <p:par>
                          <p:cTn id="173" fill="hold">
                            <p:stCondLst>
                              <p:cond delay="0"/>
                            </p:stCondLst>
                            <p:childTnLst>
                              <p:par>
                                <p:cTn id="174" presetID="10" presetClass="exit" presetSubtype="0" fill="hold" grpId="1" nodeType="clickEffect">
                                  <p:stCondLst>
                                    <p:cond delay="0"/>
                                  </p:stCondLst>
                                  <p:childTnLst>
                                    <p:animEffect transition="out" filter="fade">
                                      <p:cBhvr>
                                        <p:cTn id="175" dur="500"/>
                                        <p:tgtEl>
                                          <p:spTgt spid="33"/>
                                        </p:tgtEl>
                                      </p:cBhvr>
                                    </p:animEffect>
                                    <p:set>
                                      <p:cBhvr>
                                        <p:cTn id="176" dur="1" fill="hold">
                                          <p:stCondLst>
                                            <p:cond delay="499"/>
                                          </p:stCondLst>
                                        </p:cTn>
                                        <p:tgtEl>
                                          <p:spTgt spid="33"/>
                                        </p:tgtEl>
                                        <p:attrNameLst>
                                          <p:attrName>style.visibility</p:attrName>
                                        </p:attrNameLst>
                                      </p:cBhvr>
                                      <p:to>
                                        <p:strVal val="hidden"/>
                                      </p:to>
                                    </p:set>
                                  </p:childTnLst>
                                </p:cTn>
                              </p:par>
                            </p:childTnLst>
                          </p:cTn>
                        </p:par>
                        <p:par>
                          <p:cTn id="177" fill="hold">
                            <p:stCondLst>
                              <p:cond delay="500"/>
                            </p:stCondLst>
                            <p:childTnLst>
                              <p:par>
                                <p:cTn id="178" presetID="10" presetClass="entr" presetSubtype="0" fill="hold" grpId="0" nodeType="afterEffect">
                                  <p:stCondLst>
                                    <p:cond delay="0"/>
                                  </p:stCondLst>
                                  <p:childTnLst>
                                    <p:set>
                                      <p:cBhvr>
                                        <p:cTn id="179" dur="1" fill="hold">
                                          <p:stCondLst>
                                            <p:cond delay="0"/>
                                          </p:stCondLst>
                                        </p:cTn>
                                        <p:tgtEl>
                                          <p:spTgt spid="31"/>
                                        </p:tgtEl>
                                        <p:attrNameLst>
                                          <p:attrName>style.visibility</p:attrName>
                                        </p:attrNameLst>
                                      </p:cBhvr>
                                      <p:to>
                                        <p:strVal val="visible"/>
                                      </p:to>
                                    </p:set>
                                    <p:animEffect transition="in" filter="fade">
                                      <p:cBhvr>
                                        <p:cTn id="180" dur="500"/>
                                        <p:tgtEl>
                                          <p:spTgt spid="31"/>
                                        </p:tgtEl>
                                      </p:cBhvr>
                                    </p:animEffect>
                                  </p:childTnLst>
                                  <p:subTnLst>
                                    <p:audio>
                                      <p:cMediaNode>
                                        <p:cTn display="0" masterRel="sameClick">
                                          <p:stCondLst>
                                            <p:cond evt="begin" delay="0">
                                              <p:tn val="178"/>
                                            </p:cond>
                                          </p:stCondLst>
                                          <p:endCondLst>
                                            <p:cond evt="onStopAudio" delay="0">
                                              <p:tgtEl>
                                                <p:sldTgt/>
                                              </p:tgtEl>
                                            </p:cond>
                                          </p:endCondLst>
                                        </p:cTn>
                                        <p:tgtEl>
                                          <p:sndTgt r:embed="rId5" name="chimes.wav"/>
                                        </p:tgtEl>
                                      </p:cMediaNode>
                                    </p:audio>
                                  </p:subTnLst>
                                </p:cTn>
                              </p:par>
                            </p:childTnLst>
                          </p:cTn>
                        </p:par>
                        <p:par>
                          <p:cTn id="181" fill="hold">
                            <p:stCondLst>
                              <p:cond delay="1000"/>
                            </p:stCondLst>
                            <p:childTnLst>
                              <p:par>
                                <p:cTn id="182" presetID="10" presetClass="entr" presetSubtype="0" fill="hold" grpId="0" nodeType="afterEffect">
                                  <p:stCondLst>
                                    <p:cond delay="0"/>
                                  </p:stCondLst>
                                  <p:childTnLst>
                                    <p:set>
                                      <p:cBhvr>
                                        <p:cTn id="183" dur="1" fill="hold">
                                          <p:stCondLst>
                                            <p:cond delay="0"/>
                                          </p:stCondLst>
                                        </p:cTn>
                                        <p:tgtEl>
                                          <p:spTgt spid="35"/>
                                        </p:tgtEl>
                                        <p:attrNameLst>
                                          <p:attrName>style.visibility</p:attrName>
                                        </p:attrNameLst>
                                      </p:cBhvr>
                                      <p:to>
                                        <p:strVal val="visible"/>
                                      </p:to>
                                    </p:set>
                                    <p:animEffect transition="in" filter="fade">
                                      <p:cBhvr>
                                        <p:cTn id="184" dur="500"/>
                                        <p:tgtEl>
                                          <p:spTgt spid="35"/>
                                        </p:tgtEl>
                                      </p:cBhvr>
                                    </p:animEffect>
                                  </p:childTnLst>
                                </p:cTn>
                              </p:par>
                            </p:childTnLst>
                          </p:cTn>
                        </p:par>
                      </p:childTnLst>
                    </p:cTn>
                  </p:par>
                </p:childTnLst>
              </p:cTn>
              <p:nextCondLst>
                <p:cond evt="onClick" delay="0">
                  <p:tgtEl>
                    <p:spTgt spid="33"/>
                  </p:tgtEl>
                </p:cond>
              </p:nextCondLst>
            </p:seq>
            <p:seq concurrent="1" nextAc="seek">
              <p:cTn id="185" restart="whenNotActive" fill="hold" evtFilter="cancelBubble" nodeType="interactiveSeq">
                <p:stCondLst>
                  <p:cond evt="onClick" delay="0">
                    <p:tgtEl>
                      <p:spTgt spid="35"/>
                    </p:tgtEl>
                  </p:cond>
                </p:stCondLst>
                <p:endSync evt="end" delay="0">
                  <p:rtn val="all"/>
                </p:endSync>
                <p:childTnLst>
                  <p:par>
                    <p:cTn id="186" fill="hold">
                      <p:stCondLst>
                        <p:cond delay="0"/>
                      </p:stCondLst>
                      <p:childTnLst>
                        <p:par>
                          <p:cTn id="187" fill="hold">
                            <p:stCondLst>
                              <p:cond delay="0"/>
                            </p:stCondLst>
                            <p:childTnLst>
                              <p:par>
                                <p:cTn id="188" presetID="10" presetClass="exit" presetSubtype="0" fill="hold" grpId="1" nodeType="clickEffect">
                                  <p:stCondLst>
                                    <p:cond delay="0"/>
                                  </p:stCondLst>
                                  <p:childTnLst>
                                    <p:animEffect transition="out" filter="fade">
                                      <p:cBhvr>
                                        <p:cTn id="189" dur="500"/>
                                        <p:tgtEl>
                                          <p:spTgt spid="35"/>
                                        </p:tgtEl>
                                      </p:cBhvr>
                                    </p:animEffect>
                                    <p:set>
                                      <p:cBhvr>
                                        <p:cTn id="190" dur="1" fill="hold">
                                          <p:stCondLst>
                                            <p:cond delay="499"/>
                                          </p:stCondLst>
                                        </p:cTn>
                                        <p:tgtEl>
                                          <p:spTgt spid="35"/>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30"/>
                                        </p:tgtEl>
                                      </p:cBhvr>
                                    </p:animEffect>
                                    <p:set>
                                      <p:cBhvr>
                                        <p:cTn id="193" dur="1" fill="hold">
                                          <p:stCondLst>
                                            <p:cond delay="499"/>
                                          </p:stCondLst>
                                        </p:cTn>
                                        <p:tgtEl>
                                          <p:spTgt spid="30"/>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31"/>
                                        </p:tgtEl>
                                      </p:cBhvr>
                                    </p:animEffect>
                                    <p:set>
                                      <p:cBhvr>
                                        <p:cTn id="19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97" restart="whenNotActive" fill="hold" evtFilter="cancelBubble" nodeType="interactiveSeq">
                <p:stCondLst>
                  <p:cond evt="onClick" delay="0">
                    <p:tgtEl>
                      <p:spTgt spid="34"/>
                    </p:tgtEl>
                  </p:cond>
                </p:stCondLst>
                <p:endSync evt="end" delay="0">
                  <p:rtn val="all"/>
                </p:endSync>
                <p:childTnLst>
                  <p:par>
                    <p:cTn id="198" fill="hold">
                      <p:stCondLst>
                        <p:cond delay="0"/>
                      </p:stCondLst>
                      <p:childTnLst>
                        <p:par>
                          <p:cTn id="199" fill="hold">
                            <p:stCondLst>
                              <p:cond delay="0"/>
                            </p:stCondLst>
                            <p:childTnLst>
                              <p:par>
                                <p:cTn id="200" presetID="0" presetClass="path" presetSubtype="0" accel="50000" decel="50000" fill="hold" nodeType="clickEffect">
                                  <p:stCondLst>
                                    <p:cond delay="0"/>
                                  </p:stCondLst>
                                  <p:childTnLst>
                                    <p:animMotion origin="layout" path="M -0.00065 3.7037E-7 C 0.02513 0.01157 0.03842 0.01018 0.04857 0.03819 C 0.04532 0.07731 0.02474 0.08981 0.00144 0.1088 C -0.022 0.12338 -0.04895 0.11134 -0.07851 0.10162 " pathEditMode="relative" rAng="0" ptsTypes="AAAA">
                                      <p:cBhvr>
                                        <p:cTn id="201" dur="3000" fill="hold"/>
                                        <p:tgtEl>
                                          <p:spTgt spid="34"/>
                                        </p:tgtEl>
                                        <p:attrNameLst>
                                          <p:attrName>ppt_x</p:attrName>
                                          <p:attrName>ppt_y</p:attrName>
                                        </p:attrNameLst>
                                      </p:cBhvr>
                                      <p:rCtr x="-1432" y="5787"/>
                                    </p:animMotion>
                                  </p:childTnLst>
                                  <p:subTnLst>
                                    <p:audio>
                                      <p:cMediaNode>
                                        <p:cTn display="0" masterRel="sameClick">
                                          <p:stCondLst>
                                            <p:cond evt="begin" delay="0">
                                              <p:tn val="200"/>
                                            </p:cond>
                                          </p:stCondLst>
                                          <p:endCondLst>
                                            <p:cond evt="onStopAudio" delay="0">
                                              <p:tgtEl>
                                                <p:sldTgt/>
                                              </p:tgtEl>
                                            </p:cond>
                                          </p:endCondLst>
                                        </p:cTn>
                                        <p:tgtEl>
                                          <p:sndTgt r:embed="rId5" name="chimes.wav"/>
                                        </p:tgtEl>
                                      </p:cMediaNode>
                                    </p:audio>
                                  </p:subTnLst>
                                </p:cTn>
                              </p:par>
                              <p:par>
                                <p:cTn id="202" presetID="8" presetClass="emph" presetSubtype="0" fill="hold" nodeType="withEffect">
                                  <p:stCondLst>
                                    <p:cond delay="0"/>
                                  </p:stCondLst>
                                  <p:childTnLst>
                                    <p:animRot by="5400000">
                                      <p:cBhvr>
                                        <p:cTn id="203" dur="3000" fill="hold"/>
                                        <p:tgtEl>
                                          <p:spTgt spid="34"/>
                                        </p:tgtEl>
                                        <p:attrNameLst>
                                          <p:attrName>r</p:attrName>
                                        </p:attrNameLst>
                                      </p:cBhvr>
                                    </p:animRot>
                                  </p:childTnLst>
                                </p:cTn>
                              </p:par>
                              <p:par>
                                <p:cTn id="204" presetID="6" presetClass="emph" presetSubtype="0" fill="hold" nodeType="withEffect">
                                  <p:stCondLst>
                                    <p:cond delay="0"/>
                                  </p:stCondLst>
                                  <p:childTnLst>
                                    <p:animScale>
                                      <p:cBhvr>
                                        <p:cTn id="205" dur="3000" fill="hold"/>
                                        <p:tgtEl>
                                          <p:spTgt spid="34"/>
                                        </p:tgtEl>
                                      </p:cBhvr>
                                      <p:by x="20000" y="20000"/>
                                    </p:animScale>
                                  </p:childTnLst>
                                </p:cTn>
                              </p:par>
                              <p:par>
                                <p:cTn id="206" presetID="10" presetClass="exit" presetSubtype="0" fill="hold" nodeType="withEffect">
                                  <p:stCondLst>
                                    <p:cond delay="2500"/>
                                  </p:stCondLst>
                                  <p:childTnLst>
                                    <p:animEffect transition="out" filter="fade">
                                      <p:cBhvr>
                                        <p:cTn id="207" dur="500"/>
                                        <p:tgtEl>
                                          <p:spTgt spid="34"/>
                                        </p:tgtEl>
                                      </p:cBhvr>
                                    </p:animEffect>
                                    <p:set>
                                      <p:cBhvr>
                                        <p:cTn id="208" dur="1" fill="hold">
                                          <p:stCondLst>
                                            <p:cond delay="499"/>
                                          </p:stCondLst>
                                        </p:cTn>
                                        <p:tgtEl>
                                          <p:spTgt spid="34"/>
                                        </p:tgtEl>
                                        <p:attrNameLst>
                                          <p:attrName>style.visibility</p:attrName>
                                        </p:attrNameLst>
                                      </p:cBhvr>
                                      <p:to>
                                        <p:strVal val="hidden"/>
                                      </p:to>
                                    </p:set>
                                  </p:childTnLst>
                                </p:cTn>
                              </p:par>
                              <p:par>
                                <p:cTn id="209" presetID="1" presetClass="mediacall" presetSubtype="0" fill="hold" nodeType="withEffect">
                                  <p:stCondLst>
                                    <p:cond delay="2500"/>
                                  </p:stCondLst>
                                  <p:childTnLst>
                                    <p:cmd type="call" cmd="playFrom(0.0)">
                                      <p:cBhvr>
                                        <p:cTn id="210" dur="487" fill="hold"/>
                                        <p:tgtEl>
                                          <p:spTgt spid="25"/>
                                        </p:tgtEl>
                                      </p:cBhvr>
                                    </p:cmd>
                                  </p:childTnLst>
                                </p:cTn>
                              </p:par>
                              <p:par>
                                <p:cTn id="211" presetID="32" presetClass="emph" presetSubtype="0" repeatCount="4000" fill="hold" nodeType="withEffect">
                                  <p:stCondLst>
                                    <p:cond delay="3000"/>
                                  </p:stCondLst>
                                  <p:childTnLst>
                                    <p:animRot by="120000">
                                      <p:cBhvr>
                                        <p:cTn id="212" dur="50" fill="hold">
                                          <p:stCondLst>
                                            <p:cond delay="0"/>
                                          </p:stCondLst>
                                        </p:cTn>
                                        <p:tgtEl>
                                          <p:spTgt spid="53"/>
                                        </p:tgtEl>
                                        <p:attrNameLst>
                                          <p:attrName>r</p:attrName>
                                        </p:attrNameLst>
                                      </p:cBhvr>
                                    </p:animRot>
                                    <p:animRot by="-240000">
                                      <p:cBhvr>
                                        <p:cTn id="213" dur="100" fill="hold">
                                          <p:stCondLst>
                                            <p:cond delay="100"/>
                                          </p:stCondLst>
                                        </p:cTn>
                                        <p:tgtEl>
                                          <p:spTgt spid="53"/>
                                        </p:tgtEl>
                                        <p:attrNameLst>
                                          <p:attrName>r</p:attrName>
                                        </p:attrNameLst>
                                      </p:cBhvr>
                                    </p:animRot>
                                    <p:animRot by="240000">
                                      <p:cBhvr>
                                        <p:cTn id="214" dur="100" fill="hold">
                                          <p:stCondLst>
                                            <p:cond delay="200"/>
                                          </p:stCondLst>
                                        </p:cTn>
                                        <p:tgtEl>
                                          <p:spTgt spid="53"/>
                                        </p:tgtEl>
                                        <p:attrNameLst>
                                          <p:attrName>r</p:attrName>
                                        </p:attrNameLst>
                                      </p:cBhvr>
                                    </p:animRot>
                                    <p:animRot by="-240000">
                                      <p:cBhvr>
                                        <p:cTn id="215" dur="100" fill="hold">
                                          <p:stCondLst>
                                            <p:cond delay="300"/>
                                          </p:stCondLst>
                                        </p:cTn>
                                        <p:tgtEl>
                                          <p:spTgt spid="53"/>
                                        </p:tgtEl>
                                        <p:attrNameLst>
                                          <p:attrName>r</p:attrName>
                                        </p:attrNameLst>
                                      </p:cBhvr>
                                    </p:animRot>
                                    <p:animRot by="120000">
                                      <p:cBhvr>
                                        <p:cTn id="216" dur="100" fill="hold">
                                          <p:stCondLst>
                                            <p:cond delay="400"/>
                                          </p:stCondLst>
                                        </p:cTn>
                                        <p:tgtEl>
                                          <p:spTgt spid="53"/>
                                        </p:tgtEl>
                                        <p:attrNameLst>
                                          <p:attrName>r</p:attrName>
                                        </p:attrNameLst>
                                      </p:cBhvr>
                                    </p:animRot>
                                  </p:childTnLst>
                                  <p:subTnLst>
                                    <p:audio>
                                      <p:cMediaNode>
                                        <p:cTn display="0" masterRel="sameClick">
                                          <p:stCondLst>
                                            <p:cond evt="begin" delay="0">
                                              <p:tn val="211"/>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34"/>
                  </p:tgtEl>
                </p:cond>
              </p:nextCondLst>
            </p:seq>
            <p:seq concurrent="1" nextAc="seek">
              <p:cTn id="217" restart="whenNotActive" fill="hold" evtFilter="cancelBubble" nodeType="interactiveSeq">
                <p:stCondLst>
                  <p:cond evt="onClick" delay="0">
                    <p:tgtEl>
                      <p:spTgt spid="50"/>
                    </p:tgtEl>
                  </p:cond>
                </p:stCondLst>
                <p:endSync evt="end" delay="0">
                  <p:rtn val="all"/>
                </p:endSync>
                <p:childTnLst>
                  <p:par>
                    <p:cTn id="218" fill="hold">
                      <p:stCondLst>
                        <p:cond delay="0"/>
                      </p:stCondLst>
                      <p:childTnLst>
                        <p:par>
                          <p:cTn id="219" fill="hold">
                            <p:stCondLst>
                              <p:cond delay="0"/>
                            </p:stCondLst>
                            <p:childTnLst>
                              <p:par>
                                <p:cTn id="220" presetID="10" presetClass="exit" presetSubtype="0" fill="hold" nodeType="clickEffect">
                                  <p:stCondLst>
                                    <p:cond delay="0"/>
                                  </p:stCondLst>
                                  <p:childTnLst>
                                    <p:animEffect transition="out" filter="fade">
                                      <p:cBhvr>
                                        <p:cTn id="221" dur="250"/>
                                        <p:tgtEl>
                                          <p:spTgt spid="50"/>
                                        </p:tgtEl>
                                      </p:cBhvr>
                                    </p:animEffect>
                                    <p:set>
                                      <p:cBhvr>
                                        <p:cTn id="222" dur="1" fill="hold">
                                          <p:stCondLst>
                                            <p:cond delay="249"/>
                                          </p:stCondLst>
                                        </p:cTn>
                                        <p:tgtEl>
                                          <p:spTgt spid="50"/>
                                        </p:tgtEl>
                                        <p:attrNameLst>
                                          <p:attrName>style.visibility</p:attrName>
                                        </p:attrNameLst>
                                      </p:cBhvr>
                                      <p:to>
                                        <p:strVal val="hidden"/>
                                      </p:to>
                                    </p:set>
                                  </p:childTnLst>
                                </p:cTn>
                              </p:par>
                              <p:par>
                                <p:cTn id="223" presetID="10" presetClass="entr" presetSubtype="0" fill="hold" nodeType="withEffect">
                                  <p:stCondLst>
                                    <p:cond delay="0"/>
                                  </p:stCondLst>
                                  <p:childTnLst>
                                    <p:set>
                                      <p:cBhvr>
                                        <p:cTn id="224" dur="1" fill="hold">
                                          <p:stCondLst>
                                            <p:cond delay="0"/>
                                          </p:stCondLst>
                                        </p:cTn>
                                        <p:tgtEl>
                                          <p:spTgt spid="51"/>
                                        </p:tgtEl>
                                        <p:attrNameLst>
                                          <p:attrName>style.visibility</p:attrName>
                                        </p:attrNameLst>
                                      </p:cBhvr>
                                      <p:to>
                                        <p:strVal val="visible"/>
                                      </p:to>
                                    </p:set>
                                    <p:animEffect transition="in" filter="fade">
                                      <p:cBhvr>
                                        <p:cTn id="225" dur="250"/>
                                        <p:tgtEl>
                                          <p:spTgt spid="51"/>
                                        </p:tgtEl>
                                      </p:cBhvr>
                                    </p:animEffect>
                                  </p:childTnLst>
                                </p:cTn>
                              </p:par>
                            </p:childTnLst>
                          </p:cTn>
                        </p:par>
                        <p:par>
                          <p:cTn id="226" fill="hold">
                            <p:stCondLst>
                              <p:cond delay="250"/>
                            </p:stCondLst>
                            <p:childTnLst>
                              <p:par>
                                <p:cTn id="227" presetID="32" presetClass="emph" presetSubtype="0" repeatCount="indefinite" fill="hold" nodeType="afterEffect">
                                  <p:stCondLst>
                                    <p:cond delay="0"/>
                                  </p:stCondLst>
                                  <p:childTnLst>
                                    <p:animRot by="120000">
                                      <p:cBhvr>
                                        <p:cTn id="228" dur="100" fill="hold">
                                          <p:stCondLst>
                                            <p:cond delay="0"/>
                                          </p:stCondLst>
                                        </p:cTn>
                                        <p:tgtEl>
                                          <p:spTgt spid="51"/>
                                        </p:tgtEl>
                                        <p:attrNameLst>
                                          <p:attrName>r</p:attrName>
                                        </p:attrNameLst>
                                      </p:cBhvr>
                                    </p:animRot>
                                    <p:animRot by="-240000">
                                      <p:cBhvr>
                                        <p:cTn id="229" dur="200" fill="hold">
                                          <p:stCondLst>
                                            <p:cond delay="200"/>
                                          </p:stCondLst>
                                        </p:cTn>
                                        <p:tgtEl>
                                          <p:spTgt spid="51"/>
                                        </p:tgtEl>
                                        <p:attrNameLst>
                                          <p:attrName>r</p:attrName>
                                        </p:attrNameLst>
                                      </p:cBhvr>
                                    </p:animRot>
                                    <p:animRot by="240000">
                                      <p:cBhvr>
                                        <p:cTn id="230" dur="200" fill="hold">
                                          <p:stCondLst>
                                            <p:cond delay="400"/>
                                          </p:stCondLst>
                                        </p:cTn>
                                        <p:tgtEl>
                                          <p:spTgt spid="51"/>
                                        </p:tgtEl>
                                        <p:attrNameLst>
                                          <p:attrName>r</p:attrName>
                                        </p:attrNameLst>
                                      </p:cBhvr>
                                    </p:animRot>
                                    <p:animRot by="-240000">
                                      <p:cBhvr>
                                        <p:cTn id="231" dur="200" fill="hold">
                                          <p:stCondLst>
                                            <p:cond delay="600"/>
                                          </p:stCondLst>
                                        </p:cTn>
                                        <p:tgtEl>
                                          <p:spTgt spid="51"/>
                                        </p:tgtEl>
                                        <p:attrNameLst>
                                          <p:attrName>r</p:attrName>
                                        </p:attrNameLst>
                                      </p:cBhvr>
                                    </p:animRot>
                                    <p:animRot by="120000">
                                      <p:cBhvr>
                                        <p:cTn id="232" dur="200" fill="hold">
                                          <p:stCondLst>
                                            <p:cond delay="800"/>
                                          </p:stCondLst>
                                        </p:cTn>
                                        <p:tgtEl>
                                          <p:spTgt spid="51"/>
                                        </p:tgtEl>
                                        <p:attrNameLst>
                                          <p:attrName>r</p:attrName>
                                        </p:attrNameLst>
                                      </p:cBhvr>
                                    </p:animRot>
                                  </p:childTnLst>
                                </p:cTn>
                              </p:par>
                              <p:par>
                                <p:cTn id="233" presetID="10" presetClass="entr" presetSubtype="0" fill="hold" grpId="0" nodeType="withEffect">
                                  <p:stCondLst>
                                    <p:cond delay="0"/>
                                  </p:stCondLst>
                                  <p:childTnLst>
                                    <p:set>
                                      <p:cBhvr>
                                        <p:cTn id="234" dur="1" fill="hold">
                                          <p:stCondLst>
                                            <p:cond delay="0"/>
                                          </p:stCondLst>
                                        </p:cTn>
                                        <p:tgtEl>
                                          <p:spTgt spid="36"/>
                                        </p:tgtEl>
                                        <p:attrNameLst>
                                          <p:attrName>style.visibility</p:attrName>
                                        </p:attrNameLst>
                                      </p:cBhvr>
                                      <p:to>
                                        <p:strVal val="visible"/>
                                      </p:to>
                                    </p:set>
                                    <p:animEffect transition="in" filter="fade">
                                      <p:cBhvr>
                                        <p:cTn id="235" dur="500"/>
                                        <p:tgtEl>
                                          <p:spTgt spid="36"/>
                                        </p:tgtEl>
                                      </p:cBhvr>
                                    </p:animEffect>
                                  </p:childTnLst>
                                  <p:subTnLst>
                                    <p:audio>
                                      <p:cMediaNode>
                                        <p:cTn display="0" masterRel="sameClick">
                                          <p:stCondLst>
                                            <p:cond evt="begin" delay="0">
                                              <p:tn val="233"/>
                                            </p:cond>
                                          </p:stCondLst>
                                          <p:endCondLst>
                                            <p:cond evt="onStopAudio" delay="0">
                                              <p:tgtEl>
                                                <p:sldTgt/>
                                              </p:tgtEl>
                                            </p:cond>
                                          </p:endCondLst>
                                        </p:cTn>
                                        <p:tgtEl>
                                          <p:sndTgt r:embed="rId4" name="Check mark.wav"/>
                                        </p:tgtEl>
                                      </p:cMediaNode>
                                    </p:audio>
                                  </p:subTnLst>
                                </p:cTn>
                              </p:par>
                            </p:childTnLst>
                          </p:cTn>
                        </p:par>
                        <p:par>
                          <p:cTn id="236" fill="hold">
                            <p:stCondLst>
                              <p:cond delay="1250"/>
                            </p:stCondLst>
                            <p:childTnLst>
                              <p:par>
                                <p:cTn id="237" presetID="10" presetClass="entr" presetSubtype="0" fill="hold" grpId="0" nodeType="afterEffect">
                                  <p:stCondLst>
                                    <p:cond delay="0"/>
                                  </p:stCondLst>
                                  <p:childTnLst>
                                    <p:set>
                                      <p:cBhvr>
                                        <p:cTn id="238" dur="1" fill="hold">
                                          <p:stCondLst>
                                            <p:cond delay="0"/>
                                          </p:stCondLst>
                                        </p:cTn>
                                        <p:tgtEl>
                                          <p:spTgt spid="38"/>
                                        </p:tgtEl>
                                        <p:attrNameLst>
                                          <p:attrName>style.visibility</p:attrName>
                                        </p:attrNameLst>
                                      </p:cBhvr>
                                      <p:to>
                                        <p:strVal val="visible"/>
                                      </p:to>
                                    </p:set>
                                    <p:animEffect transition="in" filter="fade">
                                      <p:cBhvr>
                                        <p:cTn id="239" dur="500"/>
                                        <p:tgtEl>
                                          <p:spTgt spid="38"/>
                                        </p:tgtEl>
                                      </p:cBhvr>
                                    </p:animEffect>
                                  </p:childTnLst>
                                </p:cTn>
                              </p:par>
                            </p:childTnLst>
                          </p:cTn>
                        </p:par>
                      </p:childTnLst>
                    </p:cTn>
                  </p:par>
                </p:childTnLst>
              </p:cTn>
              <p:nextCondLst>
                <p:cond evt="onClick" delay="0">
                  <p:tgtEl>
                    <p:spTgt spid="50"/>
                  </p:tgtEl>
                </p:cond>
              </p:nextCondLst>
            </p:seq>
            <p:seq concurrent="1" nextAc="seek">
              <p:cTn id="240" restart="whenNotActive" fill="hold" evtFilter="cancelBubble" nodeType="interactiveSeq">
                <p:stCondLst>
                  <p:cond evt="onClick" delay="0">
                    <p:tgtEl>
                      <p:spTgt spid="38"/>
                    </p:tgtEl>
                  </p:cond>
                </p:stCondLst>
                <p:endSync evt="end" delay="0">
                  <p:rtn val="all"/>
                </p:endSync>
                <p:childTnLst>
                  <p:par>
                    <p:cTn id="241" fill="hold">
                      <p:stCondLst>
                        <p:cond delay="0"/>
                      </p:stCondLst>
                      <p:childTnLst>
                        <p:par>
                          <p:cTn id="242" fill="hold">
                            <p:stCondLst>
                              <p:cond delay="0"/>
                            </p:stCondLst>
                            <p:childTnLst>
                              <p:par>
                                <p:cTn id="243" presetID="10" presetClass="exit" presetSubtype="0" fill="hold" grpId="1" nodeType="clickEffect">
                                  <p:stCondLst>
                                    <p:cond delay="0"/>
                                  </p:stCondLst>
                                  <p:childTnLst>
                                    <p:animEffect transition="out" filter="fade">
                                      <p:cBhvr>
                                        <p:cTn id="244" dur="500"/>
                                        <p:tgtEl>
                                          <p:spTgt spid="38"/>
                                        </p:tgtEl>
                                      </p:cBhvr>
                                    </p:animEffect>
                                    <p:set>
                                      <p:cBhvr>
                                        <p:cTn id="245" dur="1" fill="hold">
                                          <p:stCondLst>
                                            <p:cond delay="499"/>
                                          </p:stCondLst>
                                        </p:cTn>
                                        <p:tgtEl>
                                          <p:spTgt spid="38"/>
                                        </p:tgtEl>
                                        <p:attrNameLst>
                                          <p:attrName>style.visibility</p:attrName>
                                        </p:attrNameLst>
                                      </p:cBhvr>
                                      <p:to>
                                        <p:strVal val="hidden"/>
                                      </p:to>
                                    </p:set>
                                  </p:childTnLst>
                                </p:cTn>
                              </p:par>
                            </p:childTnLst>
                          </p:cTn>
                        </p:par>
                        <p:par>
                          <p:cTn id="246" fill="hold">
                            <p:stCondLst>
                              <p:cond delay="500"/>
                            </p:stCondLst>
                            <p:childTnLst>
                              <p:par>
                                <p:cTn id="247" presetID="10" presetClass="entr" presetSubtype="0" fill="hold" grpId="0" nodeType="afterEffect">
                                  <p:stCondLst>
                                    <p:cond delay="0"/>
                                  </p:stCondLst>
                                  <p:childTnLst>
                                    <p:set>
                                      <p:cBhvr>
                                        <p:cTn id="248" dur="1" fill="hold">
                                          <p:stCondLst>
                                            <p:cond delay="0"/>
                                          </p:stCondLst>
                                        </p:cTn>
                                        <p:tgtEl>
                                          <p:spTgt spid="37"/>
                                        </p:tgtEl>
                                        <p:attrNameLst>
                                          <p:attrName>style.visibility</p:attrName>
                                        </p:attrNameLst>
                                      </p:cBhvr>
                                      <p:to>
                                        <p:strVal val="visible"/>
                                      </p:to>
                                    </p:set>
                                    <p:animEffect transition="in" filter="fade">
                                      <p:cBhvr>
                                        <p:cTn id="249" dur="500"/>
                                        <p:tgtEl>
                                          <p:spTgt spid="37"/>
                                        </p:tgtEl>
                                      </p:cBhvr>
                                    </p:animEffect>
                                  </p:childTnLst>
                                  <p:subTnLst>
                                    <p:audio>
                                      <p:cMediaNode>
                                        <p:cTn display="0" masterRel="sameClick">
                                          <p:stCondLst>
                                            <p:cond evt="begin" delay="0">
                                              <p:tn val="247"/>
                                            </p:cond>
                                          </p:stCondLst>
                                          <p:endCondLst>
                                            <p:cond evt="onStopAudio" delay="0">
                                              <p:tgtEl>
                                                <p:sldTgt/>
                                              </p:tgtEl>
                                            </p:cond>
                                          </p:endCondLst>
                                        </p:cTn>
                                        <p:tgtEl>
                                          <p:sndTgt r:embed="rId5" name="chimes.wav"/>
                                        </p:tgtEl>
                                      </p:cMediaNode>
                                    </p:audio>
                                  </p:subTnLst>
                                </p:cTn>
                              </p:par>
                            </p:childTnLst>
                          </p:cTn>
                        </p:par>
                        <p:par>
                          <p:cTn id="250" fill="hold">
                            <p:stCondLst>
                              <p:cond delay="1000"/>
                            </p:stCondLst>
                            <p:childTnLst>
                              <p:par>
                                <p:cTn id="251" presetID="10" presetClass="entr" presetSubtype="0" fill="hold" grpId="0" nodeType="afterEffect">
                                  <p:stCondLst>
                                    <p:cond delay="0"/>
                                  </p:stCondLst>
                                  <p:childTnLst>
                                    <p:set>
                                      <p:cBhvr>
                                        <p:cTn id="252" dur="1" fill="hold">
                                          <p:stCondLst>
                                            <p:cond delay="0"/>
                                          </p:stCondLst>
                                        </p:cTn>
                                        <p:tgtEl>
                                          <p:spTgt spid="39"/>
                                        </p:tgtEl>
                                        <p:attrNameLst>
                                          <p:attrName>style.visibility</p:attrName>
                                        </p:attrNameLst>
                                      </p:cBhvr>
                                      <p:to>
                                        <p:strVal val="visible"/>
                                      </p:to>
                                    </p:set>
                                    <p:animEffect transition="in" filter="fade">
                                      <p:cBhvr>
                                        <p:cTn id="253" dur="500"/>
                                        <p:tgtEl>
                                          <p:spTgt spid="39"/>
                                        </p:tgtEl>
                                      </p:cBhvr>
                                    </p:animEffect>
                                  </p:childTnLst>
                                </p:cTn>
                              </p:par>
                            </p:childTnLst>
                          </p:cTn>
                        </p:par>
                      </p:childTnLst>
                    </p:cTn>
                  </p:par>
                </p:childTnLst>
              </p:cTn>
              <p:nextCondLst>
                <p:cond evt="onClick" delay="0">
                  <p:tgtEl>
                    <p:spTgt spid="38"/>
                  </p:tgtEl>
                </p:cond>
              </p:nextCondLst>
            </p:seq>
            <p:seq concurrent="1" nextAc="seek">
              <p:cTn id="254" restart="whenNotActive" fill="hold" evtFilter="cancelBubble" nodeType="interactiveSeq">
                <p:stCondLst>
                  <p:cond evt="onClick" delay="0">
                    <p:tgtEl>
                      <p:spTgt spid="39"/>
                    </p:tgtEl>
                  </p:cond>
                </p:stCondLst>
                <p:endSync evt="end" delay="0">
                  <p:rtn val="all"/>
                </p:endSync>
                <p:childTnLst>
                  <p:par>
                    <p:cTn id="255" fill="hold">
                      <p:stCondLst>
                        <p:cond delay="0"/>
                      </p:stCondLst>
                      <p:childTnLst>
                        <p:par>
                          <p:cTn id="256" fill="hold">
                            <p:stCondLst>
                              <p:cond delay="0"/>
                            </p:stCondLst>
                            <p:childTnLst>
                              <p:par>
                                <p:cTn id="257" presetID="10" presetClass="exit" presetSubtype="0" fill="hold" grpId="1" nodeType="clickEffect">
                                  <p:stCondLst>
                                    <p:cond delay="0"/>
                                  </p:stCondLst>
                                  <p:childTnLst>
                                    <p:animEffect transition="out" filter="fade">
                                      <p:cBhvr>
                                        <p:cTn id="258" dur="500"/>
                                        <p:tgtEl>
                                          <p:spTgt spid="39"/>
                                        </p:tgtEl>
                                      </p:cBhvr>
                                    </p:animEffect>
                                    <p:set>
                                      <p:cBhvr>
                                        <p:cTn id="259" dur="1" fill="hold">
                                          <p:stCondLst>
                                            <p:cond delay="499"/>
                                          </p:stCondLst>
                                        </p:cTn>
                                        <p:tgtEl>
                                          <p:spTgt spid="39"/>
                                        </p:tgtEl>
                                        <p:attrNameLst>
                                          <p:attrName>style.visibility</p:attrName>
                                        </p:attrNameLst>
                                      </p:cBhvr>
                                      <p:to>
                                        <p:strVal val="hidden"/>
                                      </p:to>
                                    </p:set>
                                  </p:childTnLst>
                                </p:cTn>
                              </p:par>
                              <p:par>
                                <p:cTn id="260" presetID="10" presetClass="exit" presetSubtype="0" fill="hold" grpId="1" nodeType="withEffect">
                                  <p:stCondLst>
                                    <p:cond delay="0"/>
                                  </p:stCondLst>
                                  <p:childTnLst>
                                    <p:animEffect transition="out" filter="fade">
                                      <p:cBhvr>
                                        <p:cTn id="261" dur="500"/>
                                        <p:tgtEl>
                                          <p:spTgt spid="36"/>
                                        </p:tgtEl>
                                      </p:cBhvr>
                                    </p:animEffect>
                                    <p:set>
                                      <p:cBhvr>
                                        <p:cTn id="262" dur="1" fill="hold">
                                          <p:stCondLst>
                                            <p:cond delay="499"/>
                                          </p:stCondLst>
                                        </p:cTn>
                                        <p:tgtEl>
                                          <p:spTgt spid="36"/>
                                        </p:tgtEl>
                                        <p:attrNameLst>
                                          <p:attrName>style.visibility</p:attrName>
                                        </p:attrNameLst>
                                      </p:cBhvr>
                                      <p:to>
                                        <p:strVal val="hidden"/>
                                      </p:to>
                                    </p:set>
                                  </p:childTnLst>
                                </p:cTn>
                              </p:par>
                              <p:par>
                                <p:cTn id="263" presetID="10" presetClass="exit" presetSubtype="0" fill="hold" grpId="1" nodeType="withEffect">
                                  <p:stCondLst>
                                    <p:cond delay="0"/>
                                  </p:stCondLst>
                                  <p:childTnLst>
                                    <p:animEffect transition="out" filter="fade">
                                      <p:cBhvr>
                                        <p:cTn id="264" dur="500"/>
                                        <p:tgtEl>
                                          <p:spTgt spid="37"/>
                                        </p:tgtEl>
                                      </p:cBhvr>
                                    </p:animEffect>
                                    <p:set>
                                      <p:cBhvr>
                                        <p:cTn id="26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66" restart="whenNotActive" fill="hold" evtFilter="cancelBubble" nodeType="interactiveSeq">
                <p:stCondLst>
                  <p:cond evt="onClick" delay="0">
                    <p:tgtEl>
                      <p:spTgt spid="51"/>
                    </p:tgtEl>
                  </p:cond>
                </p:stCondLst>
                <p:endSync evt="end" delay="0">
                  <p:rtn val="all"/>
                </p:endSync>
                <p:childTnLst>
                  <p:par>
                    <p:cTn id="267" fill="hold">
                      <p:stCondLst>
                        <p:cond delay="0"/>
                      </p:stCondLst>
                      <p:childTnLst>
                        <p:par>
                          <p:cTn id="268" fill="hold">
                            <p:stCondLst>
                              <p:cond delay="0"/>
                            </p:stCondLst>
                            <p:childTnLst>
                              <p:par>
                                <p:cTn id="269" presetID="0" presetClass="path" presetSubtype="0" accel="50000" decel="50000" fill="hold" nodeType="clickEffect">
                                  <p:stCondLst>
                                    <p:cond delay="0"/>
                                  </p:stCondLst>
                                  <p:childTnLst>
                                    <p:animMotion origin="layout" path="M -0.00026 3.7037E-6 C 0.04687 0.03541 -0.00612 0.19351 -0.02709 0.2324 C -0.05352 0.27754 -0.14714 0.33588 -0.19232 0.34768 " pathEditMode="relative" rAng="0" ptsTypes="AAA">
                                      <p:cBhvr>
                                        <p:cTn id="270" dur="3000" fill="hold"/>
                                        <p:tgtEl>
                                          <p:spTgt spid="51"/>
                                        </p:tgtEl>
                                        <p:attrNameLst>
                                          <p:attrName>ppt_x</p:attrName>
                                          <p:attrName>ppt_y</p:attrName>
                                        </p:attrNameLst>
                                      </p:cBhvr>
                                      <p:rCtr x="-8659" y="17384"/>
                                    </p:animMotion>
                                  </p:childTnLst>
                                  <p:subTnLst>
                                    <p:audio>
                                      <p:cMediaNode>
                                        <p:cTn display="0" masterRel="sameClick">
                                          <p:stCondLst>
                                            <p:cond evt="begin" delay="0">
                                              <p:tn val="269"/>
                                            </p:cond>
                                          </p:stCondLst>
                                          <p:endCondLst>
                                            <p:cond evt="onStopAudio" delay="0">
                                              <p:tgtEl>
                                                <p:sldTgt/>
                                              </p:tgtEl>
                                            </p:cond>
                                          </p:endCondLst>
                                        </p:cTn>
                                        <p:tgtEl>
                                          <p:sndTgt r:embed="rId5" name="chimes.wav"/>
                                        </p:tgtEl>
                                      </p:cMediaNode>
                                    </p:audio>
                                  </p:subTnLst>
                                </p:cTn>
                              </p:par>
                              <p:par>
                                <p:cTn id="271" presetID="8" presetClass="emph" presetSubtype="0" fill="hold" nodeType="withEffect">
                                  <p:stCondLst>
                                    <p:cond delay="0"/>
                                  </p:stCondLst>
                                  <p:childTnLst>
                                    <p:animRot by="5400000">
                                      <p:cBhvr>
                                        <p:cTn id="272" dur="3000" fill="hold"/>
                                        <p:tgtEl>
                                          <p:spTgt spid="51"/>
                                        </p:tgtEl>
                                        <p:attrNameLst>
                                          <p:attrName>r</p:attrName>
                                        </p:attrNameLst>
                                      </p:cBhvr>
                                    </p:animRot>
                                  </p:childTnLst>
                                </p:cTn>
                              </p:par>
                              <p:par>
                                <p:cTn id="273" presetID="6" presetClass="emph" presetSubtype="0" fill="hold" nodeType="withEffect">
                                  <p:stCondLst>
                                    <p:cond delay="0"/>
                                  </p:stCondLst>
                                  <p:childTnLst>
                                    <p:animScale>
                                      <p:cBhvr>
                                        <p:cTn id="274" dur="3000" fill="hold"/>
                                        <p:tgtEl>
                                          <p:spTgt spid="51"/>
                                        </p:tgtEl>
                                      </p:cBhvr>
                                      <p:by x="20000" y="20000"/>
                                    </p:animScale>
                                  </p:childTnLst>
                                </p:cTn>
                              </p:par>
                              <p:par>
                                <p:cTn id="275" presetID="10" presetClass="exit" presetSubtype="0" fill="hold" nodeType="withEffect">
                                  <p:stCondLst>
                                    <p:cond delay="2500"/>
                                  </p:stCondLst>
                                  <p:childTnLst>
                                    <p:animEffect transition="out" filter="fade">
                                      <p:cBhvr>
                                        <p:cTn id="276" dur="500"/>
                                        <p:tgtEl>
                                          <p:spTgt spid="51"/>
                                        </p:tgtEl>
                                      </p:cBhvr>
                                    </p:animEffect>
                                    <p:set>
                                      <p:cBhvr>
                                        <p:cTn id="277" dur="1" fill="hold">
                                          <p:stCondLst>
                                            <p:cond delay="499"/>
                                          </p:stCondLst>
                                        </p:cTn>
                                        <p:tgtEl>
                                          <p:spTgt spid="51"/>
                                        </p:tgtEl>
                                        <p:attrNameLst>
                                          <p:attrName>style.visibility</p:attrName>
                                        </p:attrNameLst>
                                      </p:cBhvr>
                                      <p:to>
                                        <p:strVal val="hidden"/>
                                      </p:to>
                                    </p:set>
                                  </p:childTnLst>
                                </p:cTn>
                              </p:par>
                              <p:par>
                                <p:cTn id="278" presetID="1" presetClass="mediacall" presetSubtype="0" fill="hold" nodeType="withEffect">
                                  <p:stCondLst>
                                    <p:cond delay="2500"/>
                                  </p:stCondLst>
                                  <p:childTnLst>
                                    <p:cmd type="call" cmd="playFrom(0.0)">
                                      <p:cBhvr>
                                        <p:cTn id="279" dur="487" fill="hold"/>
                                        <p:tgtEl>
                                          <p:spTgt spid="25"/>
                                        </p:tgtEl>
                                      </p:cBhvr>
                                    </p:cmd>
                                  </p:childTnLst>
                                </p:cTn>
                              </p:par>
                              <p:par>
                                <p:cTn id="280" presetID="32" presetClass="emph" presetSubtype="0" repeatCount="4000" fill="hold" nodeType="withEffect">
                                  <p:stCondLst>
                                    <p:cond delay="3000"/>
                                  </p:stCondLst>
                                  <p:childTnLst>
                                    <p:animRot by="120000">
                                      <p:cBhvr>
                                        <p:cTn id="281" dur="50" fill="hold">
                                          <p:stCondLst>
                                            <p:cond delay="0"/>
                                          </p:stCondLst>
                                        </p:cTn>
                                        <p:tgtEl>
                                          <p:spTgt spid="53"/>
                                        </p:tgtEl>
                                        <p:attrNameLst>
                                          <p:attrName>r</p:attrName>
                                        </p:attrNameLst>
                                      </p:cBhvr>
                                    </p:animRot>
                                    <p:animRot by="-240000">
                                      <p:cBhvr>
                                        <p:cTn id="282" dur="100" fill="hold">
                                          <p:stCondLst>
                                            <p:cond delay="100"/>
                                          </p:stCondLst>
                                        </p:cTn>
                                        <p:tgtEl>
                                          <p:spTgt spid="53"/>
                                        </p:tgtEl>
                                        <p:attrNameLst>
                                          <p:attrName>r</p:attrName>
                                        </p:attrNameLst>
                                      </p:cBhvr>
                                    </p:animRot>
                                    <p:animRot by="240000">
                                      <p:cBhvr>
                                        <p:cTn id="283" dur="100" fill="hold">
                                          <p:stCondLst>
                                            <p:cond delay="200"/>
                                          </p:stCondLst>
                                        </p:cTn>
                                        <p:tgtEl>
                                          <p:spTgt spid="53"/>
                                        </p:tgtEl>
                                        <p:attrNameLst>
                                          <p:attrName>r</p:attrName>
                                        </p:attrNameLst>
                                      </p:cBhvr>
                                    </p:animRot>
                                    <p:animRot by="-240000">
                                      <p:cBhvr>
                                        <p:cTn id="284" dur="100" fill="hold">
                                          <p:stCondLst>
                                            <p:cond delay="300"/>
                                          </p:stCondLst>
                                        </p:cTn>
                                        <p:tgtEl>
                                          <p:spTgt spid="53"/>
                                        </p:tgtEl>
                                        <p:attrNameLst>
                                          <p:attrName>r</p:attrName>
                                        </p:attrNameLst>
                                      </p:cBhvr>
                                    </p:animRot>
                                    <p:animRot by="120000">
                                      <p:cBhvr>
                                        <p:cTn id="285" dur="100" fill="hold">
                                          <p:stCondLst>
                                            <p:cond delay="400"/>
                                          </p:stCondLst>
                                        </p:cTn>
                                        <p:tgtEl>
                                          <p:spTgt spid="53"/>
                                        </p:tgtEl>
                                        <p:attrNameLst>
                                          <p:attrName>r</p:attrName>
                                        </p:attrNameLst>
                                      </p:cBhvr>
                                    </p:animRot>
                                  </p:childTnLst>
                                  <p:subTnLst>
                                    <p:audio>
                                      <p:cMediaNode>
                                        <p:cTn display="0" masterRel="sameClick">
                                          <p:stCondLst>
                                            <p:cond evt="begin" delay="0">
                                              <p:tn val="280"/>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51"/>
                  </p:tgtEl>
                </p:cond>
              </p:nextCondLst>
            </p:seq>
            <p:seq concurrent="1" nextAc="seek">
              <p:cTn id="286" restart="whenNotActive" fill="hold" evtFilter="cancelBubble" nodeType="interactiveSeq">
                <p:stCondLst>
                  <p:cond evt="onClick" delay="0">
                    <p:tgtEl>
                      <p:spTgt spid="42"/>
                    </p:tgtEl>
                  </p:cond>
                </p:stCondLst>
                <p:endSync evt="end" delay="0">
                  <p:rtn val="all"/>
                </p:endSync>
                <p:childTnLst>
                  <p:par>
                    <p:cTn id="287" fill="hold">
                      <p:stCondLst>
                        <p:cond delay="0"/>
                      </p:stCondLst>
                      <p:childTnLst>
                        <p:par>
                          <p:cTn id="288" fill="hold">
                            <p:stCondLst>
                              <p:cond delay="0"/>
                            </p:stCondLst>
                            <p:childTnLst>
                              <p:par>
                                <p:cTn id="289" presetID="10" presetClass="exit" presetSubtype="0" fill="hold" nodeType="clickEffect">
                                  <p:stCondLst>
                                    <p:cond delay="0"/>
                                  </p:stCondLst>
                                  <p:childTnLst>
                                    <p:animEffect transition="out" filter="fade">
                                      <p:cBhvr>
                                        <p:cTn id="290" dur="250"/>
                                        <p:tgtEl>
                                          <p:spTgt spid="42"/>
                                        </p:tgtEl>
                                      </p:cBhvr>
                                    </p:animEffect>
                                    <p:set>
                                      <p:cBhvr>
                                        <p:cTn id="291" dur="1" fill="hold">
                                          <p:stCondLst>
                                            <p:cond delay="249"/>
                                          </p:stCondLst>
                                        </p:cTn>
                                        <p:tgtEl>
                                          <p:spTgt spid="42"/>
                                        </p:tgtEl>
                                        <p:attrNameLst>
                                          <p:attrName>style.visibility</p:attrName>
                                        </p:attrNameLst>
                                      </p:cBhvr>
                                      <p:to>
                                        <p:strVal val="hidden"/>
                                      </p:to>
                                    </p:set>
                                  </p:childTnLst>
                                </p:cTn>
                              </p:par>
                              <p:par>
                                <p:cTn id="292" presetID="10" presetClass="entr" presetSubtype="0" fill="hold" nodeType="withEffect">
                                  <p:stCondLst>
                                    <p:cond delay="0"/>
                                  </p:stCondLst>
                                  <p:childTnLst>
                                    <p:set>
                                      <p:cBhvr>
                                        <p:cTn id="293" dur="1" fill="hold">
                                          <p:stCondLst>
                                            <p:cond delay="0"/>
                                          </p:stCondLst>
                                        </p:cTn>
                                        <p:tgtEl>
                                          <p:spTgt spid="44"/>
                                        </p:tgtEl>
                                        <p:attrNameLst>
                                          <p:attrName>style.visibility</p:attrName>
                                        </p:attrNameLst>
                                      </p:cBhvr>
                                      <p:to>
                                        <p:strVal val="visible"/>
                                      </p:to>
                                    </p:set>
                                    <p:animEffect transition="in" filter="fade">
                                      <p:cBhvr>
                                        <p:cTn id="294" dur="250"/>
                                        <p:tgtEl>
                                          <p:spTgt spid="44"/>
                                        </p:tgtEl>
                                      </p:cBhvr>
                                    </p:animEffect>
                                  </p:childTnLst>
                                </p:cTn>
                              </p:par>
                            </p:childTnLst>
                          </p:cTn>
                        </p:par>
                        <p:par>
                          <p:cTn id="295" fill="hold">
                            <p:stCondLst>
                              <p:cond delay="250"/>
                            </p:stCondLst>
                            <p:childTnLst>
                              <p:par>
                                <p:cTn id="296" presetID="32" presetClass="emph" presetSubtype="0" repeatCount="indefinite" fill="hold" nodeType="afterEffect">
                                  <p:stCondLst>
                                    <p:cond delay="0"/>
                                  </p:stCondLst>
                                  <p:childTnLst>
                                    <p:animRot by="120000">
                                      <p:cBhvr>
                                        <p:cTn id="297" dur="100" fill="hold">
                                          <p:stCondLst>
                                            <p:cond delay="0"/>
                                          </p:stCondLst>
                                        </p:cTn>
                                        <p:tgtEl>
                                          <p:spTgt spid="44"/>
                                        </p:tgtEl>
                                        <p:attrNameLst>
                                          <p:attrName>r</p:attrName>
                                        </p:attrNameLst>
                                      </p:cBhvr>
                                    </p:animRot>
                                    <p:animRot by="-240000">
                                      <p:cBhvr>
                                        <p:cTn id="298" dur="200" fill="hold">
                                          <p:stCondLst>
                                            <p:cond delay="200"/>
                                          </p:stCondLst>
                                        </p:cTn>
                                        <p:tgtEl>
                                          <p:spTgt spid="44"/>
                                        </p:tgtEl>
                                        <p:attrNameLst>
                                          <p:attrName>r</p:attrName>
                                        </p:attrNameLst>
                                      </p:cBhvr>
                                    </p:animRot>
                                    <p:animRot by="240000">
                                      <p:cBhvr>
                                        <p:cTn id="299" dur="200" fill="hold">
                                          <p:stCondLst>
                                            <p:cond delay="400"/>
                                          </p:stCondLst>
                                        </p:cTn>
                                        <p:tgtEl>
                                          <p:spTgt spid="44"/>
                                        </p:tgtEl>
                                        <p:attrNameLst>
                                          <p:attrName>r</p:attrName>
                                        </p:attrNameLst>
                                      </p:cBhvr>
                                    </p:animRot>
                                    <p:animRot by="-240000">
                                      <p:cBhvr>
                                        <p:cTn id="300" dur="200" fill="hold">
                                          <p:stCondLst>
                                            <p:cond delay="600"/>
                                          </p:stCondLst>
                                        </p:cTn>
                                        <p:tgtEl>
                                          <p:spTgt spid="44"/>
                                        </p:tgtEl>
                                        <p:attrNameLst>
                                          <p:attrName>r</p:attrName>
                                        </p:attrNameLst>
                                      </p:cBhvr>
                                    </p:animRot>
                                    <p:animRot by="120000">
                                      <p:cBhvr>
                                        <p:cTn id="301" dur="200" fill="hold">
                                          <p:stCondLst>
                                            <p:cond delay="800"/>
                                          </p:stCondLst>
                                        </p:cTn>
                                        <p:tgtEl>
                                          <p:spTgt spid="44"/>
                                        </p:tgtEl>
                                        <p:attrNameLst>
                                          <p:attrName>r</p:attrName>
                                        </p:attrNameLst>
                                      </p:cBhvr>
                                    </p:animRot>
                                  </p:childTnLst>
                                </p:cTn>
                              </p:par>
                              <p:par>
                                <p:cTn id="302" presetID="10" presetClass="entr" presetSubtype="0" fill="hold" grpId="0" nodeType="withEffect">
                                  <p:stCondLst>
                                    <p:cond delay="0"/>
                                  </p:stCondLst>
                                  <p:childTnLst>
                                    <p:set>
                                      <p:cBhvr>
                                        <p:cTn id="303" dur="1" fill="hold">
                                          <p:stCondLst>
                                            <p:cond delay="0"/>
                                          </p:stCondLst>
                                        </p:cTn>
                                        <p:tgtEl>
                                          <p:spTgt spid="40"/>
                                        </p:tgtEl>
                                        <p:attrNameLst>
                                          <p:attrName>style.visibility</p:attrName>
                                        </p:attrNameLst>
                                      </p:cBhvr>
                                      <p:to>
                                        <p:strVal val="visible"/>
                                      </p:to>
                                    </p:set>
                                    <p:animEffect transition="in" filter="fade">
                                      <p:cBhvr>
                                        <p:cTn id="304" dur="500"/>
                                        <p:tgtEl>
                                          <p:spTgt spid="40"/>
                                        </p:tgtEl>
                                      </p:cBhvr>
                                    </p:animEffect>
                                  </p:childTnLst>
                                  <p:subTnLst>
                                    <p:audio>
                                      <p:cMediaNode>
                                        <p:cTn display="0" masterRel="sameClick">
                                          <p:stCondLst>
                                            <p:cond evt="begin" delay="0">
                                              <p:tn val="302"/>
                                            </p:cond>
                                          </p:stCondLst>
                                          <p:endCondLst>
                                            <p:cond evt="onStopAudio" delay="0">
                                              <p:tgtEl>
                                                <p:sldTgt/>
                                              </p:tgtEl>
                                            </p:cond>
                                          </p:endCondLst>
                                        </p:cTn>
                                        <p:tgtEl>
                                          <p:sndTgt r:embed="rId4" name="Check mark.wav"/>
                                        </p:tgtEl>
                                      </p:cMediaNode>
                                    </p:audio>
                                  </p:subTnLst>
                                </p:cTn>
                              </p:par>
                            </p:childTnLst>
                          </p:cTn>
                        </p:par>
                        <p:par>
                          <p:cTn id="305" fill="hold">
                            <p:stCondLst>
                              <p:cond delay="1250"/>
                            </p:stCondLst>
                            <p:childTnLst>
                              <p:par>
                                <p:cTn id="306" presetID="10" presetClass="entr" presetSubtype="0" fill="hold" grpId="0" nodeType="afterEffect">
                                  <p:stCondLst>
                                    <p:cond delay="0"/>
                                  </p:stCondLst>
                                  <p:childTnLst>
                                    <p:set>
                                      <p:cBhvr>
                                        <p:cTn id="307" dur="1" fill="hold">
                                          <p:stCondLst>
                                            <p:cond delay="0"/>
                                          </p:stCondLst>
                                        </p:cTn>
                                        <p:tgtEl>
                                          <p:spTgt spid="43"/>
                                        </p:tgtEl>
                                        <p:attrNameLst>
                                          <p:attrName>style.visibility</p:attrName>
                                        </p:attrNameLst>
                                      </p:cBhvr>
                                      <p:to>
                                        <p:strVal val="visible"/>
                                      </p:to>
                                    </p:set>
                                    <p:animEffect transition="in" filter="fade">
                                      <p:cBhvr>
                                        <p:cTn id="308" dur="500"/>
                                        <p:tgtEl>
                                          <p:spTgt spid="43"/>
                                        </p:tgtEl>
                                      </p:cBhvr>
                                    </p:animEffect>
                                  </p:childTnLst>
                                </p:cTn>
                              </p:par>
                            </p:childTnLst>
                          </p:cTn>
                        </p:par>
                      </p:childTnLst>
                    </p:cTn>
                  </p:par>
                </p:childTnLst>
              </p:cTn>
              <p:nextCondLst>
                <p:cond evt="onClick" delay="0">
                  <p:tgtEl>
                    <p:spTgt spid="42"/>
                  </p:tgtEl>
                </p:cond>
              </p:nextCondLst>
            </p:seq>
            <p:seq concurrent="1" nextAc="seek">
              <p:cTn id="309" restart="whenNotActive" fill="hold" evtFilter="cancelBubble" nodeType="interactiveSeq">
                <p:stCondLst>
                  <p:cond evt="onClick" delay="0">
                    <p:tgtEl>
                      <p:spTgt spid="43"/>
                    </p:tgtEl>
                  </p:cond>
                </p:stCondLst>
                <p:endSync evt="end" delay="0">
                  <p:rtn val="all"/>
                </p:endSync>
                <p:childTnLst>
                  <p:par>
                    <p:cTn id="310" fill="hold">
                      <p:stCondLst>
                        <p:cond delay="0"/>
                      </p:stCondLst>
                      <p:childTnLst>
                        <p:par>
                          <p:cTn id="311" fill="hold">
                            <p:stCondLst>
                              <p:cond delay="0"/>
                            </p:stCondLst>
                            <p:childTnLst>
                              <p:par>
                                <p:cTn id="312" presetID="10" presetClass="exit" presetSubtype="0" fill="hold" grpId="1" nodeType="clickEffect">
                                  <p:stCondLst>
                                    <p:cond delay="0"/>
                                  </p:stCondLst>
                                  <p:childTnLst>
                                    <p:animEffect transition="out" filter="fade">
                                      <p:cBhvr>
                                        <p:cTn id="313" dur="500"/>
                                        <p:tgtEl>
                                          <p:spTgt spid="43"/>
                                        </p:tgtEl>
                                      </p:cBhvr>
                                    </p:animEffect>
                                    <p:set>
                                      <p:cBhvr>
                                        <p:cTn id="314" dur="1" fill="hold">
                                          <p:stCondLst>
                                            <p:cond delay="499"/>
                                          </p:stCondLst>
                                        </p:cTn>
                                        <p:tgtEl>
                                          <p:spTgt spid="43"/>
                                        </p:tgtEl>
                                        <p:attrNameLst>
                                          <p:attrName>style.visibility</p:attrName>
                                        </p:attrNameLst>
                                      </p:cBhvr>
                                      <p:to>
                                        <p:strVal val="hidden"/>
                                      </p:to>
                                    </p:set>
                                  </p:childTnLst>
                                </p:cTn>
                              </p:par>
                            </p:childTnLst>
                          </p:cTn>
                        </p:par>
                        <p:par>
                          <p:cTn id="315" fill="hold">
                            <p:stCondLst>
                              <p:cond delay="500"/>
                            </p:stCondLst>
                            <p:childTnLst>
                              <p:par>
                                <p:cTn id="316" presetID="10" presetClass="entr" presetSubtype="0" fill="hold" grpId="0" nodeType="afterEffect">
                                  <p:stCondLst>
                                    <p:cond delay="0"/>
                                  </p:stCondLst>
                                  <p:childTnLst>
                                    <p:set>
                                      <p:cBhvr>
                                        <p:cTn id="317" dur="1" fill="hold">
                                          <p:stCondLst>
                                            <p:cond delay="0"/>
                                          </p:stCondLst>
                                        </p:cTn>
                                        <p:tgtEl>
                                          <p:spTgt spid="41"/>
                                        </p:tgtEl>
                                        <p:attrNameLst>
                                          <p:attrName>style.visibility</p:attrName>
                                        </p:attrNameLst>
                                      </p:cBhvr>
                                      <p:to>
                                        <p:strVal val="visible"/>
                                      </p:to>
                                    </p:set>
                                    <p:animEffect transition="in" filter="fade">
                                      <p:cBhvr>
                                        <p:cTn id="318" dur="500"/>
                                        <p:tgtEl>
                                          <p:spTgt spid="41"/>
                                        </p:tgtEl>
                                      </p:cBhvr>
                                    </p:animEffect>
                                  </p:childTnLst>
                                  <p:subTnLst>
                                    <p:audio>
                                      <p:cMediaNode>
                                        <p:cTn display="0" masterRel="sameClick">
                                          <p:stCondLst>
                                            <p:cond evt="begin" delay="0">
                                              <p:tn val="316"/>
                                            </p:cond>
                                          </p:stCondLst>
                                          <p:endCondLst>
                                            <p:cond evt="onStopAudio" delay="0">
                                              <p:tgtEl>
                                                <p:sldTgt/>
                                              </p:tgtEl>
                                            </p:cond>
                                          </p:endCondLst>
                                        </p:cTn>
                                        <p:tgtEl>
                                          <p:sndTgt r:embed="rId4" name="Check mark.wav"/>
                                        </p:tgtEl>
                                      </p:cMediaNode>
                                    </p:audio>
                                  </p:subTnLst>
                                </p:cTn>
                              </p:par>
                            </p:childTnLst>
                          </p:cTn>
                        </p:par>
                        <p:par>
                          <p:cTn id="319" fill="hold">
                            <p:stCondLst>
                              <p:cond delay="1000"/>
                            </p:stCondLst>
                            <p:childTnLst>
                              <p:par>
                                <p:cTn id="320" presetID="10" presetClass="entr" presetSubtype="0" fill="hold" grpId="0" nodeType="afterEffect">
                                  <p:stCondLst>
                                    <p:cond delay="0"/>
                                  </p:stCondLst>
                                  <p:childTnLst>
                                    <p:set>
                                      <p:cBhvr>
                                        <p:cTn id="321" dur="1" fill="hold">
                                          <p:stCondLst>
                                            <p:cond delay="0"/>
                                          </p:stCondLst>
                                        </p:cTn>
                                        <p:tgtEl>
                                          <p:spTgt spid="45"/>
                                        </p:tgtEl>
                                        <p:attrNameLst>
                                          <p:attrName>style.visibility</p:attrName>
                                        </p:attrNameLst>
                                      </p:cBhvr>
                                      <p:to>
                                        <p:strVal val="visible"/>
                                      </p:to>
                                    </p:set>
                                    <p:animEffect transition="in" filter="fade">
                                      <p:cBhvr>
                                        <p:cTn id="322" dur="500"/>
                                        <p:tgtEl>
                                          <p:spTgt spid="45"/>
                                        </p:tgtEl>
                                      </p:cBhvr>
                                    </p:animEffect>
                                  </p:childTnLst>
                                </p:cTn>
                              </p:par>
                            </p:childTnLst>
                          </p:cTn>
                        </p:par>
                      </p:childTnLst>
                    </p:cTn>
                  </p:par>
                </p:childTnLst>
              </p:cTn>
              <p:nextCondLst>
                <p:cond evt="onClick" delay="0">
                  <p:tgtEl>
                    <p:spTgt spid="43"/>
                  </p:tgtEl>
                </p:cond>
              </p:nextCondLst>
            </p:seq>
            <p:seq concurrent="1" nextAc="seek">
              <p:cTn id="323" restart="whenNotActive" fill="hold" evtFilter="cancelBubble" nodeType="interactiveSeq">
                <p:stCondLst>
                  <p:cond evt="onClick" delay="0">
                    <p:tgtEl>
                      <p:spTgt spid="45"/>
                    </p:tgtEl>
                  </p:cond>
                </p:stCondLst>
                <p:endSync evt="end" delay="0">
                  <p:rtn val="all"/>
                </p:endSync>
                <p:childTnLst>
                  <p:par>
                    <p:cTn id="324" fill="hold">
                      <p:stCondLst>
                        <p:cond delay="0"/>
                      </p:stCondLst>
                      <p:childTnLst>
                        <p:par>
                          <p:cTn id="325" fill="hold">
                            <p:stCondLst>
                              <p:cond delay="0"/>
                            </p:stCondLst>
                            <p:childTnLst>
                              <p:par>
                                <p:cTn id="326" presetID="10" presetClass="exit" presetSubtype="0" fill="hold" grpId="1" nodeType="clickEffect">
                                  <p:stCondLst>
                                    <p:cond delay="0"/>
                                  </p:stCondLst>
                                  <p:childTnLst>
                                    <p:animEffect transition="out" filter="fade">
                                      <p:cBhvr>
                                        <p:cTn id="327" dur="500"/>
                                        <p:tgtEl>
                                          <p:spTgt spid="45"/>
                                        </p:tgtEl>
                                      </p:cBhvr>
                                    </p:animEffect>
                                    <p:set>
                                      <p:cBhvr>
                                        <p:cTn id="328" dur="1" fill="hold">
                                          <p:stCondLst>
                                            <p:cond delay="499"/>
                                          </p:stCondLst>
                                        </p:cTn>
                                        <p:tgtEl>
                                          <p:spTgt spid="45"/>
                                        </p:tgtEl>
                                        <p:attrNameLst>
                                          <p:attrName>style.visibility</p:attrName>
                                        </p:attrNameLst>
                                      </p:cBhvr>
                                      <p:to>
                                        <p:strVal val="hidden"/>
                                      </p:to>
                                    </p:set>
                                  </p:childTnLst>
                                </p:cTn>
                              </p:par>
                              <p:par>
                                <p:cTn id="329" presetID="10" presetClass="exit" presetSubtype="0" fill="hold" grpId="1" nodeType="withEffect">
                                  <p:stCondLst>
                                    <p:cond delay="0"/>
                                  </p:stCondLst>
                                  <p:childTnLst>
                                    <p:animEffect transition="out" filter="fade">
                                      <p:cBhvr>
                                        <p:cTn id="330" dur="500"/>
                                        <p:tgtEl>
                                          <p:spTgt spid="40"/>
                                        </p:tgtEl>
                                      </p:cBhvr>
                                    </p:animEffect>
                                    <p:set>
                                      <p:cBhvr>
                                        <p:cTn id="331" dur="1" fill="hold">
                                          <p:stCondLst>
                                            <p:cond delay="499"/>
                                          </p:stCondLst>
                                        </p:cTn>
                                        <p:tgtEl>
                                          <p:spTgt spid="40"/>
                                        </p:tgtEl>
                                        <p:attrNameLst>
                                          <p:attrName>style.visibility</p:attrName>
                                        </p:attrNameLst>
                                      </p:cBhvr>
                                      <p:to>
                                        <p:strVal val="hidden"/>
                                      </p:to>
                                    </p:set>
                                  </p:childTnLst>
                                </p:cTn>
                              </p:par>
                              <p:par>
                                <p:cTn id="332" presetID="10" presetClass="exit" presetSubtype="0" fill="hold" grpId="1" nodeType="withEffect">
                                  <p:stCondLst>
                                    <p:cond delay="0"/>
                                  </p:stCondLst>
                                  <p:childTnLst>
                                    <p:animEffect transition="out" filter="fade">
                                      <p:cBhvr>
                                        <p:cTn id="333" dur="500"/>
                                        <p:tgtEl>
                                          <p:spTgt spid="41"/>
                                        </p:tgtEl>
                                      </p:cBhvr>
                                    </p:animEffect>
                                    <p:set>
                                      <p:cBhvr>
                                        <p:cTn id="334"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35" restart="whenNotActive" fill="hold" evtFilter="cancelBubble" nodeType="interactiveSeq">
                <p:stCondLst>
                  <p:cond evt="onClick" delay="0">
                    <p:tgtEl>
                      <p:spTgt spid="44"/>
                    </p:tgtEl>
                  </p:cond>
                </p:stCondLst>
                <p:endSync evt="end" delay="0">
                  <p:rtn val="all"/>
                </p:endSync>
                <p:childTnLst>
                  <p:par>
                    <p:cTn id="336" fill="hold">
                      <p:stCondLst>
                        <p:cond delay="0"/>
                      </p:stCondLst>
                      <p:childTnLst>
                        <p:par>
                          <p:cTn id="337" fill="hold">
                            <p:stCondLst>
                              <p:cond delay="0"/>
                            </p:stCondLst>
                            <p:childTnLst>
                              <p:par>
                                <p:cTn id="338" presetID="0" presetClass="path" presetSubtype="0" accel="50000" decel="50000" fill="hold" nodeType="clickEffect">
                                  <p:stCondLst>
                                    <p:cond delay="0"/>
                                  </p:stCondLst>
                                  <p:childTnLst>
                                    <p:animMotion origin="layout" path="M -0.00027 1.11111E-6 C -0.03021 0.02685 -0.05287 0.04398 -0.0806 0.04792 C -0.12149 0.05694 -0.15912 0.05046 -0.20508 0.03588 " pathEditMode="relative" rAng="0" ptsTypes="AAA">
                                      <p:cBhvr>
                                        <p:cTn id="339" dur="3000" fill="hold"/>
                                        <p:tgtEl>
                                          <p:spTgt spid="44"/>
                                        </p:tgtEl>
                                        <p:attrNameLst>
                                          <p:attrName>ppt_x</p:attrName>
                                          <p:attrName>ppt_y</p:attrName>
                                        </p:attrNameLst>
                                      </p:cBhvr>
                                      <p:rCtr x="-10247" y="2593"/>
                                    </p:animMotion>
                                  </p:childTnLst>
                                  <p:subTnLst>
                                    <p:audio>
                                      <p:cMediaNode>
                                        <p:cTn display="0" masterRel="sameClick">
                                          <p:stCondLst>
                                            <p:cond evt="begin" delay="0">
                                              <p:tn val="338"/>
                                            </p:cond>
                                          </p:stCondLst>
                                          <p:endCondLst>
                                            <p:cond evt="onStopAudio" delay="0">
                                              <p:tgtEl>
                                                <p:sldTgt/>
                                              </p:tgtEl>
                                            </p:cond>
                                          </p:endCondLst>
                                        </p:cTn>
                                        <p:tgtEl>
                                          <p:sndTgt r:embed="rId5" name="chimes.wav"/>
                                        </p:tgtEl>
                                      </p:cMediaNode>
                                    </p:audio>
                                  </p:subTnLst>
                                </p:cTn>
                              </p:par>
                              <p:par>
                                <p:cTn id="340" presetID="8" presetClass="emph" presetSubtype="0" fill="hold" nodeType="withEffect">
                                  <p:stCondLst>
                                    <p:cond delay="0"/>
                                  </p:stCondLst>
                                  <p:childTnLst>
                                    <p:animRot by="5400000">
                                      <p:cBhvr>
                                        <p:cTn id="341" dur="3000" fill="hold"/>
                                        <p:tgtEl>
                                          <p:spTgt spid="44"/>
                                        </p:tgtEl>
                                        <p:attrNameLst>
                                          <p:attrName>r</p:attrName>
                                        </p:attrNameLst>
                                      </p:cBhvr>
                                    </p:animRot>
                                  </p:childTnLst>
                                </p:cTn>
                              </p:par>
                              <p:par>
                                <p:cTn id="342" presetID="6" presetClass="emph" presetSubtype="0" fill="hold" nodeType="withEffect">
                                  <p:stCondLst>
                                    <p:cond delay="0"/>
                                  </p:stCondLst>
                                  <p:childTnLst>
                                    <p:animScale>
                                      <p:cBhvr>
                                        <p:cTn id="343" dur="3000" fill="hold"/>
                                        <p:tgtEl>
                                          <p:spTgt spid="44"/>
                                        </p:tgtEl>
                                      </p:cBhvr>
                                      <p:by x="20000" y="20000"/>
                                    </p:animScale>
                                  </p:childTnLst>
                                </p:cTn>
                              </p:par>
                              <p:par>
                                <p:cTn id="344" presetID="10" presetClass="exit" presetSubtype="0" fill="hold" nodeType="withEffect">
                                  <p:stCondLst>
                                    <p:cond delay="2500"/>
                                  </p:stCondLst>
                                  <p:childTnLst>
                                    <p:animEffect transition="out" filter="fade">
                                      <p:cBhvr>
                                        <p:cTn id="345" dur="500"/>
                                        <p:tgtEl>
                                          <p:spTgt spid="44"/>
                                        </p:tgtEl>
                                      </p:cBhvr>
                                    </p:animEffect>
                                    <p:set>
                                      <p:cBhvr>
                                        <p:cTn id="346" dur="1" fill="hold">
                                          <p:stCondLst>
                                            <p:cond delay="499"/>
                                          </p:stCondLst>
                                        </p:cTn>
                                        <p:tgtEl>
                                          <p:spTgt spid="44"/>
                                        </p:tgtEl>
                                        <p:attrNameLst>
                                          <p:attrName>style.visibility</p:attrName>
                                        </p:attrNameLst>
                                      </p:cBhvr>
                                      <p:to>
                                        <p:strVal val="hidden"/>
                                      </p:to>
                                    </p:set>
                                  </p:childTnLst>
                                </p:cTn>
                              </p:par>
                              <p:par>
                                <p:cTn id="347" presetID="1" presetClass="mediacall" presetSubtype="0" fill="hold" nodeType="withEffect">
                                  <p:stCondLst>
                                    <p:cond delay="2500"/>
                                  </p:stCondLst>
                                  <p:childTnLst>
                                    <p:cmd type="call" cmd="playFrom(0.0)">
                                      <p:cBhvr>
                                        <p:cTn id="348" dur="487" fill="hold"/>
                                        <p:tgtEl>
                                          <p:spTgt spid="25"/>
                                        </p:tgtEl>
                                      </p:cBhvr>
                                    </p:cmd>
                                  </p:childTnLst>
                                </p:cTn>
                              </p:par>
                              <p:par>
                                <p:cTn id="349" presetID="32" presetClass="emph" presetSubtype="0" repeatCount="4000" fill="hold" nodeType="withEffect">
                                  <p:stCondLst>
                                    <p:cond delay="3000"/>
                                  </p:stCondLst>
                                  <p:childTnLst>
                                    <p:animRot by="120000">
                                      <p:cBhvr>
                                        <p:cTn id="350" dur="50" fill="hold">
                                          <p:stCondLst>
                                            <p:cond delay="0"/>
                                          </p:stCondLst>
                                        </p:cTn>
                                        <p:tgtEl>
                                          <p:spTgt spid="53"/>
                                        </p:tgtEl>
                                        <p:attrNameLst>
                                          <p:attrName>r</p:attrName>
                                        </p:attrNameLst>
                                      </p:cBhvr>
                                    </p:animRot>
                                    <p:animRot by="-240000">
                                      <p:cBhvr>
                                        <p:cTn id="351" dur="100" fill="hold">
                                          <p:stCondLst>
                                            <p:cond delay="100"/>
                                          </p:stCondLst>
                                        </p:cTn>
                                        <p:tgtEl>
                                          <p:spTgt spid="53"/>
                                        </p:tgtEl>
                                        <p:attrNameLst>
                                          <p:attrName>r</p:attrName>
                                        </p:attrNameLst>
                                      </p:cBhvr>
                                    </p:animRot>
                                    <p:animRot by="240000">
                                      <p:cBhvr>
                                        <p:cTn id="352" dur="100" fill="hold">
                                          <p:stCondLst>
                                            <p:cond delay="200"/>
                                          </p:stCondLst>
                                        </p:cTn>
                                        <p:tgtEl>
                                          <p:spTgt spid="53"/>
                                        </p:tgtEl>
                                        <p:attrNameLst>
                                          <p:attrName>r</p:attrName>
                                        </p:attrNameLst>
                                      </p:cBhvr>
                                    </p:animRot>
                                    <p:animRot by="-240000">
                                      <p:cBhvr>
                                        <p:cTn id="353" dur="100" fill="hold">
                                          <p:stCondLst>
                                            <p:cond delay="300"/>
                                          </p:stCondLst>
                                        </p:cTn>
                                        <p:tgtEl>
                                          <p:spTgt spid="53"/>
                                        </p:tgtEl>
                                        <p:attrNameLst>
                                          <p:attrName>r</p:attrName>
                                        </p:attrNameLst>
                                      </p:cBhvr>
                                    </p:animRot>
                                    <p:animRot by="120000">
                                      <p:cBhvr>
                                        <p:cTn id="354" dur="100" fill="hold">
                                          <p:stCondLst>
                                            <p:cond delay="400"/>
                                          </p:stCondLst>
                                        </p:cTn>
                                        <p:tgtEl>
                                          <p:spTgt spid="53"/>
                                        </p:tgtEl>
                                        <p:attrNameLst>
                                          <p:attrName>r</p:attrName>
                                        </p:attrNameLst>
                                      </p:cBhvr>
                                    </p:animRot>
                                  </p:childTnLst>
                                  <p:subTnLst>
                                    <p:audio>
                                      <p:cMediaNode>
                                        <p:cTn display="0" masterRel="sameClick">
                                          <p:stCondLst>
                                            <p:cond evt="begin" delay="0">
                                              <p:tn val="349"/>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44"/>
                  </p:tgtEl>
                </p:cond>
              </p:nextCondLst>
            </p:seq>
            <p:audio>
              <p:cMediaNode vol="80000">
                <p:cTn id="355" fill="hold" display="0">
                  <p:stCondLst>
                    <p:cond delay="indefinite"/>
                  </p:stCondLst>
                  <p:endCondLst>
                    <p:cond evt="onStopAudio" delay="0">
                      <p:tgtEl>
                        <p:sldTgt/>
                      </p:tgtEl>
                    </p:cond>
                  </p:endCondLst>
                </p:cTn>
                <p:tgtEl>
                  <p:spTgt spid="25"/>
                </p:tgtEl>
              </p:cMediaNode>
            </p:audio>
          </p:childTnLst>
        </p:cTn>
      </p:par>
    </p:tnLst>
    <p:bldLst>
      <p:bldP spid="21" grpId="0" animBg="1"/>
      <p:bldP spid="21" grpId="1" animBg="1"/>
      <p:bldP spid="22" grpId="0" animBg="1"/>
      <p:bldP spid="22" grpId="1" animBg="1"/>
      <p:bldP spid="23" grpId="0" animBg="1"/>
      <p:bldP spid="23" grpId="1" animBg="1"/>
      <p:bldP spid="24" grpId="0" animBg="1"/>
      <p:bldP spid="24" grpId="1" animBg="1"/>
      <p:bldP spid="27" grpId="0" animBg="1"/>
      <p:bldP spid="27" grpId="1" animBg="1"/>
      <p:bldP spid="28" grpId="0" animBg="1"/>
      <p:bldP spid="28" grpId="1" animBg="1"/>
      <p:bldP spid="29" grpId="0" animBg="1"/>
      <p:bldP spid="29" grpId="1" animBg="1"/>
      <p:bldP spid="31" grpId="0" animBg="1"/>
      <p:bldP spid="31" grpId="1" animBg="1"/>
      <p:bldP spid="33" grpId="0" animBg="1"/>
      <p:bldP spid="33" grpId="1" animBg="1"/>
      <p:bldP spid="35" grpId="0" animBg="1"/>
      <p:bldP spid="35" grpId="1" animBg="1"/>
      <p:bldP spid="37" grpId="0" animBg="1"/>
      <p:bldP spid="37" grpId="1" animBg="1"/>
      <p:bldP spid="38" grpId="0" animBg="1"/>
      <p:bldP spid="38" grpId="1" animBg="1"/>
      <p:bldP spid="39" grpId="0" animBg="1"/>
      <p:bldP spid="39" grpId="1" animBg="1"/>
      <p:bldP spid="41" grpId="0" animBg="1"/>
      <p:bldP spid="41" grpId="1" animBg="1"/>
      <p:bldP spid="43" grpId="0" animBg="1"/>
      <p:bldP spid="43" grpId="1" animBg="1"/>
      <p:bldP spid="45" grpId="0" animBg="1"/>
      <p:bldP spid="45" grpId="1" animBg="1"/>
      <p:bldP spid="26" grpId="0" animBg="1"/>
      <p:bldP spid="26" grpId="1" animBg="1"/>
      <p:bldP spid="30" grpId="0" animBg="1"/>
      <p:bldP spid="30" grpId="1" animBg="1"/>
      <p:bldP spid="36" grpId="0" animBg="1"/>
      <p:bldP spid="36" grpId="1" animBg="1"/>
      <p:bldP spid="40" grpId="0" animBg="1"/>
      <p:bldP spid="40" grpId="1"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AC5757-E66F-4E2B-8DFD-A98EFA2D349A}"/>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880" t="12688" r="3640"/>
          <a:stretch/>
        </p:blipFill>
        <p:spPr>
          <a:xfrm>
            <a:off x="584618" y="435077"/>
            <a:ext cx="10777928" cy="6422923"/>
          </a:xfrm>
          <a:prstGeom prst="rect">
            <a:avLst/>
          </a:prstGeom>
        </p:spPr>
      </p:pic>
    </p:spTree>
    <p:extLst>
      <p:ext uri="{BB962C8B-B14F-4D97-AF65-F5344CB8AC3E}">
        <p14:creationId xmlns:p14="http://schemas.microsoft.com/office/powerpoint/2010/main" val="101372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8025"/>
            <a:ext cx="10515600" cy="1325563"/>
          </a:xfrm>
        </p:spPr>
        <p:txBody>
          <a:bodyPr>
            <a:normAutofit/>
          </a:bodyPr>
          <a:lstStyle/>
          <a:p>
            <a:pPr lvl="0" defTabSz="1219170">
              <a:lnSpc>
                <a:spcPct val="150000"/>
              </a:lnSpc>
              <a:spcBef>
                <a:spcPts val="0"/>
              </a:spcBef>
              <a:defRPr/>
            </a:pPr>
            <a:r>
              <a:rPr lang="en-US" sz="5400" b="1" kern="0" dirty="0">
                <a:latin typeface="Times New Roman" pitchFamily="18" charset="0"/>
                <a:ea typeface="Arial-Rounded" panose="020B0500000000000000" pitchFamily="34" charset="0"/>
                <a:cs typeface="Times New Roman" pitchFamily="18" charset="0"/>
                <a:sym typeface="Arial"/>
              </a:rPr>
              <a:t>                     </a:t>
            </a:r>
            <a:r>
              <a:rPr lang="en-US" sz="5300" b="1" kern="0" dirty="0">
                <a:latin typeface="+mn-lt"/>
                <a:ea typeface="Arial-Rounded" panose="020B0500000000000000" pitchFamily="34" charset="0"/>
                <a:cs typeface="Times New Roman" pitchFamily="18" charset="0"/>
                <a:sym typeface="Arial"/>
              </a:rPr>
              <a:t> </a:t>
            </a:r>
            <a:endParaRPr lang="en-US" sz="5300" dirty="0">
              <a:latin typeface="+mn-lt"/>
              <a:cs typeface="Times New Roman" pitchFamily="18" charset="0"/>
            </a:endParaRPr>
          </a:p>
        </p:txBody>
      </p:sp>
      <p:sp>
        <p:nvSpPr>
          <p:cNvPr id="3" name="TextBox 2">
            <a:extLst>
              <a:ext uri="{FF2B5EF4-FFF2-40B4-BE49-F238E27FC236}">
                <a16:creationId xmlns:a16="http://schemas.microsoft.com/office/drawing/2014/main" id="{8017C045-E5BF-4237-86E5-69A18ABEAC01}"/>
              </a:ext>
            </a:extLst>
          </p:cNvPr>
          <p:cNvSpPr txBox="1"/>
          <p:nvPr/>
        </p:nvSpPr>
        <p:spPr>
          <a:xfrm>
            <a:off x="1237635" y="708025"/>
            <a:ext cx="9448799" cy="9761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4400" b="1" i="0" u="none" strike="noStrike" kern="0" cap="none" spc="0" normalizeH="0" baseline="0" noProof="0" dirty="0">
                <a:ln>
                  <a:noFill/>
                </a:ln>
                <a:effectLst/>
                <a:uLnTx/>
                <a:uFillTx/>
                <a:latin typeface="+mj-lt"/>
                <a:ea typeface="Arial-Rounded" panose="020B0500000000000000" pitchFamily="34" charset="0"/>
                <a:cs typeface="Times New Roman" pitchFamily="18" charset="0"/>
                <a:sym typeface="Arial"/>
              </a:rPr>
              <a:t>Học sinh viết bài vào vở </a:t>
            </a:r>
            <a:r>
              <a:rPr kumimoji="0" lang="en-US" sz="4400" b="1" i="0" u="none" strike="noStrike" kern="0" cap="none" spc="0" normalizeH="0" baseline="0" noProof="0" dirty="0">
                <a:ln>
                  <a:noFill/>
                </a:ln>
                <a:effectLst/>
                <a:uLnTx/>
                <a:uFillTx/>
                <a:latin typeface="+mj-lt"/>
                <a:ea typeface="Arial-Rounded" panose="020B0500000000000000" pitchFamily="34" charset="0"/>
                <a:cs typeface="Times New Roman" pitchFamily="18" charset="0"/>
                <a:sym typeface="Arial"/>
              </a:rPr>
              <a:t> </a:t>
            </a:r>
          </a:p>
        </p:txBody>
      </p:sp>
      <p:pic>
        <p:nvPicPr>
          <p:cNvPr id="4" name="Picture 3"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378" y="1872102"/>
            <a:ext cx="6149340" cy="498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8760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314E07-C805-4B9A-B761-8EA82A5186C4}"/>
              </a:ext>
            </a:extLst>
          </p:cNvPr>
          <p:cNvSpPr txBox="1"/>
          <p:nvPr/>
        </p:nvSpPr>
        <p:spPr>
          <a:xfrm>
            <a:off x="5176442" y="1671570"/>
            <a:ext cx="6740013" cy="3416320"/>
          </a:xfrm>
          <a:prstGeom prst="rect">
            <a:avLst/>
          </a:prstGeom>
          <a:noFill/>
        </p:spPr>
        <p:txBody>
          <a:bodyPr wrap="square">
            <a:spAutoFit/>
          </a:bodyPr>
          <a:lstStyle/>
          <a:p>
            <a:pPr lvl="0" indent="457200" algn="just"/>
            <a:r>
              <a:rPr lang="vi-VN" sz="2400"/>
              <a:t>Mỗi buổi tối, sau khi ăn cơm xong, em và các bạn nhỏ trong khu lại rủ nhau tập trung chơi trò trốn tìm. Chúng em cùng oẳn tù tì, ai thua cuộc sẽ phải </a:t>
            </a:r>
            <a:r>
              <a:rPr lang="en-US" sz="2400"/>
              <a:t>đi tìm</a:t>
            </a:r>
            <a:r>
              <a:rPr lang="vi-VN" sz="2400"/>
              <a:t>, những người còn lại được đi trốn. Bạn</a:t>
            </a:r>
            <a:r>
              <a:rPr lang="en-US" sz="2400"/>
              <a:t> tìm</a:t>
            </a:r>
            <a:r>
              <a:rPr lang="vi-VN" sz="2400"/>
              <a:t> sẽ đếm 5, 10, 15, 20,… cho đến 100. Trong thời gian đó, những bạn còn lại sẽ đi trốn. Sau đó, bạn đi tìm những bạn trốn. Em rất thích chơi trò trốn tìm</a:t>
            </a:r>
            <a:r>
              <a:rPr lang="en-US" sz="2400"/>
              <a:t> vì được cùng các bạn vui đùa.</a:t>
            </a:r>
            <a:endParaRPr kumimoji="0" lang="en-US" sz="3600" b="0" i="0" u="none" strike="noStrike" kern="1200" cap="none" spc="0" normalizeH="0" baseline="0" noProof="0">
              <a:ln>
                <a:noFill/>
              </a:ln>
              <a:solidFill>
                <a:prstClr val="black"/>
              </a:solidFill>
              <a:effectLst/>
              <a:uLnTx/>
              <a:uFillTx/>
              <a:latin typeface="UTM Avo"/>
              <a:ea typeface="+mn-ea"/>
              <a:cs typeface="+mn-cs"/>
            </a:endParaRPr>
          </a:p>
        </p:txBody>
      </p:sp>
      <p:pic>
        <p:nvPicPr>
          <p:cNvPr id="6" name="Picture 5">
            <a:extLst>
              <a:ext uri="{FF2B5EF4-FFF2-40B4-BE49-F238E27FC236}">
                <a16:creationId xmlns:a16="http://schemas.microsoft.com/office/drawing/2014/main" id="{44394C22-E1CC-461F-87BA-93A01C3F1F4C}"/>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8751" t="12688" r="3629" b="39740"/>
          <a:stretch/>
        </p:blipFill>
        <p:spPr>
          <a:xfrm>
            <a:off x="245565" y="1605202"/>
            <a:ext cx="4621161" cy="3964566"/>
          </a:xfrm>
          <a:prstGeom prst="rect">
            <a:avLst/>
          </a:prstGeom>
        </p:spPr>
      </p:pic>
      <p:sp>
        <p:nvSpPr>
          <p:cNvPr id="7" name="TextBox 6">
            <a:extLst>
              <a:ext uri="{FF2B5EF4-FFF2-40B4-BE49-F238E27FC236}">
                <a16:creationId xmlns:a16="http://schemas.microsoft.com/office/drawing/2014/main" id="{A9998CD2-937F-4510-9398-23086D210DBA}"/>
              </a:ext>
            </a:extLst>
          </p:cNvPr>
          <p:cNvSpPr txBox="1"/>
          <p:nvPr/>
        </p:nvSpPr>
        <p:spPr>
          <a:xfrm>
            <a:off x="589694" y="573211"/>
            <a:ext cx="11326761" cy="1384995"/>
          </a:xfrm>
          <a:prstGeom prst="rect">
            <a:avLst/>
          </a:prstGeom>
          <a:noFill/>
        </p:spPr>
        <p:txBody>
          <a:bodyPr wrap="square">
            <a:spAutoFit/>
          </a:bodyPr>
          <a:lstStyle/>
          <a:p>
            <a:r>
              <a:rPr lang="en-US" sz="2800" b="1" i="0">
                <a:solidFill>
                  <a:srgbClr val="000000"/>
                </a:solidFill>
                <a:effectLst/>
              </a:rPr>
              <a:t>1.</a:t>
            </a:r>
          </a:p>
          <a:p>
            <a:r>
              <a:rPr lang="vi-VN" sz="2800" b="0" i="0">
                <a:solidFill>
                  <a:srgbClr val="000000"/>
                </a:solidFill>
                <a:effectLst/>
              </a:rPr>
              <a:t>a</a:t>
            </a:r>
            <a:r>
              <a:rPr lang="en-US" sz="2800" b="0" i="0">
                <a:solidFill>
                  <a:srgbClr val="000000"/>
                </a:solidFill>
                <a:effectLst/>
              </a:rPr>
              <a:t>)</a:t>
            </a:r>
            <a:r>
              <a:rPr lang="vi-VN" sz="2800" b="0" i="0">
                <a:solidFill>
                  <a:srgbClr val="000000"/>
                </a:solidFill>
                <a:effectLst/>
              </a:rPr>
              <a:t> Viết 4 – 5 câu giới thiệu một trò chơi của thiếu nhi ở quê em.</a:t>
            </a:r>
            <a:br>
              <a:rPr lang="vi-VN" sz="2800" b="0" i="0">
                <a:solidFill>
                  <a:srgbClr val="000000"/>
                </a:solidFill>
                <a:effectLst/>
              </a:rPr>
            </a:br>
            <a:endParaRPr lang="en-US" sz="2800"/>
          </a:p>
        </p:txBody>
      </p:sp>
    </p:spTree>
    <p:extLst>
      <p:ext uri="{BB962C8B-B14F-4D97-AF65-F5344CB8AC3E}">
        <p14:creationId xmlns:p14="http://schemas.microsoft.com/office/powerpoint/2010/main" val="13740290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314E07-C805-4B9A-B761-8EA82A5186C4}"/>
              </a:ext>
            </a:extLst>
          </p:cNvPr>
          <p:cNvSpPr txBox="1"/>
          <p:nvPr/>
        </p:nvSpPr>
        <p:spPr>
          <a:xfrm>
            <a:off x="5007077" y="2127752"/>
            <a:ext cx="6740013" cy="3539430"/>
          </a:xfrm>
          <a:prstGeom prst="rect">
            <a:avLst/>
          </a:prstGeom>
          <a:noFill/>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lang="en-US" sz="3200">
                <a:solidFill>
                  <a:prstClr val="black"/>
                </a:solidFill>
                <a:latin typeface="UTM Avo"/>
              </a:rPr>
              <a:t>Em</a:t>
            </a:r>
            <a:r>
              <a:rPr kumimoji="0" lang="en-US" sz="3200" b="0" i="0" u="none" strike="noStrike" kern="1200" cap="none" spc="0" normalizeH="0" baseline="0" noProof="0">
                <a:ln>
                  <a:noFill/>
                </a:ln>
                <a:solidFill>
                  <a:prstClr val="black"/>
                </a:solidFill>
                <a:effectLst/>
                <a:uLnTx/>
                <a:uFillTx/>
                <a:latin typeface="UTM Avo"/>
                <a:ea typeface="+mn-ea"/>
                <a:cs typeface="+mn-cs"/>
              </a:rPr>
              <a:t> rất thích bánh trôi. Mẹ đã dạy em</a:t>
            </a:r>
            <a:r>
              <a:rPr kumimoji="0" lang="en-US" sz="3200" b="0" i="0" u="none" strike="noStrike" kern="1200" cap="none" spc="0" normalizeH="0" noProof="0">
                <a:ln>
                  <a:noFill/>
                </a:ln>
                <a:solidFill>
                  <a:prstClr val="black"/>
                </a:solidFill>
                <a:effectLst/>
                <a:uLnTx/>
                <a:uFillTx/>
                <a:latin typeface="UTM Avo"/>
                <a:ea typeface="+mn-ea"/>
                <a:cs typeface="+mn-cs"/>
              </a:rPr>
              <a:t> cách</a:t>
            </a:r>
            <a:r>
              <a:rPr kumimoji="0" lang="en-US" sz="3200" b="0" i="0" u="none" strike="noStrike" kern="1200" cap="none" spc="0" normalizeH="0" baseline="0" noProof="0">
                <a:ln>
                  <a:noFill/>
                </a:ln>
                <a:solidFill>
                  <a:prstClr val="black"/>
                </a:solidFill>
                <a:effectLst/>
                <a:uLnTx/>
                <a:uFillTx/>
                <a:latin typeface="UTM Avo"/>
                <a:ea typeface="+mn-ea"/>
                <a:cs typeface="+mn-cs"/>
              </a:rPr>
              <a:t> nặn những viên bột tròn, đặt một viên đường nhỏ vào giữa rồi bỏ vào nồi luộc. Khi mẹ vớt bánh, em</a:t>
            </a:r>
            <a:r>
              <a:rPr kumimoji="0" lang="en-US" sz="3200" b="0" i="0" u="none" strike="noStrike" kern="1200" cap="none" spc="0" normalizeH="0" noProof="0">
                <a:ln>
                  <a:noFill/>
                </a:ln>
                <a:solidFill>
                  <a:prstClr val="black"/>
                </a:solidFill>
                <a:effectLst/>
                <a:uLnTx/>
                <a:uFillTx/>
                <a:latin typeface="UTM Avo"/>
                <a:ea typeface="+mn-ea"/>
                <a:cs typeface="+mn-cs"/>
              </a:rPr>
              <a:t> </a:t>
            </a:r>
            <a:r>
              <a:rPr kumimoji="0" lang="en-US" sz="3200" b="0" i="0" u="none" strike="noStrike" kern="1200" cap="none" spc="0" normalizeH="0" baseline="0" noProof="0">
                <a:ln>
                  <a:noFill/>
                </a:ln>
                <a:solidFill>
                  <a:prstClr val="black"/>
                </a:solidFill>
                <a:effectLst/>
                <a:uLnTx/>
                <a:uFillTx/>
                <a:latin typeface="UTM Avo"/>
                <a:ea typeface="+mn-ea"/>
                <a:cs typeface="+mn-cs"/>
              </a:rPr>
              <a:t>rắc hạt vừng lên trên. Đĩa bánh thơm nức, đẹp ơi là đẹp</a:t>
            </a:r>
            <a:r>
              <a:rPr kumimoji="0" lang="vi-VN" sz="3200" b="0" i="0" u="none" strike="noStrike" kern="1200" cap="none" spc="0" normalizeH="0" baseline="0" noProof="0">
                <a:ln>
                  <a:noFill/>
                </a:ln>
                <a:solidFill>
                  <a:prstClr val="black"/>
                </a:solidFill>
                <a:effectLst/>
                <a:uLnTx/>
                <a:uFillTx/>
                <a:ea typeface="+mn-ea"/>
                <a:cs typeface="+mn-cs"/>
              </a:rPr>
              <a:t>.</a:t>
            </a:r>
            <a:endParaRPr kumimoji="0" lang="en-US" sz="4400" b="0" i="0" u="none" strike="noStrike" kern="1200" cap="none" spc="0" normalizeH="0" baseline="0" noProof="0">
              <a:ln>
                <a:noFill/>
              </a:ln>
              <a:solidFill>
                <a:prstClr val="black"/>
              </a:solidFill>
              <a:effectLst/>
              <a:uLnTx/>
              <a:uFillTx/>
              <a:latin typeface="UTM Avo"/>
              <a:ea typeface="+mn-ea"/>
              <a:cs typeface="+mn-cs"/>
            </a:endParaRPr>
          </a:p>
        </p:txBody>
      </p:sp>
      <p:pic>
        <p:nvPicPr>
          <p:cNvPr id="6" name="Picture 5">
            <a:extLst>
              <a:ext uri="{FF2B5EF4-FFF2-40B4-BE49-F238E27FC236}">
                <a16:creationId xmlns:a16="http://schemas.microsoft.com/office/drawing/2014/main" id="{44394C22-E1CC-461F-87BA-93A01C3F1F4C}"/>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7412" t="67534" r="9274" b="1894"/>
          <a:stretch/>
        </p:blipFill>
        <p:spPr>
          <a:xfrm>
            <a:off x="737420" y="2353456"/>
            <a:ext cx="3369886" cy="2998033"/>
          </a:xfrm>
          <a:prstGeom prst="rect">
            <a:avLst/>
          </a:prstGeom>
        </p:spPr>
      </p:pic>
      <p:sp>
        <p:nvSpPr>
          <p:cNvPr id="4" name="TextBox 3">
            <a:extLst>
              <a:ext uri="{FF2B5EF4-FFF2-40B4-BE49-F238E27FC236}">
                <a16:creationId xmlns:a16="http://schemas.microsoft.com/office/drawing/2014/main" id="{5820B5C5-A3DA-4579-BD7B-796DCA539B35}"/>
              </a:ext>
            </a:extLst>
          </p:cNvPr>
          <p:cNvSpPr txBox="1"/>
          <p:nvPr/>
        </p:nvSpPr>
        <p:spPr>
          <a:xfrm>
            <a:off x="619432" y="436848"/>
            <a:ext cx="11326761"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UTM Avo"/>
                <a:ea typeface="+mn-ea"/>
                <a:cs typeface="+mn-cs"/>
              </a:rPr>
              <a:t>b)</a:t>
            </a:r>
            <a:r>
              <a:rPr kumimoji="0" lang="vi-VN" sz="2800" b="0" i="0" u="none" strike="noStrike" kern="1200" cap="none" spc="0" normalizeH="0" baseline="0" noProof="0">
                <a:ln>
                  <a:noFill/>
                </a:ln>
                <a:solidFill>
                  <a:srgbClr val="000000"/>
                </a:solidFill>
                <a:effectLst/>
                <a:uLnTx/>
                <a:uFillTx/>
                <a:ea typeface="+mn-ea"/>
                <a:cs typeface="+mn-cs"/>
              </a:rPr>
              <a:t> Viết 4 – 5 câu giới thiệu một </a:t>
            </a:r>
            <a:r>
              <a:rPr kumimoji="0" lang="en-US" sz="2800" b="0" i="0" u="none" strike="noStrike" kern="1200" cap="none" spc="0" normalizeH="0" baseline="0" noProof="0">
                <a:ln>
                  <a:noFill/>
                </a:ln>
                <a:solidFill>
                  <a:srgbClr val="000000"/>
                </a:solidFill>
                <a:effectLst/>
                <a:uLnTx/>
                <a:uFillTx/>
                <a:latin typeface="UTM Avo"/>
                <a:ea typeface="+mn-ea"/>
                <a:cs typeface="+mn-cs"/>
              </a:rPr>
              <a:t>loại bánh hoặc một món ăn của </a:t>
            </a:r>
            <a:r>
              <a:rPr kumimoji="0" lang="vi-VN" sz="2800" b="0" i="0" u="none" strike="noStrike" kern="1200" cap="none" spc="0" normalizeH="0" baseline="0" noProof="0">
                <a:ln>
                  <a:noFill/>
                </a:ln>
                <a:solidFill>
                  <a:srgbClr val="000000"/>
                </a:solidFill>
                <a:effectLst/>
                <a:uLnTx/>
                <a:uFillTx/>
                <a:ea typeface="+mn-ea"/>
                <a:cs typeface="+mn-cs"/>
              </a:rPr>
              <a:t>quê</a:t>
            </a:r>
            <a:r>
              <a:rPr kumimoji="0" lang="en-US" sz="2800" b="0" i="0" u="none" strike="noStrike" kern="1200" cap="none" spc="0" normalizeH="0" baseline="0" noProof="0">
                <a:ln>
                  <a:noFill/>
                </a:ln>
                <a:solidFill>
                  <a:srgbClr val="000000"/>
                </a:solidFill>
                <a:effectLst/>
                <a:uLnTx/>
                <a:uFillTx/>
                <a:latin typeface="UTM Avo"/>
                <a:ea typeface="+mn-ea"/>
                <a:cs typeface="+mn-cs"/>
              </a:rPr>
              <a:t> hương</a:t>
            </a:r>
            <a:r>
              <a:rPr kumimoji="0" lang="vi-VN" sz="2800" b="0" i="0" u="none" strike="noStrike" kern="1200" cap="none" spc="0" normalizeH="0" baseline="0" noProof="0">
                <a:ln>
                  <a:noFill/>
                </a:ln>
                <a:solidFill>
                  <a:srgbClr val="000000"/>
                </a:solidFill>
                <a:effectLst/>
                <a:uLnTx/>
                <a:uFillTx/>
                <a:ea typeface="+mn-ea"/>
                <a:cs typeface="+mn-cs"/>
              </a:rPr>
              <a:t>.</a:t>
            </a:r>
            <a:endParaRPr kumimoji="0" lang="en-US" sz="2800" b="0" i="0" u="none" strike="noStrike" kern="1200" cap="none" spc="0" normalizeH="0" baseline="0" noProof="0">
              <a:ln>
                <a:noFill/>
              </a:ln>
              <a:solidFill>
                <a:prstClr val="black"/>
              </a:solidFill>
              <a:effectLst/>
              <a:uLnTx/>
              <a:uFillTx/>
              <a:latin typeface="UTM Avo"/>
              <a:ea typeface="+mn-ea"/>
              <a:cs typeface="+mn-cs"/>
            </a:endParaRPr>
          </a:p>
        </p:txBody>
      </p:sp>
    </p:spTree>
    <p:extLst>
      <p:ext uri="{BB962C8B-B14F-4D97-AF65-F5344CB8AC3E}">
        <p14:creationId xmlns:p14="http://schemas.microsoft.com/office/powerpoint/2010/main" val="42946028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C10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475</Words>
  <Application>Microsoft Office PowerPoint</Application>
  <PresentationFormat>Widescreen</PresentationFormat>
  <Paragraphs>37</Paragraphs>
  <Slides>11</Slides>
  <Notes>0</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futura-book</vt:lpstr>
      <vt:lpstr>Times New Roman</vt:lpstr>
      <vt:lpstr>UTM Avo</vt:lpstr>
      <vt:lpstr>UTM avo (Body)</vt:lpstr>
      <vt:lpstr>Wingdings</vt:lpstr>
      <vt:lpstr>Office Theme</vt:lpstr>
      <vt:lpstr>HOC10 TEMPLATE</vt:lpstr>
      <vt:lpstr> UBND QUẬN HẢI AN TRƯỜNG TIỀU HỌC ĐẰNG HẢI</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cp:lastModifiedBy>
  <cp:revision>128</cp:revision>
  <dcterms:created xsi:type="dcterms:W3CDTF">2021-06-07T06:59:14Z</dcterms:created>
  <dcterms:modified xsi:type="dcterms:W3CDTF">2025-04-14T04:10:29Z</dcterms:modified>
</cp:coreProperties>
</file>