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46" r:id="rId2"/>
    <p:sldId id="466" r:id="rId3"/>
    <p:sldId id="538" r:id="rId4"/>
    <p:sldId id="471" r:id="rId5"/>
    <p:sldId id="537" r:id="rId6"/>
    <p:sldId id="472" r:id="rId7"/>
    <p:sldId id="536" r:id="rId8"/>
    <p:sldId id="539" r:id="rId9"/>
    <p:sldId id="485" r:id="rId10"/>
    <p:sldId id="506" r:id="rId11"/>
    <p:sldId id="265" r:id="rId12"/>
    <p:sldId id="540" r:id="rId13"/>
    <p:sldId id="256" r:id="rId14"/>
    <p:sldId id="258" r:id="rId15"/>
    <p:sldId id="259" r:id="rId16"/>
    <p:sldId id="260" r:id="rId17"/>
    <p:sldId id="261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63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hyperlink" Target="https://www.facebook.com/nkpowerskil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6.png"/><Relationship Id="rId18" Type="http://schemas.openxmlformats.org/officeDocument/2006/relationships/image" Target="../media/image30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slide" Target="slide16.xml"/><Relationship Id="rId17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image" Target="../media/image28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27.png"/><Relationship Id="rId10" Type="http://schemas.openxmlformats.org/officeDocument/2006/relationships/slide" Target="slide17.xml"/><Relationship Id="rId19" Type="http://schemas.openxmlformats.org/officeDocument/2006/relationships/slide" Target="slide18.xml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4.gif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890992" y="53918"/>
            <a:ext cx="197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C75FAE-CB06-4958-A28A-C91D9DDED040}"/>
              </a:ext>
            </a:extLst>
          </p:cNvPr>
          <p:cNvSpPr txBox="1">
            <a:spLocks/>
          </p:cNvSpPr>
          <p:nvPr/>
        </p:nvSpPr>
        <p:spPr>
          <a:xfrm>
            <a:off x="218502" y="3223841"/>
            <a:ext cx="12132366" cy="2719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MÔN</a:t>
            </a:r>
            <a:r>
              <a:rPr kumimoji="0" lang="en-US" sz="192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TOÁN - </a:t>
            </a:r>
            <a:r>
              <a:rPr kumimoji="0" lang="en-US" sz="19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Tuần</a:t>
            </a:r>
            <a:r>
              <a:rPr kumimoji="0" lang="en-US" sz="19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9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30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9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19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64: PHÉP TRỪ DẠNG 27 - 4; 63 - 40</a:t>
            </a:r>
            <a:r>
              <a:rPr lang="en-US" sz="19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kumimoji="0" lang="en-US" sz="144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tiết</a:t>
            </a:r>
            <a:r>
              <a:rPr kumimoji="0" lang="en-US" sz="144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0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5350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67184" y="1346075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27 - 4,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" y="716182"/>
            <a:ext cx="11542510" cy="573300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5CF3A096-3ABF-4886-B2CA-B61A9062DDF4}"/>
              </a:ext>
            </a:extLst>
          </p:cNvPr>
          <p:cNvSpPr/>
          <p:nvPr/>
        </p:nvSpPr>
        <p:spPr>
          <a:xfrm>
            <a:off x="3494418" y="3429000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: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hòn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án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đỏ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quay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khỉ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01782"/>
            <a:ext cx="12250646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8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7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97" y="31089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F4FFCF66-E138-49DF-8CF3-2B90A1819CE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955" y="29433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3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92673"/>
            <a:ext cx="10338837" cy="346794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53959" y="975413"/>
            <a:ext cx="524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+mj-lt"/>
              </a:rPr>
              <a:t>68 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>– 4 =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64772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15636"/>
            <a:ext cx="12250646" cy="644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242408"/>
            <a:ext cx="10338837" cy="403171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89290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472830" y="1190217"/>
            <a:ext cx="39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accent1"/>
                </a:solidFill>
                <a:latin typeface="+mj-lt"/>
              </a:rPr>
              <a:t>….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4 = 52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379" y="193463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3" y="240888"/>
            <a:ext cx="10338837" cy="386831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96983" y="557358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589628" y="554388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626026" y="40306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233381" y="406034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564971" y="1399280"/>
            <a:ext cx="3847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400" baseline="0">
                <a:solidFill>
                  <a:schemeClr val="accent1"/>
                </a:solidFill>
                <a:latin typeface="+mj-lt"/>
              </a:rPr>
              <a:t>89</a:t>
            </a:r>
            <a:r>
              <a:rPr lang="en-US" sz="440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92" y="186254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140781"/>
            <a:ext cx="10338837" cy="413334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378086" y="1187310"/>
            <a:ext cx="4231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>
                <a:solidFill>
                  <a:srgbClr val="0070C0"/>
                </a:solidFill>
                <a:latin typeface="+mj-lt"/>
              </a:rPr>
              <a:t>67 </a:t>
            </a:r>
            <a:r>
              <a:rPr lang="en-US" sz="4400" baseline="0" dirty="0">
                <a:solidFill>
                  <a:srgbClr val="0070C0"/>
                </a:solidFill>
                <a:latin typeface="+mj-lt"/>
              </a:rPr>
              <a:t>- …. = 62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036" y="185953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27 - 4">
            <a:hlinkClick r:id="" action="ppaction://media"/>
            <a:extLst>
              <a:ext uri="{FF2B5EF4-FFF2-40B4-BE49-F238E27FC236}">
                <a16:creationId xmlns:a16="http://schemas.microsoft.com/office/drawing/2014/main" id="{DD1FC854-55DB-45F9-B1FC-C7216347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085" y="1314814"/>
            <a:ext cx="9432757" cy="5305925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BA19BC3-B409-4BD9-877D-AE3E7EBFBFD7}"/>
              </a:ext>
            </a:extLst>
          </p:cNvPr>
          <p:cNvSpPr/>
          <p:nvPr/>
        </p:nvSpPr>
        <p:spPr>
          <a:xfrm>
            <a:off x="860312" y="1077553"/>
            <a:ext cx="10824301" cy="2372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video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534139"/>
            <a:ext cx="2752571" cy="3228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1773954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588342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588342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6864310" y="2221891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2 7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75288" y="31481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651235" y="2484192"/>
            <a:ext cx="44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243218" y="373698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32960" y="374651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664986" y="3082516"/>
            <a:ext cx="30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Hạ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673073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a typeface="SimSun" pitchFamily="2" charset="-122"/>
              </a:rPr>
              <a:t>27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- 4 = 23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417" y="1965683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196" y="1960396"/>
            <a:ext cx="381807" cy="236095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1B4EAF24-7FA9-404B-ACE8-A969D04C4AF7}"/>
              </a:ext>
            </a:extLst>
          </p:cNvPr>
          <p:cNvGrpSpPr/>
          <p:nvPr/>
        </p:nvGrpSpPr>
        <p:grpSpPr>
          <a:xfrm>
            <a:off x="2647350" y="2519435"/>
            <a:ext cx="919251" cy="1809222"/>
            <a:chOff x="2647350" y="2519435"/>
            <a:chExt cx="919251" cy="1809222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2648480" y="404065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3278601" y="403335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2647350" y="347912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3273700" y="3546220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2647350" y="288987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1A407244-1D80-4422-A3E4-4BA90515FB5D}"/>
                </a:ext>
              </a:extLst>
            </p:cNvPr>
            <p:cNvSpPr/>
            <p:nvPr/>
          </p:nvSpPr>
          <p:spPr>
            <a:xfrm>
              <a:off x="3266259" y="30541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68EDEB7B-EB38-47A7-810D-CD62125B7175}"/>
                </a:ext>
              </a:extLst>
            </p:cNvPr>
            <p:cNvSpPr/>
            <p:nvPr/>
          </p:nvSpPr>
          <p:spPr>
            <a:xfrm>
              <a:off x="3266259" y="251943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7725AA9-F5B5-44FF-AF64-EBEB007C9F9A}"/>
              </a:ext>
            </a:extLst>
          </p:cNvPr>
          <p:cNvCxnSpPr/>
          <p:nvPr/>
        </p:nvCxnSpPr>
        <p:spPr>
          <a:xfrm>
            <a:off x="3250217" y="250339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D5FBA67A-536C-4CD5-90FF-DB633BEA6696}"/>
              </a:ext>
            </a:extLst>
          </p:cNvPr>
          <p:cNvCxnSpPr/>
          <p:nvPr/>
        </p:nvCxnSpPr>
        <p:spPr>
          <a:xfrm>
            <a:off x="3241968" y="3039571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497F36DD-C4B8-446E-8F77-CBED7FD1D33B}"/>
              </a:ext>
            </a:extLst>
          </p:cNvPr>
          <p:cNvCxnSpPr/>
          <p:nvPr/>
        </p:nvCxnSpPr>
        <p:spPr>
          <a:xfrm>
            <a:off x="3241967" y="353646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92C470E3-1039-4001-84C2-547FEA54B5A6}"/>
              </a:ext>
            </a:extLst>
          </p:cNvPr>
          <p:cNvCxnSpPr/>
          <p:nvPr/>
        </p:nvCxnSpPr>
        <p:spPr>
          <a:xfrm>
            <a:off x="3258818" y="4003247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346" y="3429000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0770" y="722536"/>
            <a:ext cx="1293153" cy="937052"/>
            <a:chOff x="524620" y="604864"/>
            <a:chExt cx="15906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4620" y="799864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670043" cy="1149072"/>
            <a:chOff x="6659225" y="2549868"/>
            <a:chExt cx="167004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37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26459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686085" cy="1149072"/>
            <a:chOff x="6659225" y="2549868"/>
            <a:chExt cx="1686085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686085" cy="1149072"/>
            <a:chOff x="6659225" y="2549868"/>
            <a:chExt cx="1686085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686085" cy="1149072"/>
            <a:chOff x="6659225" y="2549868"/>
            <a:chExt cx="1686085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7529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53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731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4095" y="722536"/>
            <a:ext cx="1289828" cy="937052"/>
            <a:chOff x="528708" y="604864"/>
            <a:chExt cx="15865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8708" y="83905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58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06886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54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9D0A3C-FFCB-494C-A299-8AAA75D7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028" y="1540955"/>
            <a:ext cx="8973606" cy="20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261</Words>
  <Application>Microsoft Office PowerPoint</Application>
  <PresentationFormat>Widescreen</PresentationFormat>
  <Paragraphs>94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SimSun</vt:lpstr>
      <vt:lpstr>Arial</vt:lpstr>
      <vt:lpstr>Bungee Inline</vt:lpstr>
      <vt:lpstr>Calibri</vt:lpstr>
      <vt:lpstr>inpin heiti</vt:lpstr>
      <vt:lpstr>Times New Roman</vt:lpstr>
      <vt:lpstr>UTM Avo</vt:lpstr>
      <vt:lpstr>2_Office Theme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42</cp:revision>
  <dcterms:created xsi:type="dcterms:W3CDTF">2022-02-22T07:52:10Z</dcterms:created>
  <dcterms:modified xsi:type="dcterms:W3CDTF">2025-04-14T04:26:20Z</dcterms:modified>
</cp:coreProperties>
</file>