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007577190" r:id="rId2"/>
    <p:sldId id="2007577188" r:id="rId3"/>
    <p:sldId id="266" r:id="rId4"/>
    <p:sldId id="267" r:id="rId5"/>
    <p:sldId id="268" r:id="rId6"/>
    <p:sldId id="375" r:id="rId7"/>
    <p:sldId id="376" r:id="rId8"/>
    <p:sldId id="377" r:id="rId9"/>
    <p:sldId id="2007577160" r:id="rId10"/>
    <p:sldId id="2007577189" r:id="rId11"/>
    <p:sldId id="2007577142" r:id="rId12"/>
    <p:sldId id="2007577161" r:id="rId13"/>
    <p:sldId id="2007577181" r:id="rId14"/>
    <p:sldId id="395" r:id="rId15"/>
    <p:sldId id="402" r:id="rId16"/>
    <p:sldId id="413" r:id="rId17"/>
    <p:sldId id="414" r:id="rId18"/>
    <p:sldId id="2007577162" r:id="rId19"/>
    <p:sldId id="260" r:id="rId20"/>
    <p:sldId id="261" r:id="rId21"/>
    <p:sldId id="415" r:id="rId22"/>
    <p:sldId id="281" r:id="rId23"/>
    <p:sldId id="417" r:id="rId24"/>
    <p:sldId id="25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CCFF99"/>
    <a:srgbClr val="33CCFF"/>
    <a:srgbClr val="0099FF"/>
    <a:srgbClr val="0099CC"/>
    <a:srgbClr val="99FF66"/>
    <a:srgbClr val="00FF00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5" d="100"/>
          <a:sy n="75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0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5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14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2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37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7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49" r:id="rId6"/>
    <p:sldLayoutId id="2147483655" r:id="rId7"/>
    <p:sldLayoutId id="21474836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ontrol" Target="../activeX/activeX3.xml"/><Relationship Id="rId7" Type="http://schemas.openxmlformats.org/officeDocument/2006/relationships/image" Target="../media/image30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9.png"/><Relationship Id="rId11" Type="http://schemas.openxmlformats.org/officeDocument/2006/relationships/image" Target="../media/image43.wmf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2.png"/><Relationship Id="rId4" Type="http://schemas.openxmlformats.org/officeDocument/2006/relationships/control" Target="../activeX/activeX4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7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gif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audio" Target="../media/audio4.wav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gif"/><Relationship Id="rId2" Type="http://schemas.openxmlformats.org/officeDocument/2006/relationships/audio" Target="../media/audio3.wav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7.png"/><Relationship Id="rId9" Type="http://schemas.openxmlformats.org/officeDocument/2006/relationships/image" Target="../media/image48.gif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4.png"/><Relationship Id="rId18" Type="http://schemas.openxmlformats.org/officeDocument/2006/relationships/image" Target="../media/image47.gif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audio5.wav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52.png"/><Relationship Id="rId5" Type="http://schemas.openxmlformats.org/officeDocument/2006/relationships/image" Target="../media/image7.png"/><Relationship Id="rId15" Type="http://schemas.openxmlformats.org/officeDocument/2006/relationships/image" Target="../media/image56.gif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47.gif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audio3.wav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5" Type="http://schemas.openxmlformats.org/officeDocument/2006/relationships/image" Target="../media/image56.gif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47.gif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audio3.wav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5" Type="http://schemas.openxmlformats.org/officeDocument/2006/relationships/image" Target="../media/image56.gif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51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47.gif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gif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23" Type="http://schemas.openxmlformats.org/officeDocument/2006/relationships/slide" Target="slide9.xml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8.gif"/><Relationship Id="rId9" Type="http://schemas.openxmlformats.org/officeDocument/2006/relationships/image" Target="../media/image14.png"/><Relationship Id="rId14" Type="http://schemas.openxmlformats.org/officeDocument/2006/relationships/slide" Target="slide6.xml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2770" y="2301800"/>
            <a:ext cx="9874552" cy="299833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TOÁN 2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84: PHÉP CỘNG (CÓ NHỚ) TRONG PHẠM VI 1000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66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74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E71FD-F67E-4342-879B-8752486FB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" y="2110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611594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r="2760" b="45072"/>
          <a:stretch/>
        </p:blipFill>
        <p:spPr>
          <a:xfrm>
            <a:off x="1182441" y="12327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77359" y="614185"/>
            <a:ext cx="559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4031"/>
          <a:stretch/>
        </p:blipFill>
        <p:spPr>
          <a:xfrm>
            <a:off x="486897" y="12327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9094" y="1617955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71 9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2738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7745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658220"/>
            <a:ext cx="146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3032" y="16081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278056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7838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5901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2729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29527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54424" y="3548736"/>
            <a:ext cx="2800840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13,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2682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41599" y="16179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19539" y="22780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9247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46567"/>
            <a:ext cx="2659545" cy="1862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081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8195" y="2273769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125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2779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05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20560" y="16107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2782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7745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36357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705292" y="16032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706229" y="22777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1757" y="29318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480742"/>
            <a:ext cx="2659545" cy="127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>
              <a:lnSpc>
                <a:spcPct val="17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7786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92687" y="5632273"/>
            <a:ext cx="4167277" cy="582468"/>
            <a:chOff x="168283" y="3630697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7"/>
              <a:ext cx="3264919" cy="68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624BBF8B-6020-442A-B4F8-1250AAC94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" y="2110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611594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r="2760" b="45072"/>
          <a:stretch/>
        </p:blipFill>
        <p:spPr>
          <a:xfrm>
            <a:off x="1182441" y="1131111"/>
            <a:ext cx="10522662" cy="4186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76365" y="388399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457 + 381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4031"/>
          <a:stretch/>
        </p:blipFill>
        <p:spPr>
          <a:xfrm>
            <a:off x="486897" y="1131111"/>
            <a:ext cx="10412722" cy="4265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79094" y="1516355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6754" y="21722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6729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968175" y="3571134"/>
            <a:ext cx="146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3032" y="15065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21688" y="2176456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6822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4885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1713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2851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854424" y="3455698"/>
            <a:ext cx="2800840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8,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1666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41599" y="15163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20134" y="217653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16649" y="28231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6048896" y="3458425"/>
            <a:ext cx="2659545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3,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792674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714186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50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667327" y="217137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5109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2107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7037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20560" y="15091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39697" y="21766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6729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69650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705292" y="15016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706229" y="21761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691757" y="28302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460084"/>
            <a:ext cx="2659545" cy="185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>
              <a:lnSpc>
                <a:spcPct val="185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>
              <a:lnSpc>
                <a:spcPct val="18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6770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3892687" y="5632273"/>
            <a:ext cx="4167277" cy="582468"/>
            <a:chOff x="168283" y="3630697"/>
            <a:chExt cx="3488333" cy="865245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91697" y="3630697"/>
              <a:ext cx="3264919" cy="68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719 + 234 = 953</a:t>
              </a: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5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89CA1F1-BCA9-45F4-B9E9-CA476B8FD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88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95980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3964173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26044" y="2526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885739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58680" imgH="488880"/>
        </mc:Choice>
        <mc:Fallback>
          <p:control name="TextBox1" r:id="rId1" imgW="958680" imgH="4888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58680" imgH="488880"/>
        </mc:Choice>
        <mc:Fallback>
          <p:control name="TextBox2" r:id="rId2" imgW="958680" imgH="48888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23914" y="3429000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958680" imgH="488880"/>
        </mc:Choice>
        <mc:Fallback>
          <p:control name="TextBox3" r:id="rId3" imgW="958680" imgH="48888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958680" imgH="488880"/>
        </mc:Choice>
        <mc:Fallback>
          <p:control name="TextBox4" r:id="rId4" imgW="958680" imgH="48888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F79E9A8-05E7-4314-B886-F40AE5F4A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88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43076" y="319423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632 + 339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 + 560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 + 478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 + 315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1" y="403114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971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06006" y="31251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880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07021" y="314266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86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315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908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467228"/>
            <a:ext cx="12211115" cy="282784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3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8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50004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4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88486" y="4625463"/>
              <a:ext cx="83105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3kg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4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695457" y="717868"/>
            <a:ext cx="56462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endParaRPr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8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0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2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4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420375"/>
            <a:ext cx="12220764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560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7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11837" y="4643600"/>
              <a:ext cx="932181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80284" y="5529119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651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341894" y="5359881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26567" y="4625463"/>
              <a:ext cx="99297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561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7" y="204947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6" y="1318852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B718CD-9136-48DC-B821-21E2A3532867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BD826-0528-4B3E-AE9B-2502AC18BBAB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086E-20C1-41F8-B5CA-BCD6794C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0B07AB-B2D5-4E72-B8B2-CAFC0243F53A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3EB0E48-8846-4E8C-B310-FDBBA718A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1958196-54FD-4850-85AC-AE5B25E1CD67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782A0C2-8A95-4560-B183-070738CFE17C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963180-78D9-4D53-A345-C5030A5A53E0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425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136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384F2BA-D6E2-46B1-A344-DE71062DD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42B7F2C-1050-486A-890D-235D357727B2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833B1DE-4E9B-4D7B-B8F9-6205C5E0714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2643 0.01065 " pathEditMode="relative" rAng="0" ptsTypes="AA">
                                      <p:cBhvr>
                                        <p:cTn id="10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.17031 -0.01458 " pathEditMode="relative" rAng="0" ptsTypes="AA">
                                      <p:cBhvr>
                                        <p:cTn id="12" dur="4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4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4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420375"/>
            <a:ext cx="12192000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86476" y="4675779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419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873436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22639" y="4731578"/>
              <a:ext cx="819922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325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8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69715" y="4672573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329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9545" y="4701574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68410" y="4696646"/>
              <a:ext cx="929884" cy="571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429</a:t>
              </a:r>
              <a:endParaRPr lang="vi-VN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6" y="1634141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" y="1393971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AE94DE7-0D0D-4A66-9CE2-D094959DD0AC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1BCF3-2916-4FF1-A6C3-6E92EC16A015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243216F-F6B6-4A58-AF11-48D7D1BD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769A70-8513-4610-81EF-F3AA849F0B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BAABE94A-C90D-4902-903D-F2B1283B4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056D95-BC9C-4C2E-8E23-CE47152DF951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983CF48-AEBE-4A95-83DE-9DFBDE0B946B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410ABF-C11B-415A-9F8F-8F842D4A9959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137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292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F778C5F-F55E-4495-BD2C-5513ABEB3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DE90326-CB16-4A6D-8D3A-F4E9C8E348C3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309CBF-F873-42B0-8F06-4B0A0EEA258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6 to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420375"/>
            <a:ext cx="12218547" cy="3243495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7" y="304321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4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1509" y="4675779"/>
              <a:ext cx="774340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766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6" y="4643911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9" y="4635140"/>
              <a:ext cx="1007957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755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38311" y="466578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0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32119" y="4613273"/>
              <a:ext cx="107498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765</a:t>
              </a:r>
              <a:endParaRPr lang="vi-VN" sz="2667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0" y="1527713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8" y="122036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1721D3-6819-4ACB-8BBC-0FC03613C163}"/>
              </a:ext>
            </a:extLst>
          </p:cNvPr>
          <p:cNvGrpSpPr/>
          <p:nvPr/>
        </p:nvGrpSpPr>
        <p:grpSpPr>
          <a:xfrm>
            <a:off x="1264461" y="705852"/>
            <a:ext cx="3488352" cy="2097594"/>
            <a:chOff x="-129211" y="450553"/>
            <a:chExt cx="3488352" cy="2097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34F1F1-CDBB-4DE5-93AB-739A54990101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A5F7D8D-12D4-4147-BA04-EACB9BE08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3AC0FC3-6440-4E72-99CA-38033A4E71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FE3F2-7505-4FB0-8762-08F1C57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2D20BB-BDEA-407B-AE11-7CD9765E45CF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21E3219-2315-4105-B6B9-79A33EECA527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749D38F-712A-470C-8E47-38878462031C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607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158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BFA0FF-E4EA-42D8-BFAC-C3691CA78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7E0BEA-7500-439A-B465-6D8EB52DB9DF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34548-237D-4D2B-8857-D28DE305C8A2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420375"/>
            <a:ext cx="12227168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20931" y="5326112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3879" y="4768884"/>
              <a:ext cx="721493" cy="44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787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86988" y="3356322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51403" y="4751389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695056" y="3705044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75676" y="4699908"/>
              <a:ext cx="819921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72423" y="5396633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21813" y="4752917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6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8369" y="4637397"/>
              <a:ext cx="938642" cy="5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877</a:t>
              </a:r>
              <a:endParaRPr lang="vi-VN" sz="20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3" y="1342865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1121876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7" y="3555088"/>
            <a:ext cx="2482924" cy="18621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CA5C0-FF6E-47F7-9998-BE6133CD5045}"/>
              </a:ext>
            </a:extLst>
          </p:cNvPr>
          <p:cNvGrpSpPr/>
          <p:nvPr/>
        </p:nvGrpSpPr>
        <p:grpSpPr>
          <a:xfrm>
            <a:off x="1342234" y="590807"/>
            <a:ext cx="3488352" cy="2097594"/>
            <a:chOff x="-129211" y="450553"/>
            <a:chExt cx="3488352" cy="2097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777979-E39F-4FFB-A29C-3AD65F565CEA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A1ACEF-699C-4EE6-AB7D-9CBDACCEC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5C8675-EB57-4192-A483-899A99A56496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FE74C75D-16DB-4807-BEE2-00B46954A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F7E6A4-D375-4D2A-BACB-E6A69F4AD3E9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83B76F-0C4C-401C-AC79-328E1FED71C2}"/>
                </a:ext>
              </a:extLst>
            </p:cNvPr>
            <p:cNvGrpSpPr/>
            <p:nvPr/>
          </p:nvGrpSpPr>
          <p:grpSpPr>
            <a:xfrm>
              <a:off x="977351" y="955597"/>
              <a:ext cx="1447446" cy="1477082"/>
              <a:chOff x="5611368" y="974319"/>
              <a:chExt cx="1470089" cy="146996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F5D35B-AEEE-47C0-A92D-CF1974D36083}"/>
                  </a:ext>
                </a:extLst>
              </p:cNvPr>
              <p:cNvSpPr txBox="1"/>
              <p:nvPr/>
            </p:nvSpPr>
            <p:spPr>
              <a:xfrm>
                <a:off x="5884073" y="974319"/>
                <a:ext cx="1197384" cy="94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594</a:t>
                </a:r>
              </a:p>
              <a:p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283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A807B9-C45B-4EBC-92B2-3E7814FD1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4223" y="1923828"/>
                <a:ext cx="1177935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C5BC1B9-A873-4F5A-96AD-8F24EB79ACB9}"/>
                  </a:ext>
                </a:extLst>
              </p:cNvPr>
              <p:cNvSpPr txBox="1"/>
              <p:nvPr/>
            </p:nvSpPr>
            <p:spPr>
              <a:xfrm>
                <a:off x="5611368" y="123592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9118040-2164-45A4-9E06-BC30A1372FD1}"/>
                  </a:ext>
                </a:extLst>
              </p:cNvPr>
              <p:cNvSpPr txBox="1"/>
              <p:nvPr/>
            </p:nvSpPr>
            <p:spPr>
              <a:xfrm>
                <a:off x="6043410" y="185950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22643 0.01087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26198 -0.1027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3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18" dur="3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5" y="450553"/>
            <a:ext cx="1213327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450551"/>
            <a:ext cx="12227168" cy="2844516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2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2606041" y="259080"/>
            <a:ext cx="3054227" cy="1539240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Cảm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thật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nhiều</a:t>
            </a:r>
            <a:r>
              <a:rPr lang="en-US" sz="2400" b="1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16427" y="3710835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67429" y="3652111"/>
            <a:ext cx="723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549586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35429"/>
            <a:ext cx="12192000" cy="642257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5" cy="181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657"/>
            <a:ext cx="12192000" cy="6444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901004" y="4857831"/>
            <a:ext cx="2194197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047796" y="4887379"/>
            <a:ext cx="2227110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205338" y="4914665"/>
            <a:ext cx="2194197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289065" y="4917681"/>
            <a:ext cx="2277140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" y="332999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3" y="369578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57" y="369578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4" y="351288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97" y="5984618"/>
            <a:ext cx="416738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5065 0.014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65 0.01458 L -0.39831 0.0145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3 0.01458 L -0.5651 0.0152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413657"/>
            <a:ext cx="12192000" cy="644434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44966" y="3812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73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57130" y="27375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72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61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63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56 + 17 = ? 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424543"/>
            <a:ext cx="12224058" cy="6433456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100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50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90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63942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28 + 72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3657"/>
            <a:ext cx="12192000" cy="644434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584258" y="439147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884603" y="312788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24979" y="433111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84258" y="309887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82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59667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5 + 37</a:t>
                </a:r>
                <a:r>
                  <a:rPr kumimoji="0" lang="vi-VN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46314"/>
            <a:ext cx="12192000" cy="6411685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015501" y="465690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75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386360" y="3117786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63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946568" y="3117786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8A565B31-5193-464C-8997-4C1D265349B1}"/>
              </a:ext>
            </a:extLst>
          </p:cNvPr>
          <p:cNvSpPr/>
          <p:nvPr/>
        </p:nvSpPr>
        <p:spPr>
          <a:xfrm>
            <a:off x="3061484" y="1124972"/>
            <a:ext cx="4806636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CCEBC-B78C-44D7-9FFC-24CFD229F9F0}"/>
              </a:ext>
            </a:extLst>
          </p:cNvPr>
          <p:cNvSpPr/>
          <p:nvPr/>
        </p:nvSpPr>
        <p:spPr>
          <a:xfrm>
            <a:off x="2809463" y="1400875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49 + 26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E2AD3B-F497-489D-88B1-0E3E6CAE1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73" b="80182" l="4263" r="95915">
                        <a14:foregroundMark x1="66075" y1="9567" x2="66075" y2="9567"/>
                        <a14:foregroundMark x1="62345" y1="8656" x2="62345" y2="8656"/>
                        <a14:foregroundMark x1="91652" y1="15262" x2="91652" y2="15262"/>
                        <a14:foregroundMark x1="95560" y1="22779" x2="95560" y2="22779"/>
                        <a14:foregroundMark x1="95915" y1="34624" x2="95915" y2="34624"/>
                        <a14:foregroundMark x1="28527" y1="50513" x2="10657" y2="54442"/>
                        <a14:foregroundMark x1="10657" y1="54442" x2="22735" y2="61276"/>
                        <a14:foregroundMark x1="22735" y1="61276" x2="29808" y2="58943"/>
                        <a14:foregroundMark x1="28216" y1="48461" x2="27353" y2="47380"/>
                        <a14:foregroundMark x1="27353" y1="47380" x2="29130" y2="57403"/>
                        <a14:foregroundMark x1="29130" y1="57403" x2="29604" y2="57606"/>
                        <a14:foregroundMark x1="9236" y1="44647" x2="27637" y2="44647"/>
                        <a14:foregroundMark x1="7815" y1="43052" x2="7282" y2="60137"/>
                        <a14:foregroundMark x1="7282" y1="60137" x2="19716" y2="68337"/>
                        <a14:foregroundMark x1="19716" y1="68337" x2="31298" y2="68756"/>
                        <a14:foregroundMark x1="31065" y1="67222" x2="26288" y2="61276"/>
                        <a14:foregroundMark x1="26288" y1="61276" x2="30424" y2="63000"/>
                        <a14:foregroundMark x1="4085" y1="49431" x2="4263" y2="58770"/>
                        <a14:foregroundMark x1="4263" y1="58770" x2="21670" y2="69021"/>
                        <a14:foregroundMark x1="21670" y1="69021" x2="31262" y2="68523"/>
                        <a14:foregroundMark x1="7105" y1="60592" x2="23268" y2="71298"/>
                        <a14:foregroundMark x1="23268" y1="71298" x2="31684" y2="71298"/>
                        <a14:foregroundMark x1="11368" y1="40091" x2="19716" y2="39636"/>
                        <a14:foregroundMark x1="19716" y1="39636" x2="32035" y2="40208"/>
                        <a14:foregroundMark x1="2487" y1="60592" x2="2664" y2="69248"/>
                        <a14:foregroundMark x1="2664" y1="69248" x2="5506" y2="78360"/>
                        <a14:foregroundMark x1="5506" y1="78360" x2="32682" y2="80410"/>
                        <a14:foregroundMark x1="32682" y1="80410" x2="33066" y2="80403"/>
                        <a14:foregroundMark x1="44405" y1="80182" x2="45293" y2="80182"/>
                        <a14:foregroundMark x1="10124" y1="40547" x2="4618" y2="45330"/>
                        <a14:foregroundMark x1="7638" y1="41458" x2="5151" y2="45103"/>
                        <a14:foregroundMark x1="60036" y1="20273" x2="58615" y2="20957"/>
                        <a14:foregroundMark x1="65719" y1="18907" x2="65719" y2="18907"/>
                        <a14:backgroundMark x1="50089" y1="50797" x2="50089" y2="50797"/>
                        <a14:backgroundMark x1="38366" y1="43280" x2="54529" y2="44191"/>
                        <a14:backgroundMark x1="54529" y1="44191" x2="56838" y2="77449"/>
                        <a14:backgroundMark x1="37655" y1="42369" x2="55062" y2="76765"/>
                        <a14:backgroundMark x1="36767" y1="39863" x2="58437" y2="80638"/>
                        <a14:backgroundMark x1="58437" y1="80638" x2="60746" y2="87472"/>
                        <a14:backgroundMark x1="40142" y1="40547" x2="50444" y2="77904"/>
                        <a14:backgroundMark x1="37300" y1="48064" x2="46181" y2="79271"/>
                        <a14:backgroundMark x1="33393" y1="44647" x2="40853" y2="82916"/>
                        <a14:backgroundMark x1="37655" y1="47380" x2="38366" y2="77904"/>
                        <a14:backgroundMark x1="30195" y1="41230" x2="36767" y2="84510"/>
                        <a14:backgroundMark x1="34813" y1="36219" x2="36057" y2="55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5" t="3372" r="-283" b="24805"/>
          <a:stretch/>
        </p:blipFill>
        <p:spPr>
          <a:xfrm>
            <a:off x="6878331" y="168781"/>
            <a:ext cx="1660694" cy="1509627"/>
          </a:xfrm>
          <a:prstGeom prst="rect">
            <a:avLst/>
          </a:prstGeom>
        </p:spPr>
      </p:pic>
      <p:sp>
        <p:nvSpPr>
          <p:cNvPr id="13" name="B">
            <a:extLst>
              <a:ext uri="{FF2B5EF4-FFF2-40B4-BE49-F238E27FC236}">
                <a16:creationId xmlns:a16="http://schemas.microsoft.com/office/drawing/2014/main" id="{25736617-0DFB-4C0A-B95F-1DA649296F74}"/>
              </a:ext>
            </a:extLst>
          </p:cNvPr>
          <p:cNvSpPr/>
          <p:nvPr/>
        </p:nvSpPr>
        <p:spPr>
          <a:xfrm>
            <a:off x="6386360" y="4672214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B9D6C-AD8B-40DF-90EE-EC16ED2ED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" y="-1"/>
            <a:ext cx="12186980" cy="6458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A1397B-BDA0-499E-8863-A102DA752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79" y="858844"/>
            <a:ext cx="3861611" cy="1659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C6BC4-2720-45F4-ADEB-E5297349CCEC}"/>
              </a:ext>
            </a:extLst>
          </p:cNvPr>
          <p:cNvSpPr txBox="1"/>
          <p:nvPr/>
        </p:nvSpPr>
        <p:spPr>
          <a:xfrm>
            <a:off x="7261698" y="2319514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234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F12E4E-2001-4B85-A554-23ADC7A42D59}"/>
              </a:ext>
            </a:extLst>
          </p:cNvPr>
          <p:cNvGrpSpPr/>
          <p:nvPr/>
        </p:nvGrpSpPr>
        <p:grpSpPr>
          <a:xfrm rot="443281">
            <a:off x="398599" y="3998487"/>
            <a:ext cx="5034040" cy="763085"/>
            <a:chOff x="482879" y="3822976"/>
            <a:chExt cx="4424379" cy="2318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8B71EF-E0F8-4B6A-AD34-A4C7C46E3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4595">
              <a:off x="482879" y="3822976"/>
              <a:ext cx="4117783" cy="23185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ECF984-BB7A-4C72-BD5C-BBF73B63EE1E}"/>
                </a:ext>
              </a:extLst>
            </p:cNvPr>
            <p:cNvSpPr/>
            <p:nvPr/>
          </p:nvSpPr>
          <p:spPr>
            <a:xfrm rot="9777328">
              <a:off x="3615171" y="5049707"/>
              <a:ext cx="1292087" cy="1072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E07F3E-481B-4446-9687-692FABACF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7" b="79331" l="9158" r="90110">
                        <a14:foregroundMark x1="9158" y1="53191" x2="9158" y2="53191"/>
                        <a14:foregroundMark x1="86081" y1="32827" x2="86081" y2="37082"/>
                        <a14:foregroundMark x1="90293" y1="50456" x2="90293" y2="50456"/>
                        <a14:foregroundMark x1="80769" y1="79331" x2="80769" y2="79331"/>
                        <a14:backgroundMark x1="80220" y1="81763" x2="80220" y2="81763"/>
                        <a14:backgroundMark x1="88828" y1="79939" x2="88828" y2="7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7060" b="17764"/>
          <a:stretch/>
        </p:blipFill>
        <p:spPr>
          <a:xfrm rot="21323032">
            <a:off x="-4143210" y="2317248"/>
            <a:ext cx="4239669" cy="1816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B77650-2770-4DF2-9B1A-4031F4717660}"/>
              </a:ext>
            </a:extLst>
          </p:cNvPr>
          <p:cNvSpPr txBox="1"/>
          <p:nvPr/>
        </p:nvSpPr>
        <p:spPr>
          <a:xfrm>
            <a:off x="1720869" y="4980273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719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8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A609A9-E2F3-4CC4-99F5-A70F5586E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56" y="2419938"/>
            <a:ext cx="1760515" cy="2484635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2FCE357-C65E-4026-A135-DFD889D94BB6}"/>
              </a:ext>
            </a:extLst>
          </p:cNvPr>
          <p:cNvSpPr/>
          <p:nvPr/>
        </p:nvSpPr>
        <p:spPr>
          <a:xfrm>
            <a:off x="598973" y="1097094"/>
            <a:ext cx="5453227" cy="1286446"/>
          </a:xfrm>
          <a:prstGeom prst="wedgeEllipseCallout">
            <a:avLst>
              <a:gd name="adj1" fmla="val 44842"/>
              <a:gd name="adj2" fmla="val 47269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B4747-6537-4942-8131-2183D86303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34083" y="3618366"/>
            <a:ext cx="1993268" cy="2723814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3C42A00-7D0B-4091-B406-A6B9F9BC6BB5}"/>
              </a:ext>
            </a:extLst>
          </p:cNvPr>
          <p:cNvSpPr/>
          <p:nvPr/>
        </p:nvSpPr>
        <p:spPr>
          <a:xfrm>
            <a:off x="6472418" y="4065154"/>
            <a:ext cx="3461665" cy="1659381"/>
          </a:xfrm>
          <a:prstGeom prst="wedgeRoundRectCallout">
            <a:avLst>
              <a:gd name="adj1" fmla="val 55703"/>
              <a:gd name="adj2" fmla="val -3632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07EA7D-4725-44E1-9F30-C40834F1739D}"/>
              </a:ext>
            </a:extLst>
          </p:cNvPr>
          <p:cNvSpPr/>
          <p:nvPr/>
        </p:nvSpPr>
        <p:spPr>
          <a:xfrm>
            <a:off x="3236859" y="1249792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719 + 234 = 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3866 L 0.34232 0.0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 animBg="1"/>
      <p:bldP spid="17" grpId="1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92250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3723</TotalTime>
  <Words>491</Words>
  <Application>Microsoft Office PowerPoint</Application>
  <PresentationFormat>Widescreen</PresentationFormat>
  <Paragraphs>200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Windows</cp:lastModifiedBy>
  <cp:revision>483</cp:revision>
  <dcterms:created xsi:type="dcterms:W3CDTF">2021-07-12T03:44:38Z</dcterms:created>
  <dcterms:modified xsi:type="dcterms:W3CDTF">2025-04-14T04:09:33Z</dcterms:modified>
</cp:coreProperties>
</file>