
<file path=[Content_Types].xml><?xml version="1.0" encoding="utf-8"?>
<Types xmlns="http://schemas.openxmlformats.org/package/2006/content-types"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31"/>
  </p:notesMasterIdLst>
  <p:sldIdLst>
    <p:sldId id="491" r:id="rId3"/>
    <p:sldId id="492" r:id="rId4"/>
    <p:sldId id="260" r:id="rId5"/>
    <p:sldId id="264" r:id="rId6"/>
    <p:sldId id="477" r:id="rId7"/>
    <p:sldId id="493" r:id="rId8"/>
    <p:sldId id="494" r:id="rId9"/>
    <p:sldId id="495" r:id="rId10"/>
    <p:sldId id="478" r:id="rId11"/>
    <p:sldId id="265" r:id="rId12"/>
    <p:sldId id="496" r:id="rId13"/>
    <p:sldId id="266" r:id="rId14"/>
    <p:sldId id="472" r:id="rId15"/>
    <p:sldId id="470" r:id="rId16"/>
    <p:sldId id="497" r:id="rId17"/>
    <p:sldId id="498" r:id="rId18"/>
    <p:sldId id="473" r:id="rId19"/>
    <p:sldId id="277" r:id="rId20"/>
    <p:sldId id="485" r:id="rId21"/>
    <p:sldId id="279" r:id="rId22"/>
    <p:sldId id="486" r:id="rId23"/>
    <p:sldId id="262" r:id="rId24"/>
    <p:sldId id="476" r:id="rId25"/>
    <p:sldId id="487" r:id="rId26"/>
    <p:sldId id="276" r:id="rId27"/>
    <p:sldId id="474" r:id="rId28"/>
    <p:sldId id="292" r:id="rId29"/>
    <p:sldId id="326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3300"/>
    <a:srgbClr val="E4FF61"/>
    <a:srgbClr val="FFB7D5"/>
    <a:srgbClr val="EEB500"/>
    <a:srgbClr val="B0FFFF"/>
    <a:srgbClr val="D1FFFF"/>
    <a:srgbClr val="FFE7F1"/>
    <a:srgbClr val="FFFFA4"/>
    <a:srgbClr val="12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44" autoAdjust="0"/>
    <p:restoredTop sz="92562" autoAdjust="0"/>
  </p:normalViewPr>
  <p:slideViewPr>
    <p:cSldViewPr snapToGrid="0">
      <p:cViewPr varScale="1">
        <p:scale>
          <a:sx n="71" d="100"/>
          <a:sy n="71" d="100"/>
        </p:scale>
        <p:origin x="89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5B96E-16FD-4B24-BE2E-4DCAE475A1A7}" type="datetimeFigureOut">
              <a:rPr lang="zh-CN" altLang="en-US" smtClean="0"/>
              <a:t>2024/11/16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04A65-FED2-458F-8760-D4B912626E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49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g9d7255f7e9_0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0" name="Google Shape;2070;g9d7255f7e9_0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Google Shape;1964;g9f529ce4fe_0_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5" name="Google Shape;1965;g9f529ce4fe_0_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1234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0" name="Google Shape;2810;g9f529ce4fe_0_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1" name="Google Shape;2811;g9f529ce4fe_0_8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3" name="Google Shape;2863;gab11b0eab2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4" name="Google Shape;2864;gab11b0eab2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g9f529ce4fe_0_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0" name="Google Shape;2120;g9f529ce4fe_0_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0" name="Google Shape;2730;g9f529ce4fe_0_9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1" name="Google Shape;2731;g9f529ce4fe_0_9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4" name="Google Shape;4714;g541d5f2e0b_0_7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5" name="Google Shape;4715;g541d5f2e0b_0_7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g9f529ce4fe_0_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1" name="Google Shape;2241;g9f529ce4fe_0_9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9d7255f7e9_0_28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8" name="Google Shape;2328;g9d7255f7e9_0_28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6774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9d7255f7e9_0_28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8" name="Google Shape;2328;g9d7255f7e9_0_28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3178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Google Shape;1964;g9f529ce4fe_0_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5" name="Google Shape;1965;g9f529ce4fe_0_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5989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9d7255f7e9_0_28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8" name="Google Shape;2328;g9d7255f7e9_0_28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9482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9d7255f7e9_0_28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8" name="Google Shape;2328;g9d7255f7e9_0_28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" name="Google Shape;2346;g9f529ce4fe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7" name="Google Shape;2347;g9f529ce4fe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" name="Google Shape;2346;g9f529ce4fe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7" name="Google Shape;2347;g9f529ce4fe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7543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2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2024/11/16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30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2024/11/16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024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2024/11/16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550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923378" y="377934"/>
            <a:ext cx="10345244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" name="Google Shape;10;p2"/>
          <p:cNvGrpSpPr/>
          <p:nvPr/>
        </p:nvGrpSpPr>
        <p:grpSpPr>
          <a:xfrm>
            <a:off x="-584199" y="-1382400"/>
            <a:ext cx="13004973" cy="9447064"/>
            <a:chOff x="-438149" y="-1036800"/>
            <a:chExt cx="9753730" cy="7085298"/>
          </a:xfrm>
        </p:grpSpPr>
        <p:sp>
          <p:nvSpPr>
            <p:cNvPr id="11" name="Google Shape;11;p2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71869" y="6115126"/>
            <a:ext cx="1147161" cy="1180633"/>
            <a:chOff x="4228489" y="3826381"/>
            <a:chExt cx="860371" cy="885475"/>
          </a:xfrm>
        </p:grpSpPr>
        <p:sp>
          <p:nvSpPr>
            <p:cNvPr id="36" name="Google Shape;36;p2"/>
            <p:cNvSpPr/>
            <p:nvPr/>
          </p:nvSpPr>
          <p:spPr>
            <a:xfrm>
              <a:off x="4352807" y="3914462"/>
              <a:ext cx="579243" cy="597376"/>
            </a:xfrm>
            <a:custGeom>
              <a:avLst/>
              <a:gdLst/>
              <a:ahLst/>
              <a:cxnLst/>
              <a:rect l="l" t="t" r="r" b="b"/>
              <a:pathLst>
                <a:path w="21850" h="22534" extrusionOk="0">
                  <a:moveTo>
                    <a:pt x="18853" y="0"/>
                  </a:moveTo>
                  <a:lnTo>
                    <a:pt x="0" y="19679"/>
                  </a:lnTo>
                  <a:lnTo>
                    <a:pt x="2973" y="22534"/>
                  </a:lnTo>
                  <a:lnTo>
                    <a:pt x="21849" y="2855"/>
                  </a:lnTo>
                  <a:lnTo>
                    <a:pt x="18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430985" y="3989474"/>
              <a:ext cx="578588" cy="597336"/>
            </a:xfrm>
            <a:custGeom>
              <a:avLst/>
              <a:gdLst/>
              <a:ahLst/>
              <a:cxnLst/>
              <a:rect l="l" t="t" r="r" b="b"/>
              <a:pathLst>
                <a:path w="21850" h="22558" extrusionOk="0">
                  <a:moveTo>
                    <a:pt x="18876" y="0"/>
                  </a:moveTo>
                  <a:lnTo>
                    <a:pt x="0" y="19679"/>
                  </a:lnTo>
                  <a:lnTo>
                    <a:pt x="2997" y="22557"/>
                  </a:lnTo>
                  <a:lnTo>
                    <a:pt x="21849" y="2855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987627" y="3826976"/>
              <a:ext cx="101233" cy="70013"/>
            </a:xfrm>
            <a:custGeom>
              <a:avLst/>
              <a:gdLst/>
              <a:ahLst/>
              <a:cxnLst/>
              <a:rect l="l" t="t" r="r" b="b"/>
              <a:pathLst>
                <a:path w="3823" h="2644" extrusionOk="0">
                  <a:moveTo>
                    <a:pt x="3823" y="1"/>
                  </a:moveTo>
                  <a:lnTo>
                    <a:pt x="0" y="1417"/>
                  </a:lnTo>
                  <a:lnTo>
                    <a:pt x="1274" y="2644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20172" y="3826381"/>
              <a:ext cx="67498" cy="102504"/>
            </a:xfrm>
            <a:custGeom>
              <a:avLst/>
              <a:gdLst/>
              <a:ahLst/>
              <a:cxnLst/>
              <a:rect l="l" t="t" r="r" b="b"/>
              <a:pathLst>
                <a:path w="2549" h="3871" extrusionOk="0">
                  <a:moveTo>
                    <a:pt x="2549" y="1"/>
                  </a:moveTo>
                  <a:lnTo>
                    <a:pt x="0" y="2644"/>
                  </a:lnTo>
                  <a:lnTo>
                    <a:pt x="1275" y="3871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852657" y="3864473"/>
              <a:ext cx="168731" cy="125621"/>
            </a:xfrm>
            <a:custGeom>
              <a:avLst/>
              <a:gdLst/>
              <a:ahLst/>
              <a:cxnLst/>
              <a:rect l="l" t="t" r="r" b="b"/>
              <a:pathLst>
                <a:path w="6372" h="4744" extrusionOk="0">
                  <a:moveTo>
                    <a:pt x="5097" y="1"/>
                  </a:moveTo>
                  <a:lnTo>
                    <a:pt x="1" y="1888"/>
                  </a:lnTo>
                  <a:lnTo>
                    <a:pt x="2997" y="4743"/>
                  </a:lnTo>
                  <a:lnTo>
                    <a:pt x="6371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930828" y="3896369"/>
              <a:ext cx="123106" cy="168731"/>
            </a:xfrm>
            <a:custGeom>
              <a:avLst/>
              <a:gdLst/>
              <a:ahLst/>
              <a:cxnLst/>
              <a:rect l="l" t="t" r="r" b="b"/>
              <a:pathLst>
                <a:path w="4649" h="6372" extrusionOk="0">
                  <a:moveTo>
                    <a:pt x="3374" y="1"/>
                  </a:moveTo>
                  <a:lnTo>
                    <a:pt x="0" y="3516"/>
                  </a:lnTo>
                  <a:lnTo>
                    <a:pt x="2997" y="6371"/>
                  </a:lnTo>
                  <a:lnTo>
                    <a:pt x="4649" y="1228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398493" y="4510554"/>
              <a:ext cx="111852" cy="109998"/>
            </a:xfrm>
            <a:custGeom>
              <a:avLst/>
              <a:gdLst/>
              <a:ahLst/>
              <a:cxnLst/>
              <a:rect l="l" t="t" r="r" b="b"/>
              <a:pathLst>
                <a:path w="4224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97" y="4154"/>
                  </a:lnTo>
                  <a:lnTo>
                    <a:pt x="4224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320958" y="4435548"/>
              <a:ext cx="111242" cy="109998"/>
            </a:xfrm>
            <a:custGeom>
              <a:avLst/>
              <a:gdLst/>
              <a:ahLst/>
              <a:cxnLst/>
              <a:rect l="l" t="t" r="r" b="b"/>
              <a:pathLst>
                <a:path w="4201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73" y="4154"/>
                  </a:lnTo>
                  <a:lnTo>
                    <a:pt x="4200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89130" y="4544317"/>
              <a:ext cx="188723" cy="167539"/>
            </a:xfrm>
            <a:custGeom>
              <a:avLst/>
              <a:gdLst/>
              <a:ahLst/>
              <a:cxnLst/>
              <a:rect l="l" t="t" r="r" b="b"/>
              <a:pathLst>
                <a:path w="7127" h="6327" extrusionOk="0">
                  <a:moveTo>
                    <a:pt x="4154" y="0"/>
                  </a:moveTo>
                  <a:lnTo>
                    <a:pt x="1" y="4318"/>
                  </a:lnTo>
                  <a:lnTo>
                    <a:pt x="1535" y="5757"/>
                  </a:lnTo>
                  <a:cubicBezTo>
                    <a:pt x="1927" y="6138"/>
                    <a:pt x="2437" y="6327"/>
                    <a:pt x="2948" y="6327"/>
                  </a:cubicBezTo>
                  <a:cubicBezTo>
                    <a:pt x="3482" y="6327"/>
                    <a:pt x="4015" y="6120"/>
                    <a:pt x="4413" y="5710"/>
                  </a:cubicBezTo>
                  <a:lnTo>
                    <a:pt x="7127" y="2855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228489" y="4469284"/>
              <a:ext cx="171220" cy="189968"/>
            </a:xfrm>
            <a:custGeom>
              <a:avLst/>
              <a:gdLst/>
              <a:ahLst/>
              <a:cxnLst/>
              <a:rect l="l" t="t" r="r" b="b"/>
              <a:pathLst>
                <a:path w="6466" h="7174" extrusionOk="0">
                  <a:moveTo>
                    <a:pt x="3492" y="1"/>
                  </a:moveTo>
                  <a:lnTo>
                    <a:pt x="779" y="2832"/>
                  </a:lnTo>
                  <a:cubicBezTo>
                    <a:pt x="0" y="3658"/>
                    <a:pt x="24" y="4932"/>
                    <a:pt x="826" y="5711"/>
                  </a:cubicBezTo>
                  <a:lnTo>
                    <a:pt x="2336" y="7174"/>
                  </a:lnTo>
                  <a:lnTo>
                    <a:pt x="6465" y="2856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405959" y="3965758"/>
              <a:ext cx="526091" cy="546079"/>
            </a:xfrm>
            <a:custGeom>
              <a:avLst/>
              <a:gdLst/>
              <a:ahLst/>
              <a:cxnLst/>
              <a:rect l="l" t="t" r="r" b="b"/>
              <a:pathLst>
                <a:path w="19845" h="20599" extrusionOk="0">
                  <a:moveTo>
                    <a:pt x="18877" y="0"/>
                  </a:moveTo>
                  <a:lnTo>
                    <a:pt x="1" y="19679"/>
                  </a:lnTo>
                  <a:lnTo>
                    <a:pt x="968" y="20599"/>
                  </a:lnTo>
                  <a:lnTo>
                    <a:pt x="19844" y="920"/>
                  </a:lnTo>
                  <a:lnTo>
                    <a:pt x="18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430985" y="3989474"/>
              <a:ext cx="525469" cy="545488"/>
            </a:xfrm>
            <a:custGeom>
              <a:avLst/>
              <a:gdLst/>
              <a:ahLst/>
              <a:cxnLst/>
              <a:rect l="l" t="t" r="r" b="b"/>
              <a:pathLst>
                <a:path w="19844" h="20600" extrusionOk="0">
                  <a:moveTo>
                    <a:pt x="18876" y="0"/>
                  </a:moveTo>
                  <a:lnTo>
                    <a:pt x="0" y="19679"/>
                  </a:lnTo>
                  <a:lnTo>
                    <a:pt x="967" y="20599"/>
                  </a:lnTo>
                  <a:lnTo>
                    <a:pt x="19844" y="921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" name="Google Shape;48;p2"/>
          <p:cNvGrpSpPr/>
          <p:nvPr/>
        </p:nvGrpSpPr>
        <p:grpSpPr>
          <a:xfrm>
            <a:off x="8127249" y="5935772"/>
            <a:ext cx="898116" cy="589304"/>
            <a:chOff x="3804261" y="3748079"/>
            <a:chExt cx="673587" cy="441978"/>
          </a:xfrm>
        </p:grpSpPr>
        <p:sp>
          <p:nvSpPr>
            <p:cNvPr id="49" name="Google Shape;49;p2"/>
            <p:cNvSpPr/>
            <p:nvPr/>
          </p:nvSpPr>
          <p:spPr>
            <a:xfrm>
              <a:off x="3804261" y="3748926"/>
              <a:ext cx="308677" cy="441130"/>
            </a:xfrm>
            <a:custGeom>
              <a:avLst/>
              <a:gdLst/>
              <a:ahLst/>
              <a:cxnLst/>
              <a:rect l="l" t="t" r="r" b="b"/>
              <a:pathLst>
                <a:path w="11657" h="16659" extrusionOk="0">
                  <a:moveTo>
                    <a:pt x="11656" y="0"/>
                  </a:moveTo>
                  <a:lnTo>
                    <a:pt x="11656" y="0"/>
                  </a:lnTo>
                  <a:cubicBezTo>
                    <a:pt x="5663" y="472"/>
                    <a:pt x="1393" y="5993"/>
                    <a:pt x="2478" y="11916"/>
                  </a:cubicBezTo>
                  <a:lnTo>
                    <a:pt x="0" y="12624"/>
                  </a:lnTo>
                  <a:lnTo>
                    <a:pt x="1157" y="16658"/>
                  </a:lnTo>
                  <a:lnTo>
                    <a:pt x="1864" y="16446"/>
                  </a:lnTo>
                  <a:lnTo>
                    <a:pt x="1275" y="14370"/>
                  </a:lnTo>
                  <a:lnTo>
                    <a:pt x="1393" y="14323"/>
                  </a:lnTo>
                  <a:lnTo>
                    <a:pt x="1982" y="16423"/>
                  </a:lnTo>
                  <a:lnTo>
                    <a:pt x="2737" y="16210"/>
                  </a:lnTo>
                  <a:lnTo>
                    <a:pt x="2148" y="14110"/>
                  </a:lnTo>
                  <a:lnTo>
                    <a:pt x="2289" y="14063"/>
                  </a:lnTo>
                  <a:lnTo>
                    <a:pt x="2879" y="16163"/>
                  </a:lnTo>
                  <a:lnTo>
                    <a:pt x="3610" y="15951"/>
                  </a:lnTo>
                  <a:lnTo>
                    <a:pt x="3021" y="13851"/>
                  </a:lnTo>
                  <a:lnTo>
                    <a:pt x="3162" y="13827"/>
                  </a:lnTo>
                  <a:lnTo>
                    <a:pt x="3752" y="15927"/>
                  </a:lnTo>
                  <a:lnTo>
                    <a:pt x="4484" y="15715"/>
                  </a:lnTo>
                  <a:lnTo>
                    <a:pt x="3894" y="13615"/>
                  </a:lnTo>
                  <a:lnTo>
                    <a:pt x="4012" y="13567"/>
                  </a:lnTo>
                  <a:lnTo>
                    <a:pt x="4602" y="15667"/>
                  </a:lnTo>
                  <a:lnTo>
                    <a:pt x="5357" y="15455"/>
                  </a:lnTo>
                  <a:lnTo>
                    <a:pt x="4767" y="13355"/>
                  </a:lnTo>
                  <a:lnTo>
                    <a:pt x="4885" y="13308"/>
                  </a:lnTo>
                  <a:lnTo>
                    <a:pt x="5475" y="15408"/>
                  </a:lnTo>
                  <a:lnTo>
                    <a:pt x="5781" y="15314"/>
                  </a:lnTo>
                  <a:cubicBezTo>
                    <a:pt x="4719" y="11727"/>
                    <a:pt x="4743" y="7716"/>
                    <a:pt x="6701" y="4554"/>
                  </a:cubicBezTo>
                  <a:cubicBezTo>
                    <a:pt x="7881" y="2619"/>
                    <a:pt x="9674" y="1204"/>
                    <a:pt x="116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928627" y="3748079"/>
              <a:ext cx="549222" cy="406362"/>
            </a:xfrm>
            <a:custGeom>
              <a:avLst/>
              <a:gdLst/>
              <a:ahLst/>
              <a:cxnLst/>
              <a:rect l="l" t="t" r="r" b="b"/>
              <a:pathLst>
                <a:path w="20741" h="15346" extrusionOk="0">
                  <a:moveTo>
                    <a:pt x="7685" y="4119"/>
                  </a:moveTo>
                  <a:cubicBezTo>
                    <a:pt x="9947" y="4119"/>
                    <a:pt x="12088" y="5406"/>
                    <a:pt x="13096" y="7535"/>
                  </a:cubicBezTo>
                  <a:lnTo>
                    <a:pt x="1747" y="10792"/>
                  </a:lnTo>
                  <a:cubicBezTo>
                    <a:pt x="1393" y="7889"/>
                    <a:pt x="3233" y="5152"/>
                    <a:pt x="6041" y="4350"/>
                  </a:cubicBezTo>
                  <a:cubicBezTo>
                    <a:pt x="6586" y="4194"/>
                    <a:pt x="7139" y="4119"/>
                    <a:pt x="7685" y="4119"/>
                  </a:cubicBezTo>
                  <a:close/>
                  <a:moveTo>
                    <a:pt x="7716" y="0"/>
                  </a:moveTo>
                  <a:cubicBezTo>
                    <a:pt x="7450" y="0"/>
                    <a:pt x="7183" y="11"/>
                    <a:pt x="6914" y="32"/>
                  </a:cubicBezTo>
                  <a:cubicBezTo>
                    <a:pt x="4955" y="1212"/>
                    <a:pt x="3162" y="2651"/>
                    <a:pt x="1959" y="4586"/>
                  </a:cubicBezTo>
                  <a:cubicBezTo>
                    <a:pt x="24" y="7748"/>
                    <a:pt x="0" y="11759"/>
                    <a:pt x="1086" y="15346"/>
                  </a:cubicBezTo>
                  <a:lnTo>
                    <a:pt x="1511" y="15228"/>
                  </a:lnTo>
                  <a:lnTo>
                    <a:pt x="921" y="13128"/>
                  </a:lnTo>
                  <a:lnTo>
                    <a:pt x="1062" y="13080"/>
                  </a:lnTo>
                  <a:lnTo>
                    <a:pt x="1652" y="15180"/>
                  </a:lnTo>
                  <a:lnTo>
                    <a:pt x="2384" y="14968"/>
                  </a:lnTo>
                  <a:lnTo>
                    <a:pt x="1794" y="12868"/>
                  </a:lnTo>
                  <a:lnTo>
                    <a:pt x="1935" y="12844"/>
                  </a:lnTo>
                  <a:lnTo>
                    <a:pt x="2525" y="14921"/>
                  </a:lnTo>
                  <a:lnTo>
                    <a:pt x="3257" y="14708"/>
                  </a:lnTo>
                  <a:lnTo>
                    <a:pt x="2667" y="12632"/>
                  </a:lnTo>
                  <a:lnTo>
                    <a:pt x="2808" y="12585"/>
                  </a:lnTo>
                  <a:lnTo>
                    <a:pt x="3398" y="14685"/>
                  </a:lnTo>
                  <a:lnTo>
                    <a:pt x="4130" y="14473"/>
                  </a:lnTo>
                  <a:lnTo>
                    <a:pt x="3540" y="12373"/>
                  </a:lnTo>
                  <a:lnTo>
                    <a:pt x="3681" y="12325"/>
                  </a:lnTo>
                  <a:lnTo>
                    <a:pt x="4271" y="14425"/>
                  </a:lnTo>
                  <a:lnTo>
                    <a:pt x="5026" y="14213"/>
                  </a:lnTo>
                  <a:lnTo>
                    <a:pt x="4436" y="12113"/>
                  </a:lnTo>
                  <a:lnTo>
                    <a:pt x="4554" y="12089"/>
                  </a:lnTo>
                  <a:lnTo>
                    <a:pt x="5144" y="14189"/>
                  </a:lnTo>
                  <a:lnTo>
                    <a:pt x="5899" y="13977"/>
                  </a:lnTo>
                  <a:lnTo>
                    <a:pt x="5309" y="11877"/>
                  </a:lnTo>
                  <a:lnTo>
                    <a:pt x="5427" y="11830"/>
                  </a:lnTo>
                  <a:lnTo>
                    <a:pt x="6017" y="13930"/>
                  </a:lnTo>
                  <a:lnTo>
                    <a:pt x="6772" y="13717"/>
                  </a:lnTo>
                  <a:lnTo>
                    <a:pt x="6182" y="11617"/>
                  </a:lnTo>
                  <a:lnTo>
                    <a:pt x="6324" y="11594"/>
                  </a:lnTo>
                  <a:lnTo>
                    <a:pt x="6914" y="13670"/>
                  </a:lnTo>
                  <a:lnTo>
                    <a:pt x="7645" y="13458"/>
                  </a:lnTo>
                  <a:lnTo>
                    <a:pt x="7055" y="11382"/>
                  </a:lnTo>
                  <a:lnTo>
                    <a:pt x="7197" y="11334"/>
                  </a:lnTo>
                  <a:lnTo>
                    <a:pt x="7787" y="13434"/>
                  </a:lnTo>
                  <a:lnTo>
                    <a:pt x="8518" y="13222"/>
                  </a:lnTo>
                  <a:lnTo>
                    <a:pt x="7928" y="11122"/>
                  </a:lnTo>
                  <a:lnTo>
                    <a:pt x="8070" y="11075"/>
                  </a:lnTo>
                  <a:lnTo>
                    <a:pt x="8660" y="13175"/>
                  </a:lnTo>
                  <a:lnTo>
                    <a:pt x="9391" y="12962"/>
                  </a:lnTo>
                  <a:lnTo>
                    <a:pt x="8802" y="10862"/>
                  </a:lnTo>
                  <a:lnTo>
                    <a:pt x="8943" y="10839"/>
                  </a:lnTo>
                  <a:lnTo>
                    <a:pt x="9533" y="12915"/>
                  </a:lnTo>
                  <a:lnTo>
                    <a:pt x="10264" y="12703"/>
                  </a:lnTo>
                  <a:lnTo>
                    <a:pt x="9675" y="10626"/>
                  </a:lnTo>
                  <a:lnTo>
                    <a:pt x="9816" y="10579"/>
                  </a:lnTo>
                  <a:lnTo>
                    <a:pt x="10406" y="12679"/>
                  </a:lnTo>
                  <a:lnTo>
                    <a:pt x="11137" y="12467"/>
                  </a:lnTo>
                  <a:lnTo>
                    <a:pt x="10548" y="10367"/>
                  </a:lnTo>
                  <a:lnTo>
                    <a:pt x="10689" y="10320"/>
                  </a:lnTo>
                  <a:lnTo>
                    <a:pt x="11279" y="12420"/>
                  </a:lnTo>
                  <a:lnTo>
                    <a:pt x="12034" y="12207"/>
                  </a:lnTo>
                  <a:lnTo>
                    <a:pt x="11444" y="10107"/>
                  </a:lnTo>
                  <a:lnTo>
                    <a:pt x="11562" y="10084"/>
                  </a:lnTo>
                  <a:lnTo>
                    <a:pt x="12152" y="12184"/>
                  </a:lnTo>
                  <a:lnTo>
                    <a:pt x="12907" y="11971"/>
                  </a:lnTo>
                  <a:lnTo>
                    <a:pt x="12317" y="9871"/>
                  </a:lnTo>
                  <a:lnTo>
                    <a:pt x="12435" y="9824"/>
                  </a:lnTo>
                  <a:lnTo>
                    <a:pt x="13025" y="11924"/>
                  </a:lnTo>
                  <a:lnTo>
                    <a:pt x="13780" y="11712"/>
                  </a:lnTo>
                  <a:lnTo>
                    <a:pt x="13190" y="9612"/>
                  </a:lnTo>
                  <a:lnTo>
                    <a:pt x="13332" y="9588"/>
                  </a:lnTo>
                  <a:lnTo>
                    <a:pt x="13922" y="11665"/>
                  </a:lnTo>
                  <a:lnTo>
                    <a:pt x="14653" y="11452"/>
                  </a:lnTo>
                  <a:lnTo>
                    <a:pt x="14063" y="9376"/>
                  </a:lnTo>
                  <a:lnTo>
                    <a:pt x="14205" y="9329"/>
                  </a:lnTo>
                  <a:lnTo>
                    <a:pt x="14795" y="11429"/>
                  </a:lnTo>
                  <a:lnTo>
                    <a:pt x="15526" y="11216"/>
                  </a:lnTo>
                  <a:lnTo>
                    <a:pt x="14936" y="9116"/>
                  </a:lnTo>
                  <a:lnTo>
                    <a:pt x="15078" y="9069"/>
                  </a:lnTo>
                  <a:lnTo>
                    <a:pt x="15668" y="11169"/>
                  </a:lnTo>
                  <a:lnTo>
                    <a:pt x="16399" y="10957"/>
                  </a:lnTo>
                  <a:lnTo>
                    <a:pt x="15809" y="8857"/>
                  </a:lnTo>
                  <a:lnTo>
                    <a:pt x="15951" y="8833"/>
                  </a:lnTo>
                  <a:lnTo>
                    <a:pt x="16541" y="10910"/>
                  </a:lnTo>
                  <a:lnTo>
                    <a:pt x="17272" y="10697"/>
                  </a:lnTo>
                  <a:lnTo>
                    <a:pt x="16682" y="8621"/>
                  </a:lnTo>
                  <a:lnTo>
                    <a:pt x="16824" y="8574"/>
                  </a:lnTo>
                  <a:lnTo>
                    <a:pt x="17414" y="10674"/>
                  </a:lnTo>
                  <a:lnTo>
                    <a:pt x="18145" y="10461"/>
                  </a:lnTo>
                  <a:lnTo>
                    <a:pt x="17555" y="8361"/>
                  </a:lnTo>
                  <a:lnTo>
                    <a:pt x="17697" y="8314"/>
                  </a:lnTo>
                  <a:lnTo>
                    <a:pt x="18287" y="10414"/>
                  </a:lnTo>
                  <a:lnTo>
                    <a:pt x="19042" y="10202"/>
                  </a:lnTo>
                  <a:lnTo>
                    <a:pt x="18452" y="8102"/>
                  </a:lnTo>
                  <a:lnTo>
                    <a:pt x="18570" y="8078"/>
                  </a:lnTo>
                  <a:lnTo>
                    <a:pt x="19160" y="10178"/>
                  </a:lnTo>
                  <a:lnTo>
                    <a:pt x="19915" y="9966"/>
                  </a:lnTo>
                  <a:lnTo>
                    <a:pt x="19325" y="7866"/>
                  </a:lnTo>
                  <a:lnTo>
                    <a:pt x="19443" y="7819"/>
                  </a:lnTo>
                  <a:lnTo>
                    <a:pt x="20033" y="9919"/>
                  </a:lnTo>
                  <a:lnTo>
                    <a:pt x="20741" y="9706"/>
                  </a:lnTo>
                  <a:lnTo>
                    <a:pt x="19561" y="5671"/>
                  </a:lnTo>
                  <a:lnTo>
                    <a:pt x="17083" y="6379"/>
                  </a:lnTo>
                  <a:cubicBezTo>
                    <a:pt x="15555" y="2524"/>
                    <a:pt x="11820" y="0"/>
                    <a:pt x="77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836766" y="4128178"/>
              <a:ext cx="20045" cy="56270"/>
            </a:xfrm>
            <a:custGeom>
              <a:avLst/>
              <a:gdLst/>
              <a:ahLst/>
              <a:cxnLst/>
              <a:rect l="l" t="t" r="r" b="b"/>
              <a:pathLst>
                <a:path w="757" h="2125" extrusionOk="0">
                  <a:moveTo>
                    <a:pt x="143" y="1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60519" y="4121293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19" y="1"/>
                  </a:moveTo>
                  <a:lnTo>
                    <a:pt x="1" y="48"/>
                  </a:lnTo>
                  <a:lnTo>
                    <a:pt x="590" y="2125"/>
                  </a:lnTo>
                  <a:lnTo>
                    <a:pt x="732" y="2101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883636" y="4114435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19" y="0"/>
                  </a:moveTo>
                  <a:lnTo>
                    <a:pt x="1" y="48"/>
                  </a:lnTo>
                  <a:lnTo>
                    <a:pt x="590" y="2148"/>
                  </a:lnTo>
                  <a:lnTo>
                    <a:pt x="732" y="210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906754" y="4108185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19" y="0"/>
                  </a:moveTo>
                  <a:lnTo>
                    <a:pt x="1" y="24"/>
                  </a:lnTo>
                  <a:lnTo>
                    <a:pt x="591" y="2124"/>
                  </a:lnTo>
                  <a:lnTo>
                    <a:pt x="732" y="207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929871" y="4101300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591" y="2125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952988" y="4094442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8"/>
                  </a:lnTo>
                  <a:lnTo>
                    <a:pt x="591" y="2148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976106" y="4088193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591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999223" y="4081308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022340" y="4074449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8"/>
                  </a:lnTo>
                  <a:lnTo>
                    <a:pt x="614" y="2148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045458" y="4068200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068575" y="4061315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091692" y="4054457"/>
              <a:ext cx="20019" cy="56879"/>
            </a:xfrm>
            <a:custGeom>
              <a:avLst/>
              <a:gdLst/>
              <a:ahLst/>
              <a:cxnLst/>
              <a:rect l="l" t="t" r="r" b="b"/>
              <a:pathLst>
                <a:path w="756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56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114810" y="4048207"/>
              <a:ext cx="20019" cy="56244"/>
            </a:xfrm>
            <a:custGeom>
              <a:avLst/>
              <a:gdLst/>
              <a:ahLst/>
              <a:cxnLst/>
              <a:rect l="l" t="t" r="r" b="b"/>
              <a:pathLst>
                <a:path w="756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138563" y="4041322"/>
              <a:ext cx="19383" cy="56270"/>
            </a:xfrm>
            <a:custGeom>
              <a:avLst/>
              <a:gdLst/>
              <a:ahLst/>
              <a:cxnLst/>
              <a:rect l="l" t="t" r="r" b="b"/>
              <a:pathLst>
                <a:path w="732" h="2125" extrusionOk="0">
                  <a:moveTo>
                    <a:pt x="118" y="1"/>
                  </a:moveTo>
                  <a:lnTo>
                    <a:pt x="0" y="48"/>
                  </a:lnTo>
                  <a:lnTo>
                    <a:pt x="590" y="2124"/>
                  </a:lnTo>
                  <a:lnTo>
                    <a:pt x="732" y="2101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161680" y="4034464"/>
              <a:ext cx="19383" cy="56879"/>
            </a:xfrm>
            <a:custGeom>
              <a:avLst/>
              <a:gdLst/>
              <a:ahLst/>
              <a:cxnLst/>
              <a:rect l="l" t="t" r="r" b="b"/>
              <a:pathLst>
                <a:path w="732" h="2148" extrusionOk="0">
                  <a:moveTo>
                    <a:pt x="118" y="0"/>
                  </a:moveTo>
                  <a:lnTo>
                    <a:pt x="1" y="47"/>
                  </a:lnTo>
                  <a:lnTo>
                    <a:pt x="590" y="2147"/>
                  </a:lnTo>
                  <a:lnTo>
                    <a:pt x="732" y="210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184797" y="4028214"/>
              <a:ext cx="19383" cy="56244"/>
            </a:xfrm>
            <a:custGeom>
              <a:avLst/>
              <a:gdLst/>
              <a:ahLst/>
              <a:cxnLst/>
              <a:rect l="l" t="t" r="r" b="b"/>
              <a:pathLst>
                <a:path w="732" h="2124" extrusionOk="0">
                  <a:moveTo>
                    <a:pt x="119" y="0"/>
                  </a:moveTo>
                  <a:lnTo>
                    <a:pt x="1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207915" y="4021330"/>
              <a:ext cx="19383" cy="56270"/>
            </a:xfrm>
            <a:custGeom>
              <a:avLst/>
              <a:gdLst/>
              <a:ahLst/>
              <a:cxnLst/>
              <a:rect l="l" t="t" r="r" b="b"/>
              <a:pathLst>
                <a:path w="732" h="2125" extrusionOk="0">
                  <a:moveTo>
                    <a:pt x="119" y="1"/>
                  </a:moveTo>
                  <a:lnTo>
                    <a:pt x="1" y="48"/>
                  </a:lnTo>
                  <a:lnTo>
                    <a:pt x="590" y="2124"/>
                  </a:lnTo>
                  <a:lnTo>
                    <a:pt x="732" y="2101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231032" y="4014471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254149" y="4008222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277267" y="4001337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300384" y="3994478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323501" y="3988229"/>
              <a:ext cx="20019" cy="56244"/>
            </a:xfrm>
            <a:custGeom>
              <a:avLst/>
              <a:gdLst/>
              <a:ahLst/>
              <a:cxnLst/>
              <a:rect l="l" t="t" r="r" b="b"/>
              <a:pathLst>
                <a:path w="756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346619" y="3981344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369736" y="3974486"/>
              <a:ext cx="20019" cy="56879"/>
            </a:xfrm>
            <a:custGeom>
              <a:avLst/>
              <a:gdLst/>
              <a:ahLst/>
              <a:cxnLst/>
              <a:rect l="l" t="t" r="r" b="b"/>
              <a:pathLst>
                <a:path w="756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56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393489" y="3968236"/>
              <a:ext cx="19383" cy="56244"/>
            </a:xfrm>
            <a:custGeom>
              <a:avLst/>
              <a:gdLst/>
              <a:ahLst/>
              <a:cxnLst/>
              <a:rect l="l" t="t" r="r" b="b"/>
              <a:pathLst>
                <a:path w="732" h="2124" extrusionOk="0">
                  <a:moveTo>
                    <a:pt x="118" y="0"/>
                  </a:moveTo>
                  <a:lnTo>
                    <a:pt x="0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415970" y="3961352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439723" y="3954493"/>
              <a:ext cx="19383" cy="56879"/>
            </a:xfrm>
            <a:custGeom>
              <a:avLst/>
              <a:gdLst/>
              <a:ahLst/>
              <a:cxnLst/>
              <a:rect l="l" t="t" r="r" b="b"/>
              <a:pathLst>
                <a:path w="732" h="2148" extrusionOk="0">
                  <a:moveTo>
                    <a:pt x="118" y="0"/>
                  </a:moveTo>
                  <a:lnTo>
                    <a:pt x="0" y="47"/>
                  </a:lnTo>
                  <a:lnTo>
                    <a:pt x="590" y="2147"/>
                  </a:lnTo>
                  <a:lnTo>
                    <a:pt x="732" y="210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" name="Google Shape;78;p2"/>
          <p:cNvGrpSpPr/>
          <p:nvPr/>
        </p:nvGrpSpPr>
        <p:grpSpPr>
          <a:xfrm>
            <a:off x="680707" y="5935757"/>
            <a:ext cx="1110536" cy="1183027"/>
            <a:chOff x="2293493" y="3811393"/>
            <a:chExt cx="832902" cy="887270"/>
          </a:xfrm>
        </p:grpSpPr>
        <p:sp>
          <p:nvSpPr>
            <p:cNvPr id="79" name="Google Shape;79;p2"/>
            <p:cNvSpPr/>
            <p:nvPr/>
          </p:nvSpPr>
          <p:spPr>
            <a:xfrm>
              <a:off x="2293493" y="3811393"/>
              <a:ext cx="832902" cy="710432"/>
            </a:xfrm>
            <a:custGeom>
              <a:avLst/>
              <a:gdLst/>
              <a:ahLst/>
              <a:cxnLst/>
              <a:rect l="l" t="t" r="r" b="b"/>
              <a:pathLst>
                <a:path w="31454" h="26829" extrusionOk="0">
                  <a:moveTo>
                    <a:pt x="9722" y="1"/>
                  </a:moveTo>
                  <a:lnTo>
                    <a:pt x="1" y="25059"/>
                  </a:lnTo>
                  <a:lnTo>
                    <a:pt x="4507" y="26829"/>
                  </a:lnTo>
                  <a:cubicBezTo>
                    <a:pt x="10501" y="18452"/>
                    <a:pt x="20127" y="12813"/>
                    <a:pt x="30321" y="11374"/>
                  </a:cubicBezTo>
                  <a:lnTo>
                    <a:pt x="31453" y="8424"/>
                  </a:lnTo>
                  <a:lnTo>
                    <a:pt x="29070" y="7504"/>
                  </a:lnTo>
                  <a:lnTo>
                    <a:pt x="28598" y="8684"/>
                  </a:lnTo>
                  <a:cubicBezTo>
                    <a:pt x="29131" y="9299"/>
                    <a:pt x="28649" y="10163"/>
                    <a:pt x="27957" y="10163"/>
                  </a:cubicBezTo>
                  <a:cubicBezTo>
                    <a:pt x="27852" y="10163"/>
                    <a:pt x="27742" y="10143"/>
                    <a:pt x="27631" y="10100"/>
                  </a:cubicBezTo>
                  <a:cubicBezTo>
                    <a:pt x="26758" y="9769"/>
                    <a:pt x="26923" y="8495"/>
                    <a:pt x="27843" y="8401"/>
                  </a:cubicBezTo>
                  <a:lnTo>
                    <a:pt x="28315" y="7221"/>
                  </a:lnTo>
                  <a:lnTo>
                    <a:pt x="26380" y="6466"/>
                  </a:lnTo>
                  <a:lnTo>
                    <a:pt x="25908" y="7646"/>
                  </a:lnTo>
                  <a:cubicBezTo>
                    <a:pt x="26438" y="8236"/>
                    <a:pt x="25965" y="9108"/>
                    <a:pt x="25265" y="9108"/>
                  </a:cubicBezTo>
                  <a:cubicBezTo>
                    <a:pt x="25154" y="9108"/>
                    <a:pt x="25037" y="9086"/>
                    <a:pt x="24917" y="9038"/>
                  </a:cubicBezTo>
                  <a:cubicBezTo>
                    <a:pt x="24068" y="8707"/>
                    <a:pt x="24233" y="7433"/>
                    <a:pt x="25153" y="7339"/>
                  </a:cubicBezTo>
                  <a:lnTo>
                    <a:pt x="25625" y="6159"/>
                  </a:lnTo>
                  <a:lnTo>
                    <a:pt x="23667" y="5404"/>
                  </a:lnTo>
                  <a:lnTo>
                    <a:pt x="23218" y="6584"/>
                  </a:lnTo>
                  <a:cubicBezTo>
                    <a:pt x="23751" y="7199"/>
                    <a:pt x="23269" y="8063"/>
                    <a:pt x="22562" y="8063"/>
                  </a:cubicBezTo>
                  <a:cubicBezTo>
                    <a:pt x="22454" y="8063"/>
                    <a:pt x="22342" y="8043"/>
                    <a:pt x="22227" y="8000"/>
                  </a:cubicBezTo>
                  <a:cubicBezTo>
                    <a:pt x="21354" y="7669"/>
                    <a:pt x="21543" y="6395"/>
                    <a:pt x="22463" y="6301"/>
                  </a:cubicBezTo>
                  <a:lnTo>
                    <a:pt x="22912" y="5121"/>
                  </a:lnTo>
                  <a:lnTo>
                    <a:pt x="20977" y="4366"/>
                  </a:lnTo>
                  <a:lnTo>
                    <a:pt x="20505" y="5546"/>
                  </a:lnTo>
                  <a:cubicBezTo>
                    <a:pt x="21039" y="6141"/>
                    <a:pt x="20554" y="7023"/>
                    <a:pt x="19858" y="7023"/>
                  </a:cubicBezTo>
                  <a:cubicBezTo>
                    <a:pt x="19755" y="7023"/>
                    <a:pt x="19647" y="7004"/>
                    <a:pt x="19538" y="6961"/>
                  </a:cubicBezTo>
                  <a:cubicBezTo>
                    <a:pt x="18665" y="6607"/>
                    <a:pt x="18830" y="5357"/>
                    <a:pt x="19750" y="5262"/>
                  </a:cubicBezTo>
                  <a:lnTo>
                    <a:pt x="20222" y="4083"/>
                  </a:lnTo>
                  <a:lnTo>
                    <a:pt x="18287" y="3304"/>
                  </a:lnTo>
                  <a:lnTo>
                    <a:pt x="17815" y="4484"/>
                  </a:lnTo>
                  <a:cubicBezTo>
                    <a:pt x="18348" y="5099"/>
                    <a:pt x="17866" y="5963"/>
                    <a:pt x="17158" y="5963"/>
                  </a:cubicBezTo>
                  <a:cubicBezTo>
                    <a:pt x="17051" y="5963"/>
                    <a:pt x="16939" y="5943"/>
                    <a:pt x="16824" y="5900"/>
                  </a:cubicBezTo>
                  <a:cubicBezTo>
                    <a:pt x="15975" y="5569"/>
                    <a:pt x="16140" y="4295"/>
                    <a:pt x="17060" y="4201"/>
                  </a:cubicBezTo>
                  <a:lnTo>
                    <a:pt x="17532" y="3021"/>
                  </a:lnTo>
                  <a:lnTo>
                    <a:pt x="15574" y="2266"/>
                  </a:lnTo>
                  <a:lnTo>
                    <a:pt x="15125" y="3446"/>
                  </a:lnTo>
                  <a:cubicBezTo>
                    <a:pt x="15659" y="4041"/>
                    <a:pt x="15174" y="4923"/>
                    <a:pt x="14463" y="4923"/>
                  </a:cubicBezTo>
                  <a:cubicBezTo>
                    <a:pt x="14358" y="4923"/>
                    <a:pt x="14247" y="4904"/>
                    <a:pt x="14134" y="4861"/>
                  </a:cubicBezTo>
                  <a:cubicBezTo>
                    <a:pt x="13261" y="4507"/>
                    <a:pt x="13450" y="3257"/>
                    <a:pt x="14370" y="3162"/>
                  </a:cubicBezTo>
                  <a:lnTo>
                    <a:pt x="14819" y="1983"/>
                  </a:lnTo>
                  <a:lnTo>
                    <a:pt x="12884" y="1228"/>
                  </a:lnTo>
                  <a:lnTo>
                    <a:pt x="12412" y="2407"/>
                  </a:lnTo>
                  <a:cubicBezTo>
                    <a:pt x="12941" y="2998"/>
                    <a:pt x="12469" y="3870"/>
                    <a:pt x="11783" y="3870"/>
                  </a:cubicBezTo>
                  <a:cubicBezTo>
                    <a:pt x="11675" y="3870"/>
                    <a:pt x="11561" y="3848"/>
                    <a:pt x="11444" y="3800"/>
                  </a:cubicBezTo>
                  <a:cubicBezTo>
                    <a:pt x="10571" y="3469"/>
                    <a:pt x="10737" y="2195"/>
                    <a:pt x="11657" y="2101"/>
                  </a:cubicBezTo>
                  <a:lnTo>
                    <a:pt x="12129" y="921"/>
                  </a:lnTo>
                  <a:lnTo>
                    <a:pt x="9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412840" y="4112554"/>
              <a:ext cx="683555" cy="586108"/>
            </a:xfrm>
            <a:custGeom>
              <a:avLst/>
              <a:gdLst/>
              <a:ahLst/>
              <a:cxnLst/>
              <a:rect l="l" t="t" r="r" b="b"/>
              <a:pathLst>
                <a:path w="25814" h="22134" extrusionOk="0">
                  <a:moveTo>
                    <a:pt x="25814" y="1"/>
                  </a:moveTo>
                  <a:cubicBezTo>
                    <a:pt x="15620" y="1440"/>
                    <a:pt x="5994" y="7079"/>
                    <a:pt x="0" y="15456"/>
                  </a:cubicBezTo>
                  <a:lnTo>
                    <a:pt x="17225" y="22133"/>
                  </a:lnTo>
                  <a:lnTo>
                    <a:pt x="258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522177" y="4017596"/>
              <a:ext cx="482386" cy="199341"/>
            </a:xfrm>
            <a:custGeom>
              <a:avLst/>
              <a:gdLst/>
              <a:ahLst/>
              <a:cxnLst/>
              <a:rect l="l" t="t" r="r" b="b"/>
              <a:pathLst>
                <a:path w="18217" h="7528" extrusionOk="0">
                  <a:moveTo>
                    <a:pt x="213" y="0"/>
                  </a:moveTo>
                  <a:lnTo>
                    <a:pt x="1" y="543"/>
                  </a:lnTo>
                  <a:lnTo>
                    <a:pt x="18004" y="7527"/>
                  </a:lnTo>
                  <a:lnTo>
                    <a:pt x="18216" y="698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489076" y="4102571"/>
              <a:ext cx="482360" cy="199950"/>
            </a:xfrm>
            <a:custGeom>
              <a:avLst/>
              <a:gdLst/>
              <a:ahLst/>
              <a:cxnLst/>
              <a:rect l="l" t="t" r="r" b="b"/>
              <a:pathLst>
                <a:path w="18216" h="7551" extrusionOk="0">
                  <a:moveTo>
                    <a:pt x="212" y="0"/>
                  </a:moveTo>
                  <a:lnTo>
                    <a:pt x="0" y="566"/>
                  </a:lnTo>
                  <a:lnTo>
                    <a:pt x="18003" y="7551"/>
                  </a:lnTo>
                  <a:lnTo>
                    <a:pt x="18216" y="698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455950" y="4188156"/>
              <a:ext cx="482995" cy="199341"/>
            </a:xfrm>
            <a:custGeom>
              <a:avLst/>
              <a:gdLst/>
              <a:ahLst/>
              <a:cxnLst/>
              <a:rect l="l" t="t" r="r" b="b"/>
              <a:pathLst>
                <a:path w="18240" h="7528" extrusionOk="0">
                  <a:moveTo>
                    <a:pt x="213" y="1"/>
                  </a:moveTo>
                  <a:lnTo>
                    <a:pt x="0" y="543"/>
                  </a:lnTo>
                  <a:lnTo>
                    <a:pt x="18027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422823" y="4273131"/>
              <a:ext cx="483022" cy="199341"/>
            </a:xfrm>
            <a:custGeom>
              <a:avLst/>
              <a:gdLst/>
              <a:ahLst/>
              <a:cxnLst/>
              <a:rect l="l" t="t" r="r" b="b"/>
              <a:pathLst>
                <a:path w="18241" h="7528" extrusionOk="0">
                  <a:moveTo>
                    <a:pt x="213" y="1"/>
                  </a:moveTo>
                  <a:lnTo>
                    <a:pt x="1" y="543"/>
                  </a:lnTo>
                  <a:lnTo>
                    <a:pt x="18028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390331" y="4358107"/>
              <a:ext cx="482386" cy="199977"/>
            </a:xfrm>
            <a:custGeom>
              <a:avLst/>
              <a:gdLst/>
              <a:ahLst/>
              <a:cxnLst/>
              <a:rect l="l" t="t" r="r" b="b"/>
              <a:pathLst>
                <a:path w="18217" h="7552" extrusionOk="0">
                  <a:moveTo>
                    <a:pt x="213" y="1"/>
                  </a:moveTo>
                  <a:lnTo>
                    <a:pt x="1" y="543"/>
                  </a:lnTo>
                  <a:lnTo>
                    <a:pt x="18004" y="7551"/>
                  </a:lnTo>
                  <a:lnTo>
                    <a:pt x="18216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6" name="Google Shape;86;p2"/>
          <p:cNvGrpSpPr/>
          <p:nvPr/>
        </p:nvGrpSpPr>
        <p:grpSpPr>
          <a:xfrm>
            <a:off x="10896226" y="5054298"/>
            <a:ext cx="1524541" cy="1686181"/>
            <a:chOff x="6758394" y="3187198"/>
            <a:chExt cx="1143406" cy="1264636"/>
          </a:xfrm>
        </p:grpSpPr>
        <p:sp>
          <p:nvSpPr>
            <p:cNvPr id="87" name="Google Shape;87;p2"/>
            <p:cNvSpPr/>
            <p:nvPr/>
          </p:nvSpPr>
          <p:spPr>
            <a:xfrm>
              <a:off x="6758394" y="3187198"/>
              <a:ext cx="1143406" cy="1131570"/>
            </a:xfrm>
            <a:custGeom>
              <a:avLst/>
              <a:gdLst/>
              <a:ahLst/>
              <a:cxnLst/>
              <a:rect l="l" t="t" r="r" b="b"/>
              <a:pathLst>
                <a:path w="43180" h="42733" extrusionOk="0">
                  <a:moveTo>
                    <a:pt x="7315" y="1"/>
                  </a:moveTo>
                  <a:lnTo>
                    <a:pt x="0" y="41411"/>
                  </a:lnTo>
                  <a:lnTo>
                    <a:pt x="7433" y="42732"/>
                  </a:lnTo>
                  <a:cubicBezTo>
                    <a:pt x="14087" y="28079"/>
                    <a:pt x="27135" y="16518"/>
                    <a:pt x="42330" y="11209"/>
                  </a:cubicBezTo>
                  <a:lnTo>
                    <a:pt x="43180" y="6348"/>
                  </a:lnTo>
                  <a:lnTo>
                    <a:pt x="39239" y="5640"/>
                  </a:lnTo>
                  <a:lnTo>
                    <a:pt x="38909" y="7599"/>
                  </a:lnTo>
                  <a:cubicBezTo>
                    <a:pt x="39967" y="8436"/>
                    <a:pt x="39336" y="10078"/>
                    <a:pt x="38094" y="10078"/>
                  </a:cubicBezTo>
                  <a:cubicBezTo>
                    <a:pt x="38007" y="10078"/>
                    <a:pt x="37916" y="10070"/>
                    <a:pt x="37824" y="10053"/>
                  </a:cubicBezTo>
                  <a:cubicBezTo>
                    <a:pt x="36408" y="9817"/>
                    <a:pt x="36266" y="7811"/>
                    <a:pt x="37658" y="7386"/>
                  </a:cubicBezTo>
                  <a:lnTo>
                    <a:pt x="37989" y="5428"/>
                  </a:lnTo>
                  <a:lnTo>
                    <a:pt x="34803" y="4862"/>
                  </a:lnTo>
                  <a:lnTo>
                    <a:pt x="34449" y="6820"/>
                  </a:lnTo>
                  <a:cubicBezTo>
                    <a:pt x="35514" y="7641"/>
                    <a:pt x="34869" y="9295"/>
                    <a:pt x="33612" y="9295"/>
                  </a:cubicBezTo>
                  <a:cubicBezTo>
                    <a:pt x="33532" y="9295"/>
                    <a:pt x="33449" y="9288"/>
                    <a:pt x="33364" y="9274"/>
                  </a:cubicBezTo>
                  <a:cubicBezTo>
                    <a:pt x="31948" y="9014"/>
                    <a:pt x="31807" y="7032"/>
                    <a:pt x="33199" y="6608"/>
                  </a:cubicBezTo>
                  <a:lnTo>
                    <a:pt x="33553" y="4626"/>
                  </a:lnTo>
                  <a:lnTo>
                    <a:pt x="30344" y="4059"/>
                  </a:lnTo>
                  <a:lnTo>
                    <a:pt x="29990" y="6041"/>
                  </a:lnTo>
                  <a:cubicBezTo>
                    <a:pt x="31070" y="6857"/>
                    <a:pt x="30420" y="8497"/>
                    <a:pt x="29175" y="8497"/>
                  </a:cubicBezTo>
                  <a:cubicBezTo>
                    <a:pt x="29088" y="8497"/>
                    <a:pt x="28998" y="8489"/>
                    <a:pt x="28905" y="8472"/>
                  </a:cubicBezTo>
                  <a:cubicBezTo>
                    <a:pt x="27489" y="8236"/>
                    <a:pt x="27371" y="6254"/>
                    <a:pt x="28739" y="5805"/>
                  </a:cubicBezTo>
                  <a:lnTo>
                    <a:pt x="29093" y="3847"/>
                  </a:lnTo>
                  <a:lnTo>
                    <a:pt x="25884" y="3281"/>
                  </a:lnTo>
                  <a:lnTo>
                    <a:pt x="25530" y="5239"/>
                  </a:lnTo>
                  <a:cubicBezTo>
                    <a:pt x="26612" y="6056"/>
                    <a:pt x="25980" y="7718"/>
                    <a:pt x="24736" y="7718"/>
                  </a:cubicBezTo>
                  <a:cubicBezTo>
                    <a:pt x="24650" y="7718"/>
                    <a:pt x="24561" y="7710"/>
                    <a:pt x="24469" y="7693"/>
                  </a:cubicBezTo>
                  <a:cubicBezTo>
                    <a:pt x="23029" y="7434"/>
                    <a:pt x="22911" y="5452"/>
                    <a:pt x="24280" y="5027"/>
                  </a:cubicBezTo>
                  <a:lnTo>
                    <a:pt x="24634" y="3045"/>
                  </a:lnTo>
                  <a:lnTo>
                    <a:pt x="21425" y="2478"/>
                  </a:lnTo>
                  <a:lnTo>
                    <a:pt x="21095" y="4460"/>
                  </a:lnTo>
                  <a:cubicBezTo>
                    <a:pt x="22159" y="5281"/>
                    <a:pt x="21514" y="6935"/>
                    <a:pt x="20258" y="6935"/>
                  </a:cubicBezTo>
                  <a:cubicBezTo>
                    <a:pt x="20177" y="6935"/>
                    <a:pt x="20094" y="6929"/>
                    <a:pt x="20009" y="6914"/>
                  </a:cubicBezTo>
                  <a:cubicBezTo>
                    <a:pt x="18593" y="6655"/>
                    <a:pt x="18452" y="4673"/>
                    <a:pt x="19844" y="4225"/>
                  </a:cubicBezTo>
                  <a:lnTo>
                    <a:pt x="20174" y="2266"/>
                  </a:lnTo>
                  <a:lnTo>
                    <a:pt x="16989" y="1700"/>
                  </a:lnTo>
                  <a:lnTo>
                    <a:pt x="16611" y="3682"/>
                  </a:lnTo>
                  <a:cubicBezTo>
                    <a:pt x="17670" y="4498"/>
                    <a:pt x="17039" y="6137"/>
                    <a:pt x="15797" y="6137"/>
                  </a:cubicBezTo>
                  <a:cubicBezTo>
                    <a:pt x="15709" y="6137"/>
                    <a:pt x="15619" y="6129"/>
                    <a:pt x="15526" y="6112"/>
                  </a:cubicBezTo>
                  <a:cubicBezTo>
                    <a:pt x="14110" y="5876"/>
                    <a:pt x="13969" y="3894"/>
                    <a:pt x="15361" y="3446"/>
                  </a:cubicBezTo>
                  <a:lnTo>
                    <a:pt x="15715" y="1487"/>
                  </a:lnTo>
                  <a:lnTo>
                    <a:pt x="12506" y="921"/>
                  </a:lnTo>
                  <a:lnTo>
                    <a:pt x="12152" y="2880"/>
                  </a:lnTo>
                  <a:cubicBezTo>
                    <a:pt x="13233" y="3696"/>
                    <a:pt x="12581" y="5358"/>
                    <a:pt x="11334" y="5358"/>
                  </a:cubicBezTo>
                  <a:cubicBezTo>
                    <a:pt x="11248" y="5358"/>
                    <a:pt x="11158" y="5350"/>
                    <a:pt x="11067" y="5334"/>
                  </a:cubicBezTo>
                  <a:cubicBezTo>
                    <a:pt x="9651" y="5074"/>
                    <a:pt x="9533" y="3092"/>
                    <a:pt x="10901" y="2667"/>
                  </a:cubicBezTo>
                  <a:lnTo>
                    <a:pt x="11255" y="685"/>
                  </a:lnTo>
                  <a:lnTo>
                    <a:pt x="7315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955196" y="3483990"/>
              <a:ext cx="924126" cy="967844"/>
            </a:xfrm>
            <a:custGeom>
              <a:avLst/>
              <a:gdLst/>
              <a:ahLst/>
              <a:cxnLst/>
              <a:rect l="l" t="t" r="r" b="b"/>
              <a:pathLst>
                <a:path w="34899" h="36550" extrusionOk="0">
                  <a:moveTo>
                    <a:pt x="34898" y="1"/>
                  </a:moveTo>
                  <a:lnTo>
                    <a:pt x="34898" y="1"/>
                  </a:lnTo>
                  <a:cubicBezTo>
                    <a:pt x="19703" y="5310"/>
                    <a:pt x="6655" y="16871"/>
                    <a:pt x="1" y="31524"/>
                  </a:cubicBezTo>
                  <a:lnTo>
                    <a:pt x="28433" y="36550"/>
                  </a:lnTo>
                  <a:lnTo>
                    <a:pt x="34898" y="1"/>
                  </a:lnTo>
                  <a:close/>
                </a:path>
              </a:pathLst>
            </a:custGeom>
            <a:solidFill>
              <a:srgbClr val="F4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974579" y="3510868"/>
              <a:ext cx="791646" cy="163090"/>
            </a:xfrm>
            <a:custGeom>
              <a:avLst/>
              <a:gdLst/>
              <a:ahLst/>
              <a:cxnLst/>
              <a:rect l="l" t="t" r="r" b="b"/>
              <a:pathLst>
                <a:path w="29896" h="6159" extrusionOk="0">
                  <a:moveTo>
                    <a:pt x="166" y="0"/>
                  </a:moveTo>
                  <a:lnTo>
                    <a:pt x="0" y="897"/>
                  </a:lnTo>
                  <a:lnTo>
                    <a:pt x="29754" y="6159"/>
                  </a:lnTo>
                  <a:lnTo>
                    <a:pt x="29896" y="523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948946" y="3650816"/>
              <a:ext cx="791673" cy="163117"/>
            </a:xfrm>
            <a:custGeom>
              <a:avLst/>
              <a:gdLst/>
              <a:ahLst/>
              <a:cxnLst/>
              <a:rect l="l" t="t" r="r" b="b"/>
              <a:pathLst>
                <a:path w="29897" h="6160" extrusionOk="0">
                  <a:moveTo>
                    <a:pt x="166" y="1"/>
                  </a:moveTo>
                  <a:lnTo>
                    <a:pt x="1" y="897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924584" y="3791401"/>
              <a:ext cx="791646" cy="163117"/>
            </a:xfrm>
            <a:custGeom>
              <a:avLst/>
              <a:gdLst/>
              <a:ahLst/>
              <a:cxnLst/>
              <a:rect l="l" t="t" r="r" b="b"/>
              <a:pathLst>
                <a:path w="29896" h="6160" extrusionOk="0">
                  <a:moveTo>
                    <a:pt x="166" y="1"/>
                  </a:moveTo>
                  <a:lnTo>
                    <a:pt x="1" y="921"/>
                  </a:lnTo>
                  <a:lnTo>
                    <a:pt x="29731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899587" y="3931985"/>
              <a:ext cx="791673" cy="163090"/>
            </a:xfrm>
            <a:custGeom>
              <a:avLst/>
              <a:gdLst/>
              <a:ahLst/>
              <a:cxnLst/>
              <a:rect l="l" t="t" r="r" b="b"/>
              <a:pathLst>
                <a:path w="29897" h="6159" extrusionOk="0">
                  <a:moveTo>
                    <a:pt x="166" y="1"/>
                  </a:moveTo>
                  <a:lnTo>
                    <a:pt x="1" y="921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874616" y="4073205"/>
              <a:ext cx="792255" cy="162455"/>
            </a:xfrm>
            <a:custGeom>
              <a:avLst/>
              <a:gdLst/>
              <a:ahLst/>
              <a:cxnLst/>
              <a:rect l="l" t="t" r="r" b="b"/>
              <a:pathLst>
                <a:path w="29919" h="6135" extrusionOk="0">
                  <a:moveTo>
                    <a:pt x="165" y="0"/>
                  </a:moveTo>
                  <a:lnTo>
                    <a:pt x="0" y="897"/>
                  </a:lnTo>
                  <a:lnTo>
                    <a:pt x="29754" y="6135"/>
                  </a:lnTo>
                  <a:lnTo>
                    <a:pt x="29919" y="52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4" name="Google Shape;94;p2"/>
          <p:cNvGrpSpPr/>
          <p:nvPr/>
        </p:nvGrpSpPr>
        <p:grpSpPr>
          <a:xfrm rot="-887728">
            <a:off x="60025" y="1259814"/>
            <a:ext cx="556724" cy="971257"/>
            <a:chOff x="1643692" y="2100656"/>
            <a:chExt cx="571730" cy="908611"/>
          </a:xfrm>
        </p:grpSpPr>
        <p:sp>
          <p:nvSpPr>
            <p:cNvPr id="95" name="Google Shape;95;p2"/>
            <p:cNvSpPr/>
            <p:nvPr/>
          </p:nvSpPr>
          <p:spPr>
            <a:xfrm>
              <a:off x="1729303" y="2293724"/>
              <a:ext cx="128719" cy="66888"/>
            </a:xfrm>
            <a:custGeom>
              <a:avLst/>
              <a:gdLst/>
              <a:ahLst/>
              <a:cxnLst/>
              <a:rect l="l" t="t" r="r" b="b"/>
              <a:pathLst>
                <a:path w="4861" h="2526" extrusionOk="0">
                  <a:moveTo>
                    <a:pt x="4601" y="1"/>
                  </a:moveTo>
                  <a:lnTo>
                    <a:pt x="3020" y="661"/>
                  </a:lnTo>
                  <a:lnTo>
                    <a:pt x="1605" y="1251"/>
                  </a:lnTo>
                  <a:lnTo>
                    <a:pt x="0" y="1912"/>
                  </a:lnTo>
                  <a:lnTo>
                    <a:pt x="236" y="2431"/>
                  </a:lnTo>
                  <a:cubicBezTo>
                    <a:pt x="236" y="2478"/>
                    <a:pt x="260" y="2502"/>
                    <a:pt x="260" y="2525"/>
                  </a:cubicBezTo>
                  <a:lnTo>
                    <a:pt x="4861" y="638"/>
                  </a:lnTo>
                  <a:cubicBezTo>
                    <a:pt x="4837" y="591"/>
                    <a:pt x="4837" y="567"/>
                    <a:pt x="4814" y="543"/>
                  </a:cubicBezTo>
                  <a:lnTo>
                    <a:pt x="4601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643692" y="2306991"/>
              <a:ext cx="571730" cy="702276"/>
            </a:xfrm>
            <a:custGeom>
              <a:avLst/>
              <a:gdLst/>
              <a:ahLst/>
              <a:cxnLst/>
              <a:rect l="l" t="t" r="r" b="b"/>
              <a:pathLst>
                <a:path w="21591" h="26521" extrusionOk="0">
                  <a:moveTo>
                    <a:pt x="11305" y="1"/>
                  </a:moveTo>
                  <a:cubicBezTo>
                    <a:pt x="10967" y="1"/>
                    <a:pt x="10622" y="67"/>
                    <a:pt x="10288" y="208"/>
                  </a:cubicBezTo>
                  <a:lnTo>
                    <a:pt x="9344" y="585"/>
                  </a:lnTo>
                  <a:cubicBezTo>
                    <a:pt x="9222" y="634"/>
                    <a:pt x="9096" y="657"/>
                    <a:pt x="8971" y="657"/>
                  </a:cubicBezTo>
                  <a:cubicBezTo>
                    <a:pt x="8613" y="657"/>
                    <a:pt x="8269" y="463"/>
                    <a:pt x="8094" y="113"/>
                  </a:cubicBezTo>
                  <a:lnTo>
                    <a:pt x="3493" y="2001"/>
                  </a:lnTo>
                  <a:cubicBezTo>
                    <a:pt x="3634" y="2496"/>
                    <a:pt x="3398" y="3015"/>
                    <a:pt x="2926" y="3228"/>
                  </a:cubicBezTo>
                  <a:lnTo>
                    <a:pt x="1983" y="3605"/>
                  </a:lnTo>
                  <a:cubicBezTo>
                    <a:pt x="638" y="4148"/>
                    <a:pt x="1" y="5682"/>
                    <a:pt x="543" y="7050"/>
                  </a:cubicBezTo>
                  <a:lnTo>
                    <a:pt x="7881" y="24888"/>
                  </a:lnTo>
                  <a:cubicBezTo>
                    <a:pt x="8293" y="25908"/>
                    <a:pt x="9288" y="26521"/>
                    <a:pt x="10331" y="26521"/>
                  </a:cubicBezTo>
                  <a:cubicBezTo>
                    <a:pt x="10664" y="26521"/>
                    <a:pt x="11001" y="26459"/>
                    <a:pt x="11326" y="26328"/>
                  </a:cubicBezTo>
                  <a:lnTo>
                    <a:pt x="14771" y="24912"/>
                  </a:lnTo>
                  <a:lnTo>
                    <a:pt x="16163" y="24322"/>
                  </a:lnTo>
                  <a:lnTo>
                    <a:pt x="19608" y="22930"/>
                  </a:lnTo>
                  <a:cubicBezTo>
                    <a:pt x="20953" y="22364"/>
                    <a:pt x="21590" y="20830"/>
                    <a:pt x="21048" y="19485"/>
                  </a:cubicBezTo>
                  <a:lnTo>
                    <a:pt x="13709" y="1623"/>
                  </a:lnTo>
                  <a:cubicBezTo>
                    <a:pt x="13301" y="612"/>
                    <a:pt x="12333" y="1"/>
                    <a:pt x="11305" y="1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687437" y="2100656"/>
              <a:ext cx="183718" cy="257439"/>
            </a:xfrm>
            <a:custGeom>
              <a:avLst/>
              <a:gdLst/>
              <a:ahLst/>
              <a:cxnLst/>
              <a:rect l="l" t="t" r="r" b="b"/>
              <a:pathLst>
                <a:path w="6938" h="9722" extrusionOk="0">
                  <a:moveTo>
                    <a:pt x="641" y="0"/>
                  </a:moveTo>
                  <a:cubicBezTo>
                    <a:pt x="518" y="0"/>
                    <a:pt x="408" y="81"/>
                    <a:pt x="354" y="189"/>
                  </a:cubicBezTo>
                  <a:cubicBezTo>
                    <a:pt x="95" y="709"/>
                    <a:pt x="0" y="1275"/>
                    <a:pt x="47" y="1841"/>
                  </a:cubicBezTo>
                  <a:cubicBezTo>
                    <a:pt x="165" y="3257"/>
                    <a:pt x="1156" y="4484"/>
                    <a:pt x="1180" y="5923"/>
                  </a:cubicBezTo>
                  <a:lnTo>
                    <a:pt x="1864" y="5640"/>
                  </a:lnTo>
                  <a:cubicBezTo>
                    <a:pt x="1899" y="5624"/>
                    <a:pt x="1931" y="5617"/>
                    <a:pt x="1962" y="5617"/>
                  </a:cubicBezTo>
                  <a:cubicBezTo>
                    <a:pt x="2160" y="5617"/>
                    <a:pt x="2255" y="5915"/>
                    <a:pt x="2029" y="6018"/>
                  </a:cubicBezTo>
                  <a:lnTo>
                    <a:pt x="1345" y="6301"/>
                  </a:lnTo>
                  <a:cubicBezTo>
                    <a:pt x="567" y="6631"/>
                    <a:pt x="189" y="7528"/>
                    <a:pt x="496" y="8306"/>
                  </a:cubicBezTo>
                  <a:lnTo>
                    <a:pt x="1086" y="9722"/>
                  </a:lnTo>
                  <a:lnTo>
                    <a:pt x="3823" y="8613"/>
                  </a:lnTo>
                  <a:lnTo>
                    <a:pt x="4200" y="8448"/>
                  </a:lnTo>
                  <a:lnTo>
                    <a:pt x="6937" y="7339"/>
                  </a:lnTo>
                  <a:lnTo>
                    <a:pt x="6347" y="5923"/>
                  </a:lnTo>
                  <a:cubicBezTo>
                    <a:pt x="6116" y="5318"/>
                    <a:pt x="5535" y="4954"/>
                    <a:pt x="4929" y="4954"/>
                  </a:cubicBezTo>
                  <a:cubicBezTo>
                    <a:pt x="4732" y="4954"/>
                    <a:pt x="4533" y="4993"/>
                    <a:pt x="4342" y="5074"/>
                  </a:cubicBezTo>
                  <a:lnTo>
                    <a:pt x="3658" y="5357"/>
                  </a:lnTo>
                  <a:cubicBezTo>
                    <a:pt x="3625" y="5372"/>
                    <a:pt x="3594" y="5378"/>
                    <a:pt x="3565" y="5378"/>
                  </a:cubicBezTo>
                  <a:cubicBezTo>
                    <a:pt x="3368" y="5378"/>
                    <a:pt x="3286" y="5062"/>
                    <a:pt x="3492" y="4979"/>
                  </a:cubicBezTo>
                  <a:lnTo>
                    <a:pt x="4200" y="4696"/>
                  </a:lnTo>
                  <a:cubicBezTo>
                    <a:pt x="3209" y="3658"/>
                    <a:pt x="3044" y="2077"/>
                    <a:pt x="2124" y="992"/>
                  </a:cubicBezTo>
                  <a:cubicBezTo>
                    <a:pt x="1770" y="543"/>
                    <a:pt x="1298" y="213"/>
                    <a:pt x="755" y="24"/>
                  </a:cubicBezTo>
                  <a:cubicBezTo>
                    <a:pt x="717" y="8"/>
                    <a:pt x="678" y="0"/>
                    <a:pt x="641" y="0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723663" y="2292877"/>
              <a:ext cx="21899" cy="39217"/>
            </a:xfrm>
            <a:custGeom>
              <a:avLst/>
              <a:gdLst/>
              <a:ahLst/>
              <a:cxnLst/>
              <a:rect l="l" t="t" r="r" b="b"/>
              <a:pathLst>
                <a:path w="827" h="1481" extrusionOk="0">
                  <a:moveTo>
                    <a:pt x="175" y="0"/>
                  </a:moveTo>
                  <a:cubicBezTo>
                    <a:pt x="156" y="0"/>
                    <a:pt x="136" y="3"/>
                    <a:pt x="119" y="9"/>
                  </a:cubicBezTo>
                  <a:cubicBezTo>
                    <a:pt x="48" y="33"/>
                    <a:pt x="1" y="127"/>
                    <a:pt x="48" y="198"/>
                  </a:cubicBezTo>
                  <a:lnTo>
                    <a:pt x="520" y="1378"/>
                  </a:lnTo>
                  <a:cubicBezTo>
                    <a:pt x="538" y="1450"/>
                    <a:pt x="597" y="1481"/>
                    <a:pt x="656" y="1481"/>
                  </a:cubicBezTo>
                  <a:cubicBezTo>
                    <a:pt x="674" y="1481"/>
                    <a:pt x="692" y="1478"/>
                    <a:pt x="709" y="1472"/>
                  </a:cubicBezTo>
                  <a:cubicBezTo>
                    <a:pt x="803" y="1425"/>
                    <a:pt x="827" y="1354"/>
                    <a:pt x="803" y="1260"/>
                  </a:cubicBezTo>
                  <a:lnTo>
                    <a:pt x="331" y="80"/>
                  </a:lnTo>
                  <a:cubicBezTo>
                    <a:pt x="296" y="27"/>
                    <a:pt x="234" y="0"/>
                    <a:pt x="175" y="0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46780" y="2283503"/>
              <a:ext cx="21290" cy="39217"/>
            </a:xfrm>
            <a:custGeom>
              <a:avLst/>
              <a:gdLst/>
              <a:ahLst/>
              <a:cxnLst/>
              <a:rect l="l" t="t" r="r" b="b"/>
              <a:pathLst>
                <a:path w="804" h="1481" extrusionOk="0">
                  <a:moveTo>
                    <a:pt x="162" y="0"/>
                  </a:moveTo>
                  <a:cubicBezTo>
                    <a:pt x="141" y="0"/>
                    <a:pt x="119" y="3"/>
                    <a:pt x="95" y="9"/>
                  </a:cubicBezTo>
                  <a:cubicBezTo>
                    <a:pt x="24" y="33"/>
                    <a:pt x="1" y="127"/>
                    <a:pt x="24" y="198"/>
                  </a:cubicBezTo>
                  <a:lnTo>
                    <a:pt x="496" y="1378"/>
                  </a:lnTo>
                  <a:cubicBezTo>
                    <a:pt x="532" y="1450"/>
                    <a:pt x="582" y="1481"/>
                    <a:pt x="646" y="1481"/>
                  </a:cubicBezTo>
                  <a:cubicBezTo>
                    <a:pt x="665" y="1481"/>
                    <a:pt x="686" y="1478"/>
                    <a:pt x="709" y="1472"/>
                  </a:cubicBezTo>
                  <a:cubicBezTo>
                    <a:pt x="779" y="1448"/>
                    <a:pt x="803" y="1354"/>
                    <a:pt x="779" y="1260"/>
                  </a:cubicBezTo>
                  <a:lnTo>
                    <a:pt x="308" y="80"/>
                  </a:lnTo>
                  <a:cubicBezTo>
                    <a:pt x="272" y="27"/>
                    <a:pt x="224" y="0"/>
                    <a:pt x="162" y="0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769288" y="2274129"/>
              <a:ext cx="21899" cy="39217"/>
            </a:xfrm>
            <a:custGeom>
              <a:avLst/>
              <a:gdLst/>
              <a:ahLst/>
              <a:cxnLst/>
              <a:rect l="l" t="t" r="r" b="b"/>
              <a:pathLst>
                <a:path w="827" h="1481" extrusionOk="0">
                  <a:moveTo>
                    <a:pt x="171" y="1"/>
                  </a:moveTo>
                  <a:cubicBezTo>
                    <a:pt x="153" y="1"/>
                    <a:pt x="135" y="4"/>
                    <a:pt x="118" y="9"/>
                  </a:cubicBezTo>
                  <a:cubicBezTo>
                    <a:pt x="24" y="33"/>
                    <a:pt x="0" y="127"/>
                    <a:pt x="24" y="222"/>
                  </a:cubicBezTo>
                  <a:lnTo>
                    <a:pt x="519" y="1401"/>
                  </a:lnTo>
                  <a:cubicBezTo>
                    <a:pt x="537" y="1454"/>
                    <a:pt x="595" y="1481"/>
                    <a:pt x="652" y="1481"/>
                  </a:cubicBezTo>
                  <a:cubicBezTo>
                    <a:pt x="671" y="1481"/>
                    <a:pt x="690" y="1478"/>
                    <a:pt x="708" y="1472"/>
                  </a:cubicBezTo>
                  <a:cubicBezTo>
                    <a:pt x="779" y="1449"/>
                    <a:pt x="826" y="1354"/>
                    <a:pt x="779" y="1283"/>
                  </a:cubicBezTo>
                  <a:lnTo>
                    <a:pt x="307" y="104"/>
                  </a:lnTo>
                  <a:cubicBezTo>
                    <a:pt x="289" y="32"/>
                    <a:pt x="230" y="1"/>
                    <a:pt x="171" y="1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91770" y="2264834"/>
              <a:ext cx="21899" cy="39429"/>
            </a:xfrm>
            <a:custGeom>
              <a:avLst/>
              <a:gdLst/>
              <a:ahLst/>
              <a:cxnLst/>
              <a:rect l="l" t="t" r="r" b="b"/>
              <a:pathLst>
                <a:path w="827" h="1489" extrusionOk="0">
                  <a:moveTo>
                    <a:pt x="158" y="0"/>
                  </a:moveTo>
                  <a:cubicBezTo>
                    <a:pt x="144" y="0"/>
                    <a:pt x="131" y="2"/>
                    <a:pt x="119" y="6"/>
                  </a:cubicBezTo>
                  <a:cubicBezTo>
                    <a:pt x="48" y="53"/>
                    <a:pt x="1" y="124"/>
                    <a:pt x="24" y="219"/>
                  </a:cubicBezTo>
                  <a:lnTo>
                    <a:pt x="520" y="1398"/>
                  </a:lnTo>
                  <a:cubicBezTo>
                    <a:pt x="537" y="1449"/>
                    <a:pt x="591" y="1488"/>
                    <a:pt x="646" y="1488"/>
                  </a:cubicBezTo>
                  <a:cubicBezTo>
                    <a:pt x="667" y="1488"/>
                    <a:pt x="689" y="1482"/>
                    <a:pt x="709" y="1469"/>
                  </a:cubicBezTo>
                  <a:cubicBezTo>
                    <a:pt x="779" y="1446"/>
                    <a:pt x="827" y="1351"/>
                    <a:pt x="803" y="1280"/>
                  </a:cubicBezTo>
                  <a:lnTo>
                    <a:pt x="307" y="101"/>
                  </a:lnTo>
                  <a:cubicBezTo>
                    <a:pt x="288" y="42"/>
                    <a:pt x="221" y="0"/>
                    <a:pt x="158" y="0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814278" y="2255460"/>
              <a:ext cx="21872" cy="39429"/>
            </a:xfrm>
            <a:custGeom>
              <a:avLst/>
              <a:gdLst/>
              <a:ahLst/>
              <a:cxnLst/>
              <a:rect l="l" t="t" r="r" b="b"/>
              <a:pathLst>
                <a:path w="826" h="1489" extrusionOk="0">
                  <a:moveTo>
                    <a:pt x="158" y="0"/>
                  </a:moveTo>
                  <a:cubicBezTo>
                    <a:pt x="144" y="0"/>
                    <a:pt x="131" y="2"/>
                    <a:pt x="118" y="6"/>
                  </a:cubicBezTo>
                  <a:cubicBezTo>
                    <a:pt x="47" y="54"/>
                    <a:pt x="0" y="124"/>
                    <a:pt x="47" y="219"/>
                  </a:cubicBezTo>
                  <a:lnTo>
                    <a:pt x="519" y="1398"/>
                  </a:lnTo>
                  <a:cubicBezTo>
                    <a:pt x="536" y="1450"/>
                    <a:pt x="590" y="1488"/>
                    <a:pt x="645" y="1488"/>
                  </a:cubicBezTo>
                  <a:cubicBezTo>
                    <a:pt x="667" y="1488"/>
                    <a:pt x="688" y="1482"/>
                    <a:pt x="708" y="1469"/>
                  </a:cubicBezTo>
                  <a:cubicBezTo>
                    <a:pt x="802" y="1446"/>
                    <a:pt x="826" y="1351"/>
                    <a:pt x="802" y="1281"/>
                  </a:cubicBezTo>
                  <a:lnTo>
                    <a:pt x="330" y="101"/>
                  </a:lnTo>
                  <a:cubicBezTo>
                    <a:pt x="292" y="42"/>
                    <a:pt x="221" y="0"/>
                    <a:pt x="158" y="0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912763" y="2553451"/>
              <a:ext cx="234322" cy="368655"/>
            </a:xfrm>
            <a:custGeom>
              <a:avLst/>
              <a:gdLst/>
              <a:ahLst/>
              <a:cxnLst/>
              <a:rect l="l" t="t" r="r" b="b"/>
              <a:pathLst>
                <a:path w="8849" h="13922" extrusionOk="0">
                  <a:moveTo>
                    <a:pt x="4578" y="0"/>
                  </a:moveTo>
                  <a:cubicBezTo>
                    <a:pt x="2926" y="1746"/>
                    <a:pt x="1699" y="3846"/>
                    <a:pt x="968" y="6135"/>
                  </a:cubicBezTo>
                  <a:cubicBezTo>
                    <a:pt x="166" y="8660"/>
                    <a:pt x="0" y="11326"/>
                    <a:pt x="472" y="13921"/>
                  </a:cubicBezTo>
                  <a:lnTo>
                    <a:pt x="8589" y="10594"/>
                  </a:lnTo>
                  <a:cubicBezTo>
                    <a:pt x="8754" y="10524"/>
                    <a:pt x="8849" y="10311"/>
                    <a:pt x="8778" y="10146"/>
                  </a:cubicBezTo>
                  <a:lnTo>
                    <a:pt x="4578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719293" y="2404836"/>
              <a:ext cx="316171" cy="527482"/>
            </a:xfrm>
            <a:custGeom>
              <a:avLst/>
              <a:gdLst/>
              <a:ahLst/>
              <a:cxnLst/>
              <a:rect l="l" t="t" r="r" b="b"/>
              <a:pathLst>
                <a:path w="11940" h="19920" extrusionOk="0">
                  <a:moveTo>
                    <a:pt x="9443" y="1"/>
                  </a:moveTo>
                  <a:cubicBezTo>
                    <a:pt x="9396" y="1"/>
                    <a:pt x="9347" y="10"/>
                    <a:pt x="9297" y="28"/>
                  </a:cubicBezTo>
                  <a:lnTo>
                    <a:pt x="260" y="3733"/>
                  </a:lnTo>
                  <a:cubicBezTo>
                    <a:pt x="95" y="3803"/>
                    <a:pt x="1" y="4016"/>
                    <a:pt x="71" y="4181"/>
                  </a:cubicBezTo>
                  <a:lnTo>
                    <a:pt x="6442" y="19707"/>
                  </a:lnTo>
                  <a:cubicBezTo>
                    <a:pt x="6497" y="19834"/>
                    <a:pt x="6635" y="19919"/>
                    <a:pt x="6772" y="19919"/>
                  </a:cubicBezTo>
                  <a:cubicBezTo>
                    <a:pt x="6812" y="19919"/>
                    <a:pt x="6853" y="19912"/>
                    <a:pt x="6890" y="19895"/>
                  </a:cubicBezTo>
                  <a:lnTo>
                    <a:pt x="7834" y="19494"/>
                  </a:lnTo>
                  <a:cubicBezTo>
                    <a:pt x="6890" y="14469"/>
                    <a:pt x="8424" y="9278"/>
                    <a:pt x="11940" y="5573"/>
                  </a:cubicBezTo>
                  <a:lnTo>
                    <a:pt x="9745" y="193"/>
                  </a:lnTo>
                  <a:cubicBezTo>
                    <a:pt x="9693" y="71"/>
                    <a:pt x="9577" y="1"/>
                    <a:pt x="94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5" name="Google Shape;105;p2"/>
          <p:cNvGrpSpPr/>
          <p:nvPr/>
        </p:nvGrpSpPr>
        <p:grpSpPr>
          <a:xfrm>
            <a:off x="-15" y="688162"/>
            <a:ext cx="1377101" cy="963061"/>
            <a:chOff x="1143214" y="547371"/>
            <a:chExt cx="1032826" cy="722296"/>
          </a:xfrm>
        </p:grpSpPr>
        <p:sp>
          <p:nvSpPr>
            <p:cNvPr id="106" name="Google Shape;106;p2"/>
            <p:cNvSpPr/>
            <p:nvPr/>
          </p:nvSpPr>
          <p:spPr>
            <a:xfrm>
              <a:off x="1143214" y="614234"/>
              <a:ext cx="990352" cy="655433"/>
            </a:xfrm>
            <a:custGeom>
              <a:avLst/>
              <a:gdLst/>
              <a:ahLst/>
              <a:cxnLst/>
              <a:rect l="l" t="t" r="r" b="b"/>
              <a:pathLst>
                <a:path w="37400" h="24752" extrusionOk="0">
                  <a:moveTo>
                    <a:pt x="1582" y="0"/>
                  </a:moveTo>
                  <a:lnTo>
                    <a:pt x="1" y="2572"/>
                  </a:lnTo>
                  <a:lnTo>
                    <a:pt x="35818" y="24752"/>
                  </a:lnTo>
                  <a:lnTo>
                    <a:pt x="37399" y="22204"/>
                  </a:lnTo>
                  <a:lnTo>
                    <a:pt x="15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85715" y="547371"/>
              <a:ext cx="990326" cy="659193"/>
            </a:xfrm>
            <a:custGeom>
              <a:avLst/>
              <a:gdLst/>
              <a:ahLst/>
              <a:cxnLst/>
              <a:rect l="l" t="t" r="r" b="b"/>
              <a:pathLst>
                <a:path w="37399" h="24894" extrusionOk="0">
                  <a:moveTo>
                    <a:pt x="1581" y="1"/>
                  </a:moveTo>
                  <a:lnTo>
                    <a:pt x="0" y="2549"/>
                  </a:lnTo>
                  <a:lnTo>
                    <a:pt x="35818" y="24894"/>
                  </a:lnTo>
                  <a:lnTo>
                    <a:pt x="37399" y="22322"/>
                  </a:lnTo>
                  <a:lnTo>
                    <a:pt x="15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031073" y="1082830"/>
              <a:ext cx="47505" cy="68769"/>
            </a:xfrm>
            <a:custGeom>
              <a:avLst/>
              <a:gdLst/>
              <a:ahLst/>
              <a:cxnLst/>
              <a:rect l="l" t="t" r="r" b="b"/>
              <a:pathLst>
                <a:path w="1794" h="2597" extrusionOk="0">
                  <a:moveTo>
                    <a:pt x="1464" y="1"/>
                  </a:moveTo>
                  <a:lnTo>
                    <a:pt x="1" y="2384"/>
                  </a:lnTo>
                  <a:lnTo>
                    <a:pt x="331" y="2596"/>
                  </a:lnTo>
                  <a:lnTo>
                    <a:pt x="1794" y="213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977980" y="1050339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87" y="1"/>
                  </a:moveTo>
                  <a:lnTo>
                    <a:pt x="0" y="2361"/>
                  </a:lnTo>
                  <a:lnTo>
                    <a:pt x="330" y="2573"/>
                  </a:lnTo>
                  <a:lnTo>
                    <a:pt x="1793" y="213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924860" y="1017238"/>
              <a:ext cx="48141" cy="68133"/>
            </a:xfrm>
            <a:custGeom>
              <a:avLst/>
              <a:gdLst/>
              <a:ahLst/>
              <a:cxnLst/>
              <a:rect l="l" t="t" r="r" b="b"/>
              <a:pathLst>
                <a:path w="1818" h="2573" extrusionOk="0">
                  <a:moveTo>
                    <a:pt x="1487" y="0"/>
                  </a:moveTo>
                  <a:lnTo>
                    <a:pt x="0" y="2384"/>
                  </a:lnTo>
                  <a:lnTo>
                    <a:pt x="331" y="2572"/>
                  </a:lnTo>
                  <a:lnTo>
                    <a:pt x="1817" y="213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395015" y="688590"/>
              <a:ext cx="47505" cy="68742"/>
            </a:xfrm>
            <a:custGeom>
              <a:avLst/>
              <a:gdLst/>
              <a:ahLst/>
              <a:cxnLst/>
              <a:rect l="l" t="t" r="r" b="b"/>
              <a:pathLst>
                <a:path w="1794" h="2596" extrusionOk="0">
                  <a:moveTo>
                    <a:pt x="1464" y="0"/>
                  </a:moveTo>
                  <a:lnTo>
                    <a:pt x="1" y="2383"/>
                  </a:lnTo>
                  <a:lnTo>
                    <a:pt x="307" y="2596"/>
                  </a:lnTo>
                  <a:lnTo>
                    <a:pt x="1794" y="213"/>
                  </a:lnTo>
                  <a:lnTo>
                    <a:pt x="14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341287" y="657979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63" y="0"/>
                  </a:moveTo>
                  <a:lnTo>
                    <a:pt x="1" y="2360"/>
                  </a:lnTo>
                  <a:lnTo>
                    <a:pt x="307" y="2572"/>
                  </a:lnTo>
                  <a:lnTo>
                    <a:pt x="1794" y="18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288803" y="622972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63" y="1"/>
                  </a:moveTo>
                  <a:lnTo>
                    <a:pt x="1" y="2384"/>
                  </a:lnTo>
                  <a:lnTo>
                    <a:pt x="331" y="2573"/>
                  </a:lnTo>
                  <a:lnTo>
                    <a:pt x="1794" y="213"/>
                  </a:lnTo>
                  <a:lnTo>
                    <a:pt x="14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606831" y="822290"/>
              <a:ext cx="48141" cy="68769"/>
            </a:xfrm>
            <a:custGeom>
              <a:avLst/>
              <a:gdLst/>
              <a:ahLst/>
              <a:cxnLst/>
              <a:rect l="l" t="t" r="r" b="b"/>
              <a:pathLst>
                <a:path w="1818" h="2597" extrusionOk="0">
                  <a:moveTo>
                    <a:pt x="1487" y="1"/>
                  </a:moveTo>
                  <a:lnTo>
                    <a:pt x="0" y="2384"/>
                  </a:lnTo>
                  <a:lnTo>
                    <a:pt x="331" y="2596"/>
                  </a:lnTo>
                  <a:lnTo>
                    <a:pt x="1817" y="213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553712" y="787309"/>
              <a:ext cx="47532" cy="68133"/>
            </a:xfrm>
            <a:custGeom>
              <a:avLst/>
              <a:gdLst/>
              <a:ahLst/>
              <a:cxnLst/>
              <a:rect l="l" t="t" r="r" b="b"/>
              <a:pathLst>
                <a:path w="1795" h="2573" extrusionOk="0">
                  <a:moveTo>
                    <a:pt x="1487" y="0"/>
                  </a:moveTo>
                  <a:lnTo>
                    <a:pt x="1" y="2383"/>
                  </a:lnTo>
                  <a:lnTo>
                    <a:pt x="331" y="2572"/>
                  </a:lnTo>
                  <a:lnTo>
                    <a:pt x="1794" y="213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500619" y="754818"/>
              <a:ext cx="48141" cy="68133"/>
            </a:xfrm>
            <a:custGeom>
              <a:avLst/>
              <a:gdLst/>
              <a:ahLst/>
              <a:cxnLst/>
              <a:rect l="l" t="t" r="r" b="b"/>
              <a:pathLst>
                <a:path w="1818" h="2573" extrusionOk="0">
                  <a:moveTo>
                    <a:pt x="1487" y="0"/>
                  </a:moveTo>
                  <a:lnTo>
                    <a:pt x="0" y="2360"/>
                  </a:lnTo>
                  <a:lnTo>
                    <a:pt x="331" y="2572"/>
                  </a:lnTo>
                  <a:lnTo>
                    <a:pt x="1817" y="189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819892" y="954135"/>
              <a:ext cx="48141" cy="68742"/>
            </a:xfrm>
            <a:custGeom>
              <a:avLst/>
              <a:gdLst/>
              <a:ahLst/>
              <a:cxnLst/>
              <a:rect l="l" t="t" r="r" b="b"/>
              <a:pathLst>
                <a:path w="1818" h="2596" extrusionOk="0">
                  <a:moveTo>
                    <a:pt x="1487" y="0"/>
                  </a:moveTo>
                  <a:lnTo>
                    <a:pt x="0" y="2383"/>
                  </a:lnTo>
                  <a:lnTo>
                    <a:pt x="331" y="2596"/>
                  </a:lnTo>
                  <a:lnTo>
                    <a:pt x="1817" y="213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766772" y="921644"/>
              <a:ext cx="47532" cy="68133"/>
            </a:xfrm>
            <a:custGeom>
              <a:avLst/>
              <a:gdLst/>
              <a:ahLst/>
              <a:cxnLst/>
              <a:rect l="l" t="t" r="r" b="b"/>
              <a:pathLst>
                <a:path w="1795" h="2573" extrusionOk="0">
                  <a:moveTo>
                    <a:pt x="1487" y="0"/>
                  </a:moveTo>
                  <a:lnTo>
                    <a:pt x="1" y="2360"/>
                  </a:lnTo>
                  <a:lnTo>
                    <a:pt x="331" y="2572"/>
                  </a:lnTo>
                  <a:lnTo>
                    <a:pt x="1794" y="189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713044" y="886028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64" y="0"/>
                  </a:moveTo>
                  <a:lnTo>
                    <a:pt x="1" y="2384"/>
                  </a:lnTo>
                  <a:lnTo>
                    <a:pt x="331" y="2572"/>
                  </a:lnTo>
                  <a:lnTo>
                    <a:pt x="1794" y="213"/>
                  </a:lnTo>
                  <a:lnTo>
                    <a:pt x="14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849259" y="987236"/>
              <a:ext cx="71867" cy="106264"/>
            </a:xfrm>
            <a:custGeom>
              <a:avLst/>
              <a:gdLst/>
              <a:ahLst/>
              <a:cxnLst/>
              <a:rect l="l" t="t" r="r" b="b"/>
              <a:pathLst>
                <a:path w="2714" h="4013" extrusionOk="0">
                  <a:moveTo>
                    <a:pt x="2384" y="1"/>
                  </a:moveTo>
                  <a:lnTo>
                    <a:pt x="0" y="3800"/>
                  </a:lnTo>
                  <a:lnTo>
                    <a:pt x="331" y="4012"/>
                  </a:lnTo>
                  <a:lnTo>
                    <a:pt x="2714" y="213"/>
                  </a:lnTo>
                  <a:lnTo>
                    <a:pt x="23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636198" y="852901"/>
              <a:ext cx="71258" cy="106264"/>
            </a:xfrm>
            <a:custGeom>
              <a:avLst/>
              <a:gdLst/>
              <a:ahLst/>
              <a:cxnLst/>
              <a:rect l="l" t="t" r="r" b="b"/>
              <a:pathLst>
                <a:path w="2691" h="4013" extrusionOk="0">
                  <a:moveTo>
                    <a:pt x="2360" y="1"/>
                  </a:moveTo>
                  <a:lnTo>
                    <a:pt x="0" y="3823"/>
                  </a:lnTo>
                  <a:lnTo>
                    <a:pt x="331" y="4012"/>
                  </a:lnTo>
                  <a:lnTo>
                    <a:pt x="2690" y="213"/>
                  </a:lnTo>
                  <a:lnTo>
                    <a:pt x="23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24382" y="721691"/>
              <a:ext cx="71258" cy="106264"/>
            </a:xfrm>
            <a:custGeom>
              <a:avLst/>
              <a:gdLst/>
              <a:ahLst/>
              <a:cxnLst/>
              <a:rect l="l" t="t" r="r" b="b"/>
              <a:pathLst>
                <a:path w="2691" h="4013" extrusionOk="0">
                  <a:moveTo>
                    <a:pt x="2360" y="1"/>
                  </a:moveTo>
                  <a:lnTo>
                    <a:pt x="1" y="3800"/>
                  </a:lnTo>
                  <a:lnTo>
                    <a:pt x="331" y="4012"/>
                  </a:lnTo>
                  <a:lnTo>
                    <a:pt x="2691" y="213"/>
                  </a:lnTo>
                  <a:lnTo>
                    <a:pt x="23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2"/>
          <p:cNvGrpSpPr/>
          <p:nvPr/>
        </p:nvGrpSpPr>
        <p:grpSpPr>
          <a:xfrm rot="5083635">
            <a:off x="1258583" y="6065680"/>
            <a:ext cx="1102880" cy="1282673"/>
            <a:chOff x="3393878" y="4486785"/>
            <a:chExt cx="827133" cy="961975"/>
          </a:xfrm>
        </p:grpSpPr>
        <p:sp>
          <p:nvSpPr>
            <p:cNvPr id="124" name="Google Shape;124;p2"/>
            <p:cNvSpPr/>
            <p:nvPr/>
          </p:nvSpPr>
          <p:spPr>
            <a:xfrm>
              <a:off x="3453091" y="4486785"/>
              <a:ext cx="767920" cy="914752"/>
            </a:xfrm>
            <a:custGeom>
              <a:avLst/>
              <a:gdLst/>
              <a:ahLst/>
              <a:cxnLst/>
              <a:rect l="l" t="t" r="r" b="b"/>
              <a:pathLst>
                <a:path w="29000" h="34545" extrusionOk="0">
                  <a:moveTo>
                    <a:pt x="2336" y="1"/>
                  </a:moveTo>
                  <a:lnTo>
                    <a:pt x="0" y="1912"/>
                  </a:lnTo>
                  <a:lnTo>
                    <a:pt x="26663" y="34544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3878" y="4534644"/>
              <a:ext cx="767920" cy="914116"/>
            </a:xfrm>
            <a:custGeom>
              <a:avLst/>
              <a:gdLst/>
              <a:ahLst/>
              <a:cxnLst/>
              <a:rect l="l" t="t" r="r" b="b"/>
              <a:pathLst>
                <a:path w="29000" h="34521" extrusionOk="0">
                  <a:moveTo>
                    <a:pt x="2336" y="1"/>
                  </a:moveTo>
                  <a:lnTo>
                    <a:pt x="1" y="1888"/>
                  </a:lnTo>
                  <a:lnTo>
                    <a:pt x="26663" y="34521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468134" y="4614913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2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7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507510" y="4663637"/>
              <a:ext cx="63737" cy="54390"/>
            </a:xfrm>
            <a:custGeom>
              <a:avLst/>
              <a:gdLst/>
              <a:ahLst/>
              <a:cxnLst/>
              <a:rect l="l" t="t" r="r" b="b"/>
              <a:pathLst>
                <a:path w="2407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546860" y="4711752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60" y="2053"/>
                  </a:lnTo>
                  <a:lnTo>
                    <a:pt x="2407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1734" y="5194727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37" y="2054"/>
                  </a:lnTo>
                  <a:lnTo>
                    <a:pt x="2408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981111" y="5242842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020460" y="5291593"/>
              <a:ext cx="63764" cy="54363"/>
            </a:xfrm>
            <a:custGeom>
              <a:avLst/>
              <a:gdLst/>
              <a:ahLst/>
              <a:cxnLst/>
              <a:rect l="l" t="t" r="r" b="b"/>
              <a:pathLst>
                <a:path w="2408" h="2053" extrusionOk="0">
                  <a:moveTo>
                    <a:pt x="2172" y="0"/>
                  </a:moveTo>
                  <a:lnTo>
                    <a:pt x="1" y="1770"/>
                  </a:lnTo>
                  <a:lnTo>
                    <a:pt x="261" y="2053"/>
                  </a:lnTo>
                  <a:lnTo>
                    <a:pt x="2408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783673" y="5001659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820480" y="5046299"/>
              <a:ext cx="63128" cy="54390"/>
            </a:xfrm>
            <a:custGeom>
              <a:avLst/>
              <a:gdLst/>
              <a:ahLst/>
              <a:cxnLst/>
              <a:rect l="l" t="t" r="r" b="b"/>
              <a:pathLst>
                <a:path w="2384" h="2054" extrusionOk="0">
                  <a:moveTo>
                    <a:pt x="2148" y="1"/>
                  </a:moveTo>
                  <a:lnTo>
                    <a:pt x="1" y="1747"/>
                  </a:lnTo>
                  <a:lnTo>
                    <a:pt x="237" y="2053"/>
                  </a:lnTo>
                  <a:lnTo>
                    <a:pt x="2384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863008" y="5097889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48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8" y="307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626221" y="4808591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0" y="1747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665571" y="4856706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1" y="1770"/>
                  </a:lnTo>
                  <a:lnTo>
                    <a:pt x="237" y="2053"/>
                  </a:lnTo>
                  <a:lnTo>
                    <a:pt x="2408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704947" y="4904820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586236" y="4731745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0" y="2832"/>
                  </a:lnTo>
                  <a:lnTo>
                    <a:pt x="260" y="3139"/>
                  </a:lnTo>
                  <a:lnTo>
                    <a:pt x="3728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744297" y="4924813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1" y="2832"/>
                  </a:lnTo>
                  <a:lnTo>
                    <a:pt x="260" y="3139"/>
                  </a:lnTo>
                  <a:lnTo>
                    <a:pt x="3729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902385" y="5118517"/>
              <a:ext cx="98108" cy="82485"/>
            </a:xfrm>
            <a:custGeom>
              <a:avLst/>
              <a:gdLst/>
              <a:ahLst/>
              <a:cxnLst/>
              <a:rect l="l" t="t" r="r" b="b"/>
              <a:pathLst>
                <a:path w="3705" h="3115" extrusionOk="0">
                  <a:moveTo>
                    <a:pt x="3469" y="0"/>
                  </a:moveTo>
                  <a:lnTo>
                    <a:pt x="0" y="2832"/>
                  </a:lnTo>
                  <a:lnTo>
                    <a:pt x="236" y="3115"/>
                  </a:lnTo>
                  <a:lnTo>
                    <a:pt x="3705" y="283"/>
                  </a:lnTo>
                  <a:lnTo>
                    <a:pt x="3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1" name="Google Shape;141;p2"/>
          <p:cNvGrpSpPr/>
          <p:nvPr/>
        </p:nvGrpSpPr>
        <p:grpSpPr>
          <a:xfrm>
            <a:off x="41465" y="5211569"/>
            <a:ext cx="981420" cy="1768659"/>
            <a:chOff x="1672423" y="3253452"/>
            <a:chExt cx="736065" cy="1326494"/>
          </a:xfrm>
        </p:grpSpPr>
        <p:sp>
          <p:nvSpPr>
            <p:cNvPr id="142" name="Google Shape;142;p2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1" name="Google Shape;151;p2"/>
          <p:cNvGrpSpPr/>
          <p:nvPr/>
        </p:nvGrpSpPr>
        <p:grpSpPr>
          <a:xfrm>
            <a:off x="10384095" y="5732619"/>
            <a:ext cx="1187152" cy="1468231"/>
            <a:chOff x="5959271" y="3613664"/>
            <a:chExt cx="890364" cy="1101173"/>
          </a:xfrm>
        </p:grpSpPr>
        <p:sp>
          <p:nvSpPr>
            <p:cNvPr id="152" name="Google Shape;152;p2"/>
            <p:cNvSpPr/>
            <p:nvPr/>
          </p:nvSpPr>
          <p:spPr>
            <a:xfrm>
              <a:off x="6201062" y="3613664"/>
              <a:ext cx="192457" cy="184645"/>
            </a:xfrm>
            <a:custGeom>
              <a:avLst/>
              <a:gdLst/>
              <a:ahLst/>
              <a:cxnLst/>
              <a:rect l="l" t="t" r="r" b="b"/>
              <a:pathLst>
                <a:path w="7268" h="6973" extrusionOk="0">
                  <a:moveTo>
                    <a:pt x="3272" y="1"/>
                  </a:moveTo>
                  <a:cubicBezTo>
                    <a:pt x="3181" y="1"/>
                    <a:pt x="3089" y="4"/>
                    <a:pt x="2997" y="12"/>
                  </a:cubicBezTo>
                  <a:lnTo>
                    <a:pt x="2973" y="12"/>
                  </a:lnTo>
                  <a:cubicBezTo>
                    <a:pt x="1817" y="271"/>
                    <a:pt x="873" y="1121"/>
                    <a:pt x="449" y="2230"/>
                  </a:cubicBezTo>
                  <a:cubicBezTo>
                    <a:pt x="48" y="3315"/>
                    <a:pt x="0" y="4495"/>
                    <a:pt x="284" y="5627"/>
                  </a:cubicBezTo>
                  <a:cubicBezTo>
                    <a:pt x="378" y="5981"/>
                    <a:pt x="472" y="6359"/>
                    <a:pt x="614" y="6713"/>
                  </a:cubicBezTo>
                  <a:lnTo>
                    <a:pt x="708" y="6972"/>
                  </a:lnTo>
                  <a:lnTo>
                    <a:pt x="968" y="6878"/>
                  </a:lnTo>
                  <a:cubicBezTo>
                    <a:pt x="1227" y="6760"/>
                    <a:pt x="1511" y="6665"/>
                    <a:pt x="1770" y="6571"/>
                  </a:cubicBezTo>
                  <a:lnTo>
                    <a:pt x="2006" y="6500"/>
                  </a:lnTo>
                  <a:lnTo>
                    <a:pt x="2360" y="6382"/>
                  </a:lnTo>
                  <a:lnTo>
                    <a:pt x="2266" y="6123"/>
                  </a:lnTo>
                  <a:cubicBezTo>
                    <a:pt x="2148" y="5792"/>
                    <a:pt x="2053" y="5462"/>
                    <a:pt x="1959" y="5108"/>
                  </a:cubicBezTo>
                  <a:cubicBezTo>
                    <a:pt x="1794" y="4377"/>
                    <a:pt x="1794" y="3622"/>
                    <a:pt x="2006" y="2914"/>
                  </a:cubicBezTo>
                  <a:cubicBezTo>
                    <a:pt x="2099" y="2076"/>
                    <a:pt x="2776" y="1613"/>
                    <a:pt x="3455" y="1613"/>
                  </a:cubicBezTo>
                  <a:cubicBezTo>
                    <a:pt x="3982" y="1613"/>
                    <a:pt x="4509" y="1892"/>
                    <a:pt x="4767" y="2489"/>
                  </a:cubicBezTo>
                  <a:cubicBezTo>
                    <a:pt x="5191" y="3103"/>
                    <a:pt x="5427" y="3834"/>
                    <a:pt x="5475" y="4565"/>
                  </a:cubicBezTo>
                  <a:cubicBezTo>
                    <a:pt x="5498" y="4919"/>
                    <a:pt x="5498" y="5273"/>
                    <a:pt x="5498" y="5627"/>
                  </a:cubicBezTo>
                  <a:lnTo>
                    <a:pt x="5498" y="5934"/>
                  </a:lnTo>
                  <a:lnTo>
                    <a:pt x="6088" y="5934"/>
                  </a:lnTo>
                  <a:cubicBezTo>
                    <a:pt x="6395" y="5934"/>
                    <a:pt x="6654" y="5958"/>
                    <a:pt x="6961" y="5981"/>
                  </a:cubicBezTo>
                  <a:lnTo>
                    <a:pt x="7244" y="6005"/>
                  </a:lnTo>
                  <a:lnTo>
                    <a:pt x="7244" y="5698"/>
                  </a:lnTo>
                  <a:cubicBezTo>
                    <a:pt x="7268" y="5321"/>
                    <a:pt x="7268" y="4943"/>
                    <a:pt x="7221" y="4565"/>
                  </a:cubicBezTo>
                  <a:cubicBezTo>
                    <a:pt x="7173" y="3409"/>
                    <a:pt x="6772" y="2300"/>
                    <a:pt x="6064" y="1380"/>
                  </a:cubicBezTo>
                  <a:cubicBezTo>
                    <a:pt x="5390" y="510"/>
                    <a:pt x="4354" y="1"/>
                    <a:pt x="3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457869" y="3708411"/>
              <a:ext cx="169949" cy="134254"/>
            </a:xfrm>
            <a:custGeom>
              <a:avLst/>
              <a:gdLst/>
              <a:ahLst/>
              <a:cxnLst/>
              <a:rect l="l" t="t" r="r" b="b"/>
              <a:pathLst>
                <a:path w="6418" h="5070" extrusionOk="0">
                  <a:moveTo>
                    <a:pt x="2549" y="1"/>
                  </a:moveTo>
                  <a:cubicBezTo>
                    <a:pt x="2035" y="1"/>
                    <a:pt x="1528" y="70"/>
                    <a:pt x="1062" y="303"/>
                  </a:cubicBezTo>
                  <a:cubicBezTo>
                    <a:pt x="401" y="681"/>
                    <a:pt x="0" y="1412"/>
                    <a:pt x="47" y="2191"/>
                  </a:cubicBezTo>
                  <a:cubicBezTo>
                    <a:pt x="2312" y="2663"/>
                    <a:pt x="4483" y="3536"/>
                    <a:pt x="6253" y="5069"/>
                  </a:cubicBezTo>
                  <a:cubicBezTo>
                    <a:pt x="6324" y="3819"/>
                    <a:pt x="6418" y="1672"/>
                    <a:pt x="5828" y="1011"/>
                  </a:cubicBezTo>
                  <a:cubicBezTo>
                    <a:pt x="5238" y="350"/>
                    <a:pt x="4271" y="138"/>
                    <a:pt x="3351" y="44"/>
                  </a:cubicBezTo>
                  <a:cubicBezTo>
                    <a:pt x="3085" y="19"/>
                    <a:pt x="2816" y="1"/>
                    <a:pt x="2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989246" y="3771885"/>
              <a:ext cx="164970" cy="162614"/>
            </a:xfrm>
            <a:custGeom>
              <a:avLst/>
              <a:gdLst/>
              <a:ahLst/>
              <a:cxnLst/>
              <a:rect l="l" t="t" r="r" b="b"/>
              <a:pathLst>
                <a:path w="6230" h="6141" extrusionOk="0">
                  <a:moveTo>
                    <a:pt x="4312" y="1"/>
                  </a:moveTo>
                  <a:cubicBezTo>
                    <a:pt x="3680" y="1"/>
                    <a:pt x="3039" y="223"/>
                    <a:pt x="2431" y="478"/>
                  </a:cubicBezTo>
                  <a:cubicBezTo>
                    <a:pt x="1605" y="832"/>
                    <a:pt x="732" y="1328"/>
                    <a:pt x="378" y="2130"/>
                  </a:cubicBezTo>
                  <a:cubicBezTo>
                    <a:pt x="1" y="2956"/>
                    <a:pt x="732" y="4961"/>
                    <a:pt x="1157" y="6141"/>
                  </a:cubicBezTo>
                  <a:cubicBezTo>
                    <a:pt x="2407" y="4135"/>
                    <a:pt x="4201" y="2672"/>
                    <a:pt x="6230" y="1540"/>
                  </a:cubicBezTo>
                  <a:cubicBezTo>
                    <a:pt x="6041" y="785"/>
                    <a:pt x="5451" y="219"/>
                    <a:pt x="4696" y="30"/>
                  </a:cubicBezTo>
                  <a:cubicBezTo>
                    <a:pt x="4569" y="10"/>
                    <a:pt x="4441" y="1"/>
                    <a:pt x="4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959271" y="3755175"/>
              <a:ext cx="890364" cy="959662"/>
            </a:xfrm>
            <a:custGeom>
              <a:avLst/>
              <a:gdLst/>
              <a:ahLst/>
              <a:cxnLst/>
              <a:rect l="l" t="t" r="r" b="b"/>
              <a:pathLst>
                <a:path w="33624" h="36241" extrusionOk="0">
                  <a:moveTo>
                    <a:pt x="17250" y="5383"/>
                  </a:moveTo>
                  <a:cubicBezTo>
                    <a:pt x="17942" y="5383"/>
                    <a:pt x="18634" y="5413"/>
                    <a:pt x="19325" y="5474"/>
                  </a:cubicBezTo>
                  <a:cubicBezTo>
                    <a:pt x="20386" y="5569"/>
                    <a:pt x="21495" y="5852"/>
                    <a:pt x="22180" y="6654"/>
                  </a:cubicBezTo>
                  <a:cubicBezTo>
                    <a:pt x="22581" y="7197"/>
                    <a:pt x="22864" y="7834"/>
                    <a:pt x="23029" y="8494"/>
                  </a:cubicBezTo>
                  <a:cubicBezTo>
                    <a:pt x="23407" y="9674"/>
                    <a:pt x="23784" y="11066"/>
                    <a:pt x="23100" y="12105"/>
                  </a:cubicBezTo>
                  <a:cubicBezTo>
                    <a:pt x="22416" y="13214"/>
                    <a:pt x="20929" y="13473"/>
                    <a:pt x="19631" y="13591"/>
                  </a:cubicBezTo>
                  <a:lnTo>
                    <a:pt x="10547" y="14960"/>
                  </a:lnTo>
                  <a:cubicBezTo>
                    <a:pt x="9957" y="15101"/>
                    <a:pt x="9367" y="15172"/>
                    <a:pt x="8754" y="15196"/>
                  </a:cubicBezTo>
                  <a:cubicBezTo>
                    <a:pt x="8689" y="15200"/>
                    <a:pt x="8625" y="15202"/>
                    <a:pt x="8560" y="15202"/>
                  </a:cubicBezTo>
                  <a:cubicBezTo>
                    <a:pt x="7918" y="15202"/>
                    <a:pt x="7289" y="14989"/>
                    <a:pt x="6796" y="14582"/>
                  </a:cubicBezTo>
                  <a:cubicBezTo>
                    <a:pt x="5852" y="13780"/>
                    <a:pt x="5781" y="12340"/>
                    <a:pt x="5805" y="11114"/>
                  </a:cubicBezTo>
                  <a:cubicBezTo>
                    <a:pt x="5757" y="10429"/>
                    <a:pt x="5852" y="9745"/>
                    <a:pt x="6064" y="9108"/>
                  </a:cubicBezTo>
                  <a:cubicBezTo>
                    <a:pt x="6465" y="8164"/>
                    <a:pt x="7362" y="7551"/>
                    <a:pt x="8306" y="7173"/>
                  </a:cubicBezTo>
                  <a:cubicBezTo>
                    <a:pt x="8376" y="7150"/>
                    <a:pt x="8447" y="7126"/>
                    <a:pt x="8542" y="7079"/>
                  </a:cubicBezTo>
                  <a:cubicBezTo>
                    <a:pt x="8707" y="7008"/>
                    <a:pt x="9155" y="6819"/>
                    <a:pt x="9792" y="6583"/>
                  </a:cubicBezTo>
                  <a:cubicBezTo>
                    <a:pt x="12200" y="5787"/>
                    <a:pt x="14723" y="5383"/>
                    <a:pt x="17250" y="5383"/>
                  </a:cubicBezTo>
                  <a:close/>
                  <a:moveTo>
                    <a:pt x="15172" y="0"/>
                  </a:moveTo>
                  <a:cubicBezTo>
                    <a:pt x="14983" y="0"/>
                    <a:pt x="14771" y="0"/>
                    <a:pt x="14582" y="24"/>
                  </a:cubicBezTo>
                  <a:lnTo>
                    <a:pt x="11326" y="519"/>
                  </a:lnTo>
                  <a:cubicBezTo>
                    <a:pt x="11113" y="543"/>
                    <a:pt x="10925" y="590"/>
                    <a:pt x="10736" y="661"/>
                  </a:cubicBezTo>
                  <a:cubicBezTo>
                    <a:pt x="10476" y="755"/>
                    <a:pt x="10193" y="873"/>
                    <a:pt x="9934" y="968"/>
                  </a:cubicBezTo>
                  <a:cubicBezTo>
                    <a:pt x="9037" y="1298"/>
                    <a:pt x="8188" y="1699"/>
                    <a:pt x="7362" y="2171"/>
                  </a:cubicBezTo>
                  <a:cubicBezTo>
                    <a:pt x="5309" y="3280"/>
                    <a:pt x="3516" y="4766"/>
                    <a:pt x="2265" y="6748"/>
                  </a:cubicBezTo>
                  <a:lnTo>
                    <a:pt x="2194" y="6866"/>
                  </a:lnTo>
                  <a:cubicBezTo>
                    <a:pt x="236" y="10075"/>
                    <a:pt x="0" y="14110"/>
                    <a:pt x="118" y="17933"/>
                  </a:cubicBezTo>
                  <a:cubicBezTo>
                    <a:pt x="307" y="23265"/>
                    <a:pt x="1085" y="28550"/>
                    <a:pt x="1982" y="33836"/>
                  </a:cubicBezTo>
                  <a:cubicBezTo>
                    <a:pt x="2178" y="35229"/>
                    <a:pt x="3378" y="36241"/>
                    <a:pt x="4749" y="36241"/>
                  </a:cubicBezTo>
                  <a:cubicBezTo>
                    <a:pt x="4864" y="36241"/>
                    <a:pt x="4980" y="36234"/>
                    <a:pt x="5097" y="36219"/>
                  </a:cubicBezTo>
                  <a:lnTo>
                    <a:pt x="10901" y="35346"/>
                  </a:lnTo>
                  <a:lnTo>
                    <a:pt x="31099" y="32279"/>
                  </a:lnTo>
                  <a:cubicBezTo>
                    <a:pt x="32609" y="32019"/>
                    <a:pt x="33623" y="30580"/>
                    <a:pt x="33387" y="29070"/>
                  </a:cubicBezTo>
                  <a:cubicBezTo>
                    <a:pt x="32680" y="23784"/>
                    <a:pt x="31854" y="18499"/>
                    <a:pt x="30462" y="13355"/>
                  </a:cubicBezTo>
                  <a:cubicBezTo>
                    <a:pt x="29447" y="9651"/>
                    <a:pt x="28008" y="5875"/>
                    <a:pt x="25200" y="3398"/>
                  </a:cubicBezTo>
                  <a:lnTo>
                    <a:pt x="25082" y="3303"/>
                  </a:lnTo>
                  <a:cubicBezTo>
                    <a:pt x="23312" y="1770"/>
                    <a:pt x="21141" y="897"/>
                    <a:pt x="18876" y="425"/>
                  </a:cubicBezTo>
                  <a:cubicBezTo>
                    <a:pt x="17932" y="236"/>
                    <a:pt x="17012" y="118"/>
                    <a:pt x="16068" y="47"/>
                  </a:cubicBezTo>
                  <a:cubicBezTo>
                    <a:pt x="15762" y="24"/>
                    <a:pt x="15479" y="0"/>
                    <a:pt x="15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996740" y="3784992"/>
              <a:ext cx="720441" cy="393360"/>
            </a:xfrm>
            <a:custGeom>
              <a:avLst/>
              <a:gdLst/>
              <a:ahLst/>
              <a:cxnLst/>
              <a:rect l="l" t="t" r="r" b="b"/>
              <a:pathLst>
                <a:path w="27207" h="14855" extrusionOk="0">
                  <a:moveTo>
                    <a:pt x="13943" y="1"/>
                  </a:moveTo>
                  <a:cubicBezTo>
                    <a:pt x="11983" y="1"/>
                    <a:pt x="10044" y="386"/>
                    <a:pt x="8236" y="1139"/>
                  </a:cubicBezTo>
                  <a:cubicBezTo>
                    <a:pt x="5782" y="2154"/>
                    <a:pt x="3682" y="3853"/>
                    <a:pt x="2172" y="6000"/>
                  </a:cubicBezTo>
                  <a:cubicBezTo>
                    <a:pt x="614" y="8265"/>
                    <a:pt x="48" y="11073"/>
                    <a:pt x="1" y="13786"/>
                  </a:cubicBezTo>
                  <a:lnTo>
                    <a:pt x="1" y="14754"/>
                  </a:lnTo>
                  <a:lnTo>
                    <a:pt x="1" y="14777"/>
                  </a:lnTo>
                  <a:cubicBezTo>
                    <a:pt x="1" y="14816"/>
                    <a:pt x="32" y="14854"/>
                    <a:pt x="69" y="14854"/>
                  </a:cubicBezTo>
                  <a:cubicBezTo>
                    <a:pt x="78" y="14854"/>
                    <a:pt x="87" y="14852"/>
                    <a:pt x="95" y="14848"/>
                  </a:cubicBezTo>
                  <a:cubicBezTo>
                    <a:pt x="108" y="14852"/>
                    <a:pt x="120" y="14854"/>
                    <a:pt x="130" y="14854"/>
                  </a:cubicBezTo>
                  <a:cubicBezTo>
                    <a:pt x="181" y="14854"/>
                    <a:pt x="213" y="14812"/>
                    <a:pt x="213" y="14754"/>
                  </a:cubicBezTo>
                  <a:cubicBezTo>
                    <a:pt x="237" y="12158"/>
                    <a:pt x="638" y="9445"/>
                    <a:pt x="1912" y="7156"/>
                  </a:cubicBezTo>
                  <a:cubicBezTo>
                    <a:pt x="2549" y="6047"/>
                    <a:pt x="3351" y="5056"/>
                    <a:pt x="4295" y="4207"/>
                  </a:cubicBezTo>
                  <a:cubicBezTo>
                    <a:pt x="5215" y="3357"/>
                    <a:pt x="6254" y="2626"/>
                    <a:pt x="7386" y="2036"/>
                  </a:cubicBezTo>
                  <a:cubicBezTo>
                    <a:pt x="9442" y="1008"/>
                    <a:pt x="11704" y="479"/>
                    <a:pt x="13996" y="479"/>
                  </a:cubicBezTo>
                  <a:cubicBezTo>
                    <a:pt x="14388" y="479"/>
                    <a:pt x="14780" y="495"/>
                    <a:pt x="15173" y="526"/>
                  </a:cubicBezTo>
                  <a:cubicBezTo>
                    <a:pt x="17792" y="738"/>
                    <a:pt x="20316" y="1706"/>
                    <a:pt x="22393" y="3310"/>
                  </a:cubicBezTo>
                  <a:cubicBezTo>
                    <a:pt x="24469" y="4962"/>
                    <a:pt x="25814" y="7345"/>
                    <a:pt x="26687" y="9799"/>
                  </a:cubicBezTo>
                  <a:cubicBezTo>
                    <a:pt x="26805" y="10082"/>
                    <a:pt x="26899" y="10389"/>
                    <a:pt x="26994" y="10695"/>
                  </a:cubicBezTo>
                  <a:cubicBezTo>
                    <a:pt x="27003" y="10739"/>
                    <a:pt x="27034" y="10757"/>
                    <a:pt x="27070" y="10757"/>
                  </a:cubicBezTo>
                  <a:cubicBezTo>
                    <a:pt x="27129" y="10757"/>
                    <a:pt x="27197" y="10707"/>
                    <a:pt x="27183" y="10648"/>
                  </a:cubicBezTo>
                  <a:lnTo>
                    <a:pt x="27206" y="10625"/>
                  </a:lnTo>
                  <a:cubicBezTo>
                    <a:pt x="26451" y="8006"/>
                    <a:pt x="25248" y="5434"/>
                    <a:pt x="23266" y="3546"/>
                  </a:cubicBezTo>
                  <a:cubicBezTo>
                    <a:pt x="21331" y="1776"/>
                    <a:pt x="18924" y="620"/>
                    <a:pt x="16352" y="195"/>
                  </a:cubicBezTo>
                  <a:cubicBezTo>
                    <a:pt x="15551" y="65"/>
                    <a:pt x="14745" y="1"/>
                    <a:pt x="13943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704665" y="4070451"/>
              <a:ext cx="43136" cy="68371"/>
            </a:xfrm>
            <a:custGeom>
              <a:avLst/>
              <a:gdLst/>
              <a:ahLst/>
              <a:cxnLst/>
              <a:rect l="l" t="t" r="r" b="b"/>
              <a:pathLst>
                <a:path w="1629" h="2582" extrusionOk="0">
                  <a:moveTo>
                    <a:pt x="661" y="505"/>
                  </a:moveTo>
                  <a:cubicBezTo>
                    <a:pt x="684" y="505"/>
                    <a:pt x="708" y="529"/>
                    <a:pt x="732" y="552"/>
                  </a:cubicBezTo>
                  <a:lnTo>
                    <a:pt x="755" y="812"/>
                  </a:lnTo>
                  <a:cubicBezTo>
                    <a:pt x="755" y="836"/>
                    <a:pt x="755" y="859"/>
                    <a:pt x="708" y="883"/>
                  </a:cubicBezTo>
                  <a:lnTo>
                    <a:pt x="449" y="906"/>
                  </a:lnTo>
                  <a:cubicBezTo>
                    <a:pt x="425" y="906"/>
                    <a:pt x="401" y="906"/>
                    <a:pt x="401" y="859"/>
                  </a:cubicBezTo>
                  <a:lnTo>
                    <a:pt x="354" y="600"/>
                  </a:lnTo>
                  <a:cubicBezTo>
                    <a:pt x="354" y="576"/>
                    <a:pt x="378" y="552"/>
                    <a:pt x="401" y="552"/>
                  </a:cubicBezTo>
                  <a:lnTo>
                    <a:pt x="661" y="505"/>
                  </a:lnTo>
                  <a:close/>
                  <a:moveTo>
                    <a:pt x="675" y="1"/>
                  </a:moveTo>
                  <a:cubicBezTo>
                    <a:pt x="663" y="1"/>
                    <a:pt x="650" y="3"/>
                    <a:pt x="637" y="10"/>
                  </a:cubicBezTo>
                  <a:lnTo>
                    <a:pt x="260" y="57"/>
                  </a:lnTo>
                  <a:cubicBezTo>
                    <a:pt x="213" y="57"/>
                    <a:pt x="189" y="104"/>
                    <a:pt x="189" y="151"/>
                  </a:cubicBezTo>
                  <a:lnTo>
                    <a:pt x="0" y="2464"/>
                  </a:lnTo>
                  <a:cubicBezTo>
                    <a:pt x="0" y="2534"/>
                    <a:pt x="47" y="2582"/>
                    <a:pt x="118" y="2582"/>
                  </a:cubicBezTo>
                  <a:lnTo>
                    <a:pt x="802" y="2464"/>
                  </a:lnTo>
                  <a:lnTo>
                    <a:pt x="850" y="2464"/>
                  </a:lnTo>
                  <a:lnTo>
                    <a:pt x="1534" y="2369"/>
                  </a:lnTo>
                  <a:cubicBezTo>
                    <a:pt x="1581" y="2369"/>
                    <a:pt x="1628" y="2299"/>
                    <a:pt x="1605" y="2228"/>
                  </a:cubicBezTo>
                  <a:lnTo>
                    <a:pt x="755" y="57"/>
                  </a:lnTo>
                  <a:cubicBezTo>
                    <a:pt x="738" y="22"/>
                    <a:pt x="708" y="1"/>
                    <a:pt x="675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111130" y="3901125"/>
              <a:ext cx="236443" cy="255947"/>
            </a:xfrm>
            <a:custGeom>
              <a:avLst/>
              <a:gdLst/>
              <a:ahLst/>
              <a:cxnLst/>
              <a:rect l="l" t="t" r="r" b="b"/>
              <a:pathLst>
                <a:path w="8873" h="9604" extrusionOk="0">
                  <a:moveTo>
                    <a:pt x="8872" y="0"/>
                  </a:moveTo>
                  <a:lnTo>
                    <a:pt x="8872" y="0"/>
                  </a:lnTo>
                  <a:cubicBezTo>
                    <a:pt x="5050" y="401"/>
                    <a:pt x="2690" y="1581"/>
                    <a:pt x="2690" y="1581"/>
                  </a:cubicBezTo>
                  <a:cubicBezTo>
                    <a:pt x="1699" y="1958"/>
                    <a:pt x="732" y="2596"/>
                    <a:pt x="331" y="3563"/>
                  </a:cubicBezTo>
                  <a:cubicBezTo>
                    <a:pt x="95" y="4200"/>
                    <a:pt x="0" y="4884"/>
                    <a:pt x="48" y="5569"/>
                  </a:cubicBezTo>
                  <a:cubicBezTo>
                    <a:pt x="48" y="6819"/>
                    <a:pt x="95" y="8211"/>
                    <a:pt x="1039" y="9037"/>
                  </a:cubicBezTo>
                  <a:cubicBezTo>
                    <a:pt x="1392" y="9344"/>
                    <a:pt x="1841" y="9533"/>
                    <a:pt x="2313" y="9603"/>
                  </a:cubicBezTo>
                  <a:cubicBezTo>
                    <a:pt x="2124" y="7763"/>
                    <a:pt x="2218" y="5922"/>
                    <a:pt x="3091" y="4318"/>
                  </a:cubicBezTo>
                  <a:cubicBezTo>
                    <a:pt x="4247" y="2147"/>
                    <a:pt x="6560" y="944"/>
                    <a:pt x="88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165312" y="3897675"/>
              <a:ext cx="423166" cy="260088"/>
            </a:xfrm>
            <a:custGeom>
              <a:avLst/>
              <a:gdLst/>
              <a:ahLst/>
              <a:cxnLst/>
              <a:rect l="l" t="t" r="r" b="b"/>
              <a:pathLst>
                <a:path w="15904" h="9775" extrusionOk="0">
                  <a:moveTo>
                    <a:pt x="9422" y="1"/>
                  </a:moveTo>
                  <a:cubicBezTo>
                    <a:pt x="8560" y="1"/>
                    <a:pt x="7698" y="49"/>
                    <a:pt x="6843" y="141"/>
                  </a:cubicBezTo>
                  <a:lnTo>
                    <a:pt x="6772" y="141"/>
                  </a:lnTo>
                  <a:cubicBezTo>
                    <a:pt x="4460" y="1061"/>
                    <a:pt x="2147" y="2288"/>
                    <a:pt x="968" y="4459"/>
                  </a:cubicBezTo>
                  <a:cubicBezTo>
                    <a:pt x="95" y="6040"/>
                    <a:pt x="0" y="7880"/>
                    <a:pt x="189" y="9744"/>
                  </a:cubicBezTo>
                  <a:cubicBezTo>
                    <a:pt x="423" y="9764"/>
                    <a:pt x="660" y="9775"/>
                    <a:pt x="897" y="9775"/>
                  </a:cubicBezTo>
                  <a:cubicBezTo>
                    <a:pt x="1495" y="9775"/>
                    <a:pt x="2099" y="9708"/>
                    <a:pt x="2690" y="9556"/>
                  </a:cubicBezTo>
                  <a:lnTo>
                    <a:pt x="11774" y="8187"/>
                  </a:lnTo>
                  <a:lnTo>
                    <a:pt x="11963" y="8163"/>
                  </a:lnTo>
                  <a:cubicBezTo>
                    <a:pt x="13214" y="8022"/>
                    <a:pt x="14582" y="7762"/>
                    <a:pt x="15243" y="6701"/>
                  </a:cubicBezTo>
                  <a:cubicBezTo>
                    <a:pt x="15903" y="5662"/>
                    <a:pt x="15550" y="4270"/>
                    <a:pt x="15172" y="3090"/>
                  </a:cubicBezTo>
                  <a:cubicBezTo>
                    <a:pt x="15007" y="2430"/>
                    <a:pt x="14724" y="1816"/>
                    <a:pt x="14323" y="1274"/>
                  </a:cubicBezTo>
                  <a:cubicBezTo>
                    <a:pt x="13638" y="448"/>
                    <a:pt x="12529" y="165"/>
                    <a:pt x="11468" y="94"/>
                  </a:cubicBezTo>
                  <a:cubicBezTo>
                    <a:pt x="10789" y="31"/>
                    <a:pt x="10105" y="1"/>
                    <a:pt x="9422" y="1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105334" y="4214020"/>
              <a:ext cx="228708" cy="403635"/>
            </a:xfrm>
            <a:custGeom>
              <a:avLst/>
              <a:gdLst/>
              <a:ahLst/>
              <a:cxnLst/>
              <a:rect l="l" t="t" r="r" b="b"/>
              <a:pathLst>
                <a:path w="8637" h="15243" extrusionOk="0">
                  <a:moveTo>
                    <a:pt x="8637" y="0"/>
                  </a:moveTo>
                  <a:cubicBezTo>
                    <a:pt x="5664" y="496"/>
                    <a:pt x="3635" y="944"/>
                    <a:pt x="3635" y="944"/>
                  </a:cubicBezTo>
                  <a:cubicBezTo>
                    <a:pt x="2620" y="1085"/>
                    <a:pt x="1723" y="1699"/>
                    <a:pt x="1181" y="2572"/>
                  </a:cubicBezTo>
                  <a:cubicBezTo>
                    <a:pt x="591" y="3492"/>
                    <a:pt x="379" y="4601"/>
                    <a:pt x="261" y="5663"/>
                  </a:cubicBezTo>
                  <a:cubicBezTo>
                    <a:pt x="1" y="7834"/>
                    <a:pt x="25" y="10028"/>
                    <a:pt x="379" y="12152"/>
                  </a:cubicBezTo>
                  <a:lnTo>
                    <a:pt x="379" y="12222"/>
                  </a:lnTo>
                  <a:cubicBezTo>
                    <a:pt x="638" y="13709"/>
                    <a:pt x="1747" y="14865"/>
                    <a:pt x="3210" y="15172"/>
                  </a:cubicBezTo>
                  <a:cubicBezTo>
                    <a:pt x="3328" y="15195"/>
                    <a:pt x="3422" y="15219"/>
                    <a:pt x="3540" y="15243"/>
                  </a:cubicBezTo>
                  <a:cubicBezTo>
                    <a:pt x="3304" y="14393"/>
                    <a:pt x="3163" y="13520"/>
                    <a:pt x="3068" y="12671"/>
                  </a:cubicBezTo>
                  <a:cubicBezTo>
                    <a:pt x="2714" y="9745"/>
                    <a:pt x="2998" y="6678"/>
                    <a:pt x="4390" y="4082"/>
                  </a:cubicBezTo>
                  <a:cubicBezTo>
                    <a:pt x="5357" y="2312"/>
                    <a:pt x="6844" y="873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174820" y="4186249"/>
              <a:ext cx="543608" cy="431412"/>
            </a:xfrm>
            <a:custGeom>
              <a:avLst/>
              <a:gdLst/>
              <a:ahLst/>
              <a:cxnLst/>
              <a:rect l="l" t="t" r="r" b="b"/>
              <a:pathLst>
                <a:path w="20529" h="16292" extrusionOk="0">
                  <a:moveTo>
                    <a:pt x="14303" y="1"/>
                  </a:moveTo>
                  <a:cubicBezTo>
                    <a:pt x="14161" y="1"/>
                    <a:pt x="14018" y="9"/>
                    <a:pt x="13874" y="25"/>
                  </a:cubicBezTo>
                  <a:cubicBezTo>
                    <a:pt x="13332" y="73"/>
                    <a:pt x="12813" y="120"/>
                    <a:pt x="12270" y="167"/>
                  </a:cubicBezTo>
                  <a:cubicBezTo>
                    <a:pt x="9958" y="427"/>
                    <a:pt x="7763" y="733"/>
                    <a:pt x="5946" y="1040"/>
                  </a:cubicBezTo>
                  <a:cubicBezTo>
                    <a:pt x="4130" y="1913"/>
                    <a:pt x="2643" y="3352"/>
                    <a:pt x="1699" y="5122"/>
                  </a:cubicBezTo>
                  <a:cubicBezTo>
                    <a:pt x="307" y="7718"/>
                    <a:pt x="0" y="10785"/>
                    <a:pt x="354" y="13711"/>
                  </a:cubicBezTo>
                  <a:cubicBezTo>
                    <a:pt x="449" y="14560"/>
                    <a:pt x="614" y="15433"/>
                    <a:pt x="850" y="16259"/>
                  </a:cubicBezTo>
                  <a:cubicBezTo>
                    <a:pt x="1009" y="16280"/>
                    <a:pt x="1168" y="16292"/>
                    <a:pt x="1327" y="16292"/>
                  </a:cubicBezTo>
                  <a:cubicBezTo>
                    <a:pt x="1522" y="16292"/>
                    <a:pt x="1717" y="16274"/>
                    <a:pt x="1912" y="16235"/>
                  </a:cubicBezTo>
                  <a:lnTo>
                    <a:pt x="14464" y="14348"/>
                  </a:lnTo>
                  <a:lnTo>
                    <a:pt x="17178" y="13923"/>
                  </a:lnTo>
                  <a:cubicBezTo>
                    <a:pt x="17650" y="13852"/>
                    <a:pt x="18098" y="13711"/>
                    <a:pt x="18499" y="13475"/>
                  </a:cubicBezTo>
                  <a:cubicBezTo>
                    <a:pt x="19797" y="12743"/>
                    <a:pt x="20528" y="11304"/>
                    <a:pt x="20340" y="9818"/>
                  </a:cubicBezTo>
                  <a:lnTo>
                    <a:pt x="20340" y="9747"/>
                  </a:lnTo>
                  <a:cubicBezTo>
                    <a:pt x="20009" y="7600"/>
                    <a:pt x="19396" y="5523"/>
                    <a:pt x="18499" y="3541"/>
                  </a:cubicBezTo>
                  <a:cubicBezTo>
                    <a:pt x="18074" y="2550"/>
                    <a:pt x="17532" y="1559"/>
                    <a:pt x="16706" y="851"/>
                  </a:cubicBezTo>
                  <a:cubicBezTo>
                    <a:pt x="16017" y="304"/>
                    <a:pt x="15171" y="1"/>
                    <a:pt x="143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2" name="Google Shape;162;p2"/>
          <p:cNvSpPr/>
          <p:nvPr/>
        </p:nvSpPr>
        <p:spPr>
          <a:xfrm>
            <a:off x="9473539" y="3767160"/>
            <a:ext cx="20867" cy="20125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3" name="Google Shape;163;p2"/>
          <p:cNvGrpSpPr/>
          <p:nvPr/>
        </p:nvGrpSpPr>
        <p:grpSpPr>
          <a:xfrm>
            <a:off x="2125857" y="431028"/>
            <a:ext cx="464116" cy="649533"/>
            <a:chOff x="2157913" y="1144688"/>
            <a:chExt cx="267451" cy="374299"/>
          </a:xfrm>
        </p:grpSpPr>
        <p:sp>
          <p:nvSpPr>
            <p:cNvPr id="164" name="Google Shape;164;p2"/>
            <p:cNvSpPr/>
            <p:nvPr/>
          </p:nvSpPr>
          <p:spPr>
            <a:xfrm>
              <a:off x="2157913" y="1468358"/>
              <a:ext cx="50630" cy="50630"/>
            </a:xfrm>
            <a:custGeom>
              <a:avLst/>
              <a:gdLst/>
              <a:ahLst/>
              <a:cxnLst/>
              <a:rect l="l" t="t" r="r" b="b"/>
              <a:pathLst>
                <a:path w="1912" h="1912" extrusionOk="0">
                  <a:moveTo>
                    <a:pt x="968" y="0"/>
                  </a:moveTo>
                  <a:cubicBezTo>
                    <a:pt x="425" y="0"/>
                    <a:pt x="1" y="425"/>
                    <a:pt x="1" y="968"/>
                  </a:cubicBezTo>
                  <a:cubicBezTo>
                    <a:pt x="1" y="1487"/>
                    <a:pt x="425" y="1911"/>
                    <a:pt x="968" y="1911"/>
                  </a:cubicBezTo>
                  <a:cubicBezTo>
                    <a:pt x="1487" y="1911"/>
                    <a:pt x="1912" y="1487"/>
                    <a:pt x="1912" y="968"/>
                  </a:cubicBezTo>
                  <a:cubicBezTo>
                    <a:pt x="1912" y="425"/>
                    <a:pt x="1487" y="0"/>
                    <a:pt x="968" y="0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392211" y="1144688"/>
              <a:ext cx="33153" cy="33788"/>
            </a:xfrm>
            <a:custGeom>
              <a:avLst/>
              <a:gdLst/>
              <a:ahLst/>
              <a:cxnLst/>
              <a:rect l="l" t="t" r="r" b="b"/>
              <a:pathLst>
                <a:path w="1252" h="1276" extrusionOk="0">
                  <a:moveTo>
                    <a:pt x="638" y="1"/>
                  </a:moveTo>
                  <a:cubicBezTo>
                    <a:pt x="284" y="1"/>
                    <a:pt x="1" y="284"/>
                    <a:pt x="1" y="638"/>
                  </a:cubicBezTo>
                  <a:cubicBezTo>
                    <a:pt x="1" y="992"/>
                    <a:pt x="284" y="1275"/>
                    <a:pt x="638" y="1275"/>
                  </a:cubicBezTo>
                  <a:cubicBezTo>
                    <a:pt x="992" y="1275"/>
                    <a:pt x="1251" y="992"/>
                    <a:pt x="1251" y="638"/>
                  </a:cubicBezTo>
                  <a:cubicBezTo>
                    <a:pt x="1251" y="284"/>
                    <a:pt x="992" y="1"/>
                    <a:pt x="638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6" name="Google Shape;166;p2"/>
          <p:cNvGrpSpPr/>
          <p:nvPr/>
        </p:nvGrpSpPr>
        <p:grpSpPr>
          <a:xfrm>
            <a:off x="10880882" y="1542621"/>
            <a:ext cx="1093028" cy="1154179"/>
            <a:chOff x="7088286" y="1674216"/>
            <a:chExt cx="819771" cy="865634"/>
          </a:xfrm>
        </p:grpSpPr>
        <p:grpSp>
          <p:nvGrpSpPr>
            <p:cNvPr id="167" name="Google Shape;167;p2"/>
            <p:cNvGrpSpPr/>
            <p:nvPr/>
          </p:nvGrpSpPr>
          <p:grpSpPr>
            <a:xfrm>
              <a:off x="7331958" y="1674216"/>
              <a:ext cx="576099" cy="865634"/>
              <a:chOff x="7331958" y="1674216"/>
              <a:chExt cx="576099" cy="865634"/>
            </a:xfrm>
          </p:grpSpPr>
          <p:sp>
            <p:nvSpPr>
              <p:cNvPr id="168" name="Google Shape;168;p2"/>
              <p:cNvSpPr/>
              <p:nvPr/>
            </p:nvSpPr>
            <p:spPr>
              <a:xfrm>
                <a:off x="7331958" y="1859552"/>
                <a:ext cx="576099" cy="680298"/>
              </a:xfrm>
              <a:custGeom>
                <a:avLst/>
                <a:gdLst/>
                <a:ahLst/>
                <a:cxnLst/>
                <a:rect l="l" t="t" r="r" b="b"/>
                <a:pathLst>
                  <a:path w="21756" h="25691" extrusionOk="0">
                    <a:moveTo>
                      <a:pt x="11030" y="0"/>
                    </a:moveTo>
                    <a:cubicBezTo>
                      <a:pt x="10081" y="0"/>
                      <a:pt x="9170" y="525"/>
                      <a:pt x="8731" y="1437"/>
                    </a:cubicBezTo>
                    <a:lnTo>
                      <a:pt x="614" y="18261"/>
                    </a:lnTo>
                    <a:cubicBezTo>
                      <a:pt x="1" y="19511"/>
                      <a:pt x="520" y="21045"/>
                      <a:pt x="1794" y="21658"/>
                    </a:cubicBezTo>
                    <a:lnTo>
                      <a:pt x="5027" y="23216"/>
                    </a:lnTo>
                    <a:lnTo>
                      <a:pt x="6372" y="23876"/>
                    </a:lnTo>
                    <a:lnTo>
                      <a:pt x="9604" y="25434"/>
                    </a:lnTo>
                    <a:cubicBezTo>
                      <a:pt x="9966" y="25608"/>
                      <a:pt x="10350" y="25691"/>
                      <a:pt x="10727" y="25691"/>
                    </a:cubicBezTo>
                    <a:cubicBezTo>
                      <a:pt x="11676" y="25691"/>
                      <a:pt x="12586" y="25166"/>
                      <a:pt x="13025" y="24254"/>
                    </a:cubicBezTo>
                    <a:lnTo>
                      <a:pt x="21142" y="7430"/>
                    </a:lnTo>
                    <a:cubicBezTo>
                      <a:pt x="21756" y="6180"/>
                      <a:pt x="21237" y="4646"/>
                      <a:pt x="19986" y="4033"/>
                    </a:cubicBezTo>
                    <a:lnTo>
                      <a:pt x="19089" y="3608"/>
                    </a:lnTo>
                    <a:cubicBezTo>
                      <a:pt x="18641" y="3396"/>
                      <a:pt x="18429" y="2877"/>
                      <a:pt x="18618" y="2405"/>
                    </a:cubicBezTo>
                    <a:lnTo>
                      <a:pt x="14276" y="305"/>
                    </a:lnTo>
                    <a:cubicBezTo>
                      <a:pt x="14093" y="604"/>
                      <a:pt x="13769" y="775"/>
                      <a:pt x="13437" y="775"/>
                    </a:cubicBezTo>
                    <a:cubicBezTo>
                      <a:pt x="13298" y="775"/>
                      <a:pt x="13158" y="745"/>
                      <a:pt x="13025" y="682"/>
                    </a:cubicBezTo>
                    <a:lnTo>
                      <a:pt x="12152" y="257"/>
                    </a:lnTo>
                    <a:cubicBezTo>
                      <a:pt x="11790" y="83"/>
                      <a:pt x="11407" y="0"/>
                      <a:pt x="110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7698737" y="1674216"/>
                <a:ext cx="186207" cy="248409"/>
              </a:xfrm>
              <a:custGeom>
                <a:avLst/>
                <a:gdLst/>
                <a:ahLst/>
                <a:cxnLst/>
                <a:rect l="l" t="t" r="r" b="b"/>
                <a:pathLst>
                  <a:path w="7032" h="9381" extrusionOk="0">
                    <a:moveTo>
                      <a:pt x="6460" y="0"/>
                    </a:moveTo>
                    <a:cubicBezTo>
                      <a:pt x="6430" y="0"/>
                      <a:pt x="6400" y="4"/>
                      <a:pt x="6371" y="13"/>
                    </a:cubicBezTo>
                    <a:cubicBezTo>
                      <a:pt x="5852" y="178"/>
                      <a:pt x="5380" y="461"/>
                      <a:pt x="5002" y="862"/>
                    </a:cubicBezTo>
                    <a:cubicBezTo>
                      <a:pt x="4059" y="1853"/>
                      <a:pt x="3799" y="3387"/>
                      <a:pt x="2785" y="4307"/>
                    </a:cubicBezTo>
                    <a:lnTo>
                      <a:pt x="3445" y="4637"/>
                    </a:lnTo>
                    <a:cubicBezTo>
                      <a:pt x="3666" y="4718"/>
                      <a:pt x="3562" y="5021"/>
                      <a:pt x="3380" y="5021"/>
                    </a:cubicBezTo>
                    <a:cubicBezTo>
                      <a:pt x="3349" y="5021"/>
                      <a:pt x="3315" y="5012"/>
                      <a:pt x="3280" y="4991"/>
                    </a:cubicBezTo>
                    <a:lnTo>
                      <a:pt x="2619" y="4685"/>
                    </a:lnTo>
                    <a:cubicBezTo>
                      <a:pt x="2413" y="4585"/>
                      <a:pt x="2194" y="4537"/>
                      <a:pt x="1977" y="4537"/>
                    </a:cubicBezTo>
                    <a:cubicBezTo>
                      <a:pt x="1425" y="4537"/>
                      <a:pt x="891" y="4844"/>
                      <a:pt x="637" y="5369"/>
                    </a:cubicBezTo>
                    <a:lnTo>
                      <a:pt x="0" y="6714"/>
                    </a:lnTo>
                    <a:lnTo>
                      <a:pt x="2572" y="7964"/>
                    </a:lnTo>
                    <a:lnTo>
                      <a:pt x="2926" y="8130"/>
                    </a:lnTo>
                    <a:lnTo>
                      <a:pt x="5522" y="9380"/>
                    </a:lnTo>
                    <a:lnTo>
                      <a:pt x="6159" y="8035"/>
                    </a:lnTo>
                    <a:cubicBezTo>
                      <a:pt x="6513" y="7304"/>
                      <a:pt x="6206" y="6407"/>
                      <a:pt x="5451" y="6053"/>
                    </a:cubicBezTo>
                    <a:lnTo>
                      <a:pt x="4814" y="5746"/>
                    </a:lnTo>
                    <a:cubicBezTo>
                      <a:pt x="4629" y="5623"/>
                      <a:pt x="4730" y="5375"/>
                      <a:pt x="4899" y="5375"/>
                    </a:cubicBezTo>
                    <a:cubicBezTo>
                      <a:pt x="4925" y="5375"/>
                      <a:pt x="4951" y="5380"/>
                      <a:pt x="4979" y="5392"/>
                    </a:cubicBezTo>
                    <a:lnTo>
                      <a:pt x="5640" y="5699"/>
                    </a:lnTo>
                    <a:cubicBezTo>
                      <a:pt x="5734" y="4331"/>
                      <a:pt x="6772" y="3174"/>
                      <a:pt x="6961" y="1806"/>
                    </a:cubicBezTo>
                    <a:cubicBezTo>
                      <a:pt x="7032" y="1263"/>
                      <a:pt x="6984" y="721"/>
                      <a:pt x="6772" y="201"/>
                    </a:cubicBezTo>
                    <a:cubicBezTo>
                      <a:pt x="6733" y="85"/>
                      <a:pt x="6599" y="0"/>
                      <a:pt x="64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7731837" y="181739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13" y="0"/>
                    </a:moveTo>
                    <a:cubicBezTo>
                      <a:pt x="651" y="0"/>
                      <a:pt x="603" y="27"/>
                      <a:pt x="567" y="80"/>
                    </a:cubicBezTo>
                    <a:lnTo>
                      <a:pt x="48" y="1189"/>
                    </a:lnTo>
                    <a:cubicBezTo>
                      <a:pt x="1" y="1260"/>
                      <a:pt x="48" y="1354"/>
                      <a:pt x="119" y="1378"/>
                    </a:cubicBezTo>
                    <a:cubicBezTo>
                      <a:pt x="139" y="1391"/>
                      <a:pt x="158" y="1397"/>
                      <a:pt x="178" y="1397"/>
                    </a:cubicBezTo>
                    <a:cubicBezTo>
                      <a:pt x="227" y="1397"/>
                      <a:pt x="274" y="1358"/>
                      <a:pt x="308" y="1307"/>
                    </a:cubicBezTo>
                    <a:lnTo>
                      <a:pt x="827" y="221"/>
                    </a:lnTo>
                    <a:cubicBezTo>
                      <a:pt x="874" y="151"/>
                      <a:pt x="850" y="56"/>
                      <a:pt x="779" y="9"/>
                    </a:cubicBezTo>
                    <a:cubicBezTo>
                      <a:pt x="756" y="3"/>
                      <a:pt x="734" y="0"/>
                      <a:pt x="71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7753710" y="1827749"/>
                <a:ext cx="2253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97" extrusionOk="0">
                    <a:moveTo>
                      <a:pt x="693" y="0"/>
                    </a:moveTo>
                    <a:cubicBezTo>
                      <a:pt x="638" y="0"/>
                      <a:pt x="584" y="39"/>
                      <a:pt x="567" y="90"/>
                    </a:cubicBezTo>
                    <a:lnTo>
                      <a:pt x="24" y="1199"/>
                    </a:lnTo>
                    <a:cubicBezTo>
                      <a:pt x="1" y="1270"/>
                      <a:pt x="24" y="1341"/>
                      <a:pt x="95" y="1388"/>
                    </a:cubicBezTo>
                    <a:cubicBezTo>
                      <a:pt x="113" y="1394"/>
                      <a:pt x="132" y="1397"/>
                      <a:pt x="151" y="1397"/>
                    </a:cubicBezTo>
                    <a:cubicBezTo>
                      <a:pt x="209" y="1397"/>
                      <a:pt x="266" y="1370"/>
                      <a:pt x="284" y="1317"/>
                    </a:cubicBezTo>
                    <a:lnTo>
                      <a:pt x="826" y="208"/>
                    </a:lnTo>
                    <a:cubicBezTo>
                      <a:pt x="850" y="137"/>
                      <a:pt x="826" y="43"/>
                      <a:pt x="756" y="19"/>
                    </a:cubicBezTo>
                    <a:cubicBezTo>
                      <a:pt x="736" y="6"/>
                      <a:pt x="714" y="0"/>
                      <a:pt x="69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7774947" y="1837997"/>
                <a:ext cx="22534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88" extrusionOk="0">
                    <a:moveTo>
                      <a:pt x="700" y="1"/>
                    </a:moveTo>
                    <a:cubicBezTo>
                      <a:pt x="642" y="1"/>
                      <a:pt x="585" y="27"/>
                      <a:pt x="567" y="80"/>
                    </a:cubicBezTo>
                    <a:lnTo>
                      <a:pt x="24" y="1189"/>
                    </a:lnTo>
                    <a:cubicBezTo>
                      <a:pt x="1" y="1260"/>
                      <a:pt x="24" y="1331"/>
                      <a:pt x="95" y="1378"/>
                    </a:cubicBezTo>
                    <a:cubicBezTo>
                      <a:pt x="113" y="1384"/>
                      <a:pt x="132" y="1387"/>
                      <a:pt x="151" y="1387"/>
                    </a:cubicBezTo>
                    <a:cubicBezTo>
                      <a:pt x="209" y="1387"/>
                      <a:pt x="266" y="1361"/>
                      <a:pt x="284" y="1307"/>
                    </a:cubicBezTo>
                    <a:lnTo>
                      <a:pt x="827" y="198"/>
                    </a:lnTo>
                    <a:cubicBezTo>
                      <a:pt x="850" y="128"/>
                      <a:pt x="827" y="57"/>
                      <a:pt x="756" y="10"/>
                    </a:cubicBezTo>
                    <a:cubicBezTo>
                      <a:pt x="738" y="4"/>
                      <a:pt x="719" y="1"/>
                      <a:pt x="700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7796211" y="1848616"/>
                <a:ext cx="22508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88" extrusionOk="0">
                    <a:moveTo>
                      <a:pt x="699" y="1"/>
                    </a:moveTo>
                    <a:cubicBezTo>
                      <a:pt x="642" y="1"/>
                      <a:pt x="584" y="28"/>
                      <a:pt x="566" y="81"/>
                    </a:cubicBezTo>
                    <a:lnTo>
                      <a:pt x="24" y="1190"/>
                    </a:lnTo>
                    <a:cubicBezTo>
                      <a:pt x="0" y="1260"/>
                      <a:pt x="24" y="1331"/>
                      <a:pt x="95" y="1378"/>
                    </a:cubicBezTo>
                    <a:cubicBezTo>
                      <a:pt x="112" y="1384"/>
                      <a:pt x="131" y="1387"/>
                      <a:pt x="151" y="1387"/>
                    </a:cubicBezTo>
                    <a:cubicBezTo>
                      <a:pt x="210" y="1387"/>
                      <a:pt x="271" y="1361"/>
                      <a:pt x="307" y="1308"/>
                    </a:cubicBezTo>
                    <a:lnTo>
                      <a:pt x="826" y="199"/>
                    </a:lnTo>
                    <a:cubicBezTo>
                      <a:pt x="850" y="128"/>
                      <a:pt x="826" y="57"/>
                      <a:pt x="755" y="10"/>
                    </a:cubicBezTo>
                    <a:cubicBezTo>
                      <a:pt x="737" y="4"/>
                      <a:pt x="718" y="1"/>
                      <a:pt x="699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7817448" y="185862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03" y="0"/>
                    </a:moveTo>
                    <a:cubicBezTo>
                      <a:pt x="651" y="0"/>
                      <a:pt x="602" y="27"/>
                      <a:pt x="567" y="80"/>
                    </a:cubicBezTo>
                    <a:lnTo>
                      <a:pt x="48" y="1189"/>
                    </a:lnTo>
                    <a:cubicBezTo>
                      <a:pt x="0" y="1260"/>
                      <a:pt x="24" y="1354"/>
                      <a:pt x="95" y="1378"/>
                    </a:cubicBezTo>
                    <a:cubicBezTo>
                      <a:pt x="115" y="1391"/>
                      <a:pt x="136" y="1397"/>
                      <a:pt x="158" y="1397"/>
                    </a:cubicBezTo>
                    <a:cubicBezTo>
                      <a:pt x="215" y="1397"/>
                      <a:pt x="273" y="1358"/>
                      <a:pt x="307" y="1307"/>
                    </a:cubicBezTo>
                    <a:lnTo>
                      <a:pt x="826" y="222"/>
                    </a:lnTo>
                    <a:cubicBezTo>
                      <a:pt x="873" y="151"/>
                      <a:pt x="826" y="57"/>
                      <a:pt x="755" y="9"/>
                    </a:cubicBezTo>
                    <a:cubicBezTo>
                      <a:pt x="738" y="3"/>
                      <a:pt x="720" y="0"/>
                      <a:pt x="70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7423716" y="2201980"/>
                <a:ext cx="344594" cy="264721"/>
              </a:xfrm>
              <a:custGeom>
                <a:avLst/>
                <a:gdLst/>
                <a:ahLst/>
                <a:cxnLst/>
                <a:rect l="l" t="t" r="r" b="b"/>
                <a:pathLst>
                  <a:path w="12718" h="9771" extrusionOk="0">
                    <a:moveTo>
                      <a:pt x="12259" y="0"/>
                    </a:moveTo>
                    <a:cubicBezTo>
                      <a:pt x="10080" y="0"/>
                      <a:pt x="7931" y="470"/>
                      <a:pt x="5946" y="1352"/>
                    </a:cubicBezTo>
                    <a:cubicBezTo>
                      <a:pt x="3610" y="2414"/>
                      <a:pt x="1581" y="4018"/>
                      <a:pt x="0" y="6048"/>
                    </a:cubicBezTo>
                    <a:lnTo>
                      <a:pt x="7669" y="9728"/>
                    </a:lnTo>
                    <a:cubicBezTo>
                      <a:pt x="7712" y="9757"/>
                      <a:pt x="7762" y="9771"/>
                      <a:pt x="7812" y="9771"/>
                    </a:cubicBezTo>
                    <a:cubicBezTo>
                      <a:pt x="7927" y="9771"/>
                      <a:pt x="8044" y="9701"/>
                      <a:pt x="8093" y="9587"/>
                    </a:cubicBezTo>
                    <a:lnTo>
                      <a:pt x="12718" y="7"/>
                    </a:lnTo>
                    <a:cubicBezTo>
                      <a:pt x="12565" y="2"/>
                      <a:pt x="12412" y="0"/>
                      <a:pt x="122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7398821" y="1952472"/>
                <a:ext cx="433636" cy="415630"/>
              </a:xfrm>
              <a:custGeom>
                <a:avLst/>
                <a:gdLst/>
                <a:ahLst/>
                <a:cxnLst/>
                <a:rect l="l" t="t" r="r" b="b"/>
                <a:pathLst>
                  <a:path w="16376" h="15696" extrusionOk="0">
                    <a:moveTo>
                      <a:pt x="7462" y="1"/>
                    </a:moveTo>
                    <a:cubicBezTo>
                      <a:pt x="7332" y="1"/>
                      <a:pt x="7202" y="71"/>
                      <a:pt x="7150" y="193"/>
                    </a:cubicBezTo>
                    <a:lnTo>
                      <a:pt x="71" y="14822"/>
                    </a:lnTo>
                    <a:cubicBezTo>
                      <a:pt x="1" y="14988"/>
                      <a:pt x="71" y="15176"/>
                      <a:pt x="236" y="15247"/>
                    </a:cubicBezTo>
                    <a:lnTo>
                      <a:pt x="1110" y="15696"/>
                    </a:lnTo>
                    <a:cubicBezTo>
                      <a:pt x="4040" y="11873"/>
                      <a:pt x="8569" y="9649"/>
                      <a:pt x="13383" y="9649"/>
                    </a:cubicBezTo>
                    <a:cubicBezTo>
                      <a:pt x="13531" y="9649"/>
                      <a:pt x="13679" y="9651"/>
                      <a:pt x="13827" y="9655"/>
                    </a:cubicBezTo>
                    <a:lnTo>
                      <a:pt x="13851" y="9655"/>
                    </a:lnTo>
                    <a:lnTo>
                      <a:pt x="16281" y="4606"/>
                    </a:lnTo>
                    <a:cubicBezTo>
                      <a:pt x="16376" y="4441"/>
                      <a:pt x="16305" y="4228"/>
                      <a:pt x="16140" y="4157"/>
                    </a:cubicBezTo>
                    <a:lnTo>
                      <a:pt x="7598" y="28"/>
                    </a:lnTo>
                    <a:cubicBezTo>
                      <a:pt x="7555" y="10"/>
                      <a:pt x="7509" y="1"/>
                      <a:pt x="7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7" name="Google Shape;177;p2"/>
            <p:cNvSpPr/>
            <p:nvPr/>
          </p:nvSpPr>
          <p:spPr>
            <a:xfrm>
              <a:off x="7088286" y="2013800"/>
              <a:ext cx="73138" cy="73138"/>
            </a:xfrm>
            <a:custGeom>
              <a:avLst/>
              <a:gdLst/>
              <a:ahLst/>
              <a:cxnLst/>
              <a:rect l="l" t="t" r="r" b="b"/>
              <a:pathLst>
                <a:path w="2762" h="2762" extrusionOk="0">
                  <a:moveTo>
                    <a:pt x="1369" y="1"/>
                  </a:moveTo>
                  <a:cubicBezTo>
                    <a:pt x="614" y="1"/>
                    <a:pt x="1" y="614"/>
                    <a:pt x="1" y="1370"/>
                  </a:cubicBezTo>
                  <a:cubicBezTo>
                    <a:pt x="1" y="2148"/>
                    <a:pt x="614" y="2762"/>
                    <a:pt x="1369" y="2762"/>
                  </a:cubicBezTo>
                  <a:cubicBezTo>
                    <a:pt x="2124" y="2762"/>
                    <a:pt x="2761" y="2148"/>
                    <a:pt x="2761" y="1370"/>
                  </a:cubicBezTo>
                  <a:cubicBezTo>
                    <a:pt x="2761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8" name="Google Shape;178;p2"/>
          <p:cNvSpPr/>
          <p:nvPr/>
        </p:nvSpPr>
        <p:spPr>
          <a:xfrm>
            <a:off x="9500598" y="1108716"/>
            <a:ext cx="146541" cy="147816"/>
          </a:xfrm>
          <a:custGeom>
            <a:avLst/>
            <a:gdLst/>
            <a:ahLst/>
            <a:cxnLst/>
            <a:rect l="l" t="t" r="r" b="b"/>
            <a:pathLst>
              <a:path w="2738" h="2762" extrusionOk="0">
                <a:moveTo>
                  <a:pt x="1369" y="0"/>
                </a:moveTo>
                <a:cubicBezTo>
                  <a:pt x="614" y="0"/>
                  <a:pt x="0" y="614"/>
                  <a:pt x="0" y="1369"/>
                </a:cubicBezTo>
                <a:cubicBezTo>
                  <a:pt x="0" y="2124"/>
                  <a:pt x="614" y="2761"/>
                  <a:pt x="1369" y="2761"/>
                </a:cubicBezTo>
                <a:cubicBezTo>
                  <a:pt x="2124" y="2761"/>
                  <a:pt x="2737" y="2124"/>
                  <a:pt x="2737" y="1369"/>
                </a:cubicBezTo>
                <a:cubicBezTo>
                  <a:pt x="2737" y="614"/>
                  <a:pt x="2124" y="0"/>
                  <a:pt x="1369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9" name="Google Shape;179;p2"/>
          <p:cNvGrpSpPr/>
          <p:nvPr/>
        </p:nvGrpSpPr>
        <p:grpSpPr>
          <a:xfrm>
            <a:off x="10600955" y="-142017"/>
            <a:ext cx="1117603" cy="1988225"/>
            <a:chOff x="6731516" y="350687"/>
            <a:chExt cx="838202" cy="1491169"/>
          </a:xfrm>
        </p:grpSpPr>
        <p:sp>
          <p:nvSpPr>
            <p:cNvPr id="180" name="Google Shape;180;p2"/>
            <p:cNvSpPr/>
            <p:nvPr/>
          </p:nvSpPr>
          <p:spPr>
            <a:xfrm>
              <a:off x="6911475" y="988500"/>
              <a:ext cx="172675" cy="253324"/>
            </a:xfrm>
            <a:custGeom>
              <a:avLst/>
              <a:gdLst/>
              <a:ahLst/>
              <a:cxnLst/>
              <a:rect l="l" t="t" r="r" b="b"/>
              <a:pathLst>
                <a:path w="6466" h="9486" extrusionOk="0">
                  <a:moveTo>
                    <a:pt x="2195" y="0"/>
                  </a:moveTo>
                  <a:cubicBezTo>
                    <a:pt x="1274" y="519"/>
                    <a:pt x="519" y="1298"/>
                    <a:pt x="0" y="2242"/>
                  </a:cubicBezTo>
                  <a:cubicBezTo>
                    <a:pt x="1864" y="4908"/>
                    <a:pt x="4035" y="7338"/>
                    <a:pt x="6465" y="9485"/>
                  </a:cubicBezTo>
                  <a:cubicBezTo>
                    <a:pt x="6277" y="7739"/>
                    <a:pt x="6064" y="5993"/>
                    <a:pt x="5805" y="4247"/>
                  </a:cubicBezTo>
                  <a:lnTo>
                    <a:pt x="2195" y="0"/>
                  </a:ln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887075" y="1044873"/>
              <a:ext cx="211204" cy="385549"/>
            </a:xfrm>
            <a:custGeom>
              <a:avLst/>
              <a:gdLst/>
              <a:ahLst/>
              <a:cxnLst/>
              <a:rect l="l" t="t" r="r" b="b"/>
              <a:pathLst>
                <a:path w="7976" h="14560" extrusionOk="0">
                  <a:moveTo>
                    <a:pt x="944" y="1"/>
                  </a:moveTo>
                  <a:cubicBezTo>
                    <a:pt x="921" y="48"/>
                    <a:pt x="897" y="95"/>
                    <a:pt x="873" y="166"/>
                  </a:cubicBezTo>
                  <a:cubicBezTo>
                    <a:pt x="0" y="1888"/>
                    <a:pt x="95" y="3988"/>
                    <a:pt x="732" y="5805"/>
                  </a:cubicBezTo>
                  <a:cubicBezTo>
                    <a:pt x="1393" y="7645"/>
                    <a:pt x="2549" y="9226"/>
                    <a:pt x="3823" y="10713"/>
                  </a:cubicBezTo>
                  <a:cubicBezTo>
                    <a:pt x="4955" y="12058"/>
                    <a:pt x="6182" y="13308"/>
                    <a:pt x="7504" y="14488"/>
                  </a:cubicBezTo>
                  <a:cubicBezTo>
                    <a:pt x="7560" y="14537"/>
                    <a:pt x="7624" y="14559"/>
                    <a:pt x="7687" y="14559"/>
                  </a:cubicBezTo>
                  <a:cubicBezTo>
                    <a:pt x="7835" y="14559"/>
                    <a:pt x="7976" y="14435"/>
                    <a:pt x="7976" y="14252"/>
                  </a:cubicBezTo>
                  <a:cubicBezTo>
                    <a:pt x="7858" y="11916"/>
                    <a:pt x="7669" y="9580"/>
                    <a:pt x="7409" y="7244"/>
                  </a:cubicBezTo>
                  <a:cubicBezTo>
                    <a:pt x="4979" y="5097"/>
                    <a:pt x="2808" y="2667"/>
                    <a:pt x="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7225056" y="902247"/>
              <a:ext cx="94375" cy="271182"/>
            </a:xfrm>
            <a:custGeom>
              <a:avLst/>
              <a:gdLst/>
              <a:ahLst/>
              <a:cxnLst/>
              <a:rect l="l" t="t" r="r" b="b"/>
              <a:pathLst>
                <a:path w="3564" h="10241" extrusionOk="0">
                  <a:moveTo>
                    <a:pt x="971" y="0"/>
                  </a:moveTo>
                  <a:cubicBezTo>
                    <a:pt x="797" y="0"/>
                    <a:pt x="622" y="8"/>
                    <a:pt x="449" y="24"/>
                  </a:cubicBezTo>
                  <a:lnTo>
                    <a:pt x="1" y="5592"/>
                  </a:lnTo>
                  <a:cubicBezTo>
                    <a:pt x="803" y="7173"/>
                    <a:pt x="1653" y="8707"/>
                    <a:pt x="2526" y="10241"/>
                  </a:cubicBezTo>
                  <a:cubicBezTo>
                    <a:pt x="3233" y="7079"/>
                    <a:pt x="3564" y="3823"/>
                    <a:pt x="3517" y="590"/>
                  </a:cubicBezTo>
                  <a:cubicBezTo>
                    <a:pt x="2730" y="197"/>
                    <a:pt x="1845" y="0"/>
                    <a:pt x="971" y="0"/>
                  </a:cubicBez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7288347" y="914894"/>
              <a:ext cx="134995" cy="418252"/>
            </a:xfrm>
            <a:custGeom>
              <a:avLst/>
              <a:gdLst/>
              <a:ahLst/>
              <a:cxnLst/>
              <a:rect l="l" t="t" r="r" b="b"/>
              <a:pathLst>
                <a:path w="5098" h="15795" extrusionOk="0">
                  <a:moveTo>
                    <a:pt x="992" y="0"/>
                  </a:moveTo>
                  <a:lnTo>
                    <a:pt x="992" y="0"/>
                  </a:lnTo>
                  <a:cubicBezTo>
                    <a:pt x="1039" y="3233"/>
                    <a:pt x="708" y="6489"/>
                    <a:pt x="1" y="9651"/>
                  </a:cubicBezTo>
                  <a:cubicBezTo>
                    <a:pt x="1157" y="11703"/>
                    <a:pt x="2360" y="13709"/>
                    <a:pt x="3634" y="15667"/>
                  </a:cubicBezTo>
                  <a:cubicBezTo>
                    <a:pt x="3692" y="15755"/>
                    <a:pt x="3778" y="15794"/>
                    <a:pt x="3864" y="15794"/>
                  </a:cubicBezTo>
                  <a:cubicBezTo>
                    <a:pt x="3988" y="15794"/>
                    <a:pt x="4112" y="15712"/>
                    <a:pt x="4153" y="15573"/>
                  </a:cubicBezTo>
                  <a:cubicBezTo>
                    <a:pt x="4531" y="13851"/>
                    <a:pt x="4790" y="12105"/>
                    <a:pt x="4932" y="10359"/>
                  </a:cubicBezTo>
                  <a:cubicBezTo>
                    <a:pt x="5097" y="8424"/>
                    <a:pt x="5097" y="6442"/>
                    <a:pt x="4554" y="4578"/>
                  </a:cubicBezTo>
                  <a:cubicBezTo>
                    <a:pt x="4012" y="2714"/>
                    <a:pt x="2856" y="968"/>
                    <a:pt x="1157" y="71"/>
                  </a:cubicBezTo>
                  <a:lnTo>
                    <a:pt x="9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869611" y="351907"/>
              <a:ext cx="114976" cy="189332"/>
            </a:xfrm>
            <a:custGeom>
              <a:avLst/>
              <a:gdLst/>
              <a:ahLst/>
              <a:cxnLst/>
              <a:rect l="l" t="t" r="r" b="b"/>
              <a:pathLst>
                <a:path w="4342" h="7150" extrusionOk="0">
                  <a:moveTo>
                    <a:pt x="1345" y="0"/>
                  </a:moveTo>
                  <a:lnTo>
                    <a:pt x="1322" y="24"/>
                  </a:lnTo>
                  <a:cubicBezTo>
                    <a:pt x="1086" y="401"/>
                    <a:pt x="944" y="802"/>
                    <a:pt x="873" y="1251"/>
                  </a:cubicBezTo>
                  <a:cubicBezTo>
                    <a:pt x="472" y="3186"/>
                    <a:pt x="189" y="5168"/>
                    <a:pt x="0" y="7150"/>
                  </a:cubicBezTo>
                  <a:lnTo>
                    <a:pt x="4342" y="5734"/>
                  </a:lnTo>
                  <a:cubicBezTo>
                    <a:pt x="3422" y="3775"/>
                    <a:pt x="2431" y="1864"/>
                    <a:pt x="134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904632" y="350687"/>
              <a:ext cx="150592" cy="155438"/>
            </a:xfrm>
            <a:custGeom>
              <a:avLst/>
              <a:gdLst/>
              <a:ahLst/>
              <a:cxnLst/>
              <a:rect l="l" t="t" r="r" b="b"/>
              <a:pathLst>
                <a:path w="5687" h="5870" extrusionOk="0">
                  <a:moveTo>
                    <a:pt x="321" y="0"/>
                  </a:moveTo>
                  <a:cubicBezTo>
                    <a:pt x="201" y="0"/>
                    <a:pt x="88" y="49"/>
                    <a:pt x="0" y="136"/>
                  </a:cubicBezTo>
                  <a:cubicBezTo>
                    <a:pt x="1086" y="2000"/>
                    <a:pt x="2077" y="3911"/>
                    <a:pt x="2997" y="5870"/>
                  </a:cubicBezTo>
                  <a:lnTo>
                    <a:pt x="5687" y="4997"/>
                  </a:lnTo>
                  <a:cubicBezTo>
                    <a:pt x="4365" y="3510"/>
                    <a:pt x="2997" y="2095"/>
                    <a:pt x="1534" y="750"/>
                  </a:cubicBezTo>
                  <a:cubicBezTo>
                    <a:pt x="1227" y="419"/>
                    <a:pt x="850" y="160"/>
                    <a:pt x="449" y="18"/>
                  </a:cubicBezTo>
                  <a:cubicBezTo>
                    <a:pt x="406" y="6"/>
                    <a:pt x="363" y="0"/>
                    <a:pt x="32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859602" y="505505"/>
              <a:ext cx="331185" cy="745968"/>
            </a:xfrm>
            <a:custGeom>
              <a:avLst/>
              <a:gdLst/>
              <a:ahLst/>
              <a:cxnLst/>
              <a:rect l="l" t="t" r="r" b="b"/>
              <a:pathLst>
                <a:path w="12507" h="28171" extrusionOk="0">
                  <a:moveTo>
                    <a:pt x="4720" y="1"/>
                  </a:moveTo>
                  <a:lnTo>
                    <a:pt x="378" y="1393"/>
                  </a:lnTo>
                  <a:cubicBezTo>
                    <a:pt x="1" y="5357"/>
                    <a:pt x="24" y="9368"/>
                    <a:pt x="496" y="13332"/>
                  </a:cubicBezTo>
                  <a:cubicBezTo>
                    <a:pt x="685" y="15055"/>
                    <a:pt x="992" y="16777"/>
                    <a:pt x="1700" y="18358"/>
                  </a:cubicBezTo>
                  <a:cubicBezTo>
                    <a:pt x="2337" y="19727"/>
                    <a:pt x="3281" y="20930"/>
                    <a:pt x="4224" y="22110"/>
                  </a:cubicBezTo>
                  <a:cubicBezTo>
                    <a:pt x="5805" y="24021"/>
                    <a:pt x="7433" y="25909"/>
                    <a:pt x="9085" y="27725"/>
                  </a:cubicBezTo>
                  <a:cubicBezTo>
                    <a:pt x="9359" y="28016"/>
                    <a:pt x="9732" y="28171"/>
                    <a:pt x="10105" y="28171"/>
                  </a:cubicBezTo>
                  <a:cubicBezTo>
                    <a:pt x="10246" y="28171"/>
                    <a:pt x="10388" y="28148"/>
                    <a:pt x="10524" y="28103"/>
                  </a:cubicBezTo>
                  <a:lnTo>
                    <a:pt x="12506" y="27466"/>
                  </a:lnTo>
                  <a:cubicBezTo>
                    <a:pt x="11869" y="22912"/>
                    <a:pt x="10973" y="18405"/>
                    <a:pt x="9840" y="13946"/>
                  </a:cubicBezTo>
                  <a:cubicBezTo>
                    <a:pt x="8566" y="9156"/>
                    <a:pt x="6843" y="4484"/>
                    <a:pt x="4720" y="1"/>
                  </a:cubicBez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984562" y="483023"/>
              <a:ext cx="312438" cy="749781"/>
            </a:xfrm>
            <a:custGeom>
              <a:avLst/>
              <a:gdLst/>
              <a:ahLst/>
              <a:cxnLst/>
              <a:rect l="l" t="t" r="r" b="b"/>
              <a:pathLst>
                <a:path w="11799" h="28315" extrusionOk="0">
                  <a:moveTo>
                    <a:pt x="2691" y="0"/>
                  </a:moveTo>
                  <a:lnTo>
                    <a:pt x="1" y="850"/>
                  </a:lnTo>
                  <a:cubicBezTo>
                    <a:pt x="2124" y="5333"/>
                    <a:pt x="3847" y="10005"/>
                    <a:pt x="5121" y="14795"/>
                  </a:cubicBezTo>
                  <a:cubicBezTo>
                    <a:pt x="6254" y="19254"/>
                    <a:pt x="7127" y="23761"/>
                    <a:pt x="7764" y="28315"/>
                  </a:cubicBezTo>
                  <a:lnTo>
                    <a:pt x="10052" y="27583"/>
                  </a:lnTo>
                  <a:cubicBezTo>
                    <a:pt x="10572" y="27418"/>
                    <a:pt x="10949" y="26970"/>
                    <a:pt x="10996" y="26427"/>
                  </a:cubicBezTo>
                  <a:cubicBezTo>
                    <a:pt x="11279" y="23973"/>
                    <a:pt x="11492" y="21496"/>
                    <a:pt x="11657" y="19018"/>
                  </a:cubicBezTo>
                  <a:cubicBezTo>
                    <a:pt x="11728" y="17532"/>
                    <a:pt x="11799" y="15998"/>
                    <a:pt x="11515" y="14512"/>
                  </a:cubicBezTo>
                  <a:cubicBezTo>
                    <a:pt x="11185" y="12813"/>
                    <a:pt x="10430" y="11255"/>
                    <a:pt x="9557" y="9722"/>
                  </a:cubicBezTo>
                  <a:cubicBezTo>
                    <a:pt x="7622" y="6253"/>
                    <a:pt x="5310" y="2973"/>
                    <a:pt x="2691" y="0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941452" y="614551"/>
              <a:ext cx="151863" cy="135048"/>
            </a:xfrm>
            <a:custGeom>
              <a:avLst/>
              <a:gdLst/>
              <a:ahLst/>
              <a:cxnLst/>
              <a:rect l="l" t="t" r="r" b="b"/>
              <a:pathLst>
                <a:path w="5735" h="5100" extrusionOk="0">
                  <a:moveTo>
                    <a:pt x="2873" y="0"/>
                  </a:moveTo>
                  <a:cubicBezTo>
                    <a:pt x="2609" y="0"/>
                    <a:pt x="2341" y="42"/>
                    <a:pt x="2077" y="130"/>
                  </a:cubicBezTo>
                  <a:cubicBezTo>
                    <a:pt x="732" y="555"/>
                    <a:pt x="1" y="1994"/>
                    <a:pt x="449" y="3339"/>
                  </a:cubicBezTo>
                  <a:cubicBezTo>
                    <a:pt x="789" y="4416"/>
                    <a:pt x="1779" y="5099"/>
                    <a:pt x="2850" y="5099"/>
                  </a:cubicBezTo>
                  <a:cubicBezTo>
                    <a:pt x="3118" y="5099"/>
                    <a:pt x="3390" y="5057"/>
                    <a:pt x="3658" y="4967"/>
                  </a:cubicBezTo>
                  <a:cubicBezTo>
                    <a:pt x="5003" y="4542"/>
                    <a:pt x="5734" y="3103"/>
                    <a:pt x="5286" y="1758"/>
                  </a:cubicBezTo>
                  <a:cubicBezTo>
                    <a:pt x="4945" y="696"/>
                    <a:pt x="3949" y="0"/>
                    <a:pt x="28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981438" y="634226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5" y="1"/>
                  </a:moveTo>
                  <a:lnTo>
                    <a:pt x="1" y="2997"/>
                  </a:lnTo>
                  <a:cubicBezTo>
                    <a:pt x="260" y="3280"/>
                    <a:pt x="614" y="3469"/>
                    <a:pt x="992" y="3563"/>
                  </a:cubicBezTo>
                  <a:lnTo>
                    <a:pt x="2573" y="472"/>
                  </a:lnTo>
                  <a:cubicBezTo>
                    <a:pt x="2290" y="213"/>
                    <a:pt x="1912" y="48"/>
                    <a:pt x="1535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958956" y="634014"/>
              <a:ext cx="63128" cy="79599"/>
            </a:xfrm>
            <a:custGeom>
              <a:avLst/>
              <a:gdLst/>
              <a:ahLst/>
              <a:cxnLst/>
              <a:rect l="l" t="t" r="r" b="b"/>
              <a:pathLst>
                <a:path w="2384" h="3006" extrusionOk="0">
                  <a:moveTo>
                    <a:pt x="2213" y="0"/>
                  </a:moveTo>
                  <a:cubicBezTo>
                    <a:pt x="2026" y="0"/>
                    <a:pt x="1832" y="31"/>
                    <a:pt x="1652" y="103"/>
                  </a:cubicBezTo>
                  <a:cubicBezTo>
                    <a:pt x="425" y="480"/>
                    <a:pt x="0" y="2014"/>
                    <a:pt x="850" y="3005"/>
                  </a:cubicBezTo>
                  <a:lnTo>
                    <a:pt x="2384" y="9"/>
                  </a:lnTo>
                  <a:cubicBezTo>
                    <a:pt x="2328" y="3"/>
                    <a:pt x="2271" y="0"/>
                    <a:pt x="221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7007680" y="646725"/>
              <a:ext cx="75256" cy="83121"/>
            </a:xfrm>
            <a:custGeom>
              <a:avLst/>
              <a:gdLst/>
              <a:ahLst/>
              <a:cxnLst/>
              <a:rect l="l" t="t" r="r" b="b"/>
              <a:pathLst>
                <a:path w="2842" h="3139" extrusionOk="0">
                  <a:moveTo>
                    <a:pt x="1582" y="0"/>
                  </a:moveTo>
                  <a:lnTo>
                    <a:pt x="1" y="3091"/>
                  </a:lnTo>
                  <a:cubicBezTo>
                    <a:pt x="144" y="3123"/>
                    <a:pt x="282" y="3138"/>
                    <a:pt x="416" y="3138"/>
                  </a:cubicBezTo>
                  <a:cubicBezTo>
                    <a:pt x="1962" y="3138"/>
                    <a:pt x="2841" y="1130"/>
                    <a:pt x="1582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87078" y="761305"/>
              <a:ext cx="151227" cy="135101"/>
            </a:xfrm>
            <a:custGeom>
              <a:avLst/>
              <a:gdLst/>
              <a:ahLst/>
              <a:cxnLst/>
              <a:rect l="l" t="t" r="r" b="b"/>
              <a:pathLst>
                <a:path w="5711" h="5102" extrusionOk="0">
                  <a:moveTo>
                    <a:pt x="2873" y="1"/>
                  </a:moveTo>
                  <a:cubicBezTo>
                    <a:pt x="2609" y="1"/>
                    <a:pt x="2340" y="43"/>
                    <a:pt x="2077" y="133"/>
                  </a:cubicBezTo>
                  <a:cubicBezTo>
                    <a:pt x="732" y="558"/>
                    <a:pt x="0" y="1997"/>
                    <a:pt x="425" y="3342"/>
                  </a:cubicBezTo>
                  <a:cubicBezTo>
                    <a:pt x="784" y="4418"/>
                    <a:pt x="1778" y="5102"/>
                    <a:pt x="2850" y="5102"/>
                  </a:cubicBezTo>
                  <a:cubicBezTo>
                    <a:pt x="3117" y="5102"/>
                    <a:pt x="3389" y="5059"/>
                    <a:pt x="3658" y="4970"/>
                  </a:cubicBezTo>
                  <a:cubicBezTo>
                    <a:pt x="4979" y="4522"/>
                    <a:pt x="5710" y="3082"/>
                    <a:pt x="5286" y="1761"/>
                  </a:cubicBezTo>
                  <a:cubicBezTo>
                    <a:pt x="4927" y="684"/>
                    <a:pt x="3933" y="1"/>
                    <a:pt x="28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7026778" y="783640"/>
              <a:ext cx="68133" cy="93739"/>
            </a:xfrm>
            <a:custGeom>
              <a:avLst/>
              <a:gdLst/>
              <a:ahLst/>
              <a:cxnLst/>
              <a:rect l="l" t="t" r="r" b="b"/>
              <a:pathLst>
                <a:path w="2573" h="3540" extrusionOk="0">
                  <a:moveTo>
                    <a:pt x="1535" y="0"/>
                  </a:moveTo>
                  <a:lnTo>
                    <a:pt x="1" y="2974"/>
                  </a:lnTo>
                  <a:cubicBezTo>
                    <a:pt x="260" y="3257"/>
                    <a:pt x="614" y="3469"/>
                    <a:pt x="992" y="3540"/>
                  </a:cubicBezTo>
                  <a:lnTo>
                    <a:pt x="2573" y="449"/>
                  </a:lnTo>
                  <a:cubicBezTo>
                    <a:pt x="2290" y="189"/>
                    <a:pt x="1912" y="24"/>
                    <a:pt x="1535" y="0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04296" y="783402"/>
              <a:ext cx="63128" cy="78990"/>
            </a:xfrm>
            <a:custGeom>
              <a:avLst/>
              <a:gdLst/>
              <a:ahLst/>
              <a:cxnLst/>
              <a:rect l="l" t="t" r="r" b="b"/>
              <a:pathLst>
                <a:path w="2384" h="2983" extrusionOk="0">
                  <a:moveTo>
                    <a:pt x="2203" y="1"/>
                  </a:moveTo>
                  <a:cubicBezTo>
                    <a:pt x="2019" y="1"/>
                    <a:pt x="1829" y="27"/>
                    <a:pt x="1652" y="80"/>
                  </a:cubicBezTo>
                  <a:cubicBezTo>
                    <a:pt x="425" y="481"/>
                    <a:pt x="0" y="2015"/>
                    <a:pt x="850" y="2983"/>
                  </a:cubicBezTo>
                  <a:lnTo>
                    <a:pt x="2384" y="9"/>
                  </a:lnTo>
                  <a:cubicBezTo>
                    <a:pt x="2325" y="4"/>
                    <a:pt x="2264" y="1"/>
                    <a:pt x="2203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7053020" y="795504"/>
              <a:ext cx="74780" cy="83015"/>
            </a:xfrm>
            <a:custGeom>
              <a:avLst/>
              <a:gdLst/>
              <a:ahLst/>
              <a:cxnLst/>
              <a:rect l="l" t="t" r="r" b="b"/>
              <a:pathLst>
                <a:path w="2824" h="3135" extrusionOk="0">
                  <a:moveTo>
                    <a:pt x="1582" y="1"/>
                  </a:moveTo>
                  <a:lnTo>
                    <a:pt x="1" y="3092"/>
                  </a:lnTo>
                  <a:cubicBezTo>
                    <a:pt x="139" y="3121"/>
                    <a:pt x="272" y="3134"/>
                    <a:pt x="401" y="3134"/>
                  </a:cubicBezTo>
                  <a:cubicBezTo>
                    <a:pt x="1953" y="3134"/>
                    <a:pt x="2823" y="1155"/>
                    <a:pt x="1582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047056" y="940948"/>
              <a:ext cx="151227" cy="135366"/>
            </a:xfrm>
            <a:custGeom>
              <a:avLst/>
              <a:gdLst/>
              <a:ahLst/>
              <a:cxnLst/>
              <a:rect l="l" t="t" r="r" b="b"/>
              <a:pathLst>
                <a:path w="5711" h="5112" extrusionOk="0">
                  <a:moveTo>
                    <a:pt x="2856" y="0"/>
                  </a:moveTo>
                  <a:cubicBezTo>
                    <a:pt x="2598" y="0"/>
                    <a:pt x="2336" y="39"/>
                    <a:pt x="2077" y="121"/>
                  </a:cubicBezTo>
                  <a:cubicBezTo>
                    <a:pt x="732" y="569"/>
                    <a:pt x="0" y="2008"/>
                    <a:pt x="425" y="3353"/>
                  </a:cubicBezTo>
                  <a:cubicBezTo>
                    <a:pt x="785" y="4415"/>
                    <a:pt x="1785" y="5111"/>
                    <a:pt x="2850" y="5111"/>
                  </a:cubicBezTo>
                  <a:cubicBezTo>
                    <a:pt x="3110" y="5111"/>
                    <a:pt x="3374" y="5070"/>
                    <a:pt x="3634" y="4981"/>
                  </a:cubicBezTo>
                  <a:cubicBezTo>
                    <a:pt x="4979" y="4557"/>
                    <a:pt x="5710" y="3117"/>
                    <a:pt x="5286" y="1772"/>
                  </a:cubicBezTo>
                  <a:cubicBezTo>
                    <a:pt x="4943" y="686"/>
                    <a:pt x="3938" y="0"/>
                    <a:pt x="28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7087041" y="960994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4" y="1"/>
                  </a:moveTo>
                  <a:lnTo>
                    <a:pt x="1" y="2974"/>
                  </a:lnTo>
                  <a:cubicBezTo>
                    <a:pt x="260" y="3281"/>
                    <a:pt x="590" y="3469"/>
                    <a:pt x="992" y="3564"/>
                  </a:cubicBezTo>
                  <a:lnTo>
                    <a:pt x="2572" y="473"/>
                  </a:lnTo>
                  <a:cubicBezTo>
                    <a:pt x="2266" y="213"/>
                    <a:pt x="1912" y="48"/>
                    <a:pt x="1534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064559" y="960782"/>
              <a:ext cx="63128" cy="78963"/>
            </a:xfrm>
            <a:custGeom>
              <a:avLst/>
              <a:gdLst/>
              <a:ahLst/>
              <a:cxnLst/>
              <a:rect l="l" t="t" r="r" b="b"/>
              <a:pathLst>
                <a:path w="2384" h="2982" extrusionOk="0">
                  <a:moveTo>
                    <a:pt x="2203" y="0"/>
                  </a:moveTo>
                  <a:cubicBezTo>
                    <a:pt x="2012" y="0"/>
                    <a:pt x="1832" y="31"/>
                    <a:pt x="1652" y="103"/>
                  </a:cubicBezTo>
                  <a:cubicBezTo>
                    <a:pt x="425" y="481"/>
                    <a:pt x="0" y="2014"/>
                    <a:pt x="850" y="2982"/>
                  </a:cubicBezTo>
                  <a:lnTo>
                    <a:pt x="2383" y="9"/>
                  </a:lnTo>
                  <a:cubicBezTo>
                    <a:pt x="2322" y="3"/>
                    <a:pt x="2262" y="0"/>
                    <a:pt x="220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7113283" y="973493"/>
              <a:ext cx="74912" cy="82882"/>
            </a:xfrm>
            <a:custGeom>
              <a:avLst/>
              <a:gdLst/>
              <a:ahLst/>
              <a:cxnLst/>
              <a:rect l="l" t="t" r="r" b="b"/>
              <a:pathLst>
                <a:path w="2829" h="3130" extrusionOk="0">
                  <a:moveTo>
                    <a:pt x="1581" y="1"/>
                  </a:moveTo>
                  <a:lnTo>
                    <a:pt x="1" y="3092"/>
                  </a:lnTo>
                  <a:cubicBezTo>
                    <a:pt x="129" y="3117"/>
                    <a:pt x="254" y="3130"/>
                    <a:pt x="375" y="3130"/>
                  </a:cubicBezTo>
                  <a:cubicBezTo>
                    <a:pt x="1925" y="3130"/>
                    <a:pt x="2829" y="1139"/>
                    <a:pt x="158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7036437" y="1310270"/>
              <a:ext cx="533281" cy="531586"/>
            </a:xfrm>
            <a:custGeom>
              <a:avLst/>
              <a:gdLst/>
              <a:ahLst/>
              <a:cxnLst/>
              <a:rect l="l" t="t" r="r" b="b"/>
              <a:pathLst>
                <a:path w="20139" h="20075" extrusionOk="0">
                  <a:moveTo>
                    <a:pt x="5288" y="6889"/>
                  </a:moveTo>
                  <a:cubicBezTo>
                    <a:pt x="6583" y="6889"/>
                    <a:pt x="7852" y="7197"/>
                    <a:pt x="8990" y="7834"/>
                  </a:cubicBezTo>
                  <a:cubicBezTo>
                    <a:pt x="8447" y="9108"/>
                    <a:pt x="7551" y="10194"/>
                    <a:pt x="6395" y="10949"/>
                  </a:cubicBezTo>
                  <a:cubicBezTo>
                    <a:pt x="5598" y="11495"/>
                    <a:pt x="4671" y="11800"/>
                    <a:pt x="3696" y="11800"/>
                  </a:cubicBezTo>
                  <a:cubicBezTo>
                    <a:pt x="3659" y="11800"/>
                    <a:pt x="3623" y="11799"/>
                    <a:pt x="3587" y="11798"/>
                  </a:cubicBezTo>
                  <a:cubicBezTo>
                    <a:pt x="2619" y="11751"/>
                    <a:pt x="1605" y="11208"/>
                    <a:pt x="1251" y="10265"/>
                  </a:cubicBezTo>
                  <a:cubicBezTo>
                    <a:pt x="873" y="9250"/>
                    <a:pt x="1510" y="8306"/>
                    <a:pt x="2313" y="7740"/>
                  </a:cubicBezTo>
                  <a:cubicBezTo>
                    <a:pt x="3162" y="7174"/>
                    <a:pt x="4153" y="6890"/>
                    <a:pt x="5144" y="6890"/>
                  </a:cubicBezTo>
                  <a:cubicBezTo>
                    <a:pt x="5192" y="6890"/>
                    <a:pt x="5240" y="6889"/>
                    <a:pt x="5288" y="6889"/>
                  </a:cubicBezTo>
                  <a:close/>
                  <a:moveTo>
                    <a:pt x="12647" y="12884"/>
                  </a:moveTo>
                  <a:cubicBezTo>
                    <a:pt x="12718" y="13190"/>
                    <a:pt x="12765" y="13521"/>
                    <a:pt x="12789" y="13828"/>
                  </a:cubicBezTo>
                  <a:cubicBezTo>
                    <a:pt x="12930" y="15762"/>
                    <a:pt x="12293" y="18405"/>
                    <a:pt x="10123" y="18900"/>
                  </a:cubicBezTo>
                  <a:cubicBezTo>
                    <a:pt x="9936" y="18943"/>
                    <a:pt x="9749" y="18964"/>
                    <a:pt x="9565" y="18964"/>
                  </a:cubicBezTo>
                  <a:cubicBezTo>
                    <a:pt x="8725" y="18964"/>
                    <a:pt x="7955" y="18525"/>
                    <a:pt x="7645" y="17674"/>
                  </a:cubicBezTo>
                  <a:cubicBezTo>
                    <a:pt x="7338" y="16683"/>
                    <a:pt x="7551" y="15597"/>
                    <a:pt x="8211" y="14795"/>
                  </a:cubicBezTo>
                  <a:cubicBezTo>
                    <a:pt x="8919" y="14040"/>
                    <a:pt x="9816" y="13497"/>
                    <a:pt x="10831" y="13238"/>
                  </a:cubicBezTo>
                  <a:cubicBezTo>
                    <a:pt x="11420" y="13049"/>
                    <a:pt x="12034" y="12931"/>
                    <a:pt x="12647" y="12884"/>
                  </a:cubicBezTo>
                  <a:close/>
                  <a:moveTo>
                    <a:pt x="7669" y="1"/>
                  </a:moveTo>
                  <a:cubicBezTo>
                    <a:pt x="7616" y="1"/>
                    <a:pt x="7563" y="24"/>
                    <a:pt x="7527" y="71"/>
                  </a:cubicBezTo>
                  <a:cubicBezTo>
                    <a:pt x="7433" y="142"/>
                    <a:pt x="7433" y="284"/>
                    <a:pt x="7527" y="378"/>
                  </a:cubicBezTo>
                  <a:cubicBezTo>
                    <a:pt x="8990" y="1888"/>
                    <a:pt x="9698" y="3965"/>
                    <a:pt x="9486" y="6065"/>
                  </a:cubicBezTo>
                  <a:cubicBezTo>
                    <a:pt x="9438" y="6277"/>
                    <a:pt x="9415" y="6489"/>
                    <a:pt x="9368" y="6702"/>
                  </a:cubicBezTo>
                  <a:cubicBezTo>
                    <a:pt x="8188" y="6112"/>
                    <a:pt x="6914" y="5782"/>
                    <a:pt x="5616" y="5734"/>
                  </a:cubicBezTo>
                  <a:cubicBezTo>
                    <a:pt x="5499" y="5728"/>
                    <a:pt x="5382" y="5725"/>
                    <a:pt x="5266" y="5725"/>
                  </a:cubicBezTo>
                  <a:cubicBezTo>
                    <a:pt x="4066" y="5725"/>
                    <a:pt x="2897" y="6056"/>
                    <a:pt x="1864" y="6702"/>
                  </a:cubicBezTo>
                  <a:cubicBezTo>
                    <a:pt x="921" y="7315"/>
                    <a:pt x="142" y="8259"/>
                    <a:pt x="47" y="9415"/>
                  </a:cubicBezTo>
                  <a:cubicBezTo>
                    <a:pt x="0" y="10595"/>
                    <a:pt x="614" y="11704"/>
                    <a:pt x="1628" y="12270"/>
                  </a:cubicBezTo>
                  <a:cubicBezTo>
                    <a:pt x="2252" y="12642"/>
                    <a:pt x="2950" y="12804"/>
                    <a:pt x="3651" y="12804"/>
                  </a:cubicBezTo>
                  <a:cubicBezTo>
                    <a:pt x="4197" y="12804"/>
                    <a:pt x="4745" y="12705"/>
                    <a:pt x="5262" y="12530"/>
                  </a:cubicBezTo>
                  <a:cubicBezTo>
                    <a:pt x="7291" y="11822"/>
                    <a:pt x="8896" y="10265"/>
                    <a:pt x="9698" y="8283"/>
                  </a:cubicBezTo>
                  <a:cubicBezTo>
                    <a:pt x="9863" y="8401"/>
                    <a:pt x="10028" y="8519"/>
                    <a:pt x="10170" y="8660"/>
                  </a:cubicBezTo>
                  <a:cubicBezTo>
                    <a:pt x="11232" y="9557"/>
                    <a:pt x="12010" y="10737"/>
                    <a:pt x="12435" y="12081"/>
                  </a:cubicBezTo>
                  <a:cubicBezTo>
                    <a:pt x="11892" y="12129"/>
                    <a:pt x="11326" y="12223"/>
                    <a:pt x="10783" y="12341"/>
                  </a:cubicBezTo>
                  <a:cubicBezTo>
                    <a:pt x="9556" y="12671"/>
                    <a:pt x="8329" y="13238"/>
                    <a:pt x="7480" y="14205"/>
                  </a:cubicBezTo>
                  <a:cubicBezTo>
                    <a:pt x="6701" y="15125"/>
                    <a:pt x="6347" y="16329"/>
                    <a:pt x="6536" y="17532"/>
                  </a:cubicBezTo>
                  <a:cubicBezTo>
                    <a:pt x="6725" y="18665"/>
                    <a:pt x="7527" y="19608"/>
                    <a:pt x="8613" y="19939"/>
                  </a:cubicBezTo>
                  <a:cubicBezTo>
                    <a:pt x="8941" y="20031"/>
                    <a:pt x="9274" y="20075"/>
                    <a:pt x="9605" y="20075"/>
                  </a:cubicBezTo>
                  <a:cubicBezTo>
                    <a:pt x="10464" y="20075"/>
                    <a:pt x="11305" y="19776"/>
                    <a:pt x="11987" y="19231"/>
                  </a:cubicBezTo>
                  <a:cubicBezTo>
                    <a:pt x="12907" y="18405"/>
                    <a:pt x="13544" y="17320"/>
                    <a:pt x="13780" y="16140"/>
                  </a:cubicBezTo>
                  <a:cubicBezTo>
                    <a:pt x="14016" y="15031"/>
                    <a:pt x="14039" y="13922"/>
                    <a:pt x="13851" y="12813"/>
                  </a:cubicBezTo>
                  <a:lnTo>
                    <a:pt x="13969" y="12813"/>
                  </a:lnTo>
                  <a:cubicBezTo>
                    <a:pt x="15951" y="12860"/>
                    <a:pt x="17980" y="13686"/>
                    <a:pt x="19112" y="15385"/>
                  </a:cubicBezTo>
                  <a:cubicBezTo>
                    <a:pt x="19372" y="15786"/>
                    <a:pt x="19561" y="16211"/>
                    <a:pt x="19702" y="16659"/>
                  </a:cubicBezTo>
                  <a:cubicBezTo>
                    <a:pt x="19729" y="16757"/>
                    <a:pt x="19803" y="16798"/>
                    <a:pt x="19880" y="16798"/>
                  </a:cubicBezTo>
                  <a:cubicBezTo>
                    <a:pt x="20006" y="16798"/>
                    <a:pt x="20139" y="16688"/>
                    <a:pt x="20080" y="16541"/>
                  </a:cubicBezTo>
                  <a:cubicBezTo>
                    <a:pt x="19490" y="13969"/>
                    <a:pt x="17060" y="12412"/>
                    <a:pt x="14582" y="12105"/>
                  </a:cubicBezTo>
                  <a:cubicBezTo>
                    <a:pt x="14299" y="12058"/>
                    <a:pt x="13969" y="12034"/>
                    <a:pt x="13662" y="12034"/>
                  </a:cubicBezTo>
                  <a:cubicBezTo>
                    <a:pt x="13355" y="10902"/>
                    <a:pt x="12836" y="9840"/>
                    <a:pt x="12105" y="8920"/>
                  </a:cubicBezTo>
                  <a:cubicBezTo>
                    <a:pt x="11538" y="8188"/>
                    <a:pt x="10831" y="7575"/>
                    <a:pt x="10052" y="7079"/>
                  </a:cubicBezTo>
                  <a:cubicBezTo>
                    <a:pt x="10477" y="5050"/>
                    <a:pt x="10052" y="2950"/>
                    <a:pt x="8872" y="1251"/>
                  </a:cubicBezTo>
                  <a:cubicBezTo>
                    <a:pt x="8565" y="826"/>
                    <a:pt x="8211" y="425"/>
                    <a:pt x="7810" y="71"/>
                  </a:cubicBezTo>
                  <a:cubicBezTo>
                    <a:pt x="7775" y="24"/>
                    <a:pt x="7722" y="1"/>
                    <a:pt x="7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731516" y="1237793"/>
              <a:ext cx="32517" cy="33153"/>
            </a:xfrm>
            <a:custGeom>
              <a:avLst/>
              <a:gdLst/>
              <a:ahLst/>
              <a:cxnLst/>
              <a:rect l="l" t="t" r="r" b="b"/>
              <a:pathLst>
                <a:path w="1228" h="1252" extrusionOk="0">
                  <a:moveTo>
                    <a:pt x="614" y="1"/>
                  </a:moveTo>
                  <a:cubicBezTo>
                    <a:pt x="260" y="1"/>
                    <a:pt x="1" y="284"/>
                    <a:pt x="1" y="638"/>
                  </a:cubicBezTo>
                  <a:cubicBezTo>
                    <a:pt x="1" y="968"/>
                    <a:pt x="260" y="1251"/>
                    <a:pt x="614" y="1251"/>
                  </a:cubicBezTo>
                  <a:cubicBezTo>
                    <a:pt x="945" y="1251"/>
                    <a:pt x="1228" y="968"/>
                    <a:pt x="1228" y="638"/>
                  </a:cubicBezTo>
                  <a:cubicBezTo>
                    <a:pt x="1228" y="284"/>
                    <a:pt x="945" y="1"/>
                    <a:pt x="614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2" name="Google Shape;202;p2"/>
          <p:cNvGrpSpPr/>
          <p:nvPr/>
        </p:nvGrpSpPr>
        <p:grpSpPr>
          <a:xfrm>
            <a:off x="9678879" y="6192978"/>
            <a:ext cx="637363" cy="547501"/>
            <a:chOff x="5263209" y="4056946"/>
            <a:chExt cx="478022" cy="410626"/>
          </a:xfrm>
        </p:grpSpPr>
        <p:sp>
          <p:nvSpPr>
            <p:cNvPr id="203" name="Google Shape;203;p2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420809" y="4061910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263209" y="4061036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314448" y="4090906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1700983" y="379072"/>
            <a:ext cx="401635" cy="399569"/>
            <a:chOff x="3312562" y="901016"/>
            <a:chExt cx="301226" cy="299677"/>
          </a:xfrm>
        </p:grpSpPr>
        <p:sp>
          <p:nvSpPr>
            <p:cNvPr id="214" name="Google Shape;214;p2"/>
            <p:cNvSpPr/>
            <p:nvPr/>
          </p:nvSpPr>
          <p:spPr>
            <a:xfrm>
              <a:off x="3312562" y="901016"/>
              <a:ext cx="271817" cy="289320"/>
            </a:xfrm>
            <a:custGeom>
              <a:avLst/>
              <a:gdLst/>
              <a:ahLst/>
              <a:cxnLst/>
              <a:rect l="l" t="t" r="r" b="b"/>
              <a:pathLst>
                <a:path w="10265" h="10926" extrusionOk="0">
                  <a:moveTo>
                    <a:pt x="6725" y="1"/>
                  </a:moveTo>
                  <a:cubicBezTo>
                    <a:pt x="6631" y="24"/>
                    <a:pt x="6536" y="95"/>
                    <a:pt x="6466" y="166"/>
                  </a:cubicBezTo>
                  <a:cubicBezTo>
                    <a:pt x="5970" y="685"/>
                    <a:pt x="5498" y="1228"/>
                    <a:pt x="5074" y="1794"/>
                  </a:cubicBezTo>
                  <a:cubicBezTo>
                    <a:pt x="3776" y="3446"/>
                    <a:pt x="2242" y="4885"/>
                    <a:pt x="520" y="6088"/>
                  </a:cubicBezTo>
                  <a:cubicBezTo>
                    <a:pt x="307" y="6206"/>
                    <a:pt x="119" y="6395"/>
                    <a:pt x="24" y="6607"/>
                  </a:cubicBezTo>
                  <a:cubicBezTo>
                    <a:pt x="1" y="6749"/>
                    <a:pt x="1" y="6891"/>
                    <a:pt x="24" y="7009"/>
                  </a:cubicBezTo>
                  <a:cubicBezTo>
                    <a:pt x="95" y="7433"/>
                    <a:pt x="260" y="7834"/>
                    <a:pt x="520" y="8188"/>
                  </a:cubicBezTo>
                  <a:cubicBezTo>
                    <a:pt x="1251" y="9203"/>
                    <a:pt x="2148" y="10100"/>
                    <a:pt x="3186" y="10807"/>
                  </a:cubicBezTo>
                  <a:lnTo>
                    <a:pt x="3351" y="10925"/>
                  </a:lnTo>
                  <a:cubicBezTo>
                    <a:pt x="5357" y="8306"/>
                    <a:pt x="7693" y="5947"/>
                    <a:pt x="10264" y="3918"/>
                  </a:cubicBezTo>
                  <a:cubicBezTo>
                    <a:pt x="10029" y="3752"/>
                    <a:pt x="9793" y="3564"/>
                    <a:pt x="9580" y="3375"/>
                  </a:cubicBezTo>
                  <a:cubicBezTo>
                    <a:pt x="8778" y="2667"/>
                    <a:pt x="8070" y="1865"/>
                    <a:pt x="7433" y="1015"/>
                  </a:cubicBezTo>
                  <a:cubicBezTo>
                    <a:pt x="7174" y="685"/>
                    <a:pt x="6938" y="355"/>
                    <a:pt x="67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399471" y="1003549"/>
              <a:ext cx="213085" cy="197144"/>
            </a:xfrm>
            <a:custGeom>
              <a:avLst/>
              <a:gdLst/>
              <a:ahLst/>
              <a:cxnLst/>
              <a:rect l="l" t="t" r="r" b="b"/>
              <a:pathLst>
                <a:path w="8047" h="7445" extrusionOk="0">
                  <a:moveTo>
                    <a:pt x="6937" y="1"/>
                  </a:moveTo>
                  <a:cubicBezTo>
                    <a:pt x="4342" y="2030"/>
                    <a:pt x="2030" y="4389"/>
                    <a:pt x="0" y="7008"/>
                  </a:cubicBezTo>
                  <a:cubicBezTo>
                    <a:pt x="307" y="7197"/>
                    <a:pt x="614" y="7339"/>
                    <a:pt x="968" y="7409"/>
                  </a:cubicBezTo>
                  <a:cubicBezTo>
                    <a:pt x="1039" y="7433"/>
                    <a:pt x="1109" y="7445"/>
                    <a:pt x="1177" y="7445"/>
                  </a:cubicBezTo>
                  <a:cubicBezTo>
                    <a:pt x="1245" y="7445"/>
                    <a:pt x="1310" y="7433"/>
                    <a:pt x="1369" y="7409"/>
                  </a:cubicBezTo>
                  <a:cubicBezTo>
                    <a:pt x="1605" y="7315"/>
                    <a:pt x="1794" y="7150"/>
                    <a:pt x="1912" y="6914"/>
                  </a:cubicBezTo>
                  <a:cubicBezTo>
                    <a:pt x="3115" y="5192"/>
                    <a:pt x="4554" y="3658"/>
                    <a:pt x="6206" y="2360"/>
                  </a:cubicBezTo>
                  <a:cubicBezTo>
                    <a:pt x="6796" y="1959"/>
                    <a:pt x="7339" y="1487"/>
                    <a:pt x="7858" y="992"/>
                  </a:cubicBezTo>
                  <a:cubicBezTo>
                    <a:pt x="7952" y="897"/>
                    <a:pt x="7999" y="803"/>
                    <a:pt x="8046" y="685"/>
                  </a:cubicBezTo>
                  <a:cubicBezTo>
                    <a:pt x="8046" y="685"/>
                    <a:pt x="8046" y="661"/>
                    <a:pt x="8046" y="638"/>
                  </a:cubicBezTo>
                  <a:cubicBezTo>
                    <a:pt x="7669" y="472"/>
                    <a:pt x="7291" y="236"/>
                    <a:pt x="69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490047" y="903145"/>
              <a:ext cx="123741" cy="121464"/>
            </a:xfrm>
            <a:custGeom>
              <a:avLst/>
              <a:gdLst/>
              <a:ahLst/>
              <a:cxnLst/>
              <a:rect l="l" t="t" r="r" b="b"/>
              <a:pathLst>
                <a:path w="4673" h="4587" extrusionOk="0">
                  <a:moveTo>
                    <a:pt x="153" y="0"/>
                  </a:moveTo>
                  <a:cubicBezTo>
                    <a:pt x="118" y="0"/>
                    <a:pt x="83" y="3"/>
                    <a:pt x="47" y="9"/>
                  </a:cubicBezTo>
                  <a:lnTo>
                    <a:pt x="0" y="33"/>
                  </a:lnTo>
                  <a:cubicBezTo>
                    <a:pt x="213" y="387"/>
                    <a:pt x="449" y="717"/>
                    <a:pt x="708" y="1047"/>
                  </a:cubicBezTo>
                  <a:cubicBezTo>
                    <a:pt x="1345" y="1920"/>
                    <a:pt x="2077" y="2699"/>
                    <a:pt x="2855" y="3407"/>
                  </a:cubicBezTo>
                  <a:cubicBezTo>
                    <a:pt x="3398" y="3879"/>
                    <a:pt x="4011" y="4280"/>
                    <a:pt x="4648" y="4587"/>
                  </a:cubicBezTo>
                  <a:cubicBezTo>
                    <a:pt x="4672" y="4492"/>
                    <a:pt x="4648" y="4374"/>
                    <a:pt x="4601" y="4303"/>
                  </a:cubicBezTo>
                  <a:cubicBezTo>
                    <a:pt x="4413" y="3737"/>
                    <a:pt x="4129" y="3242"/>
                    <a:pt x="3752" y="2793"/>
                  </a:cubicBezTo>
                  <a:cubicBezTo>
                    <a:pt x="3091" y="1968"/>
                    <a:pt x="2313" y="1236"/>
                    <a:pt x="1487" y="599"/>
                  </a:cubicBezTo>
                  <a:cubicBezTo>
                    <a:pt x="1156" y="387"/>
                    <a:pt x="802" y="221"/>
                    <a:pt x="449" y="80"/>
                  </a:cubicBezTo>
                  <a:cubicBezTo>
                    <a:pt x="360" y="27"/>
                    <a:pt x="258" y="0"/>
                    <a:pt x="153" y="0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341293" y="943808"/>
              <a:ext cx="186843" cy="186552"/>
            </a:xfrm>
            <a:custGeom>
              <a:avLst/>
              <a:gdLst/>
              <a:ahLst/>
              <a:cxnLst/>
              <a:rect l="l" t="t" r="r" b="b"/>
              <a:pathLst>
                <a:path w="7056" h="7045" extrusionOk="0">
                  <a:moveTo>
                    <a:pt x="5605" y="1"/>
                  </a:moveTo>
                  <a:cubicBezTo>
                    <a:pt x="5575" y="1"/>
                    <a:pt x="5546" y="13"/>
                    <a:pt x="5522" y="36"/>
                  </a:cubicBezTo>
                  <a:lnTo>
                    <a:pt x="48" y="5487"/>
                  </a:lnTo>
                  <a:cubicBezTo>
                    <a:pt x="1" y="5534"/>
                    <a:pt x="1" y="5605"/>
                    <a:pt x="48" y="5676"/>
                  </a:cubicBezTo>
                  <a:lnTo>
                    <a:pt x="378" y="6006"/>
                  </a:lnTo>
                  <a:cubicBezTo>
                    <a:pt x="465" y="5925"/>
                    <a:pt x="559" y="5891"/>
                    <a:pt x="650" y="5891"/>
                  </a:cubicBezTo>
                  <a:cubicBezTo>
                    <a:pt x="957" y="5891"/>
                    <a:pt x="1218" y="6281"/>
                    <a:pt x="945" y="6572"/>
                  </a:cubicBezTo>
                  <a:lnTo>
                    <a:pt x="1417" y="7044"/>
                  </a:lnTo>
                  <a:lnTo>
                    <a:pt x="7056" y="1429"/>
                  </a:lnTo>
                  <a:lnTo>
                    <a:pt x="6584" y="933"/>
                  </a:lnTo>
                  <a:cubicBezTo>
                    <a:pt x="6500" y="1007"/>
                    <a:pt x="6408" y="1038"/>
                    <a:pt x="6321" y="1038"/>
                  </a:cubicBezTo>
                  <a:cubicBezTo>
                    <a:pt x="6017" y="1038"/>
                    <a:pt x="5761" y="660"/>
                    <a:pt x="6018" y="367"/>
                  </a:cubicBezTo>
                  <a:lnTo>
                    <a:pt x="5687" y="36"/>
                  </a:lnTo>
                  <a:cubicBezTo>
                    <a:pt x="5664" y="13"/>
                    <a:pt x="5634" y="1"/>
                    <a:pt x="56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3377598" y="980987"/>
              <a:ext cx="171220" cy="170293"/>
            </a:xfrm>
            <a:custGeom>
              <a:avLst/>
              <a:gdLst/>
              <a:ahLst/>
              <a:cxnLst/>
              <a:rect l="l" t="t" r="r" b="b"/>
              <a:pathLst>
                <a:path w="6466" h="6431" extrusionOk="0">
                  <a:moveTo>
                    <a:pt x="5640" y="1"/>
                  </a:moveTo>
                  <a:lnTo>
                    <a:pt x="1" y="5640"/>
                  </a:lnTo>
                  <a:lnTo>
                    <a:pt x="779" y="6395"/>
                  </a:lnTo>
                  <a:cubicBezTo>
                    <a:pt x="803" y="6419"/>
                    <a:pt x="832" y="6431"/>
                    <a:pt x="865" y="6431"/>
                  </a:cubicBezTo>
                  <a:cubicBezTo>
                    <a:pt x="897" y="6431"/>
                    <a:pt x="933" y="6419"/>
                    <a:pt x="968" y="6395"/>
                  </a:cubicBezTo>
                  <a:lnTo>
                    <a:pt x="6419" y="968"/>
                  </a:lnTo>
                  <a:cubicBezTo>
                    <a:pt x="6466" y="898"/>
                    <a:pt x="6466" y="827"/>
                    <a:pt x="6419" y="780"/>
                  </a:cubicBezTo>
                  <a:lnTo>
                    <a:pt x="5640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416285" y="1014802"/>
              <a:ext cx="45016" cy="41044"/>
            </a:xfrm>
            <a:custGeom>
              <a:avLst/>
              <a:gdLst/>
              <a:ahLst/>
              <a:cxnLst/>
              <a:rect l="l" t="t" r="r" b="b"/>
              <a:pathLst>
                <a:path w="1700" h="1550" extrusionOk="0">
                  <a:moveTo>
                    <a:pt x="838" y="1"/>
                  </a:moveTo>
                  <a:cubicBezTo>
                    <a:pt x="647" y="1"/>
                    <a:pt x="457" y="72"/>
                    <a:pt x="307" y="210"/>
                  </a:cubicBezTo>
                  <a:cubicBezTo>
                    <a:pt x="0" y="517"/>
                    <a:pt x="0" y="1013"/>
                    <a:pt x="307" y="1319"/>
                  </a:cubicBezTo>
                  <a:cubicBezTo>
                    <a:pt x="449" y="1473"/>
                    <a:pt x="643" y="1549"/>
                    <a:pt x="841" y="1549"/>
                  </a:cubicBezTo>
                  <a:cubicBezTo>
                    <a:pt x="1039" y="1549"/>
                    <a:pt x="1239" y="1473"/>
                    <a:pt x="1392" y="1319"/>
                  </a:cubicBezTo>
                  <a:cubicBezTo>
                    <a:pt x="1699" y="1013"/>
                    <a:pt x="1699" y="517"/>
                    <a:pt x="1392" y="234"/>
                  </a:cubicBezTo>
                  <a:cubicBezTo>
                    <a:pt x="1236" y="78"/>
                    <a:pt x="1037" y="1"/>
                    <a:pt x="838" y="1"/>
                  </a:cubicBezTo>
                  <a:close/>
                </a:path>
              </a:pathLst>
            </a:custGeom>
            <a:solidFill>
              <a:srgbClr val="EF8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732" y="1"/>
                  </a:moveTo>
                  <a:lnTo>
                    <a:pt x="1" y="709"/>
                  </a:lnTo>
                  <a:lnTo>
                    <a:pt x="213" y="921"/>
                  </a:lnTo>
                  <a:lnTo>
                    <a:pt x="945" y="213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213" y="1"/>
                  </a:moveTo>
                  <a:lnTo>
                    <a:pt x="1" y="213"/>
                  </a:lnTo>
                  <a:lnTo>
                    <a:pt x="709" y="921"/>
                  </a:lnTo>
                  <a:lnTo>
                    <a:pt x="945" y="70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530032" y="935822"/>
              <a:ext cx="53754" cy="48856"/>
            </a:xfrm>
            <a:custGeom>
              <a:avLst/>
              <a:gdLst/>
              <a:ahLst/>
              <a:cxnLst/>
              <a:rect l="l" t="t" r="r" b="b"/>
              <a:pathLst>
                <a:path w="2030" h="1845" extrusionOk="0">
                  <a:moveTo>
                    <a:pt x="192" y="0"/>
                  </a:moveTo>
                  <a:cubicBezTo>
                    <a:pt x="160" y="0"/>
                    <a:pt x="135" y="9"/>
                    <a:pt x="118" y="26"/>
                  </a:cubicBezTo>
                  <a:cubicBezTo>
                    <a:pt x="0" y="144"/>
                    <a:pt x="307" y="639"/>
                    <a:pt x="803" y="1135"/>
                  </a:cubicBezTo>
                  <a:cubicBezTo>
                    <a:pt x="1226" y="1558"/>
                    <a:pt x="1650" y="1844"/>
                    <a:pt x="1838" y="1844"/>
                  </a:cubicBezTo>
                  <a:cubicBezTo>
                    <a:pt x="1869" y="1844"/>
                    <a:pt x="1894" y="1836"/>
                    <a:pt x="1912" y="1819"/>
                  </a:cubicBezTo>
                  <a:cubicBezTo>
                    <a:pt x="2029" y="1725"/>
                    <a:pt x="1723" y="1205"/>
                    <a:pt x="1227" y="710"/>
                  </a:cubicBezTo>
                  <a:cubicBezTo>
                    <a:pt x="803" y="286"/>
                    <a:pt x="380" y="0"/>
                    <a:pt x="192" y="0"/>
                  </a:cubicBez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2"/>
          <p:cNvGrpSpPr/>
          <p:nvPr/>
        </p:nvGrpSpPr>
        <p:grpSpPr>
          <a:xfrm rot="-928815">
            <a:off x="9234982" y="-380590"/>
            <a:ext cx="1302669" cy="1075617"/>
            <a:chOff x="8637793" y="1787288"/>
            <a:chExt cx="977024" cy="806732"/>
          </a:xfrm>
        </p:grpSpPr>
        <p:grpSp>
          <p:nvGrpSpPr>
            <p:cNvPr id="224" name="Google Shape;224;p2"/>
            <p:cNvGrpSpPr/>
            <p:nvPr/>
          </p:nvGrpSpPr>
          <p:grpSpPr>
            <a:xfrm>
              <a:off x="8637793" y="1787288"/>
              <a:ext cx="977024" cy="806732"/>
              <a:chOff x="7418593" y="2244488"/>
              <a:chExt cx="977024" cy="806732"/>
            </a:xfrm>
          </p:grpSpPr>
          <p:sp>
            <p:nvSpPr>
              <p:cNvPr id="225" name="Google Shape;225;p2"/>
              <p:cNvSpPr/>
              <p:nvPr/>
            </p:nvSpPr>
            <p:spPr>
              <a:xfrm>
                <a:off x="7418593" y="2244488"/>
                <a:ext cx="930375" cy="747292"/>
              </a:xfrm>
              <a:custGeom>
                <a:avLst/>
                <a:gdLst/>
                <a:ahLst/>
                <a:cxnLst/>
                <a:rect l="l" t="t" r="r" b="b"/>
                <a:pathLst>
                  <a:path w="35135" h="28221" extrusionOk="0">
                    <a:moveTo>
                      <a:pt x="33294" y="0"/>
                    </a:moveTo>
                    <a:lnTo>
                      <a:pt x="1" y="25861"/>
                    </a:lnTo>
                    <a:lnTo>
                      <a:pt x="1865" y="28220"/>
                    </a:lnTo>
                    <a:lnTo>
                      <a:pt x="35134" y="2383"/>
                    </a:lnTo>
                    <a:lnTo>
                      <a:pt x="332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7465904" y="2303928"/>
                <a:ext cx="929713" cy="747292"/>
              </a:xfrm>
              <a:custGeom>
                <a:avLst/>
                <a:gdLst/>
                <a:ahLst/>
                <a:cxnLst/>
                <a:rect l="l" t="t" r="r" b="b"/>
                <a:pathLst>
                  <a:path w="35110" h="28221" extrusionOk="0">
                    <a:moveTo>
                      <a:pt x="33269" y="0"/>
                    </a:moveTo>
                    <a:lnTo>
                      <a:pt x="0" y="25837"/>
                    </a:lnTo>
                    <a:lnTo>
                      <a:pt x="1840" y="28220"/>
                    </a:lnTo>
                    <a:lnTo>
                      <a:pt x="35110" y="2383"/>
                    </a:lnTo>
                    <a:lnTo>
                      <a:pt x="332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7547534" y="2914795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31"/>
                    </a:lnTo>
                    <a:lnTo>
                      <a:pt x="2006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7596893" y="2876054"/>
                <a:ext cx="53119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5" extrusionOk="0">
                    <a:moveTo>
                      <a:pt x="307" y="1"/>
                    </a:moveTo>
                    <a:lnTo>
                      <a:pt x="0" y="236"/>
                    </a:lnTo>
                    <a:lnTo>
                      <a:pt x="1723" y="2454"/>
                    </a:lnTo>
                    <a:lnTo>
                      <a:pt x="2006" y="2218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7646253" y="2837949"/>
                <a:ext cx="53119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5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699" y="2454"/>
                    </a:lnTo>
                    <a:lnTo>
                      <a:pt x="2006" y="2218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8132352" y="2459004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8181712" y="2420872"/>
                <a:ext cx="53119" cy="64399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2" extrusionOk="0">
                    <a:moveTo>
                      <a:pt x="307" y="1"/>
                    </a:moveTo>
                    <a:lnTo>
                      <a:pt x="0" y="237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8237320" y="2379335"/>
                <a:ext cx="53754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31"/>
                    </a:lnTo>
                    <a:lnTo>
                      <a:pt x="2030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7990524" y="2569279"/>
                <a:ext cx="53754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55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54"/>
                    </a:lnTo>
                    <a:lnTo>
                      <a:pt x="2029" y="2218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8040492" y="2531783"/>
                <a:ext cx="53145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455" extrusionOk="0">
                    <a:moveTo>
                      <a:pt x="308" y="0"/>
                    </a:moveTo>
                    <a:lnTo>
                      <a:pt x="1" y="236"/>
                    </a:lnTo>
                    <a:lnTo>
                      <a:pt x="1700" y="2454"/>
                    </a:lnTo>
                    <a:lnTo>
                      <a:pt x="2006" y="2218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7744971" y="2761712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283" y="1"/>
                    </a:moveTo>
                    <a:lnTo>
                      <a:pt x="0" y="237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28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7794331" y="2723606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283" y="0"/>
                    </a:moveTo>
                    <a:lnTo>
                      <a:pt x="0" y="236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7843055" y="2684866"/>
                <a:ext cx="53754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55" extrusionOk="0">
                    <a:moveTo>
                      <a:pt x="308" y="0"/>
                    </a:moveTo>
                    <a:lnTo>
                      <a:pt x="1" y="236"/>
                    </a:lnTo>
                    <a:lnTo>
                      <a:pt x="1723" y="2454"/>
                    </a:lnTo>
                    <a:lnTo>
                      <a:pt x="2030" y="2218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7668126" y="2764836"/>
                <a:ext cx="80605" cy="99988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3776" extrusionOk="0">
                    <a:moveTo>
                      <a:pt x="307" y="1"/>
                    </a:moveTo>
                    <a:lnTo>
                      <a:pt x="0" y="237"/>
                    </a:lnTo>
                    <a:lnTo>
                      <a:pt x="2737" y="3776"/>
                    </a:lnTo>
                    <a:lnTo>
                      <a:pt x="3044" y="3540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8062365" y="2458670"/>
                <a:ext cx="80632" cy="100015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777" extrusionOk="0">
                    <a:moveTo>
                      <a:pt x="307" y="1"/>
                    </a:moveTo>
                    <a:lnTo>
                      <a:pt x="1" y="237"/>
                    </a:lnTo>
                    <a:lnTo>
                      <a:pt x="2738" y="3776"/>
                    </a:lnTo>
                    <a:lnTo>
                      <a:pt x="3045" y="3540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0" name="Google Shape;240;p2"/>
            <p:cNvSpPr/>
            <p:nvPr/>
          </p:nvSpPr>
          <p:spPr>
            <a:xfrm>
              <a:off x="9165755" y="2140504"/>
              <a:ext cx="53145" cy="64399"/>
            </a:xfrm>
            <a:custGeom>
              <a:avLst/>
              <a:gdLst/>
              <a:ahLst/>
              <a:cxnLst/>
              <a:rect l="l" t="t" r="r" b="b"/>
              <a:pathLst>
                <a:path w="2007" h="2432" extrusionOk="0">
                  <a:moveTo>
                    <a:pt x="308" y="1"/>
                  </a:moveTo>
                  <a:lnTo>
                    <a:pt x="1" y="237"/>
                  </a:lnTo>
                  <a:lnTo>
                    <a:pt x="1723" y="2431"/>
                  </a:lnTo>
                  <a:lnTo>
                    <a:pt x="2006" y="2195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9088909" y="2143019"/>
              <a:ext cx="80632" cy="99988"/>
            </a:xfrm>
            <a:custGeom>
              <a:avLst/>
              <a:gdLst/>
              <a:ahLst/>
              <a:cxnLst/>
              <a:rect l="l" t="t" r="r" b="b"/>
              <a:pathLst>
                <a:path w="3045" h="3776" extrusionOk="0">
                  <a:moveTo>
                    <a:pt x="307" y="0"/>
                  </a:moveTo>
                  <a:lnTo>
                    <a:pt x="1" y="236"/>
                  </a:lnTo>
                  <a:lnTo>
                    <a:pt x="2761" y="3775"/>
                  </a:lnTo>
                  <a:lnTo>
                    <a:pt x="3044" y="3539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2" name="Google Shape;242;p2"/>
          <p:cNvGrpSpPr/>
          <p:nvPr/>
        </p:nvGrpSpPr>
        <p:grpSpPr>
          <a:xfrm>
            <a:off x="353235" y="1726224"/>
            <a:ext cx="1021391" cy="1367056"/>
            <a:chOff x="1092001" y="1319643"/>
            <a:chExt cx="766043" cy="1025292"/>
          </a:xfrm>
        </p:grpSpPr>
        <p:sp>
          <p:nvSpPr>
            <p:cNvPr id="243" name="Google Shape;243;p2"/>
            <p:cNvSpPr/>
            <p:nvPr/>
          </p:nvSpPr>
          <p:spPr>
            <a:xfrm>
              <a:off x="1226944" y="1536465"/>
              <a:ext cx="524860" cy="680430"/>
            </a:xfrm>
            <a:custGeom>
              <a:avLst/>
              <a:gdLst/>
              <a:ahLst/>
              <a:cxnLst/>
              <a:rect l="l" t="t" r="r" b="b"/>
              <a:pathLst>
                <a:path w="19821" h="25696" extrusionOk="0">
                  <a:moveTo>
                    <a:pt x="16281" y="0"/>
                  </a:moveTo>
                  <a:lnTo>
                    <a:pt x="1" y="23218"/>
                  </a:lnTo>
                  <a:lnTo>
                    <a:pt x="3540" y="25695"/>
                  </a:lnTo>
                  <a:lnTo>
                    <a:pt x="19821" y="2454"/>
                  </a:lnTo>
                  <a:lnTo>
                    <a:pt x="162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135030" y="1472037"/>
              <a:ext cx="524251" cy="680430"/>
            </a:xfrm>
            <a:custGeom>
              <a:avLst/>
              <a:gdLst/>
              <a:ahLst/>
              <a:cxnLst/>
              <a:rect l="l" t="t" r="r" b="b"/>
              <a:pathLst>
                <a:path w="19798" h="25696" extrusionOk="0">
                  <a:moveTo>
                    <a:pt x="16282" y="1"/>
                  </a:moveTo>
                  <a:lnTo>
                    <a:pt x="1" y="23218"/>
                  </a:lnTo>
                  <a:lnTo>
                    <a:pt x="3517" y="25696"/>
                  </a:lnTo>
                  <a:lnTo>
                    <a:pt x="19797" y="2478"/>
                  </a:lnTo>
                  <a:lnTo>
                    <a:pt x="162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1092001" y="2261233"/>
              <a:ext cx="98108" cy="82512"/>
            </a:xfrm>
            <a:custGeom>
              <a:avLst/>
              <a:gdLst/>
              <a:ahLst/>
              <a:cxnLst/>
              <a:rect l="l" t="t" r="r" b="b"/>
              <a:pathLst>
                <a:path w="3705" h="3116" extrusionOk="0">
                  <a:moveTo>
                    <a:pt x="2194" y="1"/>
                  </a:moveTo>
                  <a:lnTo>
                    <a:pt x="0" y="3115"/>
                  </a:lnTo>
                  <a:lnTo>
                    <a:pt x="3704" y="1063"/>
                  </a:lnTo>
                  <a:lnTo>
                    <a:pt x="21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1093191" y="2234301"/>
              <a:ext cx="58124" cy="110633"/>
            </a:xfrm>
            <a:custGeom>
              <a:avLst/>
              <a:gdLst/>
              <a:ahLst/>
              <a:cxnLst/>
              <a:rect l="l" t="t" r="r" b="b"/>
              <a:pathLst>
                <a:path w="2195" h="4178" extrusionOk="0">
                  <a:moveTo>
                    <a:pt x="684" y="1"/>
                  </a:moveTo>
                  <a:lnTo>
                    <a:pt x="0" y="4177"/>
                  </a:lnTo>
                  <a:lnTo>
                    <a:pt x="0" y="4177"/>
                  </a:lnTo>
                  <a:lnTo>
                    <a:pt x="2194" y="1063"/>
                  </a:lnTo>
                  <a:lnTo>
                    <a:pt x="6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1150099" y="2151260"/>
              <a:ext cx="170584" cy="138120"/>
            </a:xfrm>
            <a:custGeom>
              <a:avLst/>
              <a:gdLst/>
              <a:ahLst/>
              <a:cxnLst/>
              <a:rect l="l" t="t" r="r" b="b"/>
              <a:pathLst>
                <a:path w="6442" h="5216" extrusionOk="0">
                  <a:moveTo>
                    <a:pt x="2903" y="1"/>
                  </a:moveTo>
                  <a:lnTo>
                    <a:pt x="0" y="4154"/>
                  </a:lnTo>
                  <a:lnTo>
                    <a:pt x="1510" y="5216"/>
                  </a:lnTo>
                  <a:lnTo>
                    <a:pt x="6442" y="2478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1110113" y="2085668"/>
              <a:ext cx="116856" cy="175589"/>
            </a:xfrm>
            <a:custGeom>
              <a:avLst/>
              <a:gdLst/>
              <a:ahLst/>
              <a:cxnLst/>
              <a:rect l="l" t="t" r="r" b="b"/>
              <a:pathLst>
                <a:path w="4413" h="6631" extrusionOk="0">
                  <a:moveTo>
                    <a:pt x="897" y="0"/>
                  </a:moveTo>
                  <a:lnTo>
                    <a:pt x="0" y="5569"/>
                  </a:lnTo>
                  <a:lnTo>
                    <a:pt x="1510" y="6631"/>
                  </a:lnTo>
                  <a:lnTo>
                    <a:pt x="4413" y="2478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1566157" y="1432052"/>
              <a:ext cx="121252" cy="105629"/>
            </a:xfrm>
            <a:custGeom>
              <a:avLst/>
              <a:gdLst/>
              <a:ahLst/>
              <a:cxnLst/>
              <a:rect l="l" t="t" r="r" b="b"/>
              <a:pathLst>
                <a:path w="4579" h="3989" extrusionOk="0">
                  <a:moveTo>
                    <a:pt x="1062" y="1"/>
                  </a:moveTo>
                  <a:lnTo>
                    <a:pt x="1" y="1511"/>
                  </a:lnTo>
                  <a:lnTo>
                    <a:pt x="3516" y="3988"/>
                  </a:lnTo>
                  <a:lnTo>
                    <a:pt x="4578" y="2478"/>
                  </a:lnTo>
                  <a:lnTo>
                    <a:pt x="1062" y="1"/>
                  </a:lnTo>
                  <a:close/>
                </a:path>
              </a:pathLst>
            </a:custGeom>
            <a:solidFill>
              <a:srgbClr val="D6CF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1658071" y="1496480"/>
              <a:ext cx="121225" cy="104993"/>
            </a:xfrm>
            <a:custGeom>
              <a:avLst/>
              <a:gdLst/>
              <a:ahLst/>
              <a:cxnLst/>
              <a:rect l="l" t="t" r="r" b="b"/>
              <a:pathLst>
                <a:path w="4578" h="3965" extrusionOk="0">
                  <a:moveTo>
                    <a:pt x="1062" y="0"/>
                  </a:moveTo>
                  <a:lnTo>
                    <a:pt x="0" y="1510"/>
                  </a:lnTo>
                  <a:lnTo>
                    <a:pt x="3540" y="3964"/>
                  </a:lnTo>
                  <a:lnTo>
                    <a:pt x="4578" y="2478"/>
                  </a:lnTo>
                  <a:lnTo>
                    <a:pt x="1062" y="0"/>
                  </a:lnTo>
                  <a:close/>
                </a:path>
              </a:pathLst>
            </a:custGeom>
            <a:solidFill>
              <a:srgbClr val="EFE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1593643" y="1319643"/>
              <a:ext cx="188087" cy="178052"/>
            </a:xfrm>
            <a:custGeom>
              <a:avLst/>
              <a:gdLst/>
              <a:ahLst/>
              <a:cxnLst/>
              <a:rect l="l" t="t" r="r" b="b"/>
              <a:pathLst>
                <a:path w="7103" h="6724" extrusionOk="0">
                  <a:moveTo>
                    <a:pt x="4113" y="1"/>
                  </a:moveTo>
                  <a:cubicBezTo>
                    <a:pt x="3445" y="1"/>
                    <a:pt x="2782" y="314"/>
                    <a:pt x="2360" y="895"/>
                  </a:cubicBezTo>
                  <a:lnTo>
                    <a:pt x="1" y="4246"/>
                  </a:lnTo>
                  <a:lnTo>
                    <a:pt x="3540" y="6723"/>
                  </a:lnTo>
                  <a:lnTo>
                    <a:pt x="7103" y="1650"/>
                  </a:lnTo>
                  <a:lnTo>
                    <a:pt x="5310" y="376"/>
                  </a:lnTo>
                  <a:cubicBezTo>
                    <a:pt x="4947" y="122"/>
                    <a:pt x="4529" y="1"/>
                    <a:pt x="4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1684335" y="1361357"/>
              <a:ext cx="173709" cy="199950"/>
            </a:xfrm>
            <a:custGeom>
              <a:avLst/>
              <a:gdLst/>
              <a:ahLst/>
              <a:cxnLst/>
              <a:rect l="l" t="t" r="r" b="b"/>
              <a:pathLst>
                <a:path w="6560" h="7551" extrusionOk="0">
                  <a:moveTo>
                    <a:pt x="3587" y="0"/>
                  </a:moveTo>
                  <a:lnTo>
                    <a:pt x="0" y="5073"/>
                  </a:lnTo>
                  <a:lnTo>
                    <a:pt x="3539" y="7551"/>
                  </a:lnTo>
                  <a:lnTo>
                    <a:pt x="5899" y="4200"/>
                  </a:lnTo>
                  <a:cubicBezTo>
                    <a:pt x="6560" y="3233"/>
                    <a:pt x="6324" y="1911"/>
                    <a:pt x="5380" y="1251"/>
                  </a:cubicBezTo>
                  <a:lnTo>
                    <a:pt x="35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1226944" y="1536465"/>
              <a:ext cx="461123" cy="636076"/>
            </a:xfrm>
            <a:custGeom>
              <a:avLst/>
              <a:gdLst/>
              <a:ahLst/>
              <a:cxnLst/>
              <a:rect l="l" t="t" r="r" b="b"/>
              <a:pathLst>
                <a:path w="17414" h="24021" extrusionOk="0">
                  <a:moveTo>
                    <a:pt x="16281" y="0"/>
                  </a:moveTo>
                  <a:lnTo>
                    <a:pt x="1" y="23218"/>
                  </a:lnTo>
                  <a:lnTo>
                    <a:pt x="1133" y="24020"/>
                  </a:lnTo>
                  <a:lnTo>
                    <a:pt x="17414" y="779"/>
                  </a:lnTo>
                  <a:lnTo>
                    <a:pt x="162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1198159" y="1516392"/>
              <a:ext cx="461732" cy="636076"/>
            </a:xfrm>
            <a:custGeom>
              <a:avLst/>
              <a:gdLst/>
              <a:ahLst/>
              <a:cxnLst/>
              <a:rect l="l" t="t" r="r" b="b"/>
              <a:pathLst>
                <a:path w="17437" h="24021" extrusionOk="0">
                  <a:moveTo>
                    <a:pt x="16304" y="1"/>
                  </a:moveTo>
                  <a:lnTo>
                    <a:pt x="0" y="23219"/>
                  </a:lnTo>
                  <a:lnTo>
                    <a:pt x="1133" y="24021"/>
                  </a:lnTo>
                  <a:lnTo>
                    <a:pt x="17437" y="803"/>
                  </a:lnTo>
                  <a:lnTo>
                    <a:pt x="16304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515513" y="-142800"/>
            <a:ext cx="1128872" cy="1298757"/>
            <a:chOff x="2401585" y="228600"/>
            <a:chExt cx="846654" cy="974068"/>
          </a:xfrm>
        </p:grpSpPr>
        <p:sp>
          <p:nvSpPr>
            <p:cNvPr id="256" name="Google Shape;256;p2"/>
            <p:cNvSpPr/>
            <p:nvPr/>
          </p:nvSpPr>
          <p:spPr>
            <a:xfrm>
              <a:off x="2916442" y="228600"/>
              <a:ext cx="173709" cy="169472"/>
            </a:xfrm>
            <a:custGeom>
              <a:avLst/>
              <a:gdLst/>
              <a:ahLst/>
              <a:cxnLst/>
              <a:rect l="l" t="t" r="r" b="b"/>
              <a:pathLst>
                <a:path w="6560" h="6400" extrusionOk="0">
                  <a:moveTo>
                    <a:pt x="3795" y="1"/>
                  </a:moveTo>
                  <a:cubicBezTo>
                    <a:pt x="3038" y="1"/>
                    <a:pt x="2302" y="275"/>
                    <a:pt x="1723" y="784"/>
                  </a:cubicBezTo>
                  <a:cubicBezTo>
                    <a:pt x="991" y="1468"/>
                    <a:pt x="472" y="2341"/>
                    <a:pt x="236" y="3332"/>
                  </a:cubicBezTo>
                  <a:cubicBezTo>
                    <a:pt x="165" y="3639"/>
                    <a:pt x="95" y="3969"/>
                    <a:pt x="47" y="4300"/>
                  </a:cubicBezTo>
                  <a:lnTo>
                    <a:pt x="0" y="4535"/>
                  </a:lnTo>
                  <a:lnTo>
                    <a:pt x="260" y="4559"/>
                  </a:lnTo>
                  <a:cubicBezTo>
                    <a:pt x="519" y="4583"/>
                    <a:pt x="755" y="4630"/>
                    <a:pt x="991" y="4653"/>
                  </a:cubicBezTo>
                  <a:lnTo>
                    <a:pt x="1204" y="4701"/>
                  </a:lnTo>
                  <a:lnTo>
                    <a:pt x="1510" y="4748"/>
                  </a:lnTo>
                  <a:lnTo>
                    <a:pt x="1557" y="4512"/>
                  </a:lnTo>
                  <a:cubicBezTo>
                    <a:pt x="1605" y="4205"/>
                    <a:pt x="1652" y="3898"/>
                    <a:pt x="1746" y="3615"/>
                  </a:cubicBezTo>
                  <a:cubicBezTo>
                    <a:pt x="1888" y="2978"/>
                    <a:pt x="2218" y="2388"/>
                    <a:pt x="2666" y="1940"/>
                  </a:cubicBezTo>
                  <a:cubicBezTo>
                    <a:pt x="2960" y="1607"/>
                    <a:pt x="3400" y="1421"/>
                    <a:pt x="3838" y="1421"/>
                  </a:cubicBezTo>
                  <a:cubicBezTo>
                    <a:pt x="3928" y="1421"/>
                    <a:pt x="4017" y="1428"/>
                    <a:pt x="4106" y="1444"/>
                  </a:cubicBezTo>
                  <a:cubicBezTo>
                    <a:pt x="4601" y="1704"/>
                    <a:pt x="4908" y="2176"/>
                    <a:pt x="4955" y="2719"/>
                  </a:cubicBezTo>
                  <a:cubicBezTo>
                    <a:pt x="5026" y="3379"/>
                    <a:pt x="4932" y="4016"/>
                    <a:pt x="4648" y="4606"/>
                  </a:cubicBezTo>
                  <a:cubicBezTo>
                    <a:pt x="4530" y="4889"/>
                    <a:pt x="4412" y="5173"/>
                    <a:pt x="4247" y="5432"/>
                  </a:cubicBezTo>
                  <a:lnTo>
                    <a:pt x="4129" y="5644"/>
                  </a:lnTo>
                  <a:lnTo>
                    <a:pt x="4412" y="5786"/>
                  </a:lnTo>
                  <a:lnTo>
                    <a:pt x="4601" y="5904"/>
                  </a:lnTo>
                  <a:cubicBezTo>
                    <a:pt x="4814" y="6022"/>
                    <a:pt x="5026" y="6140"/>
                    <a:pt x="5238" y="6282"/>
                  </a:cubicBezTo>
                  <a:lnTo>
                    <a:pt x="5451" y="6399"/>
                  </a:lnTo>
                  <a:lnTo>
                    <a:pt x="5592" y="6187"/>
                  </a:lnTo>
                  <a:cubicBezTo>
                    <a:pt x="5757" y="5904"/>
                    <a:pt x="5899" y="5621"/>
                    <a:pt x="6017" y="5314"/>
                  </a:cubicBezTo>
                  <a:cubicBezTo>
                    <a:pt x="6442" y="4394"/>
                    <a:pt x="6560" y="3379"/>
                    <a:pt x="6394" y="2388"/>
                  </a:cubicBezTo>
                  <a:cubicBezTo>
                    <a:pt x="6206" y="1374"/>
                    <a:pt x="5545" y="524"/>
                    <a:pt x="4578" y="100"/>
                  </a:cubicBezTo>
                  <a:cubicBezTo>
                    <a:pt x="4318" y="33"/>
                    <a:pt x="4055" y="1"/>
                    <a:pt x="37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113244" y="393043"/>
              <a:ext cx="134995" cy="152472"/>
            </a:xfrm>
            <a:custGeom>
              <a:avLst/>
              <a:gdLst/>
              <a:ahLst/>
              <a:cxnLst/>
              <a:rect l="l" t="t" r="r" b="b"/>
              <a:pathLst>
                <a:path w="5098" h="5758" extrusionOk="0">
                  <a:moveTo>
                    <a:pt x="1558" y="1"/>
                  </a:moveTo>
                  <a:cubicBezTo>
                    <a:pt x="874" y="24"/>
                    <a:pt x="284" y="425"/>
                    <a:pt x="1" y="1039"/>
                  </a:cubicBezTo>
                  <a:cubicBezTo>
                    <a:pt x="1605" y="2266"/>
                    <a:pt x="2856" y="3894"/>
                    <a:pt x="3634" y="5758"/>
                  </a:cubicBezTo>
                  <a:cubicBezTo>
                    <a:pt x="4177" y="4814"/>
                    <a:pt x="5097" y="3210"/>
                    <a:pt x="4932" y="2478"/>
                  </a:cubicBezTo>
                  <a:cubicBezTo>
                    <a:pt x="4743" y="1723"/>
                    <a:pt x="4083" y="1157"/>
                    <a:pt x="3422" y="732"/>
                  </a:cubicBezTo>
                  <a:cubicBezTo>
                    <a:pt x="2879" y="307"/>
                    <a:pt x="2242" y="72"/>
                    <a:pt x="1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708360" y="270412"/>
              <a:ext cx="156868" cy="102054"/>
            </a:xfrm>
            <a:custGeom>
              <a:avLst/>
              <a:gdLst/>
              <a:ahLst/>
              <a:cxnLst/>
              <a:rect l="l" t="t" r="r" b="b"/>
              <a:pathLst>
                <a:path w="5924" h="3854" extrusionOk="0">
                  <a:moveTo>
                    <a:pt x="2665" y="1"/>
                  </a:moveTo>
                  <a:cubicBezTo>
                    <a:pt x="2062" y="1"/>
                    <a:pt x="1473" y="103"/>
                    <a:pt x="1016" y="455"/>
                  </a:cubicBezTo>
                  <a:cubicBezTo>
                    <a:pt x="402" y="927"/>
                    <a:pt x="166" y="2768"/>
                    <a:pt x="1" y="3853"/>
                  </a:cubicBezTo>
                  <a:cubicBezTo>
                    <a:pt x="1771" y="2862"/>
                    <a:pt x="3753" y="2367"/>
                    <a:pt x="5758" y="2367"/>
                  </a:cubicBezTo>
                  <a:cubicBezTo>
                    <a:pt x="5923" y="1706"/>
                    <a:pt x="5711" y="1022"/>
                    <a:pt x="5192" y="597"/>
                  </a:cubicBezTo>
                  <a:cubicBezTo>
                    <a:pt x="4626" y="243"/>
                    <a:pt x="3965" y="31"/>
                    <a:pt x="3281" y="31"/>
                  </a:cubicBezTo>
                  <a:cubicBezTo>
                    <a:pt x="3077" y="13"/>
                    <a:pt x="2870" y="1"/>
                    <a:pt x="26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401585" y="332906"/>
              <a:ext cx="839760" cy="869762"/>
            </a:xfrm>
            <a:custGeom>
              <a:avLst/>
              <a:gdLst/>
              <a:ahLst/>
              <a:cxnLst/>
              <a:rect l="l" t="t" r="r" b="b"/>
              <a:pathLst>
                <a:path w="31713" h="32846" extrusionOk="0">
                  <a:moveTo>
                    <a:pt x="15597" y="4212"/>
                  </a:moveTo>
                  <a:cubicBezTo>
                    <a:pt x="15747" y="4212"/>
                    <a:pt x="15897" y="4218"/>
                    <a:pt x="16045" y="4230"/>
                  </a:cubicBezTo>
                  <a:lnTo>
                    <a:pt x="16258" y="4254"/>
                  </a:lnTo>
                  <a:cubicBezTo>
                    <a:pt x="16423" y="4254"/>
                    <a:pt x="16848" y="4301"/>
                    <a:pt x="17438" y="4372"/>
                  </a:cubicBezTo>
                  <a:cubicBezTo>
                    <a:pt x="20198" y="4844"/>
                    <a:pt x="22841" y="5858"/>
                    <a:pt x="25200" y="7368"/>
                  </a:cubicBezTo>
                  <a:cubicBezTo>
                    <a:pt x="25979" y="7864"/>
                    <a:pt x="26710" y="8524"/>
                    <a:pt x="26899" y="9445"/>
                  </a:cubicBezTo>
                  <a:cubicBezTo>
                    <a:pt x="26994" y="10011"/>
                    <a:pt x="26970" y="10624"/>
                    <a:pt x="26828" y="11191"/>
                  </a:cubicBezTo>
                  <a:cubicBezTo>
                    <a:pt x="26640" y="12253"/>
                    <a:pt x="26357" y="13456"/>
                    <a:pt x="25436" y="13999"/>
                  </a:cubicBezTo>
                  <a:cubicBezTo>
                    <a:pt x="25094" y="14194"/>
                    <a:pt x="24724" y="14272"/>
                    <a:pt x="24342" y="14272"/>
                  </a:cubicBezTo>
                  <a:cubicBezTo>
                    <a:pt x="23618" y="14272"/>
                    <a:pt x="22852" y="13993"/>
                    <a:pt x="22157" y="13715"/>
                  </a:cubicBezTo>
                  <a:lnTo>
                    <a:pt x="14630" y="11120"/>
                  </a:lnTo>
                  <a:cubicBezTo>
                    <a:pt x="14134" y="10978"/>
                    <a:pt x="13639" y="10813"/>
                    <a:pt x="13167" y="10577"/>
                  </a:cubicBezTo>
                  <a:cubicBezTo>
                    <a:pt x="12601" y="10318"/>
                    <a:pt x="12152" y="9869"/>
                    <a:pt x="11893" y="9303"/>
                  </a:cubicBezTo>
                  <a:cubicBezTo>
                    <a:pt x="11492" y="8312"/>
                    <a:pt x="12011" y="7180"/>
                    <a:pt x="12530" y="6236"/>
                  </a:cubicBezTo>
                  <a:cubicBezTo>
                    <a:pt x="12766" y="5693"/>
                    <a:pt x="13120" y="5221"/>
                    <a:pt x="13568" y="4820"/>
                  </a:cubicBezTo>
                  <a:cubicBezTo>
                    <a:pt x="14117" y="4369"/>
                    <a:pt x="14861" y="4212"/>
                    <a:pt x="15597" y="4212"/>
                  </a:cubicBezTo>
                  <a:close/>
                  <a:moveTo>
                    <a:pt x="17782" y="1"/>
                  </a:moveTo>
                  <a:cubicBezTo>
                    <a:pt x="17643" y="1"/>
                    <a:pt x="17504" y="3"/>
                    <a:pt x="17367" y="7"/>
                  </a:cubicBezTo>
                  <a:cubicBezTo>
                    <a:pt x="15338" y="7"/>
                    <a:pt x="13356" y="502"/>
                    <a:pt x="11586" y="1493"/>
                  </a:cubicBezTo>
                  <a:lnTo>
                    <a:pt x="11492" y="1540"/>
                  </a:lnTo>
                  <a:cubicBezTo>
                    <a:pt x="8707" y="3216"/>
                    <a:pt x="6890" y="6212"/>
                    <a:pt x="5451" y="9209"/>
                  </a:cubicBezTo>
                  <a:cubicBezTo>
                    <a:pt x="3422" y="13385"/>
                    <a:pt x="1912" y="17774"/>
                    <a:pt x="449" y="22186"/>
                  </a:cubicBezTo>
                  <a:cubicBezTo>
                    <a:pt x="1" y="23437"/>
                    <a:pt x="638" y="24805"/>
                    <a:pt x="1888" y="25277"/>
                  </a:cubicBezTo>
                  <a:lnTo>
                    <a:pt x="6702" y="26929"/>
                  </a:lnTo>
                  <a:lnTo>
                    <a:pt x="23454" y="32733"/>
                  </a:lnTo>
                  <a:cubicBezTo>
                    <a:pt x="23692" y="32810"/>
                    <a:pt x="23934" y="32846"/>
                    <a:pt x="24173" y="32846"/>
                  </a:cubicBezTo>
                  <a:cubicBezTo>
                    <a:pt x="25191" y="32846"/>
                    <a:pt x="26154" y="32189"/>
                    <a:pt x="26498" y="31176"/>
                  </a:cubicBezTo>
                  <a:cubicBezTo>
                    <a:pt x="28055" y="26811"/>
                    <a:pt x="29589" y="22422"/>
                    <a:pt x="30580" y="17892"/>
                  </a:cubicBezTo>
                  <a:cubicBezTo>
                    <a:pt x="31288" y="14659"/>
                    <a:pt x="31713" y="11167"/>
                    <a:pt x="30557" y="8123"/>
                  </a:cubicBezTo>
                  <a:cubicBezTo>
                    <a:pt x="30533" y="8100"/>
                    <a:pt x="30509" y="8053"/>
                    <a:pt x="30509" y="8029"/>
                  </a:cubicBezTo>
                  <a:cubicBezTo>
                    <a:pt x="29731" y="6165"/>
                    <a:pt x="28480" y="4537"/>
                    <a:pt x="26899" y="3310"/>
                  </a:cubicBezTo>
                  <a:cubicBezTo>
                    <a:pt x="26262" y="2791"/>
                    <a:pt x="25578" y="2319"/>
                    <a:pt x="24894" y="1871"/>
                  </a:cubicBezTo>
                  <a:cubicBezTo>
                    <a:pt x="24658" y="1753"/>
                    <a:pt x="24445" y="1611"/>
                    <a:pt x="24233" y="1493"/>
                  </a:cubicBezTo>
                  <a:cubicBezTo>
                    <a:pt x="24091" y="1399"/>
                    <a:pt x="23926" y="1328"/>
                    <a:pt x="23785" y="1281"/>
                  </a:cubicBezTo>
                  <a:lnTo>
                    <a:pt x="21071" y="337"/>
                  </a:lnTo>
                  <a:cubicBezTo>
                    <a:pt x="20906" y="290"/>
                    <a:pt x="20741" y="243"/>
                    <a:pt x="20576" y="219"/>
                  </a:cubicBezTo>
                  <a:cubicBezTo>
                    <a:pt x="20316" y="172"/>
                    <a:pt x="20057" y="148"/>
                    <a:pt x="19821" y="125"/>
                  </a:cubicBezTo>
                  <a:cubicBezTo>
                    <a:pt x="19137" y="46"/>
                    <a:pt x="18452" y="1"/>
                    <a:pt x="17782" y="1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593409" y="358539"/>
              <a:ext cx="612959" cy="398286"/>
            </a:xfrm>
            <a:custGeom>
              <a:avLst/>
              <a:gdLst/>
              <a:ahLst/>
              <a:cxnLst/>
              <a:rect l="l" t="t" r="r" b="b"/>
              <a:pathLst>
                <a:path w="23148" h="15041" extrusionOk="0">
                  <a:moveTo>
                    <a:pt x="10665" y="0"/>
                  </a:moveTo>
                  <a:cubicBezTo>
                    <a:pt x="8777" y="0"/>
                    <a:pt x="6906" y="442"/>
                    <a:pt x="5215" y="1327"/>
                  </a:cubicBezTo>
                  <a:cubicBezTo>
                    <a:pt x="3091" y="2436"/>
                    <a:pt x="1534" y="4371"/>
                    <a:pt x="402" y="6424"/>
                  </a:cubicBezTo>
                  <a:cubicBezTo>
                    <a:pt x="260" y="6660"/>
                    <a:pt x="142" y="6919"/>
                    <a:pt x="24" y="7155"/>
                  </a:cubicBezTo>
                  <a:lnTo>
                    <a:pt x="24" y="7179"/>
                  </a:lnTo>
                  <a:cubicBezTo>
                    <a:pt x="0" y="7226"/>
                    <a:pt x="24" y="7273"/>
                    <a:pt x="71" y="7297"/>
                  </a:cubicBezTo>
                  <a:cubicBezTo>
                    <a:pt x="78" y="7304"/>
                    <a:pt x="89" y="7307"/>
                    <a:pt x="102" y="7307"/>
                  </a:cubicBezTo>
                  <a:cubicBezTo>
                    <a:pt x="132" y="7307"/>
                    <a:pt x="172" y="7290"/>
                    <a:pt x="189" y="7273"/>
                  </a:cubicBezTo>
                  <a:cubicBezTo>
                    <a:pt x="1251" y="5268"/>
                    <a:pt x="2643" y="3380"/>
                    <a:pt x="4554" y="2106"/>
                  </a:cubicBezTo>
                  <a:cubicBezTo>
                    <a:pt x="5475" y="1516"/>
                    <a:pt x="6489" y="1091"/>
                    <a:pt x="7551" y="808"/>
                  </a:cubicBezTo>
                  <a:cubicBezTo>
                    <a:pt x="8613" y="525"/>
                    <a:pt x="9698" y="384"/>
                    <a:pt x="10783" y="384"/>
                  </a:cubicBezTo>
                  <a:cubicBezTo>
                    <a:pt x="13119" y="431"/>
                    <a:pt x="15408" y="1115"/>
                    <a:pt x="17390" y="2366"/>
                  </a:cubicBezTo>
                  <a:cubicBezTo>
                    <a:pt x="19325" y="3592"/>
                    <a:pt x="20859" y="5339"/>
                    <a:pt x="21802" y="7439"/>
                  </a:cubicBezTo>
                  <a:cubicBezTo>
                    <a:pt x="22723" y="9515"/>
                    <a:pt x="22793" y="11898"/>
                    <a:pt x="22487" y="14140"/>
                  </a:cubicBezTo>
                  <a:cubicBezTo>
                    <a:pt x="22440" y="14399"/>
                    <a:pt x="22416" y="14682"/>
                    <a:pt x="22369" y="14942"/>
                  </a:cubicBezTo>
                  <a:cubicBezTo>
                    <a:pt x="22354" y="15000"/>
                    <a:pt x="22412" y="15040"/>
                    <a:pt x="22463" y="15040"/>
                  </a:cubicBezTo>
                  <a:cubicBezTo>
                    <a:pt x="22495" y="15040"/>
                    <a:pt x="22525" y="15025"/>
                    <a:pt x="22534" y="14989"/>
                  </a:cubicBezTo>
                  <a:lnTo>
                    <a:pt x="22557" y="14965"/>
                  </a:lnTo>
                  <a:cubicBezTo>
                    <a:pt x="23053" y="12653"/>
                    <a:pt x="23147" y="10199"/>
                    <a:pt x="22392" y="7934"/>
                  </a:cubicBezTo>
                  <a:cubicBezTo>
                    <a:pt x="21614" y="5810"/>
                    <a:pt x="20245" y="3946"/>
                    <a:pt x="18428" y="2601"/>
                  </a:cubicBezTo>
                  <a:cubicBezTo>
                    <a:pt x="16493" y="1139"/>
                    <a:pt x="14205" y="266"/>
                    <a:pt x="11798" y="53"/>
                  </a:cubicBezTo>
                  <a:cubicBezTo>
                    <a:pt x="11421" y="18"/>
                    <a:pt x="11042" y="0"/>
                    <a:pt x="10665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3152620" y="757069"/>
              <a:ext cx="41891" cy="60427"/>
            </a:xfrm>
            <a:custGeom>
              <a:avLst/>
              <a:gdLst/>
              <a:ahLst/>
              <a:cxnLst/>
              <a:rect l="l" t="t" r="r" b="b"/>
              <a:pathLst>
                <a:path w="1582" h="2282" extrusionOk="0">
                  <a:moveTo>
                    <a:pt x="1089" y="425"/>
                  </a:moveTo>
                  <a:cubicBezTo>
                    <a:pt x="1095" y="425"/>
                    <a:pt x="1102" y="428"/>
                    <a:pt x="1109" y="435"/>
                  </a:cubicBezTo>
                  <a:lnTo>
                    <a:pt x="1322" y="505"/>
                  </a:lnTo>
                  <a:cubicBezTo>
                    <a:pt x="1345" y="505"/>
                    <a:pt x="1369" y="529"/>
                    <a:pt x="1369" y="552"/>
                  </a:cubicBezTo>
                  <a:lnTo>
                    <a:pt x="1274" y="788"/>
                  </a:lnTo>
                  <a:cubicBezTo>
                    <a:pt x="1274" y="812"/>
                    <a:pt x="1251" y="812"/>
                    <a:pt x="1227" y="812"/>
                  </a:cubicBezTo>
                  <a:lnTo>
                    <a:pt x="1015" y="741"/>
                  </a:lnTo>
                  <a:cubicBezTo>
                    <a:pt x="991" y="718"/>
                    <a:pt x="968" y="694"/>
                    <a:pt x="968" y="670"/>
                  </a:cubicBezTo>
                  <a:lnTo>
                    <a:pt x="1062" y="458"/>
                  </a:lnTo>
                  <a:cubicBezTo>
                    <a:pt x="1062" y="441"/>
                    <a:pt x="1074" y="425"/>
                    <a:pt x="1089" y="425"/>
                  </a:cubicBezTo>
                  <a:close/>
                  <a:moveTo>
                    <a:pt x="1163" y="0"/>
                  </a:moveTo>
                  <a:cubicBezTo>
                    <a:pt x="1131" y="0"/>
                    <a:pt x="1102" y="17"/>
                    <a:pt x="1086" y="33"/>
                  </a:cubicBezTo>
                  <a:lnTo>
                    <a:pt x="24" y="1756"/>
                  </a:lnTo>
                  <a:cubicBezTo>
                    <a:pt x="0" y="1803"/>
                    <a:pt x="24" y="1874"/>
                    <a:pt x="71" y="1874"/>
                  </a:cubicBezTo>
                  <a:lnTo>
                    <a:pt x="637" y="2086"/>
                  </a:lnTo>
                  <a:lnTo>
                    <a:pt x="661" y="2086"/>
                  </a:lnTo>
                  <a:lnTo>
                    <a:pt x="1227" y="2275"/>
                  </a:lnTo>
                  <a:cubicBezTo>
                    <a:pt x="1240" y="2279"/>
                    <a:pt x="1252" y="2281"/>
                    <a:pt x="1264" y="2281"/>
                  </a:cubicBezTo>
                  <a:cubicBezTo>
                    <a:pt x="1314" y="2281"/>
                    <a:pt x="1349" y="2243"/>
                    <a:pt x="1369" y="2204"/>
                  </a:cubicBezTo>
                  <a:lnTo>
                    <a:pt x="1581" y="199"/>
                  </a:lnTo>
                  <a:cubicBezTo>
                    <a:pt x="1581" y="151"/>
                    <a:pt x="1557" y="128"/>
                    <a:pt x="1510" y="104"/>
                  </a:cubicBezTo>
                  <a:lnTo>
                    <a:pt x="1204" y="10"/>
                  </a:lnTo>
                  <a:cubicBezTo>
                    <a:pt x="1190" y="3"/>
                    <a:pt x="1176" y="0"/>
                    <a:pt x="1163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706941" y="444362"/>
              <a:ext cx="266812" cy="159886"/>
            </a:xfrm>
            <a:custGeom>
              <a:avLst/>
              <a:gdLst/>
              <a:ahLst/>
              <a:cxnLst/>
              <a:rect l="l" t="t" r="r" b="b"/>
              <a:pathLst>
                <a:path w="10076" h="6038" extrusionOk="0">
                  <a:moveTo>
                    <a:pt x="4004" y="0"/>
                  </a:moveTo>
                  <a:cubicBezTo>
                    <a:pt x="3294" y="0"/>
                    <a:pt x="2592" y="162"/>
                    <a:pt x="2053" y="611"/>
                  </a:cubicBezTo>
                  <a:cubicBezTo>
                    <a:pt x="1629" y="1012"/>
                    <a:pt x="1275" y="1484"/>
                    <a:pt x="1039" y="2027"/>
                  </a:cubicBezTo>
                  <a:cubicBezTo>
                    <a:pt x="520" y="2971"/>
                    <a:pt x="1" y="4103"/>
                    <a:pt x="402" y="5094"/>
                  </a:cubicBezTo>
                  <a:cubicBezTo>
                    <a:pt x="543" y="5472"/>
                    <a:pt x="803" y="5802"/>
                    <a:pt x="1133" y="6038"/>
                  </a:cubicBezTo>
                  <a:cubicBezTo>
                    <a:pt x="1747" y="4551"/>
                    <a:pt x="2572" y="3183"/>
                    <a:pt x="3870" y="2286"/>
                  </a:cubicBezTo>
                  <a:cubicBezTo>
                    <a:pt x="5129" y="1458"/>
                    <a:pt x="6621" y="1211"/>
                    <a:pt x="8141" y="1211"/>
                  </a:cubicBezTo>
                  <a:cubicBezTo>
                    <a:pt x="8786" y="1211"/>
                    <a:pt x="9436" y="1256"/>
                    <a:pt x="10076" y="1319"/>
                  </a:cubicBezTo>
                  <a:cubicBezTo>
                    <a:pt x="6961" y="92"/>
                    <a:pt x="4672" y="45"/>
                    <a:pt x="4672" y="45"/>
                  </a:cubicBezTo>
                  <a:cubicBezTo>
                    <a:pt x="4452" y="16"/>
                    <a:pt x="4228" y="0"/>
                    <a:pt x="400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736482" y="476033"/>
              <a:ext cx="379909" cy="234904"/>
            </a:xfrm>
            <a:custGeom>
              <a:avLst/>
              <a:gdLst/>
              <a:ahLst/>
              <a:cxnLst/>
              <a:rect l="l" t="t" r="r" b="b"/>
              <a:pathLst>
                <a:path w="14347" h="8871" extrusionOk="0">
                  <a:moveTo>
                    <a:pt x="6935" y="0"/>
                  </a:moveTo>
                  <a:cubicBezTo>
                    <a:pt x="5429" y="0"/>
                    <a:pt x="3964" y="256"/>
                    <a:pt x="2738" y="1090"/>
                  </a:cubicBezTo>
                  <a:cubicBezTo>
                    <a:pt x="1416" y="1963"/>
                    <a:pt x="614" y="3332"/>
                    <a:pt x="1" y="4842"/>
                  </a:cubicBezTo>
                  <a:cubicBezTo>
                    <a:pt x="614" y="5243"/>
                    <a:pt x="1298" y="5550"/>
                    <a:pt x="2006" y="5715"/>
                  </a:cubicBezTo>
                  <a:lnTo>
                    <a:pt x="9510" y="8310"/>
                  </a:lnTo>
                  <a:lnTo>
                    <a:pt x="9675" y="8381"/>
                  </a:lnTo>
                  <a:cubicBezTo>
                    <a:pt x="10318" y="8635"/>
                    <a:pt x="11018" y="8871"/>
                    <a:pt x="11685" y="8871"/>
                  </a:cubicBezTo>
                  <a:cubicBezTo>
                    <a:pt x="12070" y="8871"/>
                    <a:pt x="12444" y="8792"/>
                    <a:pt x="12789" y="8594"/>
                  </a:cubicBezTo>
                  <a:cubicBezTo>
                    <a:pt x="13710" y="8027"/>
                    <a:pt x="13993" y="6848"/>
                    <a:pt x="14181" y="5786"/>
                  </a:cubicBezTo>
                  <a:cubicBezTo>
                    <a:pt x="14323" y="5196"/>
                    <a:pt x="14347" y="4606"/>
                    <a:pt x="14252" y="4040"/>
                  </a:cubicBezTo>
                  <a:cubicBezTo>
                    <a:pt x="14063" y="3143"/>
                    <a:pt x="13332" y="2459"/>
                    <a:pt x="12553" y="1963"/>
                  </a:cubicBezTo>
                  <a:cubicBezTo>
                    <a:pt x="11421" y="1232"/>
                    <a:pt x="10241" y="618"/>
                    <a:pt x="8991" y="123"/>
                  </a:cubicBezTo>
                  <a:lnTo>
                    <a:pt x="8943" y="123"/>
                  </a:lnTo>
                  <a:cubicBezTo>
                    <a:pt x="8277" y="50"/>
                    <a:pt x="7602" y="0"/>
                    <a:pt x="693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569656" y="713403"/>
              <a:ext cx="498009" cy="386952"/>
            </a:xfrm>
            <a:custGeom>
              <a:avLst/>
              <a:gdLst/>
              <a:ahLst/>
              <a:cxnLst/>
              <a:rect l="l" t="t" r="r" b="b"/>
              <a:pathLst>
                <a:path w="18807" h="14613" extrusionOk="0">
                  <a:moveTo>
                    <a:pt x="9724" y="0"/>
                  </a:moveTo>
                  <a:cubicBezTo>
                    <a:pt x="8091" y="0"/>
                    <a:pt x="6494" y="494"/>
                    <a:pt x="5145" y="1423"/>
                  </a:cubicBezTo>
                  <a:cubicBezTo>
                    <a:pt x="3021" y="2862"/>
                    <a:pt x="1558" y="5104"/>
                    <a:pt x="661" y="7463"/>
                  </a:cubicBezTo>
                  <a:cubicBezTo>
                    <a:pt x="378" y="8171"/>
                    <a:pt x="166" y="8903"/>
                    <a:pt x="1" y="9634"/>
                  </a:cubicBezTo>
                  <a:cubicBezTo>
                    <a:pt x="260" y="9799"/>
                    <a:pt x="520" y="9941"/>
                    <a:pt x="827" y="10035"/>
                  </a:cubicBezTo>
                  <a:lnTo>
                    <a:pt x="11232" y="13645"/>
                  </a:lnTo>
                  <a:lnTo>
                    <a:pt x="13474" y="14424"/>
                  </a:lnTo>
                  <a:cubicBezTo>
                    <a:pt x="13851" y="14542"/>
                    <a:pt x="14252" y="14613"/>
                    <a:pt x="14653" y="14613"/>
                  </a:cubicBezTo>
                  <a:cubicBezTo>
                    <a:pt x="15951" y="14565"/>
                    <a:pt x="17107" y="13763"/>
                    <a:pt x="17556" y="12536"/>
                  </a:cubicBezTo>
                  <a:lnTo>
                    <a:pt x="17556" y="12489"/>
                  </a:lnTo>
                  <a:cubicBezTo>
                    <a:pt x="18193" y="10719"/>
                    <a:pt x="18594" y="8855"/>
                    <a:pt x="18712" y="6968"/>
                  </a:cubicBezTo>
                  <a:cubicBezTo>
                    <a:pt x="18806" y="6024"/>
                    <a:pt x="18688" y="5080"/>
                    <a:pt x="18381" y="4183"/>
                  </a:cubicBezTo>
                  <a:cubicBezTo>
                    <a:pt x="18028" y="3381"/>
                    <a:pt x="17367" y="2744"/>
                    <a:pt x="16565" y="2414"/>
                  </a:cubicBezTo>
                  <a:cubicBezTo>
                    <a:pt x="16116" y="2225"/>
                    <a:pt x="15692" y="2060"/>
                    <a:pt x="15267" y="1895"/>
                  </a:cubicBezTo>
                  <a:cubicBezTo>
                    <a:pt x="13379" y="1140"/>
                    <a:pt x="11562" y="503"/>
                    <a:pt x="10052" y="7"/>
                  </a:cubicBezTo>
                  <a:cubicBezTo>
                    <a:pt x="9943" y="3"/>
                    <a:pt x="9833" y="0"/>
                    <a:pt x="9724" y="0"/>
                  </a:cubicBezTo>
                  <a:close/>
                </a:path>
              </a:pathLst>
            </a:custGeom>
            <a:solidFill>
              <a:srgbClr val="E04B5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528404" y="675911"/>
              <a:ext cx="309313" cy="293849"/>
            </a:xfrm>
            <a:custGeom>
              <a:avLst/>
              <a:gdLst/>
              <a:ahLst/>
              <a:cxnLst/>
              <a:rect l="l" t="t" r="r" b="b"/>
              <a:pathLst>
                <a:path w="11681" h="11097" extrusionOk="0">
                  <a:moveTo>
                    <a:pt x="6478" y="1"/>
                  </a:moveTo>
                  <a:cubicBezTo>
                    <a:pt x="5934" y="1"/>
                    <a:pt x="5394" y="152"/>
                    <a:pt x="4909" y="431"/>
                  </a:cubicBezTo>
                  <a:cubicBezTo>
                    <a:pt x="4130" y="950"/>
                    <a:pt x="3446" y="1635"/>
                    <a:pt x="2950" y="2437"/>
                  </a:cubicBezTo>
                  <a:cubicBezTo>
                    <a:pt x="1888" y="3994"/>
                    <a:pt x="1039" y="5669"/>
                    <a:pt x="425" y="7463"/>
                  </a:cubicBezTo>
                  <a:lnTo>
                    <a:pt x="402" y="7510"/>
                  </a:lnTo>
                  <a:cubicBezTo>
                    <a:pt x="1" y="8737"/>
                    <a:pt x="402" y="10105"/>
                    <a:pt x="1393" y="10931"/>
                  </a:cubicBezTo>
                  <a:cubicBezTo>
                    <a:pt x="1464" y="10978"/>
                    <a:pt x="1534" y="11049"/>
                    <a:pt x="1629" y="11096"/>
                  </a:cubicBezTo>
                  <a:cubicBezTo>
                    <a:pt x="1794" y="10365"/>
                    <a:pt x="2006" y="9634"/>
                    <a:pt x="2289" y="8949"/>
                  </a:cubicBezTo>
                  <a:cubicBezTo>
                    <a:pt x="3186" y="6566"/>
                    <a:pt x="4649" y="4325"/>
                    <a:pt x="6773" y="2885"/>
                  </a:cubicBezTo>
                  <a:cubicBezTo>
                    <a:pt x="8125" y="1976"/>
                    <a:pt x="9727" y="1463"/>
                    <a:pt x="11364" y="1463"/>
                  </a:cubicBezTo>
                  <a:cubicBezTo>
                    <a:pt x="11469" y="1463"/>
                    <a:pt x="11575" y="1465"/>
                    <a:pt x="11680" y="1470"/>
                  </a:cubicBezTo>
                  <a:cubicBezTo>
                    <a:pt x="9179" y="644"/>
                    <a:pt x="7457" y="172"/>
                    <a:pt x="7457" y="172"/>
                  </a:cubicBezTo>
                  <a:cubicBezTo>
                    <a:pt x="7137" y="56"/>
                    <a:pt x="6806" y="1"/>
                    <a:pt x="647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6" name="Google Shape;266;p2"/>
          <p:cNvSpPr txBox="1">
            <a:spLocks noGrp="1"/>
          </p:cNvSpPr>
          <p:nvPr>
            <p:ph type="ctrTitle"/>
          </p:nvPr>
        </p:nvSpPr>
        <p:spPr>
          <a:xfrm>
            <a:off x="2723000" y="1818459"/>
            <a:ext cx="6746000" cy="24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333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67" name="Google Shape;267;p2"/>
          <p:cNvSpPr txBox="1">
            <a:spLocks noGrp="1"/>
          </p:cNvSpPr>
          <p:nvPr>
            <p:ph type="subTitle" idx="1"/>
          </p:nvPr>
        </p:nvSpPr>
        <p:spPr>
          <a:xfrm>
            <a:off x="2017600" y="4325941"/>
            <a:ext cx="81568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268" name="Google Shape;268;p2"/>
          <p:cNvGrpSpPr/>
          <p:nvPr/>
        </p:nvGrpSpPr>
        <p:grpSpPr>
          <a:xfrm>
            <a:off x="1131975" y="4121645"/>
            <a:ext cx="957288" cy="1705624"/>
            <a:chOff x="848981" y="3091234"/>
            <a:chExt cx="717966" cy="1279218"/>
          </a:xfrm>
        </p:grpSpPr>
        <p:grpSp>
          <p:nvGrpSpPr>
            <p:cNvPr id="269" name="Google Shape;269;p2"/>
            <p:cNvGrpSpPr/>
            <p:nvPr/>
          </p:nvGrpSpPr>
          <p:grpSpPr>
            <a:xfrm>
              <a:off x="848981" y="3794879"/>
              <a:ext cx="717966" cy="575573"/>
              <a:chOff x="2905824" y="3732667"/>
              <a:chExt cx="538609" cy="431788"/>
            </a:xfrm>
          </p:grpSpPr>
          <p:sp>
            <p:nvSpPr>
              <p:cNvPr id="270" name="Google Shape;270;p2"/>
              <p:cNvSpPr/>
              <p:nvPr/>
            </p:nvSpPr>
            <p:spPr>
              <a:xfrm>
                <a:off x="2905824" y="3732667"/>
                <a:ext cx="46261" cy="46896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771" extrusionOk="0">
                    <a:moveTo>
                      <a:pt x="873" y="1"/>
                    </a:moveTo>
                    <a:cubicBezTo>
                      <a:pt x="378" y="1"/>
                      <a:pt x="0" y="402"/>
                      <a:pt x="0" y="874"/>
                    </a:cubicBezTo>
                    <a:cubicBezTo>
                      <a:pt x="0" y="1369"/>
                      <a:pt x="378" y="1770"/>
                      <a:pt x="873" y="1770"/>
                    </a:cubicBezTo>
                    <a:cubicBezTo>
                      <a:pt x="1369" y="1770"/>
                      <a:pt x="1746" y="1369"/>
                      <a:pt x="1746" y="874"/>
                    </a:cubicBezTo>
                    <a:cubicBezTo>
                      <a:pt x="1746" y="402"/>
                      <a:pt x="1369" y="1"/>
                      <a:pt x="873" y="1"/>
                    </a:cubicBezTo>
                    <a:close/>
                  </a:path>
                </a:pathLst>
              </a:custGeom>
              <a:solidFill>
                <a:srgbClr val="C5E8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3369415" y="4089437"/>
                <a:ext cx="75018" cy="75018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833" extrusionOk="0">
                    <a:moveTo>
                      <a:pt x="1416" y="1"/>
                    </a:moveTo>
                    <a:cubicBezTo>
                      <a:pt x="638" y="1"/>
                      <a:pt x="1" y="638"/>
                      <a:pt x="1" y="1416"/>
                    </a:cubicBezTo>
                    <a:cubicBezTo>
                      <a:pt x="1" y="2195"/>
                      <a:pt x="638" y="2832"/>
                      <a:pt x="1416" y="2832"/>
                    </a:cubicBezTo>
                    <a:cubicBezTo>
                      <a:pt x="2195" y="2832"/>
                      <a:pt x="2832" y="2195"/>
                      <a:pt x="2832" y="1416"/>
                    </a:cubicBezTo>
                    <a:cubicBezTo>
                      <a:pt x="2832" y="638"/>
                      <a:pt x="2195" y="1"/>
                      <a:pt x="1416" y="1"/>
                    </a:cubicBezTo>
                    <a:close/>
                  </a:path>
                </a:pathLst>
              </a:custGeom>
              <a:solidFill>
                <a:srgbClr val="C5E8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2" name="Google Shape;272;p2"/>
            <p:cNvSpPr/>
            <p:nvPr/>
          </p:nvSpPr>
          <p:spPr>
            <a:xfrm>
              <a:off x="1120014" y="3091234"/>
              <a:ext cx="90783" cy="92030"/>
            </a:xfrm>
            <a:custGeom>
              <a:avLst/>
              <a:gdLst/>
              <a:ahLst/>
              <a:cxnLst/>
              <a:rect l="l" t="t" r="r" b="b"/>
              <a:pathLst>
                <a:path w="1747" h="1771" extrusionOk="0">
                  <a:moveTo>
                    <a:pt x="873" y="1"/>
                  </a:moveTo>
                  <a:cubicBezTo>
                    <a:pt x="378" y="1"/>
                    <a:pt x="0" y="402"/>
                    <a:pt x="0" y="874"/>
                  </a:cubicBezTo>
                  <a:cubicBezTo>
                    <a:pt x="0" y="1369"/>
                    <a:pt x="378" y="1770"/>
                    <a:pt x="873" y="1770"/>
                  </a:cubicBezTo>
                  <a:cubicBezTo>
                    <a:pt x="1369" y="1770"/>
                    <a:pt x="1746" y="1369"/>
                    <a:pt x="1746" y="874"/>
                  </a:cubicBezTo>
                  <a:cubicBezTo>
                    <a:pt x="1746" y="402"/>
                    <a:pt x="1369" y="1"/>
                    <a:pt x="873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3" name="Google Shape;273;p2"/>
          <p:cNvGrpSpPr/>
          <p:nvPr/>
        </p:nvGrpSpPr>
        <p:grpSpPr>
          <a:xfrm>
            <a:off x="9716754" y="3386061"/>
            <a:ext cx="1402121" cy="1394907"/>
            <a:chOff x="7287565" y="2539546"/>
            <a:chExt cx="1051591" cy="1046180"/>
          </a:xfrm>
        </p:grpSpPr>
        <p:sp>
          <p:nvSpPr>
            <p:cNvPr id="274" name="Google Shape;274;p2"/>
            <p:cNvSpPr/>
            <p:nvPr/>
          </p:nvSpPr>
          <p:spPr>
            <a:xfrm>
              <a:off x="8290285" y="2539546"/>
              <a:ext cx="48871" cy="48911"/>
            </a:xfrm>
            <a:custGeom>
              <a:avLst/>
              <a:gdLst/>
              <a:ahLst/>
              <a:cxnLst/>
              <a:rect l="l" t="t" r="r" b="b"/>
              <a:pathLst>
                <a:path w="1251" h="1252" extrusionOk="0">
                  <a:moveTo>
                    <a:pt x="637" y="1"/>
                  </a:moveTo>
                  <a:cubicBezTo>
                    <a:pt x="283" y="1"/>
                    <a:pt x="0" y="284"/>
                    <a:pt x="0" y="614"/>
                  </a:cubicBezTo>
                  <a:cubicBezTo>
                    <a:pt x="0" y="968"/>
                    <a:pt x="283" y="1251"/>
                    <a:pt x="637" y="1251"/>
                  </a:cubicBezTo>
                  <a:cubicBezTo>
                    <a:pt x="968" y="1251"/>
                    <a:pt x="1251" y="968"/>
                    <a:pt x="1251" y="614"/>
                  </a:cubicBezTo>
                  <a:cubicBezTo>
                    <a:pt x="1251" y="284"/>
                    <a:pt x="968" y="1"/>
                    <a:pt x="637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7287565" y="3438509"/>
              <a:ext cx="147217" cy="147217"/>
            </a:xfrm>
            <a:custGeom>
              <a:avLst/>
              <a:gdLst/>
              <a:ahLst/>
              <a:cxnLst/>
              <a:rect l="l" t="t" r="r" b="b"/>
              <a:pathLst>
                <a:path w="2833" h="2833" extrusionOk="0">
                  <a:moveTo>
                    <a:pt x="1416" y="1"/>
                  </a:moveTo>
                  <a:cubicBezTo>
                    <a:pt x="638" y="1"/>
                    <a:pt x="1" y="638"/>
                    <a:pt x="1" y="1416"/>
                  </a:cubicBezTo>
                  <a:cubicBezTo>
                    <a:pt x="1" y="2195"/>
                    <a:pt x="638" y="2832"/>
                    <a:pt x="1416" y="2832"/>
                  </a:cubicBezTo>
                  <a:cubicBezTo>
                    <a:pt x="2195" y="2832"/>
                    <a:pt x="2832" y="2195"/>
                    <a:pt x="2832" y="1416"/>
                  </a:cubicBezTo>
                  <a:cubicBezTo>
                    <a:pt x="2832" y="638"/>
                    <a:pt x="2195" y="1"/>
                    <a:pt x="1416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26822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3"/>
          <p:cNvGrpSpPr/>
          <p:nvPr/>
        </p:nvGrpSpPr>
        <p:grpSpPr>
          <a:xfrm>
            <a:off x="-584199" y="-1382400"/>
            <a:ext cx="13004973" cy="9447064"/>
            <a:chOff x="-438149" y="-1036800"/>
            <a:chExt cx="9753730" cy="7085298"/>
          </a:xfrm>
        </p:grpSpPr>
        <p:sp>
          <p:nvSpPr>
            <p:cNvPr id="278" name="Google Shape;278;p3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2" name="Google Shape;302;p3"/>
          <p:cNvSpPr/>
          <p:nvPr/>
        </p:nvSpPr>
        <p:spPr>
          <a:xfrm>
            <a:off x="923378" y="377934"/>
            <a:ext cx="10345244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3"/>
          <p:cNvSpPr txBox="1">
            <a:spLocks noGrp="1"/>
          </p:cNvSpPr>
          <p:nvPr>
            <p:ph type="title"/>
          </p:nvPr>
        </p:nvSpPr>
        <p:spPr>
          <a:xfrm>
            <a:off x="5017908" y="1548968"/>
            <a:ext cx="3159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333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04" name="Google Shape;304;p3"/>
          <p:cNvSpPr txBox="1">
            <a:spLocks noGrp="1"/>
          </p:cNvSpPr>
          <p:nvPr>
            <p:ph type="subTitle" idx="1"/>
          </p:nvPr>
        </p:nvSpPr>
        <p:spPr>
          <a:xfrm>
            <a:off x="3656400" y="4532233"/>
            <a:ext cx="4879200" cy="7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305" name="Google Shape;305;p3"/>
          <p:cNvGrpSpPr/>
          <p:nvPr/>
        </p:nvGrpSpPr>
        <p:grpSpPr>
          <a:xfrm>
            <a:off x="2125857" y="431028"/>
            <a:ext cx="464116" cy="649533"/>
            <a:chOff x="2157913" y="1144688"/>
            <a:chExt cx="267451" cy="374299"/>
          </a:xfrm>
        </p:grpSpPr>
        <p:sp>
          <p:nvSpPr>
            <p:cNvPr id="306" name="Google Shape;306;p3"/>
            <p:cNvSpPr/>
            <p:nvPr/>
          </p:nvSpPr>
          <p:spPr>
            <a:xfrm>
              <a:off x="2157913" y="1468358"/>
              <a:ext cx="50630" cy="50630"/>
            </a:xfrm>
            <a:custGeom>
              <a:avLst/>
              <a:gdLst/>
              <a:ahLst/>
              <a:cxnLst/>
              <a:rect l="l" t="t" r="r" b="b"/>
              <a:pathLst>
                <a:path w="1912" h="1912" extrusionOk="0">
                  <a:moveTo>
                    <a:pt x="968" y="0"/>
                  </a:moveTo>
                  <a:cubicBezTo>
                    <a:pt x="425" y="0"/>
                    <a:pt x="1" y="425"/>
                    <a:pt x="1" y="968"/>
                  </a:cubicBezTo>
                  <a:cubicBezTo>
                    <a:pt x="1" y="1487"/>
                    <a:pt x="425" y="1911"/>
                    <a:pt x="968" y="1911"/>
                  </a:cubicBezTo>
                  <a:cubicBezTo>
                    <a:pt x="1487" y="1911"/>
                    <a:pt x="1912" y="1487"/>
                    <a:pt x="1912" y="968"/>
                  </a:cubicBezTo>
                  <a:cubicBezTo>
                    <a:pt x="1912" y="425"/>
                    <a:pt x="1487" y="0"/>
                    <a:pt x="968" y="0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2392211" y="1144688"/>
              <a:ext cx="33153" cy="33788"/>
            </a:xfrm>
            <a:custGeom>
              <a:avLst/>
              <a:gdLst/>
              <a:ahLst/>
              <a:cxnLst/>
              <a:rect l="l" t="t" r="r" b="b"/>
              <a:pathLst>
                <a:path w="1252" h="1276" extrusionOk="0">
                  <a:moveTo>
                    <a:pt x="638" y="1"/>
                  </a:moveTo>
                  <a:cubicBezTo>
                    <a:pt x="284" y="1"/>
                    <a:pt x="1" y="284"/>
                    <a:pt x="1" y="638"/>
                  </a:cubicBezTo>
                  <a:cubicBezTo>
                    <a:pt x="1" y="992"/>
                    <a:pt x="284" y="1275"/>
                    <a:pt x="638" y="1275"/>
                  </a:cubicBezTo>
                  <a:cubicBezTo>
                    <a:pt x="992" y="1275"/>
                    <a:pt x="1251" y="992"/>
                    <a:pt x="1251" y="638"/>
                  </a:cubicBezTo>
                  <a:cubicBezTo>
                    <a:pt x="1251" y="284"/>
                    <a:pt x="992" y="1"/>
                    <a:pt x="638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8" name="Google Shape;308;p3"/>
          <p:cNvSpPr/>
          <p:nvPr/>
        </p:nvSpPr>
        <p:spPr>
          <a:xfrm>
            <a:off x="10880882" y="1995400"/>
            <a:ext cx="97517" cy="97517"/>
          </a:xfrm>
          <a:custGeom>
            <a:avLst/>
            <a:gdLst/>
            <a:ahLst/>
            <a:cxnLst/>
            <a:rect l="l" t="t" r="r" b="b"/>
            <a:pathLst>
              <a:path w="2762" h="2762" extrusionOk="0">
                <a:moveTo>
                  <a:pt x="1369" y="1"/>
                </a:moveTo>
                <a:cubicBezTo>
                  <a:pt x="614" y="1"/>
                  <a:pt x="1" y="614"/>
                  <a:pt x="1" y="1370"/>
                </a:cubicBezTo>
                <a:cubicBezTo>
                  <a:pt x="1" y="2148"/>
                  <a:pt x="614" y="2762"/>
                  <a:pt x="1369" y="2762"/>
                </a:cubicBezTo>
                <a:cubicBezTo>
                  <a:pt x="2124" y="2762"/>
                  <a:pt x="2761" y="2148"/>
                  <a:pt x="2761" y="1370"/>
                </a:cubicBezTo>
                <a:cubicBezTo>
                  <a:pt x="2761" y="614"/>
                  <a:pt x="2124" y="1"/>
                  <a:pt x="1369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3"/>
          <p:cNvSpPr/>
          <p:nvPr/>
        </p:nvSpPr>
        <p:spPr>
          <a:xfrm>
            <a:off x="9500598" y="1108716"/>
            <a:ext cx="146537" cy="147813"/>
          </a:xfrm>
          <a:custGeom>
            <a:avLst/>
            <a:gdLst/>
            <a:ahLst/>
            <a:cxnLst/>
            <a:rect l="l" t="t" r="r" b="b"/>
            <a:pathLst>
              <a:path w="2738" h="2762" extrusionOk="0">
                <a:moveTo>
                  <a:pt x="1369" y="0"/>
                </a:moveTo>
                <a:cubicBezTo>
                  <a:pt x="614" y="0"/>
                  <a:pt x="0" y="614"/>
                  <a:pt x="0" y="1369"/>
                </a:cubicBezTo>
                <a:cubicBezTo>
                  <a:pt x="0" y="2124"/>
                  <a:pt x="614" y="2761"/>
                  <a:pt x="1369" y="2761"/>
                </a:cubicBezTo>
                <a:cubicBezTo>
                  <a:pt x="2124" y="2761"/>
                  <a:pt x="2737" y="2124"/>
                  <a:pt x="2737" y="1369"/>
                </a:cubicBezTo>
                <a:cubicBezTo>
                  <a:pt x="2737" y="614"/>
                  <a:pt x="2124" y="0"/>
                  <a:pt x="1369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3"/>
          <p:cNvSpPr/>
          <p:nvPr/>
        </p:nvSpPr>
        <p:spPr>
          <a:xfrm>
            <a:off x="1493353" y="4121645"/>
            <a:ext cx="121044" cy="122707"/>
          </a:xfrm>
          <a:custGeom>
            <a:avLst/>
            <a:gdLst/>
            <a:ahLst/>
            <a:cxnLst/>
            <a:rect l="l" t="t" r="r" b="b"/>
            <a:pathLst>
              <a:path w="1747" h="1771" extrusionOk="0">
                <a:moveTo>
                  <a:pt x="873" y="1"/>
                </a:moveTo>
                <a:cubicBezTo>
                  <a:pt x="378" y="1"/>
                  <a:pt x="0" y="402"/>
                  <a:pt x="0" y="874"/>
                </a:cubicBezTo>
                <a:cubicBezTo>
                  <a:pt x="0" y="1369"/>
                  <a:pt x="378" y="1770"/>
                  <a:pt x="873" y="1770"/>
                </a:cubicBezTo>
                <a:cubicBezTo>
                  <a:pt x="1369" y="1770"/>
                  <a:pt x="1746" y="1369"/>
                  <a:pt x="1746" y="874"/>
                </a:cubicBezTo>
                <a:cubicBezTo>
                  <a:pt x="1746" y="402"/>
                  <a:pt x="1369" y="1"/>
                  <a:pt x="873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1" name="Google Shape;311;p3"/>
          <p:cNvGrpSpPr/>
          <p:nvPr/>
        </p:nvGrpSpPr>
        <p:grpSpPr>
          <a:xfrm>
            <a:off x="9716753" y="3386061"/>
            <a:ext cx="1402120" cy="1394907"/>
            <a:chOff x="7287565" y="2539546"/>
            <a:chExt cx="1051590" cy="1046180"/>
          </a:xfrm>
        </p:grpSpPr>
        <p:sp>
          <p:nvSpPr>
            <p:cNvPr id="312" name="Google Shape;312;p3"/>
            <p:cNvSpPr/>
            <p:nvPr/>
          </p:nvSpPr>
          <p:spPr>
            <a:xfrm>
              <a:off x="8290285" y="2539546"/>
              <a:ext cx="48870" cy="48909"/>
            </a:xfrm>
            <a:custGeom>
              <a:avLst/>
              <a:gdLst/>
              <a:ahLst/>
              <a:cxnLst/>
              <a:rect l="l" t="t" r="r" b="b"/>
              <a:pathLst>
                <a:path w="1251" h="1252" extrusionOk="0">
                  <a:moveTo>
                    <a:pt x="637" y="1"/>
                  </a:moveTo>
                  <a:cubicBezTo>
                    <a:pt x="283" y="1"/>
                    <a:pt x="0" y="284"/>
                    <a:pt x="0" y="614"/>
                  </a:cubicBezTo>
                  <a:cubicBezTo>
                    <a:pt x="0" y="968"/>
                    <a:pt x="283" y="1251"/>
                    <a:pt x="637" y="1251"/>
                  </a:cubicBezTo>
                  <a:cubicBezTo>
                    <a:pt x="968" y="1251"/>
                    <a:pt x="1251" y="968"/>
                    <a:pt x="1251" y="614"/>
                  </a:cubicBezTo>
                  <a:cubicBezTo>
                    <a:pt x="1251" y="284"/>
                    <a:pt x="968" y="1"/>
                    <a:pt x="637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7287565" y="3438509"/>
              <a:ext cx="147217" cy="147217"/>
            </a:xfrm>
            <a:custGeom>
              <a:avLst/>
              <a:gdLst/>
              <a:ahLst/>
              <a:cxnLst/>
              <a:rect l="l" t="t" r="r" b="b"/>
              <a:pathLst>
                <a:path w="2833" h="2833" extrusionOk="0">
                  <a:moveTo>
                    <a:pt x="1416" y="1"/>
                  </a:moveTo>
                  <a:cubicBezTo>
                    <a:pt x="638" y="1"/>
                    <a:pt x="1" y="638"/>
                    <a:pt x="1" y="1416"/>
                  </a:cubicBezTo>
                  <a:cubicBezTo>
                    <a:pt x="1" y="2195"/>
                    <a:pt x="638" y="2832"/>
                    <a:pt x="1416" y="2832"/>
                  </a:cubicBezTo>
                  <a:cubicBezTo>
                    <a:pt x="2195" y="2832"/>
                    <a:pt x="2832" y="2195"/>
                    <a:pt x="2832" y="1416"/>
                  </a:cubicBezTo>
                  <a:cubicBezTo>
                    <a:pt x="2832" y="638"/>
                    <a:pt x="2195" y="1"/>
                    <a:pt x="1416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07357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4"/>
          <p:cNvGrpSpPr/>
          <p:nvPr/>
        </p:nvGrpSpPr>
        <p:grpSpPr>
          <a:xfrm>
            <a:off x="-584199" y="-1382400"/>
            <a:ext cx="13004973" cy="9447064"/>
            <a:chOff x="-438149" y="-1036800"/>
            <a:chExt cx="9753730" cy="7085298"/>
          </a:xfrm>
        </p:grpSpPr>
        <p:sp>
          <p:nvSpPr>
            <p:cNvPr id="316" name="Google Shape;316;p4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4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4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0" name="Google Shape;340;p4"/>
          <p:cNvSpPr/>
          <p:nvPr/>
        </p:nvSpPr>
        <p:spPr>
          <a:xfrm>
            <a:off x="923378" y="377934"/>
            <a:ext cx="10345244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1" name="Google Shape;341;p4"/>
          <p:cNvGrpSpPr/>
          <p:nvPr/>
        </p:nvGrpSpPr>
        <p:grpSpPr>
          <a:xfrm>
            <a:off x="9929855" y="5884972"/>
            <a:ext cx="898116" cy="589304"/>
            <a:chOff x="3803666" y="3748079"/>
            <a:chExt cx="673587" cy="441978"/>
          </a:xfrm>
        </p:grpSpPr>
        <p:sp>
          <p:nvSpPr>
            <p:cNvPr id="342" name="Google Shape;342;p4"/>
            <p:cNvSpPr/>
            <p:nvPr/>
          </p:nvSpPr>
          <p:spPr>
            <a:xfrm>
              <a:off x="3803666" y="3748926"/>
              <a:ext cx="308677" cy="441130"/>
            </a:xfrm>
            <a:custGeom>
              <a:avLst/>
              <a:gdLst/>
              <a:ahLst/>
              <a:cxnLst/>
              <a:rect l="l" t="t" r="r" b="b"/>
              <a:pathLst>
                <a:path w="11657" h="16659" extrusionOk="0">
                  <a:moveTo>
                    <a:pt x="11656" y="0"/>
                  </a:moveTo>
                  <a:lnTo>
                    <a:pt x="11656" y="0"/>
                  </a:lnTo>
                  <a:cubicBezTo>
                    <a:pt x="5663" y="472"/>
                    <a:pt x="1393" y="5993"/>
                    <a:pt x="2478" y="11916"/>
                  </a:cubicBezTo>
                  <a:lnTo>
                    <a:pt x="0" y="12624"/>
                  </a:lnTo>
                  <a:lnTo>
                    <a:pt x="1157" y="16658"/>
                  </a:lnTo>
                  <a:lnTo>
                    <a:pt x="1864" y="16446"/>
                  </a:lnTo>
                  <a:lnTo>
                    <a:pt x="1275" y="14370"/>
                  </a:lnTo>
                  <a:lnTo>
                    <a:pt x="1393" y="14323"/>
                  </a:lnTo>
                  <a:lnTo>
                    <a:pt x="1982" y="16423"/>
                  </a:lnTo>
                  <a:lnTo>
                    <a:pt x="2737" y="16210"/>
                  </a:lnTo>
                  <a:lnTo>
                    <a:pt x="2148" y="14110"/>
                  </a:lnTo>
                  <a:lnTo>
                    <a:pt x="2289" y="14063"/>
                  </a:lnTo>
                  <a:lnTo>
                    <a:pt x="2879" y="16163"/>
                  </a:lnTo>
                  <a:lnTo>
                    <a:pt x="3610" y="15951"/>
                  </a:lnTo>
                  <a:lnTo>
                    <a:pt x="3021" y="13851"/>
                  </a:lnTo>
                  <a:lnTo>
                    <a:pt x="3162" y="13827"/>
                  </a:lnTo>
                  <a:lnTo>
                    <a:pt x="3752" y="15927"/>
                  </a:lnTo>
                  <a:lnTo>
                    <a:pt x="4484" y="15715"/>
                  </a:lnTo>
                  <a:lnTo>
                    <a:pt x="3894" y="13615"/>
                  </a:lnTo>
                  <a:lnTo>
                    <a:pt x="4012" y="13567"/>
                  </a:lnTo>
                  <a:lnTo>
                    <a:pt x="4602" y="15667"/>
                  </a:lnTo>
                  <a:lnTo>
                    <a:pt x="5357" y="15455"/>
                  </a:lnTo>
                  <a:lnTo>
                    <a:pt x="4767" y="13355"/>
                  </a:lnTo>
                  <a:lnTo>
                    <a:pt x="4885" y="13308"/>
                  </a:lnTo>
                  <a:lnTo>
                    <a:pt x="5475" y="15408"/>
                  </a:lnTo>
                  <a:lnTo>
                    <a:pt x="5781" y="15314"/>
                  </a:lnTo>
                  <a:cubicBezTo>
                    <a:pt x="4719" y="11727"/>
                    <a:pt x="4743" y="7716"/>
                    <a:pt x="6701" y="4554"/>
                  </a:cubicBezTo>
                  <a:cubicBezTo>
                    <a:pt x="7881" y="2619"/>
                    <a:pt x="9674" y="1204"/>
                    <a:pt x="11656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3928031" y="3748079"/>
              <a:ext cx="549222" cy="406362"/>
            </a:xfrm>
            <a:custGeom>
              <a:avLst/>
              <a:gdLst/>
              <a:ahLst/>
              <a:cxnLst/>
              <a:rect l="l" t="t" r="r" b="b"/>
              <a:pathLst>
                <a:path w="20741" h="15346" extrusionOk="0">
                  <a:moveTo>
                    <a:pt x="7685" y="4119"/>
                  </a:moveTo>
                  <a:cubicBezTo>
                    <a:pt x="9947" y="4119"/>
                    <a:pt x="12088" y="5406"/>
                    <a:pt x="13096" y="7535"/>
                  </a:cubicBezTo>
                  <a:lnTo>
                    <a:pt x="1747" y="10792"/>
                  </a:lnTo>
                  <a:cubicBezTo>
                    <a:pt x="1393" y="7889"/>
                    <a:pt x="3233" y="5152"/>
                    <a:pt x="6041" y="4350"/>
                  </a:cubicBezTo>
                  <a:cubicBezTo>
                    <a:pt x="6586" y="4194"/>
                    <a:pt x="7139" y="4119"/>
                    <a:pt x="7685" y="4119"/>
                  </a:cubicBezTo>
                  <a:close/>
                  <a:moveTo>
                    <a:pt x="7716" y="0"/>
                  </a:moveTo>
                  <a:cubicBezTo>
                    <a:pt x="7450" y="0"/>
                    <a:pt x="7183" y="11"/>
                    <a:pt x="6914" y="32"/>
                  </a:cubicBezTo>
                  <a:cubicBezTo>
                    <a:pt x="4955" y="1212"/>
                    <a:pt x="3162" y="2651"/>
                    <a:pt x="1959" y="4586"/>
                  </a:cubicBezTo>
                  <a:cubicBezTo>
                    <a:pt x="24" y="7748"/>
                    <a:pt x="0" y="11759"/>
                    <a:pt x="1086" y="15346"/>
                  </a:cubicBezTo>
                  <a:lnTo>
                    <a:pt x="1511" y="15228"/>
                  </a:lnTo>
                  <a:lnTo>
                    <a:pt x="921" y="13128"/>
                  </a:lnTo>
                  <a:lnTo>
                    <a:pt x="1062" y="13080"/>
                  </a:lnTo>
                  <a:lnTo>
                    <a:pt x="1652" y="15180"/>
                  </a:lnTo>
                  <a:lnTo>
                    <a:pt x="2384" y="14968"/>
                  </a:lnTo>
                  <a:lnTo>
                    <a:pt x="1794" y="12868"/>
                  </a:lnTo>
                  <a:lnTo>
                    <a:pt x="1935" y="12844"/>
                  </a:lnTo>
                  <a:lnTo>
                    <a:pt x="2525" y="14921"/>
                  </a:lnTo>
                  <a:lnTo>
                    <a:pt x="3257" y="14708"/>
                  </a:lnTo>
                  <a:lnTo>
                    <a:pt x="2667" y="12632"/>
                  </a:lnTo>
                  <a:lnTo>
                    <a:pt x="2808" y="12585"/>
                  </a:lnTo>
                  <a:lnTo>
                    <a:pt x="3398" y="14685"/>
                  </a:lnTo>
                  <a:lnTo>
                    <a:pt x="4130" y="14473"/>
                  </a:lnTo>
                  <a:lnTo>
                    <a:pt x="3540" y="12373"/>
                  </a:lnTo>
                  <a:lnTo>
                    <a:pt x="3681" y="12325"/>
                  </a:lnTo>
                  <a:lnTo>
                    <a:pt x="4271" y="14425"/>
                  </a:lnTo>
                  <a:lnTo>
                    <a:pt x="5026" y="14213"/>
                  </a:lnTo>
                  <a:lnTo>
                    <a:pt x="4436" y="12113"/>
                  </a:lnTo>
                  <a:lnTo>
                    <a:pt x="4554" y="12089"/>
                  </a:lnTo>
                  <a:lnTo>
                    <a:pt x="5144" y="14189"/>
                  </a:lnTo>
                  <a:lnTo>
                    <a:pt x="5899" y="13977"/>
                  </a:lnTo>
                  <a:lnTo>
                    <a:pt x="5309" y="11877"/>
                  </a:lnTo>
                  <a:lnTo>
                    <a:pt x="5427" y="11830"/>
                  </a:lnTo>
                  <a:lnTo>
                    <a:pt x="6017" y="13930"/>
                  </a:lnTo>
                  <a:lnTo>
                    <a:pt x="6772" y="13717"/>
                  </a:lnTo>
                  <a:lnTo>
                    <a:pt x="6182" y="11617"/>
                  </a:lnTo>
                  <a:lnTo>
                    <a:pt x="6324" y="11594"/>
                  </a:lnTo>
                  <a:lnTo>
                    <a:pt x="6914" y="13670"/>
                  </a:lnTo>
                  <a:lnTo>
                    <a:pt x="7645" y="13458"/>
                  </a:lnTo>
                  <a:lnTo>
                    <a:pt x="7055" y="11382"/>
                  </a:lnTo>
                  <a:lnTo>
                    <a:pt x="7197" y="11334"/>
                  </a:lnTo>
                  <a:lnTo>
                    <a:pt x="7787" y="13434"/>
                  </a:lnTo>
                  <a:lnTo>
                    <a:pt x="8518" y="13222"/>
                  </a:lnTo>
                  <a:lnTo>
                    <a:pt x="7928" y="11122"/>
                  </a:lnTo>
                  <a:lnTo>
                    <a:pt x="8070" y="11075"/>
                  </a:lnTo>
                  <a:lnTo>
                    <a:pt x="8660" y="13175"/>
                  </a:lnTo>
                  <a:lnTo>
                    <a:pt x="9391" y="12962"/>
                  </a:lnTo>
                  <a:lnTo>
                    <a:pt x="8802" y="10862"/>
                  </a:lnTo>
                  <a:lnTo>
                    <a:pt x="8943" y="10839"/>
                  </a:lnTo>
                  <a:lnTo>
                    <a:pt x="9533" y="12915"/>
                  </a:lnTo>
                  <a:lnTo>
                    <a:pt x="10264" y="12703"/>
                  </a:lnTo>
                  <a:lnTo>
                    <a:pt x="9675" y="10626"/>
                  </a:lnTo>
                  <a:lnTo>
                    <a:pt x="9816" y="10579"/>
                  </a:lnTo>
                  <a:lnTo>
                    <a:pt x="10406" y="12679"/>
                  </a:lnTo>
                  <a:lnTo>
                    <a:pt x="11137" y="12467"/>
                  </a:lnTo>
                  <a:lnTo>
                    <a:pt x="10548" y="10367"/>
                  </a:lnTo>
                  <a:lnTo>
                    <a:pt x="10689" y="10320"/>
                  </a:lnTo>
                  <a:lnTo>
                    <a:pt x="11279" y="12420"/>
                  </a:lnTo>
                  <a:lnTo>
                    <a:pt x="12034" y="12207"/>
                  </a:lnTo>
                  <a:lnTo>
                    <a:pt x="11444" y="10107"/>
                  </a:lnTo>
                  <a:lnTo>
                    <a:pt x="11562" y="10084"/>
                  </a:lnTo>
                  <a:lnTo>
                    <a:pt x="12152" y="12184"/>
                  </a:lnTo>
                  <a:lnTo>
                    <a:pt x="12907" y="11971"/>
                  </a:lnTo>
                  <a:lnTo>
                    <a:pt x="12317" y="9871"/>
                  </a:lnTo>
                  <a:lnTo>
                    <a:pt x="12435" y="9824"/>
                  </a:lnTo>
                  <a:lnTo>
                    <a:pt x="13025" y="11924"/>
                  </a:lnTo>
                  <a:lnTo>
                    <a:pt x="13780" y="11712"/>
                  </a:lnTo>
                  <a:lnTo>
                    <a:pt x="13190" y="9612"/>
                  </a:lnTo>
                  <a:lnTo>
                    <a:pt x="13332" y="9588"/>
                  </a:lnTo>
                  <a:lnTo>
                    <a:pt x="13922" y="11665"/>
                  </a:lnTo>
                  <a:lnTo>
                    <a:pt x="14653" y="11452"/>
                  </a:lnTo>
                  <a:lnTo>
                    <a:pt x="14063" y="9376"/>
                  </a:lnTo>
                  <a:lnTo>
                    <a:pt x="14205" y="9329"/>
                  </a:lnTo>
                  <a:lnTo>
                    <a:pt x="14795" y="11429"/>
                  </a:lnTo>
                  <a:lnTo>
                    <a:pt x="15526" y="11216"/>
                  </a:lnTo>
                  <a:lnTo>
                    <a:pt x="14936" y="9116"/>
                  </a:lnTo>
                  <a:lnTo>
                    <a:pt x="15078" y="9069"/>
                  </a:lnTo>
                  <a:lnTo>
                    <a:pt x="15668" y="11169"/>
                  </a:lnTo>
                  <a:lnTo>
                    <a:pt x="16399" y="10957"/>
                  </a:lnTo>
                  <a:lnTo>
                    <a:pt x="15809" y="8857"/>
                  </a:lnTo>
                  <a:lnTo>
                    <a:pt x="15951" y="8833"/>
                  </a:lnTo>
                  <a:lnTo>
                    <a:pt x="16541" y="10910"/>
                  </a:lnTo>
                  <a:lnTo>
                    <a:pt x="17272" y="10697"/>
                  </a:lnTo>
                  <a:lnTo>
                    <a:pt x="16682" y="8621"/>
                  </a:lnTo>
                  <a:lnTo>
                    <a:pt x="16824" y="8574"/>
                  </a:lnTo>
                  <a:lnTo>
                    <a:pt x="17414" y="10674"/>
                  </a:lnTo>
                  <a:lnTo>
                    <a:pt x="18145" y="10461"/>
                  </a:lnTo>
                  <a:lnTo>
                    <a:pt x="17555" y="8361"/>
                  </a:lnTo>
                  <a:lnTo>
                    <a:pt x="17697" y="8314"/>
                  </a:lnTo>
                  <a:lnTo>
                    <a:pt x="18287" y="10414"/>
                  </a:lnTo>
                  <a:lnTo>
                    <a:pt x="19042" y="10202"/>
                  </a:lnTo>
                  <a:lnTo>
                    <a:pt x="18452" y="8102"/>
                  </a:lnTo>
                  <a:lnTo>
                    <a:pt x="18570" y="8078"/>
                  </a:lnTo>
                  <a:lnTo>
                    <a:pt x="19160" y="10178"/>
                  </a:lnTo>
                  <a:lnTo>
                    <a:pt x="19915" y="9966"/>
                  </a:lnTo>
                  <a:lnTo>
                    <a:pt x="19325" y="7866"/>
                  </a:lnTo>
                  <a:lnTo>
                    <a:pt x="19443" y="7819"/>
                  </a:lnTo>
                  <a:lnTo>
                    <a:pt x="20033" y="9919"/>
                  </a:lnTo>
                  <a:lnTo>
                    <a:pt x="20741" y="9706"/>
                  </a:lnTo>
                  <a:lnTo>
                    <a:pt x="19561" y="5671"/>
                  </a:lnTo>
                  <a:lnTo>
                    <a:pt x="17083" y="6379"/>
                  </a:lnTo>
                  <a:cubicBezTo>
                    <a:pt x="15555" y="2524"/>
                    <a:pt x="11820" y="0"/>
                    <a:pt x="7716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3836766" y="4128178"/>
              <a:ext cx="20045" cy="56270"/>
            </a:xfrm>
            <a:custGeom>
              <a:avLst/>
              <a:gdLst/>
              <a:ahLst/>
              <a:cxnLst/>
              <a:rect l="l" t="t" r="r" b="b"/>
              <a:pathLst>
                <a:path w="757" h="2125" extrusionOk="0">
                  <a:moveTo>
                    <a:pt x="143" y="1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3860519" y="4121293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19" y="1"/>
                  </a:moveTo>
                  <a:lnTo>
                    <a:pt x="1" y="48"/>
                  </a:lnTo>
                  <a:lnTo>
                    <a:pt x="590" y="2125"/>
                  </a:lnTo>
                  <a:lnTo>
                    <a:pt x="732" y="2101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3883636" y="4114435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19" y="0"/>
                  </a:moveTo>
                  <a:lnTo>
                    <a:pt x="1" y="48"/>
                  </a:lnTo>
                  <a:lnTo>
                    <a:pt x="590" y="2148"/>
                  </a:lnTo>
                  <a:lnTo>
                    <a:pt x="732" y="210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3906754" y="4108185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19" y="0"/>
                  </a:moveTo>
                  <a:lnTo>
                    <a:pt x="1" y="24"/>
                  </a:lnTo>
                  <a:lnTo>
                    <a:pt x="591" y="2124"/>
                  </a:lnTo>
                  <a:lnTo>
                    <a:pt x="732" y="207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3929871" y="4101300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591" y="2125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3952988" y="4094442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8"/>
                  </a:lnTo>
                  <a:lnTo>
                    <a:pt x="591" y="2148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3976106" y="4088193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591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3999223" y="4081308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4022340" y="4074449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8"/>
                  </a:lnTo>
                  <a:lnTo>
                    <a:pt x="614" y="2148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4045458" y="4068200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4068575" y="4061315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4091692" y="4054457"/>
              <a:ext cx="20019" cy="56879"/>
            </a:xfrm>
            <a:custGeom>
              <a:avLst/>
              <a:gdLst/>
              <a:ahLst/>
              <a:cxnLst/>
              <a:rect l="l" t="t" r="r" b="b"/>
              <a:pathLst>
                <a:path w="756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56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4114810" y="4048207"/>
              <a:ext cx="20019" cy="56244"/>
            </a:xfrm>
            <a:custGeom>
              <a:avLst/>
              <a:gdLst/>
              <a:ahLst/>
              <a:cxnLst/>
              <a:rect l="l" t="t" r="r" b="b"/>
              <a:pathLst>
                <a:path w="756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4138563" y="4041322"/>
              <a:ext cx="19383" cy="56270"/>
            </a:xfrm>
            <a:custGeom>
              <a:avLst/>
              <a:gdLst/>
              <a:ahLst/>
              <a:cxnLst/>
              <a:rect l="l" t="t" r="r" b="b"/>
              <a:pathLst>
                <a:path w="732" h="2125" extrusionOk="0">
                  <a:moveTo>
                    <a:pt x="118" y="1"/>
                  </a:moveTo>
                  <a:lnTo>
                    <a:pt x="0" y="48"/>
                  </a:lnTo>
                  <a:lnTo>
                    <a:pt x="590" y="2124"/>
                  </a:lnTo>
                  <a:lnTo>
                    <a:pt x="732" y="2101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4161680" y="4034464"/>
              <a:ext cx="19383" cy="56879"/>
            </a:xfrm>
            <a:custGeom>
              <a:avLst/>
              <a:gdLst/>
              <a:ahLst/>
              <a:cxnLst/>
              <a:rect l="l" t="t" r="r" b="b"/>
              <a:pathLst>
                <a:path w="732" h="2148" extrusionOk="0">
                  <a:moveTo>
                    <a:pt x="118" y="0"/>
                  </a:moveTo>
                  <a:lnTo>
                    <a:pt x="1" y="47"/>
                  </a:lnTo>
                  <a:lnTo>
                    <a:pt x="590" y="2147"/>
                  </a:lnTo>
                  <a:lnTo>
                    <a:pt x="732" y="210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4184797" y="4028214"/>
              <a:ext cx="19383" cy="56244"/>
            </a:xfrm>
            <a:custGeom>
              <a:avLst/>
              <a:gdLst/>
              <a:ahLst/>
              <a:cxnLst/>
              <a:rect l="l" t="t" r="r" b="b"/>
              <a:pathLst>
                <a:path w="732" h="2124" extrusionOk="0">
                  <a:moveTo>
                    <a:pt x="119" y="0"/>
                  </a:moveTo>
                  <a:lnTo>
                    <a:pt x="1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4207915" y="4021330"/>
              <a:ext cx="19383" cy="56270"/>
            </a:xfrm>
            <a:custGeom>
              <a:avLst/>
              <a:gdLst/>
              <a:ahLst/>
              <a:cxnLst/>
              <a:rect l="l" t="t" r="r" b="b"/>
              <a:pathLst>
                <a:path w="732" h="2125" extrusionOk="0">
                  <a:moveTo>
                    <a:pt x="119" y="1"/>
                  </a:moveTo>
                  <a:lnTo>
                    <a:pt x="1" y="48"/>
                  </a:lnTo>
                  <a:lnTo>
                    <a:pt x="590" y="2124"/>
                  </a:lnTo>
                  <a:lnTo>
                    <a:pt x="732" y="2101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4231032" y="4014471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4254149" y="4008222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4277267" y="4001337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4300384" y="3994478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4323501" y="3988229"/>
              <a:ext cx="20019" cy="56244"/>
            </a:xfrm>
            <a:custGeom>
              <a:avLst/>
              <a:gdLst/>
              <a:ahLst/>
              <a:cxnLst/>
              <a:rect l="l" t="t" r="r" b="b"/>
              <a:pathLst>
                <a:path w="756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4346619" y="3981344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4369736" y="3974486"/>
              <a:ext cx="20019" cy="56879"/>
            </a:xfrm>
            <a:custGeom>
              <a:avLst/>
              <a:gdLst/>
              <a:ahLst/>
              <a:cxnLst/>
              <a:rect l="l" t="t" r="r" b="b"/>
              <a:pathLst>
                <a:path w="756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56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4393489" y="3968236"/>
              <a:ext cx="19383" cy="56244"/>
            </a:xfrm>
            <a:custGeom>
              <a:avLst/>
              <a:gdLst/>
              <a:ahLst/>
              <a:cxnLst/>
              <a:rect l="l" t="t" r="r" b="b"/>
              <a:pathLst>
                <a:path w="732" h="2124" extrusionOk="0">
                  <a:moveTo>
                    <a:pt x="118" y="0"/>
                  </a:moveTo>
                  <a:lnTo>
                    <a:pt x="0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4415970" y="3961352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4"/>
            <p:cNvSpPr/>
            <p:nvPr/>
          </p:nvSpPr>
          <p:spPr>
            <a:xfrm>
              <a:off x="4439723" y="3954493"/>
              <a:ext cx="19383" cy="56879"/>
            </a:xfrm>
            <a:custGeom>
              <a:avLst/>
              <a:gdLst/>
              <a:ahLst/>
              <a:cxnLst/>
              <a:rect l="l" t="t" r="r" b="b"/>
              <a:pathLst>
                <a:path w="732" h="2148" extrusionOk="0">
                  <a:moveTo>
                    <a:pt x="118" y="0"/>
                  </a:moveTo>
                  <a:lnTo>
                    <a:pt x="0" y="47"/>
                  </a:lnTo>
                  <a:lnTo>
                    <a:pt x="590" y="2147"/>
                  </a:lnTo>
                  <a:lnTo>
                    <a:pt x="732" y="210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1" name="Google Shape;371;p4"/>
          <p:cNvSpPr/>
          <p:nvPr/>
        </p:nvSpPr>
        <p:spPr>
          <a:xfrm>
            <a:off x="9473539" y="3767160"/>
            <a:ext cx="20867" cy="20125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2" name="Google Shape;372;p4"/>
          <p:cNvGrpSpPr/>
          <p:nvPr/>
        </p:nvGrpSpPr>
        <p:grpSpPr>
          <a:xfrm>
            <a:off x="2125857" y="431028"/>
            <a:ext cx="464116" cy="649533"/>
            <a:chOff x="2157913" y="1144688"/>
            <a:chExt cx="267451" cy="374299"/>
          </a:xfrm>
        </p:grpSpPr>
        <p:sp>
          <p:nvSpPr>
            <p:cNvPr id="373" name="Google Shape;373;p4"/>
            <p:cNvSpPr/>
            <p:nvPr/>
          </p:nvSpPr>
          <p:spPr>
            <a:xfrm>
              <a:off x="2157913" y="1468358"/>
              <a:ext cx="50630" cy="50630"/>
            </a:xfrm>
            <a:custGeom>
              <a:avLst/>
              <a:gdLst/>
              <a:ahLst/>
              <a:cxnLst/>
              <a:rect l="l" t="t" r="r" b="b"/>
              <a:pathLst>
                <a:path w="1912" h="1912" extrusionOk="0">
                  <a:moveTo>
                    <a:pt x="968" y="0"/>
                  </a:moveTo>
                  <a:cubicBezTo>
                    <a:pt x="425" y="0"/>
                    <a:pt x="1" y="425"/>
                    <a:pt x="1" y="968"/>
                  </a:cubicBezTo>
                  <a:cubicBezTo>
                    <a:pt x="1" y="1487"/>
                    <a:pt x="425" y="1911"/>
                    <a:pt x="968" y="1911"/>
                  </a:cubicBezTo>
                  <a:cubicBezTo>
                    <a:pt x="1487" y="1911"/>
                    <a:pt x="1912" y="1487"/>
                    <a:pt x="1912" y="968"/>
                  </a:cubicBezTo>
                  <a:cubicBezTo>
                    <a:pt x="1912" y="425"/>
                    <a:pt x="1487" y="0"/>
                    <a:pt x="968" y="0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2392211" y="1144688"/>
              <a:ext cx="33153" cy="33788"/>
            </a:xfrm>
            <a:custGeom>
              <a:avLst/>
              <a:gdLst/>
              <a:ahLst/>
              <a:cxnLst/>
              <a:rect l="l" t="t" r="r" b="b"/>
              <a:pathLst>
                <a:path w="1252" h="1276" extrusionOk="0">
                  <a:moveTo>
                    <a:pt x="638" y="1"/>
                  </a:moveTo>
                  <a:cubicBezTo>
                    <a:pt x="284" y="1"/>
                    <a:pt x="1" y="284"/>
                    <a:pt x="1" y="638"/>
                  </a:cubicBezTo>
                  <a:cubicBezTo>
                    <a:pt x="1" y="992"/>
                    <a:pt x="284" y="1275"/>
                    <a:pt x="638" y="1275"/>
                  </a:cubicBezTo>
                  <a:cubicBezTo>
                    <a:pt x="992" y="1275"/>
                    <a:pt x="1251" y="992"/>
                    <a:pt x="1251" y="638"/>
                  </a:cubicBezTo>
                  <a:cubicBezTo>
                    <a:pt x="1251" y="284"/>
                    <a:pt x="992" y="1"/>
                    <a:pt x="638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4"/>
          <p:cNvSpPr/>
          <p:nvPr/>
        </p:nvSpPr>
        <p:spPr>
          <a:xfrm>
            <a:off x="9500598" y="1108716"/>
            <a:ext cx="146537" cy="147813"/>
          </a:xfrm>
          <a:custGeom>
            <a:avLst/>
            <a:gdLst/>
            <a:ahLst/>
            <a:cxnLst/>
            <a:rect l="l" t="t" r="r" b="b"/>
            <a:pathLst>
              <a:path w="2738" h="2762" extrusionOk="0">
                <a:moveTo>
                  <a:pt x="1369" y="0"/>
                </a:moveTo>
                <a:cubicBezTo>
                  <a:pt x="614" y="0"/>
                  <a:pt x="0" y="614"/>
                  <a:pt x="0" y="1369"/>
                </a:cubicBezTo>
                <a:cubicBezTo>
                  <a:pt x="0" y="2124"/>
                  <a:pt x="614" y="2761"/>
                  <a:pt x="1369" y="2761"/>
                </a:cubicBezTo>
                <a:cubicBezTo>
                  <a:pt x="2124" y="2761"/>
                  <a:pt x="2737" y="2124"/>
                  <a:pt x="2737" y="1369"/>
                </a:cubicBezTo>
                <a:cubicBezTo>
                  <a:pt x="2737" y="614"/>
                  <a:pt x="2124" y="0"/>
                  <a:pt x="1369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4"/>
          <p:cNvGrpSpPr/>
          <p:nvPr/>
        </p:nvGrpSpPr>
        <p:grpSpPr>
          <a:xfrm rot="549653">
            <a:off x="11316579" y="732480"/>
            <a:ext cx="401096" cy="399824"/>
            <a:chOff x="3312562" y="901016"/>
            <a:chExt cx="300835" cy="299881"/>
          </a:xfrm>
        </p:grpSpPr>
        <p:sp>
          <p:nvSpPr>
            <p:cNvPr id="377" name="Google Shape;377;p4"/>
            <p:cNvSpPr/>
            <p:nvPr/>
          </p:nvSpPr>
          <p:spPr>
            <a:xfrm>
              <a:off x="3312562" y="901016"/>
              <a:ext cx="271817" cy="289320"/>
            </a:xfrm>
            <a:custGeom>
              <a:avLst/>
              <a:gdLst/>
              <a:ahLst/>
              <a:cxnLst/>
              <a:rect l="l" t="t" r="r" b="b"/>
              <a:pathLst>
                <a:path w="10265" h="10926" extrusionOk="0">
                  <a:moveTo>
                    <a:pt x="6725" y="1"/>
                  </a:moveTo>
                  <a:cubicBezTo>
                    <a:pt x="6631" y="24"/>
                    <a:pt x="6536" y="95"/>
                    <a:pt x="6466" y="166"/>
                  </a:cubicBezTo>
                  <a:cubicBezTo>
                    <a:pt x="5970" y="685"/>
                    <a:pt x="5498" y="1228"/>
                    <a:pt x="5074" y="1794"/>
                  </a:cubicBezTo>
                  <a:cubicBezTo>
                    <a:pt x="3776" y="3446"/>
                    <a:pt x="2242" y="4885"/>
                    <a:pt x="520" y="6088"/>
                  </a:cubicBezTo>
                  <a:cubicBezTo>
                    <a:pt x="307" y="6206"/>
                    <a:pt x="119" y="6395"/>
                    <a:pt x="24" y="6607"/>
                  </a:cubicBezTo>
                  <a:cubicBezTo>
                    <a:pt x="1" y="6749"/>
                    <a:pt x="1" y="6891"/>
                    <a:pt x="24" y="7009"/>
                  </a:cubicBezTo>
                  <a:cubicBezTo>
                    <a:pt x="95" y="7433"/>
                    <a:pt x="260" y="7834"/>
                    <a:pt x="520" y="8188"/>
                  </a:cubicBezTo>
                  <a:cubicBezTo>
                    <a:pt x="1251" y="9203"/>
                    <a:pt x="2148" y="10100"/>
                    <a:pt x="3186" y="10807"/>
                  </a:cubicBezTo>
                  <a:lnTo>
                    <a:pt x="3351" y="10925"/>
                  </a:lnTo>
                  <a:cubicBezTo>
                    <a:pt x="5357" y="8306"/>
                    <a:pt x="7693" y="5947"/>
                    <a:pt x="10264" y="3918"/>
                  </a:cubicBezTo>
                  <a:cubicBezTo>
                    <a:pt x="10029" y="3752"/>
                    <a:pt x="9793" y="3564"/>
                    <a:pt x="9580" y="3375"/>
                  </a:cubicBezTo>
                  <a:cubicBezTo>
                    <a:pt x="8778" y="2667"/>
                    <a:pt x="8070" y="1865"/>
                    <a:pt x="7433" y="1015"/>
                  </a:cubicBezTo>
                  <a:cubicBezTo>
                    <a:pt x="7174" y="685"/>
                    <a:pt x="6938" y="355"/>
                    <a:pt x="67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3399297" y="1003754"/>
              <a:ext cx="213085" cy="197144"/>
            </a:xfrm>
            <a:custGeom>
              <a:avLst/>
              <a:gdLst/>
              <a:ahLst/>
              <a:cxnLst/>
              <a:rect l="l" t="t" r="r" b="b"/>
              <a:pathLst>
                <a:path w="8047" h="7445" extrusionOk="0">
                  <a:moveTo>
                    <a:pt x="6937" y="1"/>
                  </a:moveTo>
                  <a:cubicBezTo>
                    <a:pt x="4342" y="2030"/>
                    <a:pt x="2030" y="4389"/>
                    <a:pt x="0" y="7008"/>
                  </a:cubicBezTo>
                  <a:cubicBezTo>
                    <a:pt x="307" y="7197"/>
                    <a:pt x="614" y="7339"/>
                    <a:pt x="968" y="7409"/>
                  </a:cubicBezTo>
                  <a:cubicBezTo>
                    <a:pt x="1039" y="7433"/>
                    <a:pt x="1109" y="7445"/>
                    <a:pt x="1177" y="7445"/>
                  </a:cubicBezTo>
                  <a:cubicBezTo>
                    <a:pt x="1245" y="7445"/>
                    <a:pt x="1310" y="7433"/>
                    <a:pt x="1369" y="7409"/>
                  </a:cubicBezTo>
                  <a:cubicBezTo>
                    <a:pt x="1605" y="7315"/>
                    <a:pt x="1794" y="7150"/>
                    <a:pt x="1912" y="6914"/>
                  </a:cubicBezTo>
                  <a:cubicBezTo>
                    <a:pt x="3115" y="5192"/>
                    <a:pt x="4554" y="3658"/>
                    <a:pt x="6206" y="2360"/>
                  </a:cubicBezTo>
                  <a:cubicBezTo>
                    <a:pt x="6796" y="1959"/>
                    <a:pt x="7339" y="1487"/>
                    <a:pt x="7858" y="992"/>
                  </a:cubicBezTo>
                  <a:cubicBezTo>
                    <a:pt x="7952" y="897"/>
                    <a:pt x="7999" y="803"/>
                    <a:pt x="8046" y="685"/>
                  </a:cubicBezTo>
                  <a:cubicBezTo>
                    <a:pt x="8046" y="685"/>
                    <a:pt x="8046" y="661"/>
                    <a:pt x="8046" y="638"/>
                  </a:cubicBezTo>
                  <a:cubicBezTo>
                    <a:pt x="7669" y="472"/>
                    <a:pt x="7291" y="236"/>
                    <a:pt x="69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4"/>
            <p:cNvSpPr/>
            <p:nvPr/>
          </p:nvSpPr>
          <p:spPr>
            <a:xfrm>
              <a:off x="3489656" y="901534"/>
              <a:ext cx="123741" cy="121464"/>
            </a:xfrm>
            <a:custGeom>
              <a:avLst/>
              <a:gdLst/>
              <a:ahLst/>
              <a:cxnLst/>
              <a:rect l="l" t="t" r="r" b="b"/>
              <a:pathLst>
                <a:path w="4673" h="4587" extrusionOk="0">
                  <a:moveTo>
                    <a:pt x="153" y="0"/>
                  </a:moveTo>
                  <a:cubicBezTo>
                    <a:pt x="118" y="0"/>
                    <a:pt x="83" y="3"/>
                    <a:pt x="47" y="9"/>
                  </a:cubicBezTo>
                  <a:lnTo>
                    <a:pt x="0" y="33"/>
                  </a:lnTo>
                  <a:cubicBezTo>
                    <a:pt x="213" y="387"/>
                    <a:pt x="449" y="717"/>
                    <a:pt x="708" y="1047"/>
                  </a:cubicBezTo>
                  <a:cubicBezTo>
                    <a:pt x="1345" y="1920"/>
                    <a:pt x="2077" y="2699"/>
                    <a:pt x="2855" y="3407"/>
                  </a:cubicBezTo>
                  <a:cubicBezTo>
                    <a:pt x="3398" y="3879"/>
                    <a:pt x="4011" y="4280"/>
                    <a:pt x="4648" y="4587"/>
                  </a:cubicBezTo>
                  <a:cubicBezTo>
                    <a:pt x="4672" y="4492"/>
                    <a:pt x="4648" y="4374"/>
                    <a:pt x="4601" y="4303"/>
                  </a:cubicBezTo>
                  <a:cubicBezTo>
                    <a:pt x="4413" y="3737"/>
                    <a:pt x="4129" y="3242"/>
                    <a:pt x="3752" y="2793"/>
                  </a:cubicBezTo>
                  <a:cubicBezTo>
                    <a:pt x="3091" y="1968"/>
                    <a:pt x="2313" y="1236"/>
                    <a:pt x="1487" y="599"/>
                  </a:cubicBezTo>
                  <a:cubicBezTo>
                    <a:pt x="1156" y="387"/>
                    <a:pt x="802" y="221"/>
                    <a:pt x="449" y="80"/>
                  </a:cubicBezTo>
                  <a:cubicBezTo>
                    <a:pt x="360" y="27"/>
                    <a:pt x="258" y="0"/>
                    <a:pt x="153" y="0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3341293" y="943808"/>
              <a:ext cx="186843" cy="186552"/>
            </a:xfrm>
            <a:custGeom>
              <a:avLst/>
              <a:gdLst/>
              <a:ahLst/>
              <a:cxnLst/>
              <a:rect l="l" t="t" r="r" b="b"/>
              <a:pathLst>
                <a:path w="7056" h="7045" extrusionOk="0">
                  <a:moveTo>
                    <a:pt x="5605" y="1"/>
                  </a:moveTo>
                  <a:cubicBezTo>
                    <a:pt x="5575" y="1"/>
                    <a:pt x="5546" y="13"/>
                    <a:pt x="5522" y="36"/>
                  </a:cubicBezTo>
                  <a:lnTo>
                    <a:pt x="48" y="5487"/>
                  </a:lnTo>
                  <a:cubicBezTo>
                    <a:pt x="1" y="5534"/>
                    <a:pt x="1" y="5605"/>
                    <a:pt x="48" y="5676"/>
                  </a:cubicBezTo>
                  <a:lnTo>
                    <a:pt x="378" y="6006"/>
                  </a:lnTo>
                  <a:cubicBezTo>
                    <a:pt x="465" y="5925"/>
                    <a:pt x="559" y="5891"/>
                    <a:pt x="650" y="5891"/>
                  </a:cubicBezTo>
                  <a:cubicBezTo>
                    <a:pt x="957" y="5891"/>
                    <a:pt x="1218" y="6281"/>
                    <a:pt x="945" y="6572"/>
                  </a:cubicBezTo>
                  <a:lnTo>
                    <a:pt x="1417" y="7044"/>
                  </a:lnTo>
                  <a:lnTo>
                    <a:pt x="7056" y="1429"/>
                  </a:lnTo>
                  <a:lnTo>
                    <a:pt x="6584" y="933"/>
                  </a:lnTo>
                  <a:cubicBezTo>
                    <a:pt x="6500" y="1007"/>
                    <a:pt x="6408" y="1038"/>
                    <a:pt x="6321" y="1038"/>
                  </a:cubicBezTo>
                  <a:cubicBezTo>
                    <a:pt x="6017" y="1038"/>
                    <a:pt x="5761" y="660"/>
                    <a:pt x="6018" y="367"/>
                  </a:cubicBezTo>
                  <a:lnTo>
                    <a:pt x="5687" y="36"/>
                  </a:lnTo>
                  <a:cubicBezTo>
                    <a:pt x="5664" y="13"/>
                    <a:pt x="5634" y="1"/>
                    <a:pt x="56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3378789" y="980987"/>
              <a:ext cx="171220" cy="170293"/>
            </a:xfrm>
            <a:custGeom>
              <a:avLst/>
              <a:gdLst/>
              <a:ahLst/>
              <a:cxnLst/>
              <a:rect l="l" t="t" r="r" b="b"/>
              <a:pathLst>
                <a:path w="6466" h="6431" extrusionOk="0">
                  <a:moveTo>
                    <a:pt x="5640" y="1"/>
                  </a:moveTo>
                  <a:lnTo>
                    <a:pt x="1" y="5640"/>
                  </a:lnTo>
                  <a:lnTo>
                    <a:pt x="779" y="6395"/>
                  </a:lnTo>
                  <a:cubicBezTo>
                    <a:pt x="803" y="6419"/>
                    <a:pt x="832" y="6431"/>
                    <a:pt x="865" y="6431"/>
                  </a:cubicBezTo>
                  <a:cubicBezTo>
                    <a:pt x="897" y="6431"/>
                    <a:pt x="933" y="6419"/>
                    <a:pt x="968" y="6395"/>
                  </a:cubicBezTo>
                  <a:lnTo>
                    <a:pt x="6419" y="968"/>
                  </a:lnTo>
                  <a:cubicBezTo>
                    <a:pt x="6466" y="898"/>
                    <a:pt x="6466" y="827"/>
                    <a:pt x="6419" y="780"/>
                  </a:cubicBezTo>
                  <a:lnTo>
                    <a:pt x="5640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3416285" y="1014802"/>
              <a:ext cx="45016" cy="41044"/>
            </a:xfrm>
            <a:custGeom>
              <a:avLst/>
              <a:gdLst/>
              <a:ahLst/>
              <a:cxnLst/>
              <a:rect l="l" t="t" r="r" b="b"/>
              <a:pathLst>
                <a:path w="1700" h="1550" extrusionOk="0">
                  <a:moveTo>
                    <a:pt x="838" y="1"/>
                  </a:moveTo>
                  <a:cubicBezTo>
                    <a:pt x="647" y="1"/>
                    <a:pt x="457" y="72"/>
                    <a:pt x="307" y="210"/>
                  </a:cubicBezTo>
                  <a:cubicBezTo>
                    <a:pt x="0" y="517"/>
                    <a:pt x="0" y="1013"/>
                    <a:pt x="307" y="1319"/>
                  </a:cubicBezTo>
                  <a:cubicBezTo>
                    <a:pt x="449" y="1473"/>
                    <a:pt x="643" y="1549"/>
                    <a:pt x="841" y="1549"/>
                  </a:cubicBezTo>
                  <a:cubicBezTo>
                    <a:pt x="1039" y="1549"/>
                    <a:pt x="1239" y="1473"/>
                    <a:pt x="1392" y="1319"/>
                  </a:cubicBezTo>
                  <a:cubicBezTo>
                    <a:pt x="1699" y="1013"/>
                    <a:pt x="1699" y="517"/>
                    <a:pt x="1392" y="234"/>
                  </a:cubicBezTo>
                  <a:cubicBezTo>
                    <a:pt x="1236" y="78"/>
                    <a:pt x="1037" y="1"/>
                    <a:pt x="838" y="1"/>
                  </a:cubicBezTo>
                  <a:close/>
                </a:path>
              </a:pathLst>
            </a:custGeom>
            <a:solidFill>
              <a:srgbClr val="EF8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4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732" y="1"/>
                  </a:moveTo>
                  <a:lnTo>
                    <a:pt x="1" y="709"/>
                  </a:lnTo>
                  <a:lnTo>
                    <a:pt x="213" y="921"/>
                  </a:lnTo>
                  <a:lnTo>
                    <a:pt x="945" y="213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4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213" y="1"/>
                  </a:moveTo>
                  <a:lnTo>
                    <a:pt x="1" y="213"/>
                  </a:lnTo>
                  <a:lnTo>
                    <a:pt x="709" y="921"/>
                  </a:lnTo>
                  <a:lnTo>
                    <a:pt x="945" y="70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4"/>
            <p:cNvSpPr/>
            <p:nvPr/>
          </p:nvSpPr>
          <p:spPr>
            <a:xfrm>
              <a:off x="3530627" y="932845"/>
              <a:ext cx="53754" cy="48856"/>
            </a:xfrm>
            <a:custGeom>
              <a:avLst/>
              <a:gdLst/>
              <a:ahLst/>
              <a:cxnLst/>
              <a:rect l="l" t="t" r="r" b="b"/>
              <a:pathLst>
                <a:path w="2030" h="1845" extrusionOk="0">
                  <a:moveTo>
                    <a:pt x="192" y="0"/>
                  </a:moveTo>
                  <a:cubicBezTo>
                    <a:pt x="160" y="0"/>
                    <a:pt x="135" y="9"/>
                    <a:pt x="118" y="26"/>
                  </a:cubicBezTo>
                  <a:cubicBezTo>
                    <a:pt x="0" y="144"/>
                    <a:pt x="307" y="639"/>
                    <a:pt x="803" y="1135"/>
                  </a:cubicBezTo>
                  <a:cubicBezTo>
                    <a:pt x="1226" y="1558"/>
                    <a:pt x="1650" y="1844"/>
                    <a:pt x="1838" y="1844"/>
                  </a:cubicBezTo>
                  <a:cubicBezTo>
                    <a:pt x="1869" y="1844"/>
                    <a:pt x="1894" y="1836"/>
                    <a:pt x="1912" y="1819"/>
                  </a:cubicBezTo>
                  <a:cubicBezTo>
                    <a:pt x="2029" y="1725"/>
                    <a:pt x="1723" y="1205"/>
                    <a:pt x="1227" y="710"/>
                  </a:cubicBezTo>
                  <a:cubicBezTo>
                    <a:pt x="803" y="286"/>
                    <a:pt x="380" y="0"/>
                    <a:pt x="192" y="0"/>
                  </a:cubicBez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6" name="Google Shape;386;p4"/>
          <p:cNvGrpSpPr/>
          <p:nvPr/>
        </p:nvGrpSpPr>
        <p:grpSpPr>
          <a:xfrm rot="549653">
            <a:off x="10153177" y="80776"/>
            <a:ext cx="1128820" cy="1298699"/>
            <a:chOff x="2401585" y="228600"/>
            <a:chExt cx="846654" cy="974068"/>
          </a:xfrm>
        </p:grpSpPr>
        <p:sp>
          <p:nvSpPr>
            <p:cNvPr id="387" name="Google Shape;387;p4"/>
            <p:cNvSpPr/>
            <p:nvPr/>
          </p:nvSpPr>
          <p:spPr>
            <a:xfrm>
              <a:off x="2916442" y="228600"/>
              <a:ext cx="173709" cy="169472"/>
            </a:xfrm>
            <a:custGeom>
              <a:avLst/>
              <a:gdLst/>
              <a:ahLst/>
              <a:cxnLst/>
              <a:rect l="l" t="t" r="r" b="b"/>
              <a:pathLst>
                <a:path w="6560" h="6400" extrusionOk="0">
                  <a:moveTo>
                    <a:pt x="3795" y="1"/>
                  </a:moveTo>
                  <a:cubicBezTo>
                    <a:pt x="3038" y="1"/>
                    <a:pt x="2302" y="275"/>
                    <a:pt x="1723" y="784"/>
                  </a:cubicBezTo>
                  <a:cubicBezTo>
                    <a:pt x="991" y="1468"/>
                    <a:pt x="472" y="2341"/>
                    <a:pt x="236" y="3332"/>
                  </a:cubicBezTo>
                  <a:cubicBezTo>
                    <a:pt x="165" y="3639"/>
                    <a:pt x="95" y="3969"/>
                    <a:pt x="47" y="4300"/>
                  </a:cubicBezTo>
                  <a:lnTo>
                    <a:pt x="0" y="4535"/>
                  </a:lnTo>
                  <a:lnTo>
                    <a:pt x="260" y="4559"/>
                  </a:lnTo>
                  <a:cubicBezTo>
                    <a:pt x="519" y="4583"/>
                    <a:pt x="755" y="4630"/>
                    <a:pt x="991" y="4653"/>
                  </a:cubicBezTo>
                  <a:lnTo>
                    <a:pt x="1204" y="4701"/>
                  </a:lnTo>
                  <a:lnTo>
                    <a:pt x="1510" y="4748"/>
                  </a:lnTo>
                  <a:lnTo>
                    <a:pt x="1557" y="4512"/>
                  </a:lnTo>
                  <a:cubicBezTo>
                    <a:pt x="1605" y="4205"/>
                    <a:pt x="1652" y="3898"/>
                    <a:pt x="1746" y="3615"/>
                  </a:cubicBezTo>
                  <a:cubicBezTo>
                    <a:pt x="1888" y="2978"/>
                    <a:pt x="2218" y="2388"/>
                    <a:pt x="2666" y="1940"/>
                  </a:cubicBezTo>
                  <a:cubicBezTo>
                    <a:pt x="2960" y="1607"/>
                    <a:pt x="3400" y="1421"/>
                    <a:pt x="3838" y="1421"/>
                  </a:cubicBezTo>
                  <a:cubicBezTo>
                    <a:pt x="3928" y="1421"/>
                    <a:pt x="4017" y="1428"/>
                    <a:pt x="4106" y="1444"/>
                  </a:cubicBezTo>
                  <a:cubicBezTo>
                    <a:pt x="4601" y="1704"/>
                    <a:pt x="4908" y="2176"/>
                    <a:pt x="4955" y="2719"/>
                  </a:cubicBezTo>
                  <a:cubicBezTo>
                    <a:pt x="5026" y="3379"/>
                    <a:pt x="4932" y="4016"/>
                    <a:pt x="4648" y="4606"/>
                  </a:cubicBezTo>
                  <a:cubicBezTo>
                    <a:pt x="4530" y="4889"/>
                    <a:pt x="4412" y="5173"/>
                    <a:pt x="4247" y="5432"/>
                  </a:cubicBezTo>
                  <a:lnTo>
                    <a:pt x="4129" y="5644"/>
                  </a:lnTo>
                  <a:lnTo>
                    <a:pt x="4412" y="5786"/>
                  </a:lnTo>
                  <a:lnTo>
                    <a:pt x="4601" y="5904"/>
                  </a:lnTo>
                  <a:cubicBezTo>
                    <a:pt x="4814" y="6022"/>
                    <a:pt x="5026" y="6140"/>
                    <a:pt x="5238" y="6282"/>
                  </a:cubicBezTo>
                  <a:lnTo>
                    <a:pt x="5451" y="6399"/>
                  </a:lnTo>
                  <a:lnTo>
                    <a:pt x="5592" y="6187"/>
                  </a:lnTo>
                  <a:cubicBezTo>
                    <a:pt x="5757" y="5904"/>
                    <a:pt x="5899" y="5621"/>
                    <a:pt x="6017" y="5314"/>
                  </a:cubicBezTo>
                  <a:cubicBezTo>
                    <a:pt x="6442" y="4394"/>
                    <a:pt x="6560" y="3379"/>
                    <a:pt x="6394" y="2388"/>
                  </a:cubicBezTo>
                  <a:cubicBezTo>
                    <a:pt x="6206" y="1374"/>
                    <a:pt x="5545" y="524"/>
                    <a:pt x="4578" y="100"/>
                  </a:cubicBezTo>
                  <a:cubicBezTo>
                    <a:pt x="4318" y="33"/>
                    <a:pt x="4055" y="1"/>
                    <a:pt x="3795" y="1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4"/>
            <p:cNvSpPr/>
            <p:nvPr/>
          </p:nvSpPr>
          <p:spPr>
            <a:xfrm>
              <a:off x="3113244" y="393043"/>
              <a:ext cx="134995" cy="152472"/>
            </a:xfrm>
            <a:custGeom>
              <a:avLst/>
              <a:gdLst/>
              <a:ahLst/>
              <a:cxnLst/>
              <a:rect l="l" t="t" r="r" b="b"/>
              <a:pathLst>
                <a:path w="5098" h="5758" extrusionOk="0">
                  <a:moveTo>
                    <a:pt x="1558" y="1"/>
                  </a:moveTo>
                  <a:cubicBezTo>
                    <a:pt x="874" y="24"/>
                    <a:pt x="284" y="425"/>
                    <a:pt x="1" y="1039"/>
                  </a:cubicBezTo>
                  <a:cubicBezTo>
                    <a:pt x="1605" y="2266"/>
                    <a:pt x="2856" y="3894"/>
                    <a:pt x="3634" y="5758"/>
                  </a:cubicBezTo>
                  <a:cubicBezTo>
                    <a:pt x="4177" y="4814"/>
                    <a:pt x="5097" y="3210"/>
                    <a:pt x="4932" y="2478"/>
                  </a:cubicBezTo>
                  <a:cubicBezTo>
                    <a:pt x="4743" y="1723"/>
                    <a:pt x="4083" y="1157"/>
                    <a:pt x="3422" y="732"/>
                  </a:cubicBezTo>
                  <a:cubicBezTo>
                    <a:pt x="2879" y="307"/>
                    <a:pt x="2242" y="72"/>
                    <a:pt x="1558" y="1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2708360" y="270412"/>
              <a:ext cx="156868" cy="102054"/>
            </a:xfrm>
            <a:custGeom>
              <a:avLst/>
              <a:gdLst/>
              <a:ahLst/>
              <a:cxnLst/>
              <a:rect l="l" t="t" r="r" b="b"/>
              <a:pathLst>
                <a:path w="5924" h="3854" extrusionOk="0">
                  <a:moveTo>
                    <a:pt x="2665" y="1"/>
                  </a:moveTo>
                  <a:cubicBezTo>
                    <a:pt x="2062" y="1"/>
                    <a:pt x="1473" y="103"/>
                    <a:pt x="1016" y="455"/>
                  </a:cubicBezTo>
                  <a:cubicBezTo>
                    <a:pt x="402" y="927"/>
                    <a:pt x="166" y="2768"/>
                    <a:pt x="1" y="3853"/>
                  </a:cubicBezTo>
                  <a:cubicBezTo>
                    <a:pt x="1771" y="2862"/>
                    <a:pt x="3753" y="2367"/>
                    <a:pt x="5758" y="2367"/>
                  </a:cubicBezTo>
                  <a:cubicBezTo>
                    <a:pt x="5923" y="1706"/>
                    <a:pt x="5711" y="1022"/>
                    <a:pt x="5192" y="597"/>
                  </a:cubicBezTo>
                  <a:cubicBezTo>
                    <a:pt x="4626" y="243"/>
                    <a:pt x="3965" y="31"/>
                    <a:pt x="3281" y="31"/>
                  </a:cubicBezTo>
                  <a:cubicBezTo>
                    <a:pt x="3077" y="13"/>
                    <a:pt x="2870" y="1"/>
                    <a:pt x="2665" y="1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2401585" y="332906"/>
              <a:ext cx="839760" cy="869762"/>
            </a:xfrm>
            <a:custGeom>
              <a:avLst/>
              <a:gdLst/>
              <a:ahLst/>
              <a:cxnLst/>
              <a:rect l="l" t="t" r="r" b="b"/>
              <a:pathLst>
                <a:path w="31713" h="32846" extrusionOk="0">
                  <a:moveTo>
                    <a:pt x="15597" y="4212"/>
                  </a:moveTo>
                  <a:cubicBezTo>
                    <a:pt x="15747" y="4212"/>
                    <a:pt x="15897" y="4218"/>
                    <a:pt x="16045" y="4230"/>
                  </a:cubicBezTo>
                  <a:lnTo>
                    <a:pt x="16258" y="4254"/>
                  </a:lnTo>
                  <a:cubicBezTo>
                    <a:pt x="16423" y="4254"/>
                    <a:pt x="16848" y="4301"/>
                    <a:pt x="17438" y="4372"/>
                  </a:cubicBezTo>
                  <a:cubicBezTo>
                    <a:pt x="20198" y="4844"/>
                    <a:pt x="22841" y="5858"/>
                    <a:pt x="25200" y="7368"/>
                  </a:cubicBezTo>
                  <a:cubicBezTo>
                    <a:pt x="25979" y="7864"/>
                    <a:pt x="26710" y="8524"/>
                    <a:pt x="26899" y="9445"/>
                  </a:cubicBezTo>
                  <a:cubicBezTo>
                    <a:pt x="26994" y="10011"/>
                    <a:pt x="26970" y="10624"/>
                    <a:pt x="26828" y="11191"/>
                  </a:cubicBezTo>
                  <a:cubicBezTo>
                    <a:pt x="26640" y="12253"/>
                    <a:pt x="26357" y="13456"/>
                    <a:pt x="25436" y="13999"/>
                  </a:cubicBezTo>
                  <a:cubicBezTo>
                    <a:pt x="25094" y="14194"/>
                    <a:pt x="24724" y="14272"/>
                    <a:pt x="24342" y="14272"/>
                  </a:cubicBezTo>
                  <a:cubicBezTo>
                    <a:pt x="23618" y="14272"/>
                    <a:pt x="22852" y="13993"/>
                    <a:pt x="22157" y="13715"/>
                  </a:cubicBezTo>
                  <a:lnTo>
                    <a:pt x="14630" y="11120"/>
                  </a:lnTo>
                  <a:cubicBezTo>
                    <a:pt x="14134" y="10978"/>
                    <a:pt x="13639" y="10813"/>
                    <a:pt x="13167" y="10577"/>
                  </a:cubicBezTo>
                  <a:cubicBezTo>
                    <a:pt x="12601" y="10318"/>
                    <a:pt x="12152" y="9869"/>
                    <a:pt x="11893" y="9303"/>
                  </a:cubicBezTo>
                  <a:cubicBezTo>
                    <a:pt x="11492" y="8312"/>
                    <a:pt x="12011" y="7180"/>
                    <a:pt x="12530" y="6236"/>
                  </a:cubicBezTo>
                  <a:cubicBezTo>
                    <a:pt x="12766" y="5693"/>
                    <a:pt x="13120" y="5221"/>
                    <a:pt x="13568" y="4820"/>
                  </a:cubicBezTo>
                  <a:cubicBezTo>
                    <a:pt x="14117" y="4369"/>
                    <a:pt x="14861" y="4212"/>
                    <a:pt x="15597" y="4212"/>
                  </a:cubicBezTo>
                  <a:close/>
                  <a:moveTo>
                    <a:pt x="17782" y="1"/>
                  </a:moveTo>
                  <a:cubicBezTo>
                    <a:pt x="17643" y="1"/>
                    <a:pt x="17504" y="3"/>
                    <a:pt x="17367" y="7"/>
                  </a:cubicBezTo>
                  <a:cubicBezTo>
                    <a:pt x="15338" y="7"/>
                    <a:pt x="13356" y="502"/>
                    <a:pt x="11586" y="1493"/>
                  </a:cubicBezTo>
                  <a:lnTo>
                    <a:pt x="11492" y="1540"/>
                  </a:lnTo>
                  <a:cubicBezTo>
                    <a:pt x="8707" y="3216"/>
                    <a:pt x="6890" y="6212"/>
                    <a:pt x="5451" y="9209"/>
                  </a:cubicBezTo>
                  <a:cubicBezTo>
                    <a:pt x="3422" y="13385"/>
                    <a:pt x="1912" y="17774"/>
                    <a:pt x="449" y="22186"/>
                  </a:cubicBezTo>
                  <a:cubicBezTo>
                    <a:pt x="1" y="23437"/>
                    <a:pt x="638" y="24805"/>
                    <a:pt x="1888" y="25277"/>
                  </a:cubicBezTo>
                  <a:lnTo>
                    <a:pt x="6702" y="26929"/>
                  </a:lnTo>
                  <a:lnTo>
                    <a:pt x="23454" y="32733"/>
                  </a:lnTo>
                  <a:cubicBezTo>
                    <a:pt x="23692" y="32810"/>
                    <a:pt x="23934" y="32846"/>
                    <a:pt x="24173" y="32846"/>
                  </a:cubicBezTo>
                  <a:cubicBezTo>
                    <a:pt x="25191" y="32846"/>
                    <a:pt x="26154" y="32189"/>
                    <a:pt x="26498" y="31176"/>
                  </a:cubicBezTo>
                  <a:cubicBezTo>
                    <a:pt x="28055" y="26811"/>
                    <a:pt x="29589" y="22422"/>
                    <a:pt x="30580" y="17892"/>
                  </a:cubicBezTo>
                  <a:cubicBezTo>
                    <a:pt x="31288" y="14659"/>
                    <a:pt x="31713" y="11167"/>
                    <a:pt x="30557" y="8123"/>
                  </a:cubicBezTo>
                  <a:cubicBezTo>
                    <a:pt x="30533" y="8100"/>
                    <a:pt x="30509" y="8053"/>
                    <a:pt x="30509" y="8029"/>
                  </a:cubicBezTo>
                  <a:cubicBezTo>
                    <a:pt x="29731" y="6165"/>
                    <a:pt x="28480" y="4537"/>
                    <a:pt x="26899" y="3310"/>
                  </a:cubicBezTo>
                  <a:cubicBezTo>
                    <a:pt x="26262" y="2791"/>
                    <a:pt x="25578" y="2319"/>
                    <a:pt x="24894" y="1871"/>
                  </a:cubicBezTo>
                  <a:cubicBezTo>
                    <a:pt x="24658" y="1753"/>
                    <a:pt x="24445" y="1611"/>
                    <a:pt x="24233" y="1493"/>
                  </a:cubicBezTo>
                  <a:cubicBezTo>
                    <a:pt x="24091" y="1399"/>
                    <a:pt x="23926" y="1328"/>
                    <a:pt x="23785" y="1281"/>
                  </a:cubicBezTo>
                  <a:lnTo>
                    <a:pt x="21071" y="337"/>
                  </a:lnTo>
                  <a:cubicBezTo>
                    <a:pt x="20906" y="290"/>
                    <a:pt x="20741" y="243"/>
                    <a:pt x="20576" y="219"/>
                  </a:cubicBezTo>
                  <a:cubicBezTo>
                    <a:pt x="20316" y="172"/>
                    <a:pt x="20057" y="148"/>
                    <a:pt x="19821" y="125"/>
                  </a:cubicBezTo>
                  <a:cubicBezTo>
                    <a:pt x="19137" y="46"/>
                    <a:pt x="18452" y="1"/>
                    <a:pt x="17782" y="1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2593409" y="358539"/>
              <a:ext cx="612959" cy="398286"/>
            </a:xfrm>
            <a:custGeom>
              <a:avLst/>
              <a:gdLst/>
              <a:ahLst/>
              <a:cxnLst/>
              <a:rect l="l" t="t" r="r" b="b"/>
              <a:pathLst>
                <a:path w="23148" h="15041" extrusionOk="0">
                  <a:moveTo>
                    <a:pt x="10665" y="0"/>
                  </a:moveTo>
                  <a:cubicBezTo>
                    <a:pt x="8777" y="0"/>
                    <a:pt x="6906" y="442"/>
                    <a:pt x="5215" y="1327"/>
                  </a:cubicBezTo>
                  <a:cubicBezTo>
                    <a:pt x="3091" y="2436"/>
                    <a:pt x="1534" y="4371"/>
                    <a:pt x="402" y="6424"/>
                  </a:cubicBezTo>
                  <a:cubicBezTo>
                    <a:pt x="260" y="6660"/>
                    <a:pt x="142" y="6919"/>
                    <a:pt x="24" y="7155"/>
                  </a:cubicBezTo>
                  <a:lnTo>
                    <a:pt x="24" y="7179"/>
                  </a:lnTo>
                  <a:cubicBezTo>
                    <a:pt x="0" y="7226"/>
                    <a:pt x="24" y="7273"/>
                    <a:pt x="71" y="7297"/>
                  </a:cubicBezTo>
                  <a:cubicBezTo>
                    <a:pt x="78" y="7304"/>
                    <a:pt x="89" y="7307"/>
                    <a:pt x="102" y="7307"/>
                  </a:cubicBezTo>
                  <a:cubicBezTo>
                    <a:pt x="132" y="7307"/>
                    <a:pt x="172" y="7290"/>
                    <a:pt x="189" y="7273"/>
                  </a:cubicBezTo>
                  <a:cubicBezTo>
                    <a:pt x="1251" y="5268"/>
                    <a:pt x="2643" y="3380"/>
                    <a:pt x="4554" y="2106"/>
                  </a:cubicBezTo>
                  <a:cubicBezTo>
                    <a:pt x="5475" y="1516"/>
                    <a:pt x="6489" y="1091"/>
                    <a:pt x="7551" y="808"/>
                  </a:cubicBezTo>
                  <a:cubicBezTo>
                    <a:pt x="8613" y="525"/>
                    <a:pt x="9698" y="384"/>
                    <a:pt x="10783" y="384"/>
                  </a:cubicBezTo>
                  <a:cubicBezTo>
                    <a:pt x="13119" y="431"/>
                    <a:pt x="15408" y="1115"/>
                    <a:pt x="17390" y="2366"/>
                  </a:cubicBezTo>
                  <a:cubicBezTo>
                    <a:pt x="19325" y="3592"/>
                    <a:pt x="20859" y="5339"/>
                    <a:pt x="21802" y="7439"/>
                  </a:cubicBezTo>
                  <a:cubicBezTo>
                    <a:pt x="22723" y="9515"/>
                    <a:pt x="22793" y="11898"/>
                    <a:pt x="22487" y="14140"/>
                  </a:cubicBezTo>
                  <a:cubicBezTo>
                    <a:pt x="22440" y="14399"/>
                    <a:pt x="22416" y="14682"/>
                    <a:pt x="22369" y="14942"/>
                  </a:cubicBezTo>
                  <a:cubicBezTo>
                    <a:pt x="22354" y="15000"/>
                    <a:pt x="22412" y="15040"/>
                    <a:pt x="22463" y="15040"/>
                  </a:cubicBezTo>
                  <a:cubicBezTo>
                    <a:pt x="22495" y="15040"/>
                    <a:pt x="22525" y="15025"/>
                    <a:pt x="22534" y="14989"/>
                  </a:cubicBezTo>
                  <a:lnTo>
                    <a:pt x="22557" y="14965"/>
                  </a:lnTo>
                  <a:cubicBezTo>
                    <a:pt x="23053" y="12653"/>
                    <a:pt x="23147" y="10199"/>
                    <a:pt x="22392" y="7934"/>
                  </a:cubicBezTo>
                  <a:cubicBezTo>
                    <a:pt x="21614" y="5810"/>
                    <a:pt x="20245" y="3946"/>
                    <a:pt x="18428" y="2601"/>
                  </a:cubicBezTo>
                  <a:cubicBezTo>
                    <a:pt x="16493" y="1139"/>
                    <a:pt x="14205" y="266"/>
                    <a:pt x="11798" y="53"/>
                  </a:cubicBezTo>
                  <a:cubicBezTo>
                    <a:pt x="11421" y="18"/>
                    <a:pt x="11042" y="0"/>
                    <a:pt x="10665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3152620" y="757069"/>
              <a:ext cx="41891" cy="60427"/>
            </a:xfrm>
            <a:custGeom>
              <a:avLst/>
              <a:gdLst/>
              <a:ahLst/>
              <a:cxnLst/>
              <a:rect l="l" t="t" r="r" b="b"/>
              <a:pathLst>
                <a:path w="1582" h="2282" extrusionOk="0">
                  <a:moveTo>
                    <a:pt x="1089" y="425"/>
                  </a:moveTo>
                  <a:cubicBezTo>
                    <a:pt x="1095" y="425"/>
                    <a:pt x="1102" y="428"/>
                    <a:pt x="1109" y="435"/>
                  </a:cubicBezTo>
                  <a:lnTo>
                    <a:pt x="1322" y="505"/>
                  </a:lnTo>
                  <a:cubicBezTo>
                    <a:pt x="1345" y="505"/>
                    <a:pt x="1369" y="529"/>
                    <a:pt x="1369" y="552"/>
                  </a:cubicBezTo>
                  <a:lnTo>
                    <a:pt x="1274" y="788"/>
                  </a:lnTo>
                  <a:cubicBezTo>
                    <a:pt x="1274" y="812"/>
                    <a:pt x="1251" y="812"/>
                    <a:pt x="1227" y="812"/>
                  </a:cubicBezTo>
                  <a:lnTo>
                    <a:pt x="1015" y="741"/>
                  </a:lnTo>
                  <a:cubicBezTo>
                    <a:pt x="991" y="718"/>
                    <a:pt x="968" y="694"/>
                    <a:pt x="968" y="670"/>
                  </a:cubicBezTo>
                  <a:lnTo>
                    <a:pt x="1062" y="458"/>
                  </a:lnTo>
                  <a:cubicBezTo>
                    <a:pt x="1062" y="441"/>
                    <a:pt x="1074" y="425"/>
                    <a:pt x="1089" y="425"/>
                  </a:cubicBezTo>
                  <a:close/>
                  <a:moveTo>
                    <a:pt x="1163" y="0"/>
                  </a:moveTo>
                  <a:cubicBezTo>
                    <a:pt x="1131" y="0"/>
                    <a:pt x="1102" y="17"/>
                    <a:pt x="1086" y="33"/>
                  </a:cubicBezTo>
                  <a:lnTo>
                    <a:pt x="24" y="1756"/>
                  </a:lnTo>
                  <a:cubicBezTo>
                    <a:pt x="0" y="1803"/>
                    <a:pt x="24" y="1874"/>
                    <a:pt x="71" y="1874"/>
                  </a:cubicBezTo>
                  <a:lnTo>
                    <a:pt x="637" y="2086"/>
                  </a:lnTo>
                  <a:lnTo>
                    <a:pt x="661" y="2086"/>
                  </a:lnTo>
                  <a:lnTo>
                    <a:pt x="1227" y="2275"/>
                  </a:lnTo>
                  <a:cubicBezTo>
                    <a:pt x="1240" y="2279"/>
                    <a:pt x="1252" y="2281"/>
                    <a:pt x="1264" y="2281"/>
                  </a:cubicBezTo>
                  <a:cubicBezTo>
                    <a:pt x="1314" y="2281"/>
                    <a:pt x="1349" y="2243"/>
                    <a:pt x="1369" y="2204"/>
                  </a:cubicBezTo>
                  <a:lnTo>
                    <a:pt x="1581" y="199"/>
                  </a:lnTo>
                  <a:cubicBezTo>
                    <a:pt x="1581" y="151"/>
                    <a:pt x="1557" y="128"/>
                    <a:pt x="1510" y="104"/>
                  </a:cubicBezTo>
                  <a:lnTo>
                    <a:pt x="1204" y="10"/>
                  </a:lnTo>
                  <a:cubicBezTo>
                    <a:pt x="1190" y="3"/>
                    <a:pt x="1176" y="0"/>
                    <a:pt x="1163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2705871" y="444362"/>
              <a:ext cx="266812" cy="159886"/>
            </a:xfrm>
            <a:custGeom>
              <a:avLst/>
              <a:gdLst/>
              <a:ahLst/>
              <a:cxnLst/>
              <a:rect l="l" t="t" r="r" b="b"/>
              <a:pathLst>
                <a:path w="10076" h="6038" extrusionOk="0">
                  <a:moveTo>
                    <a:pt x="4004" y="0"/>
                  </a:moveTo>
                  <a:cubicBezTo>
                    <a:pt x="3294" y="0"/>
                    <a:pt x="2592" y="162"/>
                    <a:pt x="2053" y="611"/>
                  </a:cubicBezTo>
                  <a:cubicBezTo>
                    <a:pt x="1629" y="1012"/>
                    <a:pt x="1275" y="1484"/>
                    <a:pt x="1039" y="2027"/>
                  </a:cubicBezTo>
                  <a:cubicBezTo>
                    <a:pt x="520" y="2971"/>
                    <a:pt x="1" y="4103"/>
                    <a:pt x="402" y="5094"/>
                  </a:cubicBezTo>
                  <a:cubicBezTo>
                    <a:pt x="543" y="5472"/>
                    <a:pt x="803" y="5802"/>
                    <a:pt x="1133" y="6038"/>
                  </a:cubicBezTo>
                  <a:cubicBezTo>
                    <a:pt x="1747" y="4551"/>
                    <a:pt x="2572" y="3183"/>
                    <a:pt x="3870" y="2286"/>
                  </a:cubicBezTo>
                  <a:cubicBezTo>
                    <a:pt x="5129" y="1458"/>
                    <a:pt x="6621" y="1211"/>
                    <a:pt x="8141" y="1211"/>
                  </a:cubicBezTo>
                  <a:cubicBezTo>
                    <a:pt x="8786" y="1211"/>
                    <a:pt x="9436" y="1256"/>
                    <a:pt x="10076" y="1319"/>
                  </a:cubicBezTo>
                  <a:cubicBezTo>
                    <a:pt x="6961" y="92"/>
                    <a:pt x="4672" y="45"/>
                    <a:pt x="4672" y="45"/>
                  </a:cubicBezTo>
                  <a:cubicBezTo>
                    <a:pt x="4452" y="16"/>
                    <a:pt x="4228" y="0"/>
                    <a:pt x="4004" y="0"/>
                  </a:cubicBezTo>
                  <a:close/>
                </a:path>
              </a:pathLst>
            </a:custGeom>
            <a:solidFill>
              <a:srgbClr val="D1C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2735117" y="475047"/>
              <a:ext cx="379909" cy="234904"/>
            </a:xfrm>
            <a:custGeom>
              <a:avLst/>
              <a:gdLst/>
              <a:ahLst/>
              <a:cxnLst/>
              <a:rect l="l" t="t" r="r" b="b"/>
              <a:pathLst>
                <a:path w="14347" h="8871" extrusionOk="0">
                  <a:moveTo>
                    <a:pt x="6935" y="0"/>
                  </a:moveTo>
                  <a:cubicBezTo>
                    <a:pt x="5429" y="0"/>
                    <a:pt x="3964" y="256"/>
                    <a:pt x="2738" y="1090"/>
                  </a:cubicBezTo>
                  <a:cubicBezTo>
                    <a:pt x="1416" y="1963"/>
                    <a:pt x="614" y="3332"/>
                    <a:pt x="1" y="4842"/>
                  </a:cubicBezTo>
                  <a:cubicBezTo>
                    <a:pt x="614" y="5243"/>
                    <a:pt x="1298" y="5550"/>
                    <a:pt x="2006" y="5715"/>
                  </a:cubicBezTo>
                  <a:lnTo>
                    <a:pt x="9510" y="8310"/>
                  </a:lnTo>
                  <a:lnTo>
                    <a:pt x="9675" y="8381"/>
                  </a:lnTo>
                  <a:cubicBezTo>
                    <a:pt x="10318" y="8635"/>
                    <a:pt x="11018" y="8871"/>
                    <a:pt x="11685" y="8871"/>
                  </a:cubicBezTo>
                  <a:cubicBezTo>
                    <a:pt x="12070" y="8871"/>
                    <a:pt x="12444" y="8792"/>
                    <a:pt x="12789" y="8594"/>
                  </a:cubicBezTo>
                  <a:cubicBezTo>
                    <a:pt x="13710" y="8027"/>
                    <a:pt x="13993" y="6848"/>
                    <a:pt x="14181" y="5786"/>
                  </a:cubicBezTo>
                  <a:cubicBezTo>
                    <a:pt x="14323" y="5196"/>
                    <a:pt x="14347" y="4606"/>
                    <a:pt x="14252" y="4040"/>
                  </a:cubicBezTo>
                  <a:cubicBezTo>
                    <a:pt x="14063" y="3143"/>
                    <a:pt x="13332" y="2459"/>
                    <a:pt x="12553" y="1963"/>
                  </a:cubicBezTo>
                  <a:cubicBezTo>
                    <a:pt x="11421" y="1232"/>
                    <a:pt x="10241" y="618"/>
                    <a:pt x="8991" y="123"/>
                  </a:cubicBezTo>
                  <a:lnTo>
                    <a:pt x="8943" y="123"/>
                  </a:lnTo>
                  <a:cubicBezTo>
                    <a:pt x="8277" y="50"/>
                    <a:pt x="7602" y="0"/>
                    <a:pt x="69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2569087" y="709876"/>
              <a:ext cx="498009" cy="386952"/>
            </a:xfrm>
            <a:custGeom>
              <a:avLst/>
              <a:gdLst/>
              <a:ahLst/>
              <a:cxnLst/>
              <a:rect l="l" t="t" r="r" b="b"/>
              <a:pathLst>
                <a:path w="18807" h="14613" extrusionOk="0">
                  <a:moveTo>
                    <a:pt x="9724" y="0"/>
                  </a:moveTo>
                  <a:cubicBezTo>
                    <a:pt x="8091" y="0"/>
                    <a:pt x="6494" y="494"/>
                    <a:pt x="5145" y="1423"/>
                  </a:cubicBezTo>
                  <a:cubicBezTo>
                    <a:pt x="3021" y="2862"/>
                    <a:pt x="1558" y="5104"/>
                    <a:pt x="661" y="7463"/>
                  </a:cubicBezTo>
                  <a:cubicBezTo>
                    <a:pt x="378" y="8171"/>
                    <a:pt x="166" y="8903"/>
                    <a:pt x="1" y="9634"/>
                  </a:cubicBezTo>
                  <a:cubicBezTo>
                    <a:pt x="260" y="9799"/>
                    <a:pt x="520" y="9941"/>
                    <a:pt x="827" y="10035"/>
                  </a:cubicBezTo>
                  <a:lnTo>
                    <a:pt x="11232" y="13645"/>
                  </a:lnTo>
                  <a:lnTo>
                    <a:pt x="13474" y="14424"/>
                  </a:lnTo>
                  <a:cubicBezTo>
                    <a:pt x="13851" y="14542"/>
                    <a:pt x="14252" y="14613"/>
                    <a:pt x="14653" y="14613"/>
                  </a:cubicBezTo>
                  <a:cubicBezTo>
                    <a:pt x="15951" y="14565"/>
                    <a:pt x="17107" y="13763"/>
                    <a:pt x="17556" y="12536"/>
                  </a:cubicBezTo>
                  <a:lnTo>
                    <a:pt x="17556" y="12489"/>
                  </a:lnTo>
                  <a:cubicBezTo>
                    <a:pt x="18193" y="10719"/>
                    <a:pt x="18594" y="8855"/>
                    <a:pt x="18712" y="6968"/>
                  </a:cubicBezTo>
                  <a:cubicBezTo>
                    <a:pt x="18806" y="6024"/>
                    <a:pt x="18688" y="5080"/>
                    <a:pt x="18381" y="4183"/>
                  </a:cubicBezTo>
                  <a:cubicBezTo>
                    <a:pt x="18028" y="3381"/>
                    <a:pt x="17367" y="2744"/>
                    <a:pt x="16565" y="2414"/>
                  </a:cubicBezTo>
                  <a:cubicBezTo>
                    <a:pt x="16116" y="2225"/>
                    <a:pt x="15692" y="2060"/>
                    <a:pt x="15267" y="1895"/>
                  </a:cubicBezTo>
                  <a:cubicBezTo>
                    <a:pt x="13379" y="1140"/>
                    <a:pt x="11562" y="503"/>
                    <a:pt x="10052" y="7"/>
                  </a:cubicBezTo>
                  <a:cubicBezTo>
                    <a:pt x="9943" y="3"/>
                    <a:pt x="9833" y="0"/>
                    <a:pt x="972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2530073" y="673484"/>
              <a:ext cx="309313" cy="293849"/>
            </a:xfrm>
            <a:custGeom>
              <a:avLst/>
              <a:gdLst/>
              <a:ahLst/>
              <a:cxnLst/>
              <a:rect l="l" t="t" r="r" b="b"/>
              <a:pathLst>
                <a:path w="11681" h="11097" extrusionOk="0">
                  <a:moveTo>
                    <a:pt x="6478" y="1"/>
                  </a:moveTo>
                  <a:cubicBezTo>
                    <a:pt x="5934" y="1"/>
                    <a:pt x="5394" y="152"/>
                    <a:pt x="4909" y="431"/>
                  </a:cubicBezTo>
                  <a:cubicBezTo>
                    <a:pt x="4130" y="950"/>
                    <a:pt x="3446" y="1635"/>
                    <a:pt x="2950" y="2437"/>
                  </a:cubicBezTo>
                  <a:cubicBezTo>
                    <a:pt x="1888" y="3994"/>
                    <a:pt x="1039" y="5669"/>
                    <a:pt x="425" y="7463"/>
                  </a:cubicBezTo>
                  <a:lnTo>
                    <a:pt x="402" y="7510"/>
                  </a:lnTo>
                  <a:cubicBezTo>
                    <a:pt x="1" y="8737"/>
                    <a:pt x="402" y="10105"/>
                    <a:pt x="1393" y="10931"/>
                  </a:cubicBezTo>
                  <a:cubicBezTo>
                    <a:pt x="1464" y="10978"/>
                    <a:pt x="1534" y="11049"/>
                    <a:pt x="1629" y="11096"/>
                  </a:cubicBezTo>
                  <a:cubicBezTo>
                    <a:pt x="1794" y="10365"/>
                    <a:pt x="2006" y="9634"/>
                    <a:pt x="2289" y="8949"/>
                  </a:cubicBezTo>
                  <a:cubicBezTo>
                    <a:pt x="3186" y="6566"/>
                    <a:pt x="4649" y="4325"/>
                    <a:pt x="6773" y="2885"/>
                  </a:cubicBezTo>
                  <a:cubicBezTo>
                    <a:pt x="8125" y="1976"/>
                    <a:pt x="9727" y="1463"/>
                    <a:pt x="11364" y="1463"/>
                  </a:cubicBezTo>
                  <a:cubicBezTo>
                    <a:pt x="11469" y="1463"/>
                    <a:pt x="11575" y="1465"/>
                    <a:pt x="11680" y="1470"/>
                  </a:cubicBezTo>
                  <a:cubicBezTo>
                    <a:pt x="9179" y="644"/>
                    <a:pt x="7457" y="172"/>
                    <a:pt x="7457" y="172"/>
                  </a:cubicBezTo>
                  <a:cubicBezTo>
                    <a:pt x="7137" y="56"/>
                    <a:pt x="6806" y="1"/>
                    <a:pt x="647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4"/>
          <p:cNvSpPr/>
          <p:nvPr/>
        </p:nvSpPr>
        <p:spPr>
          <a:xfrm>
            <a:off x="1131975" y="5059839"/>
            <a:ext cx="82220" cy="83349"/>
          </a:xfrm>
          <a:custGeom>
            <a:avLst/>
            <a:gdLst/>
            <a:ahLst/>
            <a:cxnLst/>
            <a:rect l="l" t="t" r="r" b="b"/>
            <a:pathLst>
              <a:path w="1747" h="1771" extrusionOk="0">
                <a:moveTo>
                  <a:pt x="873" y="1"/>
                </a:moveTo>
                <a:cubicBezTo>
                  <a:pt x="378" y="1"/>
                  <a:pt x="0" y="402"/>
                  <a:pt x="0" y="874"/>
                </a:cubicBezTo>
                <a:cubicBezTo>
                  <a:pt x="0" y="1369"/>
                  <a:pt x="378" y="1770"/>
                  <a:pt x="873" y="1770"/>
                </a:cubicBezTo>
                <a:cubicBezTo>
                  <a:pt x="1369" y="1770"/>
                  <a:pt x="1746" y="1369"/>
                  <a:pt x="1746" y="874"/>
                </a:cubicBezTo>
                <a:cubicBezTo>
                  <a:pt x="1746" y="402"/>
                  <a:pt x="1369" y="1"/>
                  <a:pt x="873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4"/>
          <p:cNvSpPr/>
          <p:nvPr/>
        </p:nvSpPr>
        <p:spPr>
          <a:xfrm>
            <a:off x="11053713" y="3386062"/>
            <a:ext cx="65160" cy="65212"/>
          </a:xfrm>
          <a:custGeom>
            <a:avLst/>
            <a:gdLst/>
            <a:ahLst/>
            <a:cxnLst/>
            <a:rect l="l" t="t" r="r" b="b"/>
            <a:pathLst>
              <a:path w="1251" h="1252" extrusionOk="0">
                <a:moveTo>
                  <a:pt x="637" y="1"/>
                </a:moveTo>
                <a:cubicBezTo>
                  <a:pt x="283" y="1"/>
                  <a:pt x="0" y="284"/>
                  <a:pt x="0" y="614"/>
                </a:cubicBezTo>
                <a:cubicBezTo>
                  <a:pt x="0" y="968"/>
                  <a:pt x="283" y="1251"/>
                  <a:pt x="637" y="1251"/>
                </a:cubicBezTo>
                <a:cubicBezTo>
                  <a:pt x="968" y="1251"/>
                  <a:pt x="1251" y="968"/>
                  <a:pt x="1251" y="614"/>
                </a:cubicBezTo>
                <a:cubicBezTo>
                  <a:pt x="1251" y="284"/>
                  <a:pt x="968" y="1"/>
                  <a:pt x="637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9" name="Google Shape;399;p4"/>
          <p:cNvSpPr txBox="1">
            <a:spLocks noGrp="1"/>
          </p:cNvSpPr>
          <p:nvPr>
            <p:ph type="title"/>
          </p:nvPr>
        </p:nvSpPr>
        <p:spPr>
          <a:xfrm>
            <a:off x="950967" y="780692"/>
            <a:ext cx="1034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00" name="Google Shape;400;p4"/>
          <p:cNvSpPr txBox="1">
            <a:spLocks noGrp="1"/>
          </p:cNvSpPr>
          <p:nvPr>
            <p:ph type="body" idx="1"/>
          </p:nvPr>
        </p:nvSpPr>
        <p:spPr>
          <a:xfrm>
            <a:off x="1257200" y="1605033"/>
            <a:ext cx="967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  <a:defRPr sz="14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01" name="Google Shape;401;p4"/>
          <p:cNvGrpSpPr/>
          <p:nvPr/>
        </p:nvGrpSpPr>
        <p:grpSpPr>
          <a:xfrm>
            <a:off x="10275260" y="6064319"/>
            <a:ext cx="1147163" cy="1179839"/>
            <a:chOff x="4228489" y="3826976"/>
            <a:chExt cx="860372" cy="884879"/>
          </a:xfrm>
        </p:grpSpPr>
        <p:sp>
          <p:nvSpPr>
            <p:cNvPr id="402" name="Google Shape;402;p4"/>
            <p:cNvSpPr/>
            <p:nvPr/>
          </p:nvSpPr>
          <p:spPr>
            <a:xfrm>
              <a:off x="4352807" y="3914462"/>
              <a:ext cx="579243" cy="597376"/>
            </a:xfrm>
            <a:custGeom>
              <a:avLst/>
              <a:gdLst/>
              <a:ahLst/>
              <a:cxnLst/>
              <a:rect l="l" t="t" r="r" b="b"/>
              <a:pathLst>
                <a:path w="21850" h="22534" extrusionOk="0">
                  <a:moveTo>
                    <a:pt x="18853" y="0"/>
                  </a:moveTo>
                  <a:lnTo>
                    <a:pt x="0" y="19679"/>
                  </a:lnTo>
                  <a:lnTo>
                    <a:pt x="2973" y="22534"/>
                  </a:lnTo>
                  <a:lnTo>
                    <a:pt x="21849" y="2855"/>
                  </a:lnTo>
                  <a:lnTo>
                    <a:pt x="18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4430985" y="3989474"/>
              <a:ext cx="578588" cy="597336"/>
            </a:xfrm>
            <a:custGeom>
              <a:avLst/>
              <a:gdLst/>
              <a:ahLst/>
              <a:cxnLst/>
              <a:rect l="l" t="t" r="r" b="b"/>
              <a:pathLst>
                <a:path w="21850" h="22558" extrusionOk="0">
                  <a:moveTo>
                    <a:pt x="18876" y="0"/>
                  </a:moveTo>
                  <a:lnTo>
                    <a:pt x="0" y="19679"/>
                  </a:lnTo>
                  <a:lnTo>
                    <a:pt x="2997" y="22557"/>
                  </a:lnTo>
                  <a:lnTo>
                    <a:pt x="21849" y="2855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4987627" y="3826976"/>
              <a:ext cx="101233" cy="70013"/>
            </a:xfrm>
            <a:custGeom>
              <a:avLst/>
              <a:gdLst/>
              <a:ahLst/>
              <a:cxnLst/>
              <a:rect l="l" t="t" r="r" b="b"/>
              <a:pathLst>
                <a:path w="3823" h="2644" extrusionOk="0">
                  <a:moveTo>
                    <a:pt x="3823" y="1"/>
                  </a:moveTo>
                  <a:lnTo>
                    <a:pt x="0" y="1417"/>
                  </a:lnTo>
                  <a:lnTo>
                    <a:pt x="1274" y="2644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5021363" y="3827572"/>
              <a:ext cx="67498" cy="102504"/>
            </a:xfrm>
            <a:custGeom>
              <a:avLst/>
              <a:gdLst/>
              <a:ahLst/>
              <a:cxnLst/>
              <a:rect l="l" t="t" r="r" b="b"/>
              <a:pathLst>
                <a:path w="2549" h="3871" extrusionOk="0">
                  <a:moveTo>
                    <a:pt x="2549" y="1"/>
                  </a:moveTo>
                  <a:lnTo>
                    <a:pt x="0" y="2644"/>
                  </a:lnTo>
                  <a:lnTo>
                    <a:pt x="1275" y="3871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4852657" y="3864473"/>
              <a:ext cx="168731" cy="125621"/>
            </a:xfrm>
            <a:custGeom>
              <a:avLst/>
              <a:gdLst/>
              <a:ahLst/>
              <a:cxnLst/>
              <a:rect l="l" t="t" r="r" b="b"/>
              <a:pathLst>
                <a:path w="6372" h="4744" extrusionOk="0">
                  <a:moveTo>
                    <a:pt x="5097" y="1"/>
                  </a:moveTo>
                  <a:lnTo>
                    <a:pt x="1" y="1888"/>
                  </a:lnTo>
                  <a:lnTo>
                    <a:pt x="2997" y="4743"/>
                  </a:lnTo>
                  <a:lnTo>
                    <a:pt x="6371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4930828" y="3896369"/>
              <a:ext cx="123106" cy="168731"/>
            </a:xfrm>
            <a:custGeom>
              <a:avLst/>
              <a:gdLst/>
              <a:ahLst/>
              <a:cxnLst/>
              <a:rect l="l" t="t" r="r" b="b"/>
              <a:pathLst>
                <a:path w="4649" h="6372" extrusionOk="0">
                  <a:moveTo>
                    <a:pt x="3374" y="1"/>
                  </a:moveTo>
                  <a:lnTo>
                    <a:pt x="0" y="3516"/>
                  </a:lnTo>
                  <a:lnTo>
                    <a:pt x="2997" y="6371"/>
                  </a:lnTo>
                  <a:lnTo>
                    <a:pt x="4649" y="1228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4398493" y="4510554"/>
              <a:ext cx="111852" cy="109998"/>
            </a:xfrm>
            <a:custGeom>
              <a:avLst/>
              <a:gdLst/>
              <a:ahLst/>
              <a:cxnLst/>
              <a:rect l="l" t="t" r="r" b="b"/>
              <a:pathLst>
                <a:path w="4224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97" y="4154"/>
                  </a:lnTo>
                  <a:lnTo>
                    <a:pt x="4224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4320958" y="4435548"/>
              <a:ext cx="111242" cy="109998"/>
            </a:xfrm>
            <a:custGeom>
              <a:avLst/>
              <a:gdLst/>
              <a:ahLst/>
              <a:cxnLst/>
              <a:rect l="l" t="t" r="r" b="b"/>
              <a:pathLst>
                <a:path w="4201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73" y="4154"/>
                  </a:lnTo>
                  <a:lnTo>
                    <a:pt x="4200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4289130" y="4544317"/>
              <a:ext cx="188723" cy="167539"/>
            </a:xfrm>
            <a:custGeom>
              <a:avLst/>
              <a:gdLst/>
              <a:ahLst/>
              <a:cxnLst/>
              <a:rect l="l" t="t" r="r" b="b"/>
              <a:pathLst>
                <a:path w="7127" h="6327" extrusionOk="0">
                  <a:moveTo>
                    <a:pt x="4154" y="0"/>
                  </a:moveTo>
                  <a:lnTo>
                    <a:pt x="1" y="4318"/>
                  </a:lnTo>
                  <a:lnTo>
                    <a:pt x="1535" y="5757"/>
                  </a:lnTo>
                  <a:cubicBezTo>
                    <a:pt x="1927" y="6138"/>
                    <a:pt x="2437" y="6327"/>
                    <a:pt x="2948" y="6327"/>
                  </a:cubicBezTo>
                  <a:cubicBezTo>
                    <a:pt x="3482" y="6327"/>
                    <a:pt x="4015" y="6120"/>
                    <a:pt x="4413" y="5710"/>
                  </a:cubicBezTo>
                  <a:lnTo>
                    <a:pt x="7127" y="2855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4228489" y="4469284"/>
              <a:ext cx="171220" cy="189968"/>
            </a:xfrm>
            <a:custGeom>
              <a:avLst/>
              <a:gdLst/>
              <a:ahLst/>
              <a:cxnLst/>
              <a:rect l="l" t="t" r="r" b="b"/>
              <a:pathLst>
                <a:path w="6466" h="7174" extrusionOk="0">
                  <a:moveTo>
                    <a:pt x="3492" y="1"/>
                  </a:moveTo>
                  <a:lnTo>
                    <a:pt x="779" y="2832"/>
                  </a:lnTo>
                  <a:cubicBezTo>
                    <a:pt x="0" y="3658"/>
                    <a:pt x="24" y="4932"/>
                    <a:pt x="826" y="5711"/>
                  </a:cubicBezTo>
                  <a:lnTo>
                    <a:pt x="2336" y="7174"/>
                  </a:lnTo>
                  <a:lnTo>
                    <a:pt x="6465" y="2856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4405959" y="3965758"/>
              <a:ext cx="526091" cy="546079"/>
            </a:xfrm>
            <a:custGeom>
              <a:avLst/>
              <a:gdLst/>
              <a:ahLst/>
              <a:cxnLst/>
              <a:rect l="l" t="t" r="r" b="b"/>
              <a:pathLst>
                <a:path w="19845" h="20599" extrusionOk="0">
                  <a:moveTo>
                    <a:pt x="18877" y="0"/>
                  </a:moveTo>
                  <a:lnTo>
                    <a:pt x="1" y="19679"/>
                  </a:lnTo>
                  <a:lnTo>
                    <a:pt x="968" y="20599"/>
                  </a:lnTo>
                  <a:lnTo>
                    <a:pt x="19844" y="920"/>
                  </a:lnTo>
                  <a:lnTo>
                    <a:pt x="18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4430985" y="3989474"/>
              <a:ext cx="525469" cy="545488"/>
            </a:xfrm>
            <a:custGeom>
              <a:avLst/>
              <a:gdLst/>
              <a:ahLst/>
              <a:cxnLst/>
              <a:rect l="l" t="t" r="r" b="b"/>
              <a:pathLst>
                <a:path w="19844" h="20600" extrusionOk="0">
                  <a:moveTo>
                    <a:pt x="18876" y="0"/>
                  </a:moveTo>
                  <a:lnTo>
                    <a:pt x="0" y="19679"/>
                  </a:lnTo>
                  <a:lnTo>
                    <a:pt x="967" y="20599"/>
                  </a:lnTo>
                  <a:lnTo>
                    <a:pt x="19844" y="921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55263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6"/>
          <p:cNvGrpSpPr/>
          <p:nvPr/>
        </p:nvGrpSpPr>
        <p:grpSpPr>
          <a:xfrm>
            <a:off x="-584199" y="-1382400"/>
            <a:ext cx="13004973" cy="9447064"/>
            <a:chOff x="-438149" y="-1036800"/>
            <a:chExt cx="9753730" cy="7085298"/>
          </a:xfrm>
        </p:grpSpPr>
        <p:sp>
          <p:nvSpPr>
            <p:cNvPr id="516" name="Google Shape;516;p6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6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6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6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6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6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6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0" name="Google Shape;540;p6"/>
          <p:cNvGrpSpPr/>
          <p:nvPr/>
        </p:nvGrpSpPr>
        <p:grpSpPr>
          <a:xfrm>
            <a:off x="10291639" y="733605"/>
            <a:ext cx="993895" cy="1387499"/>
            <a:chOff x="7718729" y="550204"/>
            <a:chExt cx="745421" cy="1040624"/>
          </a:xfrm>
        </p:grpSpPr>
        <p:sp>
          <p:nvSpPr>
            <p:cNvPr id="541" name="Google Shape;541;p6"/>
            <p:cNvSpPr/>
            <p:nvPr/>
          </p:nvSpPr>
          <p:spPr>
            <a:xfrm>
              <a:off x="7918047" y="706067"/>
              <a:ext cx="510481" cy="688586"/>
            </a:xfrm>
            <a:custGeom>
              <a:avLst/>
              <a:gdLst/>
              <a:ahLst/>
              <a:cxnLst/>
              <a:rect l="l" t="t" r="r" b="b"/>
              <a:pathLst>
                <a:path w="19278" h="26004" extrusionOk="0">
                  <a:moveTo>
                    <a:pt x="3563" y="1"/>
                  </a:moveTo>
                  <a:lnTo>
                    <a:pt x="0" y="2384"/>
                  </a:lnTo>
                  <a:lnTo>
                    <a:pt x="15691" y="26003"/>
                  </a:lnTo>
                  <a:lnTo>
                    <a:pt x="19278" y="23620"/>
                  </a:lnTo>
                  <a:lnTo>
                    <a:pt x="3563" y="1"/>
                  </a:lnTo>
                  <a:close/>
                </a:path>
              </a:pathLst>
            </a:custGeom>
            <a:solidFill>
              <a:srgbClr val="EFE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7823062" y="769197"/>
              <a:ext cx="510508" cy="688559"/>
            </a:xfrm>
            <a:custGeom>
              <a:avLst/>
              <a:gdLst/>
              <a:ahLst/>
              <a:cxnLst/>
              <a:rect l="l" t="t" r="r" b="b"/>
              <a:pathLst>
                <a:path w="19279" h="26003" extrusionOk="0">
                  <a:moveTo>
                    <a:pt x="3587" y="0"/>
                  </a:moveTo>
                  <a:lnTo>
                    <a:pt x="1" y="2383"/>
                  </a:lnTo>
                  <a:lnTo>
                    <a:pt x="15715" y="26002"/>
                  </a:lnTo>
                  <a:lnTo>
                    <a:pt x="19278" y="23619"/>
                  </a:lnTo>
                  <a:lnTo>
                    <a:pt x="3587" y="0"/>
                  </a:ln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8408516" y="1479585"/>
              <a:ext cx="55634" cy="111242"/>
            </a:xfrm>
            <a:custGeom>
              <a:avLst/>
              <a:gdLst/>
              <a:ahLst/>
              <a:cxnLst/>
              <a:rect l="l" t="t" r="r" b="b"/>
              <a:pathLst>
                <a:path w="2101" h="4201" extrusionOk="0">
                  <a:moveTo>
                    <a:pt x="1534" y="1"/>
                  </a:moveTo>
                  <a:lnTo>
                    <a:pt x="0" y="1039"/>
                  </a:lnTo>
                  <a:lnTo>
                    <a:pt x="2100" y="4201"/>
                  </a:lnTo>
                  <a:lnTo>
                    <a:pt x="1534" y="1"/>
                  </a:lnTo>
                  <a:close/>
                </a:path>
              </a:pathLst>
            </a:custGeom>
            <a:solidFill>
              <a:srgbClr val="EFE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8367895" y="1507098"/>
              <a:ext cx="96255" cy="83730"/>
            </a:xfrm>
            <a:custGeom>
              <a:avLst/>
              <a:gdLst/>
              <a:ahLst/>
              <a:cxnLst/>
              <a:rect l="l" t="t" r="r" b="b"/>
              <a:pathLst>
                <a:path w="3635" h="3162" extrusionOk="0">
                  <a:moveTo>
                    <a:pt x="1534" y="0"/>
                  </a:moveTo>
                  <a:lnTo>
                    <a:pt x="1" y="1015"/>
                  </a:lnTo>
                  <a:lnTo>
                    <a:pt x="3634" y="3162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8334159" y="1331507"/>
              <a:ext cx="115003" cy="175615"/>
            </a:xfrm>
            <a:custGeom>
              <a:avLst/>
              <a:gdLst/>
              <a:ahLst/>
              <a:cxnLst/>
              <a:rect l="l" t="t" r="r" b="b"/>
              <a:pathLst>
                <a:path w="4343" h="6632" extrusionOk="0">
                  <a:moveTo>
                    <a:pt x="3564" y="1"/>
                  </a:moveTo>
                  <a:lnTo>
                    <a:pt x="1" y="2384"/>
                  </a:lnTo>
                  <a:lnTo>
                    <a:pt x="2808" y="6631"/>
                  </a:lnTo>
                  <a:lnTo>
                    <a:pt x="4342" y="5593"/>
                  </a:lnTo>
                  <a:lnTo>
                    <a:pt x="3564" y="1"/>
                  </a:lnTo>
                  <a:close/>
                </a:path>
              </a:pathLst>
            </a:custGeom>
            <a:solidFill>
              <a:srgbClr val="FFD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8239200" y="1394636"/>
              <a:ext cx="169340" cy="139338"/>
            </a:xfrm>
            <a:custGeom>
              <a:avLst/>
              <a:gdLst/>
              <a:ahLst/>
              <a:cxnLst/>
              <a:rect l="l" t="t" r="r" b="b"/>
              <a:pathLst>
                <a:path w="6395" h="5262" extrusionOk="0">
                  <a:moveTo>
                    <a:pt x="3587" y="0"/>
                  </a:moveTo>
                  <a:lnTo>
                    <a:pt x="0" y="2383"/>
                  </a:lnTo>
                  <a:lnTo>
                    <a:pt x="4861" y="5262"/>
                  </a:lnTo>
                  <a:lnTo>
                    <a:pt x="6394" y="4247"/>
                  </a:lnTo>
                  <a:lnTo>
                    <a:pt x="3587" y="0"/>
                  </a:lnTo>
                  <a:close/>
                </a:path>
              </a:pathLst>
            </a:custGeom>
            <a:solidFill>
              <a:srgbClr val="F2C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7789369" y="735024"/>
              <a:ext cx="121225" cy="103113"/>
            </a:xfrm>
            <a:custGeom>
              <a:avLst/>
              <a:gdLst/>
              <a:ahLst/>
              <a:cxnLst/>
              <a:rect l="l" t="t" r="r" b="b"/>
              <a:pathLst>
                <a:path w="4578" h="3894" extrusionOk="0">
                  <a:moveTo>
                    <a:pt x="3563" y="0"/>
                  </a:moveTo>
                  <a:lnTo>
                    <a:pt x="0" y="2360"/>
                  </a:lnTo>
                  <a:lnTo>
                    <a:pt x="1015" y="3894"/>
                  </a:lnTo>
                  <a:lnTo>
                    <a:pt x="4578" y="1511"/>
                  </a:lnTo>
                  <a:lnTo>
                    <a:pt x="3563" y="0"/>
                  </a:ln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7891169" y="665473"/>
              <a:ext cx="121252" cy="103749"/>
            </a:xfrm>
            <a:custGeom>
              <a:avLst/>
              <a:gdLst/>
              <a:ahLst/>
              <a:cxnLst/>
              <a:rect l="l" t="t" r="r" b="b"/>
              <a:pathLst>
                <a:path w="4579" h="3918" extrusionOk="0">
                  <a:moveTo>
                    <a:pt x="3563" y="0"/>
                  </a:moveTo>
                  <a:lnTo>
                    <a:pt x="1" y="2383"/>
                  </a:lnTo>
                  <a:lnTo>
                    <a:pt x="1015" y="3917"/>
                  </a:lnTo>
                  <a:lnTo>
                    <a:pt x="4578" y="1534"/>
                  </a:lnTo>
                  <a:lnTo>
                    <a:pt x="3563" y="0"/>
                  </a:ln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6"/>
            <p:cNvSpPr/>
            <p:nvPr/>
          </p:nvSpPr>
          <p:spPr>
            <a:xfrm>
              <a:off x="7718729" y="591752"/>
              <a:ext cx="172464" cy="200586"/>
            </a:xfrm>
            <a:custGeom>
              <a:avLst/>
              <a:gdLst/>
              <a:ahLst/>
              <a:cxnLst/>
              <a:rect l="l" t="t" r="r" b="b"/>
              <a:pathLst>
                <a:path w="6513" h="7575" extrusionOk="0">
                  <a:moveTo>
                    <a:pt x="3068" y="0"/>
                  </a:moveTo>
                  <a:lnTo>
                    <a:pt x="1251" y="1227"/>
                  </a:lnTo>
                  <a:cubicBezTo>
                    <a:pt x="260" y="1864"/>
                    <a:pt x="0" y="3185"/>
                    <a:pt x="661" y="4176"/>
                  </a:cubicBezTo>
                  <a:lnTo>
                    <a:pt x="2926" y="7574"/>
                  </a:lnTo>
                  <a:lnTo>
                    <a:pt x="6513" y="5191"/>
                  </a:lnTo>
                  <a:lnTo>
                    <a:pt x="3068" y="0"/>
                  </a:lnTo>
                  <a:close/>
                </a:path>
              </a:pathLst>
            </a:custGeom>
            <a:solidFill>
              <a:srgbClr val="DB6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6"/>
            <p:cNvSpPr/>
            <p:nvPr/>
          </p:nvSpPr>
          <p:spPr>
            <a:xfrm>
              <a:off x="7799336" y="550204"/>
              <a:ext cx="186843" cy="179031"/>
            </a:xfrm>
            <a:custGeom>
              <a:avLst/>
              <a:gdLst/>
              <a:ahLst/>
              <a:cxnLst/>
              <a:rect l="l" t="t" r="r" b="b"/>
              <a:pathLst>
                <a:path w="7056" h="6761" extrusionOk="0">
                  <a:moveTo>
                    <a:pt x="3019" y="1"/>
                  </a:moveTo>
                  <a:cubicBezTo>
                    <a:pt x="2612" y="1"/>
                    <a:pt x="2202" y="119"/>
                    <a:pt x="1841" y="366"/>
                  </a:cubicBezTo>
                  <a:lnTo>
                    <a:pt x="0" y="1569"/>
                  </a:lnTo>
                  <a:lnTo>
                    <a:pt x="3445" y="6760"/>
                  </a:lnTo>
                  <a:lnTo>
                    <a:pt x="7055" y="4353"/>
                  </a:lnTo>
                  <a:lnTo>
                    <a:pt x="4790" y="956"/>
                  </a:lnTo>
                  <a:cubicBezTo>
                    <a:pt x="4376" y="334"/>
                    <a:pt x="3702" y="1"/>
                    <a:pt x="3019" y="1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7918047" y="748568"/>
              <a:ext cx="446135" cy="646086"/>
            </a:xfrm>
            <a:custGeom>
              <a:avLst/>
              <a:gdLst/>
              <a:ahLst/>
              <a:cxnLst/>
              <a:rect l="l" t="t" r="r" b="b"/>
              <a:pathLst>
                <a:path w="16848" h="24399" extrusionOk="0">
                  <a:moveTo>
                    <a:pt x="1133" y="0"/>
                  </a:moveTo>
                  <a:lnTo>
                    <a:pt x="0" y="779"/>
                  </a:lnTo>
                  <a:lnTo>
                    <a:pt x="15691" y="24398"/>
                  </a:lnTo>
                  <a:lnTo>
                    <a:pt x="16847" y="23619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6"/>
            <p:cNvSpPr/>
            <p:nvPr/>
          </p:nvSpPr>
          <p:spPr>
            <a:xfrm>
              <a:off x="7887436" y="769197"/>
              <a:ext cx="446135" cy="645450"/>
            </a:xfrm>
            <a:custGeom>
              <a:avLst/>
              <a:gdLst/>
              <a:ahLst/>
              <a:cxnLst/>
              <a:rect l="l" t="t" r="r" b="b"/>
              <a:pathLst>
                <a:path w="16848" h="24375" extrusionOk="0">
                  <a:moveTo>
                    <a:pt x="1133" y="0"/>
                  </a:moveTo>
                  <a:lnTo>
                    <a:pt x="0" y="755"/>
                  </a:lnTo>
                  <a:lnTo>
                    <a:pt x="15691" y="24374"/>
                  </a:lnTo>
                  <a:lnTo>
                    <a:pt x="16847" y="23619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3" name="Google Shape;553;p6"/>
          <p:cNvSpPr/>
          <p:nvPr/>
        </p:nvSpPr>
        <p:spPr>
          <a:xfrm>
            <a:off x="923378" y="377934"/>
            <a:ext cx="10345244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6"/>
          <p:cNvSpPr/>
          <p:nvPr/>
        </p:nvSpPr>
        <p:spPr>
          <a:xfrm>
            <a:off x="9473539" y="3767160"/>
            <a:ext cx="20867" cy="20125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6"/>
          <p:cNvSpPr txBox="1">
            <a:spLocks noGrp="1"/>
          </p:cNvSpPr>
          <p:nvPr>
            <p:ph type="title"/>
          </p:nvPr>
        </p:nvSpPr>
        <p:spPr>
          <a:xfrm>
            <a:off x="1662167" y="728100"/>
            <a:ext cx="51832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667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grpSp>
        <p:nvGrpSpPr>
          <p:cNvPr id="556" name="Google Shape;556;p6"/>
          <p:cNvGrpSpPr/>
          <p:nvPr/>
        </p:nvGrpSpPr>
        <p:grpSpPr>
          <a:xfrm>
            <a:off x="10204482" y="5577905"/>
            <a:ext cx="1093028" cy="1154179"/>
            <a:chOff x="7088286" y="1674216"/>
            <a:chExt cx="819771" cy="865634"/>
          </a:xfrm>
        </p:grpSpPr>
        <p:grpSp>
          <p:nvGrpSpPr>
            <p:cNvPr id="557" name="Google Shape;557;p6"/>
            <p:cNvGrpSpPr/>
            <p:nvPr/>
          </p:nvGrpSpPr>
          <p:grpSpPr>
            <a:xfrm>
              <a:off x="7331958" y="1674216"/>
              <a:ext cx="576099" cy="865634"/>
              <a:chOff x="7331958" y="1674216"/>
              <a:chExt cx="576099" cy="865634"/>
            </a:xfrm>
          </p:grpSpPr>
          <p:sp>
            <p:nvSpPr>
              <p:cNvPr id="558" name="Google Shape;558;p6"/>
              <p:cNvSpPr/>
              <p:nvPr/>
            </p:nvSpPr>
            <p:spPr>
              <a:xfrm>
                <a:off x="7331958" y="1859552"/>
                <a:ext cx="576099" cy="680298"/>
              </a:xfrm>
              <a:custGeom>
                <a:avLst/>
                <a:gdLst/>
                <a:ahLst/>
                <a:cxnLst/>
                <a:rect l="l" t="t" r="r" b="b"/>
                <a:pathLst>
                  <a:path w="21756" h="25691" extrusionOk="0">
                    <a:moveTo>
                      <a:pt x="11030" y="0"/>
                    </a:moveTo>
                    <a:cubicBezTo>
                      <a:pt x="10081" y="0"/>
                      <a:pt x="9170" y="525"/>
                      <a:pt x="8731" y="1437"/>
                    </a:cubicBezTo>
                    <a:lnTo>
                      <a:pt x="614" y="18261"/>
                    </a:lnTo>
                    <a:cubicBezTo>
                      <a:pt x="1" y="19511"/>
                      <a:pt x="520" y="21045"/>
                      <a:pt x="1794" y="21658"/>
                    </a:cubicBezTo>
                    <a:lnTo>
                      <a:pt x="5027" y="23216"/>
                    </a:lnTo>
                    <a:lnTo>
                      <a:pt x="6372" y="23876"/>
                    </a:lnTo>
                    <a:lnTo>
                      <a:pt x="9604" y="25434"/>
                    </a:lnTo>
                    <a:cubicBezTo>
                      <a:pt x="9966" y="25608"/>
                      <a:pt x="10350" y="25691"/>
                      <a:pt x="10727" y="25691"/>
                    </a:cubicBezTo>
                    <a:cubicBezTo>
                      <a:pt x="11676" y="25691"/>
                      <a:pt x="12586" y="25166"/>
                      <a:pt x="13025" y="24254"/>
                    </a:cubicBezTo>
                    <a:lnTo>
                      <a:pt x="21142" y="7430"/>
                    </a:lnTo>
                    <a:cubicBezTo>
                      <a:pt x="21756" y="6180"/>
                      <a:pt x="21237" y="4646"/>
                      <a:pt x="19986" y="4033"/>
                    </a:cubicBezTo>
                    <a:lnTo>
                      <a:pt x="19089" y="3608"/>
                    </a:lnTo>
                    <a:cubicBezTo>
                      <a:pt x="18641" y="3396"/>
                      <a:pt x="18429" y="2877"/>
                      <a:pt x="18618" y="2405"/>
                    </a:cubicBezTo>
                    <a:lnTo>
                      <a:pt x="14276" y="305"/>
                    </a:lnTo>
                    <a:cubicBezTo>
                      <a:pt x="14093" y="604"/>
                      <a:pt x="13769" y="775"/>
                      <a:pt x="13437" y="775"/>
                    </a:cubicBezTo>
                    <a:cubicBezTo>
                      <a:pt x="13298" y="775"/>
                      <a:pt x="13158" y="745"/>
                      <a:pt x="13025" y="682"/>
                    </a:cubicBezTo>
                    <a:lnTo>
                      <a:pt x="12152" y="257"/>
                    </a:lnTo>
                    <a:cubicBezTo>
                      <a:pt x="11790" y="83"/>
                      <a:pt x="11407" y="0"/>
                      <a:pt x="110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" name="Google Shape;559;p6"/>
              <p:cNvSpPr/>
              <p:nvPr/>
            </p:nvSpPr>
            <p:spPr>
              <a:xfrm>
                <a:off x="7698737" y="1674216"/>
                <a:ext cx="186207" cy="248409"/>
              </a:xfrm>
              <a:custGeom>
                <a:avLst/>
                <a:gdLst/>
                <a:ahLst/>
                <a:cxnLst/>
                <a:rect l="l" t="t" r="r" b="b"/>
                <a:pathLst>
                  <a:path w="7032" h="9381" extrusionOk="0">
                    <a:moveTo>
                      <a:pt x="6460" y="0"/>
                    </a:moveTo>
                    <a:cubicBezTo>
                      <a:pt x="6430" y="0"/>
                      <a:pt x="6400" y="4"/>
                      <a:pt x="6371" y="13"/>
                    </a:cubicBezTo>
                    <a:cubicBezTo>
                      <a:pt x="5852" y="178"/>
                      <a:pt x="5380" y="461"/>
                      <a:pt x="5002" y="862"/>
                    </a:cubicBezTo>
                    <a:cubicBezTo>
                      <a:pt x="4059" y="1853"/>
                      <a:pt x="3799" y="3387"/>
                      <a:pt x="2785" y="4307"/>
                    </a:cubicBezTo>
                    <a:lnTo>
                      <a:pt x="3445" y="4637"/>
                    </a:lnTo>
                    <a:cubicBezTo>
                      <a:pt x="3666" y="4718"/>
                      <a:pt x="3562" y="5021"/>
                      <a:pt x="3380" y="5021"/>
                    </a:cubicBezTo>
                    <a:cubicBezTo>
                      <a:pt x="3349" y="5021"/>
                      <a:pt x="3315" y="5012"/>
                      <a:pt x="3280" y="4991"/>
                    </a:cubicBezTo>
                    <a:lnTo>
                      <a:pt x="2619" y="4685"/>
                    </a:lnTo>
                    <a:cubicBezTo>
                      <a:pt x="2413" y="4585"/>
                      <a:pt x="2194" y="4537"/>
                      <a:pt x="1977" y="4537"/>
                    </a:cubicBezTo>
                    <a:cubicBezTo>
                      <a:pt x="1425" y="4537"/>
                      <a:pt x="891" y="4844"/>
                      <a:pt x="637" y="5369"/>
                    </a:cubicBezTo>
                    <a:lnTo>
                      <a:pt x="0" y="6714"/>
                    </a:lnTo>
                    <a:lnTo>
                      <a:pt x="2572" y="7964"/>
                    </a:lnTo>
                    <a:lnTo>
                      <a:pt x="2926" y="8130"/>
                    </a:lnTo>
                    <a:lnTo>
                      <a:pt x="5522" y="9380"/>
                    </a:lnTo>
                    <a:lnTo>
                      <a:pt x="6159" y="8035"/>
                    </a:lnTo>
                    <a:cubicBezTo>
                      <a:pt x="6513" y="7304"/>
                      <a:pt x="6206" y="6407"/>
                      <a:pt x="5451" y="6053"/>
                    </a:cubicBezTo>
                    <a:lnTo>
                      <a:pt x="4814" y="5746"/>
                    </a:lnTo>
                    <a:cubicBezTo>
                      <a:pt x="4629" y="5623"/>
                      <a:pt x="4730" y="5375"/>
                      <a:pt x="4899" y="5375"/>
                    </a:cubicBezTo>
                    <a:cubicBezTo>
                      <a:pt x="4925" y="5375"/>
                      <a:pt x="4951" y="5380"/>
                      <a:pt x="4979" y="5392"/>
                    </a:cubicBezTo>
                    <a:lnTo>
                      <a:pt x="5640" y="5699"/>
                    </a:lnTo>
                    <a:cubicBezTo>
                      <a:pt x="5734" y="4331"/>
                      <a:pt x="6772" y="3174"/>
                      <a:pt x="6961" y="1806"/>
                    </a:cubicBezTo>
                    <a:cubicBezTo>
                      <a:pt x="7032" y="1263"/>
                      <a:pt x="6984" y="721"/>
                      <a:pt x="6772" y="201"/>
                    </a:cubicBezTo>
                    <a:cubicBezTo>
                      <a:pt x="6733" y="85"/>
                      <a:pt x="6599" y="0"/>
                      <a:pt x="64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" name="Google Shape;560;p6"/>
              <p:cNvSpPr/>
              <p:nvPr/>
            </p:nvSpPr>
            <p:spPr>
              <a:xfrm>
                <a:off x="7731837" y="181739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13" y="0"/>
                    </a:moveTo>
                    <a:cubicBezTo>
                      <a:pt x="651" y="0"/>
                      <a:pt x="603" y="27"/>
                      <a:pt x="567" y="80"/>
                    </a:cubicBezTo>
                    <a:lnTo>
                      <a:pt x="48" y="1189"/>
                    </a:lnTo>
                    <a:cubicBezTo>
                      <a:pt x="1" y="1260"/>
                      <a:pt x="48" y="1354"/>
                      <a:pt x="119" y="1378"/>
                    </a:cubicBezTo>
                    <a:cubicBezTo>
                      <a:pt x="139" y="1391"/>
                      <a:pt x="158" y="1397"/>
                      <a:pt x="178" y="1397"/>
                    </a:cubicBezTo>
                    <a:cubicBezTo>
                      <a:pt x="227" y="1397"/>
                      <a:pt x="274" y="1358"/>
                      <a:pt x="308" y="1307"/>
                    </a:cubicBezTo>
                    <a:lnTo>
                      <a:pt x="827" y="221"/>
                    </a:lnTo>
                    <a:cubicBezTo>
                      <a:pt x="874" y="151"/>
                      <a:pt x="850" y="56"/>
                      <a:pt x="779" y="9"/>
                    </a:cubicBezTo>
                    <a:cubicBezTo>
                      <a:pt x="756" y="3"/>
                      <a:pt x="734" y="0"/>
                      <a:pt x="71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" name="Google Shape;561;p6"/>
              <p:cNvSpPr/>
              <p:nvPr/>
            </p:nvSpPr>
            <p:spPr>
              <a:xfrm>
                <a:off x="7753710" y="1827749"/>
                <a:ext cx="2253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97" extrusionOk="0">
                    <a:moveTo>
                      <a:pt x="693" y="0"/>
                    </a:moveTo>
                    <a:cubicBezTo>
                      <a:pt x="638" y="0"/>
                      <a:pt x="584" y="39"/>
                      <a:pt x="567" y="90"/>
                    </a:cubicBezTo>
                    <a:lnTo>
                      <a:pt x="24" y="1199"/>
                    </a:lnTo>
                    <a:cubicBezTo>
                      <a:pt x="1" y="1270"/>
                      <a:pt x="24" y="1341"/>
                      <a:pt x="95" y="1388"/>
                    </a:cubicBezTo>
                    <a:cubicBezTo>
                      <a:pt x="113" y="1394"/>
                      <a:pt x="132" y="1397"/>
                      <a:pt x="151" y="1397"/>
                    </a:cubicBezTo>
                    <a:cubicBezTo>
                      <a:pt x="209" y="1397"/>
                      <a:pt x="266" y="1370"/>
                      <a:pt x="284" y="1317"/>
                    </a:cubicBezTo>
                    <a:lnTo>
                      <a:pt x="826" y="208"/>
                    </a:lnTo>
                    <a:cubicBezTo>
                      <a:pt x="850" y="137"/>
                      <a:pt x="826" y="43"/>
                      <a:pt x="756" y="19"/>
                    </a:cubicBezTo>
                    <a:cubicBezTo>
                      <a:pt x="736" y="6"/>
                      <a:pt x="714" y="0"/>
                      <a:pt x="69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" name="Google Shape;562;p6"/>
              <p:cNvSpPr/>
              <p:nvPr/>
            </p:nvSpPr>
            <p:spPr>
              <a:xfrm>
                <a:off x="7774947" y="1837997"/>
                <a:ext cx="22534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88" extrusionOk="0">
                    <a:moveTo>
                      <a:pt x="700" y="1"/>
                    </a:moveTo>
                    <a:cubicBezTo>
                      <a:pt x="642" y="1"/>
                      <a:pt x="585" y="27"/>
                      <a:pt x="567" y="80"/>
                    </a:cubicBezTo>
                    <a:lnTo>
                      <a:pt x="24" y="1189"/>
                    </a:lnTo>
                    <a:cubicBezTo>
                      <a:pt x="1" y="1260"/>
                      <a:pt x="24" y="1331"/>
                      <a:pt x="95" y="1378"/>
                    </a:cubicBezTo>
                    <a:cubicBezTo>
                      <a:pt x="113" y="1384"/>
                      <a:pt x="132" y="1387"/>
                      <a:pt x="151" y="1387"/>
                    </a:cubicBezTo>
                    <a:cubicBezTo>
                      <a:pt x="209" y="1387"/>
                      <a:pt x="266" y="1361"/>
                      <a:pt x="284" y="1307"/>
                    </a:cubicBezTo>
                    <a:lnTo>
                      <a:pt x="827" y="198"/>
                    </a:lnTo>
                    <a:cubicBezTo>
                      <a:pt x="850" y="128"/>
                      <a:pt x="827" y="57"/>
                      <a:pt x="756" y="10"/>
                    </a:cubicBezTo>
                    <a:cubicBezTo>
                      <a:pt x="738" y="4"/>
                      <a:pt x="719" y="1"/>
                      <a:pt x="700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" name="Google Shape;563;p6"/>
              <p:cNvSpPr/>
              <p:nvPr/>
            </p:nvSpPr>
            <p:spPr>
              <a:xfrm>
                <a:off x="7796211" y="1848616"/>
                <a:ext cx="22508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88" extrusionOk="0">
                    <a:moveTo>
                      <a:pt x="699" y="1"/>
                    </a:moveTo>
                    <a:cubicBezTo>
                      <a:pt x="642" y="1"/>
                      <a:pt x="584" y="28"/>
                      <a:pt x="566" y="81"/>
                    </a:cubicBezTo>
                    <a:lnTo>
                      <a:pt x="24" y="1190"/>
                    </a:lnTo>
                    <a:cubicBezTo>
                      <a:pt x="0" y="1260"/>
                      <a:pt x="24" y="1331"/>
                      <a:pt x="95" y="1378"/>
                    </a:cubicBezTo>
                    <a:cubicBezTo>
                      <a:pt x="112" y="1384"/>
                      <a:pt x="131" y="1387"/>
                      <a:pt x="151" y="1387"/>
                    </a:cubicBezTo>
                    <a:cubicBezTo>
                      <a:pt x="210" y="1387"/>
                      <a:pt x="271" y="1361"/>
                      <a:pt x="307" y="1308"/>
                    </a:cubicBezTo>
                    <a:lnTo>
                      <a:pt x="826" y="199"/>
                    </a:lnTo>
                    <a:cubicBezTo>
                      <a:pt x="850" y="128"/>
                      <a:pt x="826" y="57"/>
                      <a:pt x="755" y="10"/>
                    </a:cubicBezTo>
                    <a:cubicBezTo>
                      <a:pt x="737" y="4"/>
                      <a:pt x="718" y="1"/>
                      <a:pt x="699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" name="Google Shape;564;p6"/>
              <p:cNvSpPr/>
              <p:nvPr/>
            </p:nvSpPr>
            <p:spPr>
              <a:xfrm>
                <a:off x="7817448" y="185862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03" y="0"/>
                    </a:moveTo>
                    <a:cubicBezTo>
                      <a:pt x="651" y="0"/>
                      <a:pt x="602" y="27"/>
                      <a:pt x="567" y="80"/>
                    </a:cubicBezTo>
                    <a:lnTo>
                      <a:pt x="48" y="1189"/>
                    </a:lnTo>
                    <a:cubicBezTo>
                      <a:pt x="0" y="1260"/>
                      <a:pt x="24" y="1354"/>
                      <a:pt x="95" y="1378"/>
                    </a:cubicBezTo>
                    <a:cubicBezTo>
                      <a:pt x="115" y="1391"/>
                      <a:pt x="136" y="1397"/>
                      <a:pt x="158" y="1397"/>
                    </a:cubicBezTo>
                    <a:cubicBezTo>
                      <a:pt x="215" y="1397"/>
                      <a:pt x="273" y="1358"/>
                      <a:pt x="307" y="1307"/>
                    </a:cubicBezTo>
                    <a:lnTo>
                      <a:pt x="826" y="222"/>
                    </a:lnTo>
                    <a:cubicBezTo>
                      <a:pt x="873" y="151"/>
                      <a:pt x="826" y="57"/>
                      <a:pt x="755" y="9"/>
                    </a:cubicBezTo>
                    <a:cubicBezTo>
                      <a:pt x="738" y="3"/>
                      <a:pt x="720" y="0"/>
                      <a:pt x="70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" name="Google Shape;565;p6"/>
              <p:cNvSpPr/>
              <p:nvPr/>
            </p:nvSpPr>
            <p:spPr>
              <a:xfrm>
                <a:off x="7428823" y="2207954"/>
                <a:ext cx="336773" cy="258736"/>
              </a:xfrm>
              <a:custGeom>
                <a:avLst/>
                <a:gdLst/>
                <a:ahLst/>
                <a:cxnLst/>
                <a:rect l="l" t="t" r="r" b="b"/>
                <a:pathLst>
                  <a:path w="12718" h="9771" extrusionOk="0">
                    <a:moveTo>
                      <a:pt x="12259" y="0"/>
                    </a:moveTo>
                    <a:cubicBezTo>
                      <a:pt x="10080" y="0"/>
                      <a:pt x="7931" y="470"/>
                      <a:pt x="5946" y="1352"/>
                    </a:cubicBezTo>
                    <a:cubicBezTo>
                      <a:pt x="3610" y="2414"/>
                      <a:pt x="1581" y="4018"/>
                      <a:pt x="0" y="6048"/>
                    </a:cubicBezTo>
                    <a:lnTo>
                      <a:pt x="7669" y="9728"/>
                    </a:lnTo>
                    <a:cubicBezTo>
                      <a:pt x="7712" y="9757"/>
                      <a:pt x="7762" y="9771"/>
                      <a:pt x="7812" y="9771"/>
                    </a:cubicBezTo>
                    <a:cubicBezTo>
                      <a:pt x="7927" y="9771"/>
                      <a:pt x="8044" y="9701"/>
                      <a:pt x="8093" y="9587"/>
                    </a:cubicBezTo>
                    <a:lnTo>
                      <a:pt x="12718" y="7"/>
                    </a:lnTo>
                    <a:cubicBezTo>
                      <a:pt x="12565" y="2"/>
                      <a:pt x="12412" y="0"/>
                      <a:pt x="122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" name="Google Shape;566;p6"/>
              <p:cNvSpPr/>
              <p:nvPr/>
            </p:nvSpPr>
            <p:spPr>
              <a:xfrm>
                <a:off x="7398821" y="1952472"/>
                <a:ext cx="433636" cy="415630"/>
              </a:xfrm>
              <a:custGeom>
                <a:avLst/>
                <a:gdLst/>
                <a:ahLst/>
                <a:cxnLst/>
                <a:rect l="l" t="t" r="r" b="b"/>
                <a:pathLst>
                  <a:path w="16376" h="15696" extrusionOk="0">
                    <a:moveTo>
                      <a:pt x="7462" y="1"/>
                    </a:moveTo>
                    <a:cubicBezTo>
                      <a:pt x="7332" y="1"/>
                      <a:pt x="7202" y="71"/>
                      <a:pt x="7150" y="193"/>
                    </a:cubicBezTo>
                    <a:lnTo>
                      <a:pt x="71" y="14822"/>
                    </a:lnTo>
                    <a:cubicBezTo>
                      <a:pt x="1" y="14988"/>
                      <a:pt x="71" y="15176"/>
                      <a:pt x="236" y="15247"/>
                    </a:cubicBezTo>
                    <a:lnTo>
                      <a:pt x="1110" y="15696"/>
                    </a:lnTo>
                    <a:cubicBezTo>
                      <a:pt x="4040" y="11873"/>
                      <a:pt x="8569" y="9649"/>
                      <a:pt x="13383" y="9649"/>
                    </a:cubicBezTo>
                    <a:cubicBezTo>
                      <a:pt x="13531" y="9649"/>
                      <a:pt x="13679" y="9651"/>
                      <a:pt x="13827" y="9655"/>
                    </a:cubicBezTo>
                    <a:lnTo>
                      <a:pt x="13851" y="9655"/>
                    </a:lnTo>
                    <a:lnTo>
                      <a:pt x="16281" y="4606"/>
                    </a:lnTo>
                    <a:cubicBezTo>
                      <a:pt x="16376" y="4441"/>
                      <a:pt x="16305" y="4228"/>
                      <a:pt x="16140" y="4157"/>
                    </a:cubicBezTo>
                    <a:lnTo>
                      <a:pt x="7598" y="28"/>
                    </a:lnTo>
                    <a:cubicBezTo>
                      <a:pt x="7555" y="10"/>
                      <a:pt x="7509" y="1"/>
                      <a:pt x="7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67" name="Google Shape;567;p6"/>
            <p:cNvSpPr/>
            <p:nvPr/>
          </p:nvSpPr>
          <p:spPr>
            <a:xfrm>
              <a:off x="7088286" y="2013800"/>
              <a:ext cx="73138" cy="73138"/>
            </a:xfrm>
            <a:custGeom>
              <a:avLst/>
              <a:gdLst/>
              <a:ahLst/>
              <a:cxnLst/>
              <a:rect l="l" t="t" r="r" b="b"/>
              <a:pathLst>
                <a:path w="2762" h="2762" extrusionOk="0">
                  <a:moveTo>
                    <a:pt x="1369" y="1"/>
                  </a:moveTo>
                  <a:cubicBezTo>
                    <a:pt x="614" y="1"/>
                    <a:pt x="1" y="614"/>
                    <a:pt x="1" y="1370"/>
                  </a:cubicBezTo>
                  <a:cubicBezTo>
                    <a:pt x="1" y="2148"/>
                    <a:pt x="614" y="2762"/>
                    <a:pt x="1369" y="2762"/>
                  </a:cubicBezTo>
                  <a:cubicBezTo>
                    <a:pt x="2124" y="2762"/>
                    <a:pt x="2761" y="2148"/>
                    <a:pt x="2761" y="1370"/>
                  </a:cubicBezTo>
                  <a:cubicBezTo>
                    <a:pt x="2761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47581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" name="Google Shape;652;p8"/>
          <p:cNvGrpSpPr/>
          <p:nvPr/>
        </p:nvGrpSpPr>
        <p:grpSpPr>
          <a:xfrm>
            <a:off x="-584199" y="-1382400"/>
            <a:ext cx="13004973" cy="9447064"/>
            <a:chOff x="-438149" y="-1036800"/>
            <a:chExt cx="9753730" cy="7085298"/>
          </a:xfrm>
        </p:grpSpPr>
        <p:sp>
          <p:nvSpPr>
            <p:cNvPr id="653" name="Google Shape;653;p8"/>
            <p:cNvSpPr/>
            <p:nvPr/>
          </p:nvSpPr>
          <p:spPr>
            <a:xfrm>
              <a:off x="-18385" y="-760747"/>
              <a:ext cx="9292411" cy="6624860"/>
            </a:xfrm>
            <a:custGeom>
              <a:avLst/>
              <a:gdLst/>
              <a:ahLst/>
              <a:cxnLst/>
              <a:rect l="l" t="t" r="r" b="b"/>
              <a:pathLst>
                <a:path w="253320" h="180600" extrusionOk="0">
                  <a:moveTo>
                    <a:pt x="1" y="1"/>
                  </a:moveTo>
                  <a:lnTo>
                    <a:pt x="1" y="180599"/>
                  </a:lnTo>
                  <a:lnTo>
                    <a:pt x="253319" y="180599"/>
                  </a:lnTo>
                  <a:lnTo>
                    <a:pt x="253319" y="1"/>
                  </a:ln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8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8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8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8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8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8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8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8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8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8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8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8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8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8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8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8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8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8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8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8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8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8" name="Google Shape;678;p8"/>
          <p:cNvSpPr/>
          <p:nvPr/>
        </p:nvSpPr>
        <p:spPr>
          <a:xfrm>
            <a:off x="923378" y="377934"/>
            <a:ext cx="10345244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9" name="Google Shape;679;p8"/>
          <p:cNvSpPr txBox="1">
            <a:spLocks noGrp="1"/>
          </p:cNvSpPr>
          <p:nvPr>
            <p:ph type="title"/>
          </p:nvPr>
        </p:nvSpPr>
        <p:spPr>
          <a:xfrm>
            <a:off x="1850800" y="1866900"/>
            <a:ext cx="8490400" cy="22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680" name="Google Shape;680;p8"/>
          <p:cNvGrpSpPr/>
          <p:nvPr/>
        </p:nvGrpSpPr>
        <p:grpSpPr>
          <a:xfrm>
            <a:off x="680707" y="5935757"/>
            <a:ext cx="1110536" cy="1183027"/>
            <a:chOff x="2293493" y="3811393"/>
            <a:chExt cx="832902" cy="887270"/>
          </a:xfrm>
        </p:grpSpPr>
        <p:sp>
          <p:nvSpPr>
            <p:cNvPr id="681" name="Google Shape;681;p8"/>
            <p:cNvSpPr/>
            <p:nvPr/>
          </p:nvSpPr>
          <p:spPr>
            <a:xfrm>
              <a:off x="2293493" y="3811393"/>
              <a:ext cx="832902" cy="710432"/>
            </a:xfrm>
            <a:custGeom>
              <a:avLst/>
              <a:gdLst/>
              <a:ahLst/>
              <a:cxnLst/>
              <a:rect l="l" t="t" r="r" b="b"/>
              <a:pathLst>
                <a:path w="31454" h="26829" extrusionOk="0">
                  <a:moveTo>
                    <a:pt x="9722" y="1"/>
                  </a:moveTo>
                  <a:lnTo>
                    <a:pt x="1" y="25059"/>
                  </a:lnTo>
                  <a:lnTo>
                    <a:pt x="4507" y="26829"/>
                  </a:lnTo>
                  <a:cubicBezTo>
                    <a:pt x="10501" y="18452"/>
                    <a:pt x="20127" y="12813"/>
                    <a:pt x="30321" y="11374"/>
                  </a:cubicBezTo>
                  <a:lnTo>
                    <a:pt x="31453" y="8424"/>
                  </a:lnTo>
                  <a:lnTo>
                    <a:pt x="29070" y="7504"/>
                  </a:lnTo>
                  <a:lnTo>
                    <a:pt x="28598" y="8684"/>
                  </a:lnTo>
                  <a:cubicBezTo>
                    <a:pt x="29131" y="9299"/>
                    <a:pt x="28649" y="10163"/>
                    <a:pt x="27957" y="10163"/>
                  </a:cubicBezTo>
                  <a:cubicBezTo>
                    <a:pt x="27852" y="10163"/>
                    <a:pt x="27742" y="10143"/>
                    <a:pt x="27631" y="10100"/>
                  </a:cubicBezTo>
                  <a:cubicBezTo>
                    <a:pt x="26758" y="9769"/>
                    <a:pt x="26923" y="8495"/>
                    <a:pt x="27843" y="8401"/>
                  </a:cubicBezTo>
                  <a:lnTo>
                    <a:pt x="28315" y="7221"/>
                  </a:lnTo>
                  <a:lnTo>
                    <a:pt x="26380" y="6466"/>
                  </a:lnTo>
                  <a:lnTo>
                    <a:pt x="25908" y="7646"/>
                  </a:lnTo>
                  <a:cubicBezTo>
                    <a:pt x="26438" y="8236"/>
                    <a:pt x="25965" y="9108"/>
                    <a:pt x="25265" y="9108"/>
                  </a:cubicBezTo>
                  <a:cubicBezTo>
                    <a:pt x="25154" y="9108"/>
                    <a:pt x="25037" y="9086"/>
                    <a:pt x="24917" y="9038"/>
                  </a:cubicBezTo>
                  <a:cubicBezTo>
                    <a:pt x="24068" y="8707"/>
                    <a:pt x="24233" y="7433"/>
                    <a:pt x="25153" y="7339"/>
                  </a:cubicBezTo>
                  <a:lnTo>
                    <a:pt x="25625" y="6159"/>
                  </a:lnTo>
                  <a:lnTo>
                    <a:pt x="23667" y="5404"/>
                  </a:lnTo>
                  <a:lnTo>
                    <a:pt x="23218" y="6584"/>
                  </a:lnTo>
                  <a:cubicBezTo>
                    <a:pt x="23751" y="7199"/>
                    <a:pt x="23269" y="8063"/>
                    <a:pt x="22562" y="8063"/>
                  </a:cubicBezTo>
                  <a:cubicBezTo>
                    <a:pt x="22454" y="8063"/>
                    <a:pt x="22342" y="8043"/>
                    <a:pt x="22227" y="8000"/>
                  </a:cubicBezTo>
                  <a:cubicBezTo>
                    <a:pt x="21354" y="7669"/>
                    <a:pt x="21543" y="6395"/>
                    <a:pt x="22463" y="6301"/>
                  </a:cubicBezTo>
                  <a:lnTo>
                    <a:pt x="22912" y="5121"/>
                  </a:lnTo>
                  <a:lnTo>
                    <a:pt x="20977" y="4366"/>
                  </a:lnTo>
                  <a:lnTo>
                    <a:pt x="20505" y="5546"/>
                  </a:lnTo>
                  <a:cubicBezTo>
                    <a:pt x="21039" y="6141"/>
                    <a:pt x="20554" y="7023"/>
                    <a:pt x="19858" y="7023"/>
                  </a:cubicBezTo>
                  <a:cubicBezTo>
                    <a:pt x="19755" y="7023"/>
                    <a:pt x="19647" y="7004"/>
                    <a:pt x="19538" y="6961"/>
                  </a:cubicBezTo>
                  <a:cubicBezTo>
                    <a:pt x="18665" y="6607"/>
                    <a:pt x="18830" y="5357"/>
                    <a:pt x="19750" y="5262"/>
                  </a:cubicBezTo>
                  <a:lnTo>
                    <a:pt x="20222" y="4083"/>
                  </a:lnTo>
                  <a:lnTo>
                    <a:pt x="18287" y="3304"/>
                  </a:lnTo>
                  <a:lnTo>
                    <a:pt x="17815" y="4484"/>
                  </a:lnTo>
                  <a:cubicBezTo>
                    <a:pt x="18348" y="5099"/>
                    <a:pt x="17866" y="5963"/>
                    <a:pt x="17158" y="5963"/>
                  </a:cubicBezTo>
                  <a:cubicBezTo>
                    <a:pt x="17051" y="5963"/>
                    <a:pt x="16939" y="5943"/>
                    <a:pt x="16824" y="5900"/>
                  </a:cubicBezTo>
                  <a:cubicBezTo>
                    <a:pt x="15975" y="5569"/>
                    <a:pt x="16140" y="4295"/>
                    <a:pt x="17060" y="4201"/>
                  </a:cubicBezTo>
                  <a:lnTo>
                    <a:pt x="17532" y="3021"/>
                  </a:lnTo>
                  <a:lnTo>
                    <a:pt x="15574" y="2266"/>
                  </a:lnTo>
                  <a:lnTo>
                    <a:pt x="15125" y="3446"/>
                  </a:lnTo>
                  <a:cubicBezTo>
                    <a:pt x="15659" y="4041"/>
                    <a:pt x="15174" y="4923"/>
                    <a:pt x="14463" y="4923"/>
                  </a:cubicBezTo>
                  <a:cubicBezTo>
                    <a:pt x="14358" y="4923"/>
                    <a:pt x="14247" y="4904"/>
                    <a:pt x="14134" y="4861"/>
                  </a:cubicBezTo>
                  <a:cubicBezTo>
                    <a:pt x="13261" y="4507"/>
                    <a:pt x="13450" y="3257"/>
                    <a:pt x="14370" y="3162"/>
                  </a:cubicBezTo>
                  <a:lnTo>
                    <a:pt x="14819" y="1983"/>
                  </a:lnTo>
                  <a:lnTo>
                    <a:pt x="12884" y="1228"/>
                  </a:lnTo>
                  <a:lnTo>
                    <a:pt x="12412" y="2407"/>
                  </a:lnTo>
                  <a:cubicBezTo>
                    <a:pt x="12941" y="2998"/>
                    <a:pt x="12469" y="3870"/>
                    <a:pt x="11783" y="3870"/>
                  </a:cubicBezTo>
                  <a:cubicBezTo>
                    <a:pt x="11675" y="3870"/>
                    <a:pt x="11561" y="3848"/>
                    <a:pt x="11444" y="3800"/>
                  </a:cubicBezTo>
                  <a:cubicBezTo>
                    <a:pt x="10571" y="3469"/>
                    <a:pt x="10737" y="2195"/>
                    <a:pt x="11657" y="2101"/>
                  </a:cubicBezTo>
                  <a:lnTo>
                    <a:pt x="12129" y="921"/>
                  </a:lnTo>
                  <a:lnTo>
                    <a:pt x="9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8"/>
            <p:cNvSpPr/>
            <p:nvPr/>
          </p:nvSpPr>
          <p:spPr>
            <a:xfrm>
              <a:off x="2412840" y="4112554"/>
              <a:ext cx="683555" cy="586108"/>
            </a:xfrm>
            <a:custGeom>
              <a:avLst/>
              <a:gdLst/>
              <a:ahLst/>
              <a:cxnLst/>
              <a:rect l="l" t="t" r="r" b="b"/>
              <a:pathLst>
                <a:path w="25814" h="22134" extrusionOk="0">
                  <a:moveTo>
                    <a:pt x="25814" y="1"/>
                  </a:moveTo>
                  <a:cubicBezTo>
                    <a:pt x="15620" y="1440"/>
                    <a:pt x="5994" y="7079"/>
                    <a:pt x="0" y="15456"/>
                  </a:cubicBezTo>
                  <a:lnTo>
                    <a:pt x="17225" y="22133"/>
                  </a:lnTo>
                  <a:lnTo>
                    <a:pt x="258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2522177" y="4017596"/>
              <a:ext cx="482386" cy="199341"/>
            </a:xfrm>
            <a:custGeom>
              <a:avLst/>
              <a:gdLst/>
              <a:ahLst/>
              <a:cxnLst/>
              <a:rect l="l" t="t" r="r" b="b"/>
              <a:pathLst>
                <a:path w="18217" h="7528" extrusionOk="0">
                  <a:moveTo>
                    <a:pt x="213" y="0"/>
                  </a:moveTo>
                  <a:lnTo>
                    <a:pt x="1" y="543"/>
                  </a:lnTo>
                  <a:lnTo>
                    <a:pt x="18004" y="7527"/>
                  </a:lnTo>
                  <a:lnTo>
                    <a:pt x="18216" y="698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8"/>
            <p:cNvSpPr/>
            <p:nvPr/>
          </p:nvSpPr>
          <p:spPr>
            <a:xfrm>
              <a:off x="2489076" y="4102571"/>
              <a:ext cx="482360" cy="199950"/>
            </a:xfrm>
            <a:custGeom>
              <a:avLst/>
              <a:gdLst/>
              <a:ahLst/>
              <a:cxnLst/>
              <a:rect l="l" t="t" r="r" b="b"/>
              <a:pathLst>
                <a:path w="18216" h="7551" extrusionOk="0">
                  <a:moveTo>
                    <a:pt x="212" y="0"/>
                  </a:moveTo>
                  <a:lnTo>
                    <a:pt x="0" y="566"/>
                  </a:lnTo>
                  <a:lnTo>
                    <a:pt x="18003" y="7551"/>
                  </a:lnTo>
                  <a:lnTo>
                    <a:pt x="18216" y="698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8"/>
            <p:cNvSpPr/>
            <p:nvPr/>
          </p:nvSpPr>
          <p:spPr>
            <a:xfrm>
              <a:off x="2455950" y="4188156"/>
              <a:ext cx="482995" cy="199341"/>
            </a:xfrm>
            <a:custGeom>
              <a:avLst/>
              <a:gdLst/>
              <a:ahLst/>
              <a:cxnLst/>
              <a:rect l="l" t="t" r="r" b="b"/>
              <a:pathLst>
                <a:path w="18240" h="7528" extrusionOk="0">
                  <a:moveTo>
                    <a:pt x="213" y="1"/>
                  </a:moveTo>
                  <a:lnTo>
                    <a:pt x="0" y="543"/>
                  </a:lnTo>
                  <a:lnTo>
                    <a:pt x="18027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8"/>
            <p:cNvSpPr/>
            <p:nvPr/>
          </p:nvSpPr>
          <p:spPr>
            <a:xfrm>
              <a:off x="2422823" y="4273131"/>
              <a:ext cx="483022" cy="199341"/>
            </a:xfrm>
            <a:custGeom>
              <a:avLst/>
              <a:gdLst/>
              <a:ahLst/>
              <a:cxnLst/>
              <a:rect l="l" t="t" r="r" b="b"/>
              <a:pathLst>
                <a:path w="18241" h="7528" extrusionOk="0">
                  <a:moveTo>
                    <a:pt x="213" y="1"/>
                  </a:moveTo>
                  <a:lnTo>
                    <a:pt x="1" y="543"/>
                  </a:lnTo>
                  <a:lnTo>
                    <a:pt x="18028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8"/>
            <p:cNvSpPr/>
            <p:nvPr/>
          </p:nvSpPr>
          <p:spPr>
            <a:xfrm>
              <a:off x="2390331" y="4358107"/>
              <a:ext cx="482386" cy="199977"/>
            </a:xfrm>
            <a:custGeom>
              <a:avLst/>
              <a:gdLst/>
              <a:ahLst/>
              <a:cxnLst/>
              <a:rect l="l" t="t" r="r" b="b"/>
              <a:pathLst>
                <a:path w="18217" h="7552" extrusionOk="0">
                  <a:moveTo>
                    <a:pt x="213" y="1"/>
                  </a:moveTo>
                  <a:lnTo>
                    <a:pt x="1" y="543"/>
                  </a:lnTo>
                  <a:lnTo>
                    <a:pt x="18004" y="7551"/>
                  </a:lnTo>
                  <a:lnTo>
                    <a:pt x="18216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8" name="Google Shape;688;p8"/>
          <p:cNvGrpSpPr/>
          <p:nvPr/>
        </p:nvGrpSpPr>
        <p:grpSpPr>
          <a:xfrm rot="5083635">
            <a:off x="1255630" y="6062262"/>
            <a:ext cx="1106405" cy="1286335"/>
            <a:chOff x="3391288" y="4486192"/>
            <a:chExt cx="829778" cy="964720"/>
          </a:xfrm>
        </p:grpSpPr>
        <p:sp>
          <p:nvSpPr>
            <p:cNvPr id="689" name="Google Shape;689;p8"/>
            <p:cNvSpPr/>
            <p:nvPr/>
          </p:nvSpPr>
          <p:spPr>
            <a:xfrm>
              <a:off x="3453146" y="4486192"/>
              <a:ext cx="767920" cy="914752"/>
            </a:xfrm>
            <a:custGeom>
              <a:avLst/>
              <a:gdLst/>
              <a:ahLst/>
              <a:cxnLst/>
              <a:rect l="l" t="t" r="r" b="b"/>
              <a:pathLst>
                <a:path w="29000" h="34545" extrusionOk="0">
                  <a:moveTo>
                    <a:pt x="2336" y="1"/>
                  </a:moveTo>
                  <a:lnTo>
                    <a:pt x="0" y="1912"/>
                  </a:lnTo>
                  <a:lnTo>
                    <a:pt x="26663" y="34544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8"/>
            <p:cNvSpPr/>
            <p:nvPr/>
          </p:nvSpPr>
          <p:spPr>
            <a:xfrm>
              <a:off x="3391288" y="4536796"/>
              <a:ext cx="767920" cy="914116"/>
            </a:xfrm>
            <a:custGeom>
              <a:avLst/>
              <a:gdLst/>
              <a:ahLst/>
              <a:cxnLst/>
              <a:rect l="l" t="t" r="r" b="b"/>
              <a:pathLst>
                <a:path w="29000" h="34521" extrusionOk="0">
                  <a:moveTo>
                    <a:pt x="2336" y="1"/>
                  </a:moveTo>
                  <a:lnTo>
                    <a:pt x="1" y="1888"/>
                  </a:lnTo>
                  <a:lnTo>
                    <a:pt x="26663" y="34521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8"/>
            <p:cNvSpPr/>
            <p:nvPr/>
          </p:nvSpPr>
          <p:spPr>
            <a:xfrm>
              <a:off x="3468134" y="4614913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2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7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3507510" y="4663637"/>
              <a:ext cx="63737" cy="54390"/>
            </a:xfrm>
            <a:custGeom>
              <a:avLst/>
              <a:gdLst/>
              <a:ahLst/>
              <a:cxnLst/>
              <a:rect l="l" t="t" r="r" b="b"/>
              <a:pathLst>
                <a:path w="2407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8"/>
            <p:cNvSpPr/>
            <p:nvPr/>
          </p:nvSpPr>
          <p:spPr>
            <a:xfrm>
              <a:off x="3546860" y="4711752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60" y="2053"/>
                  </a:lnTo>
                  <a:lnTo>
                    <a:pt x="2407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8"/>
            <p:cNvSpPr/>
            <p:nvPr/>
          </p:nvSpPr>
          <p:spPr>
            <a:xfrm>
              <a:off x="3941734" y="5194727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37" y="2054"/>
                  </a:lnTo>
                  <a:lnTo>
                    <a:pt x="2408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8"/>
            <p:cNvSpPr/>
            <p:nvPr/>
          </p:nvSpPr>
          <p:spPr>
            <a:xfrm>
              <a:off x="3981111" y="5242842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8"/>
            <p:cNvSpPr/>
            <p:nvPr/>
          </p:nvSpPr>
          <p:spPr>
            <a:xfrm>
              <a:off x="4020460" y="5291593"/>
              <a:ext cx="63764" cy="54363"/>
            </a:xfrm>
            <a:custGeom>
              <a:avLst/>
              <a:gdLst/>
              <a:ahLst/>
              <a:cxnLst/>
              <a:rect l="l" t="t" r="r" b="b"/>
              <a:pathLst>
                <a:path w="2408" h="2053" extrusionOk="0">
                  <a:moveTo>
                    <a:pt x="2172" y="0"/>
                  </a:moveTo>
                  <a:lnTo>
                    <a:pt x="1" y="1770"/>
                  </a:lnTo>
                  <a:lnTo>
                    <a:pt x="261" y="2053"/>
                  </a:lnTo>
                  <a:lnTo>
                    <a:pt x="2408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8"/>
            <p:cNvSpPr/>
            <p:nvPr/>
          </p:nvSpPr>
          <p:spPr>
            <a:xfrm>
              <a:off x="3783673" y="5001659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8"/>
            <p:cNvSpPr/>
            <p:nvPr/>
          </p:nvSpPr>
          <p:spPr>
            <a:xfrm>
              <a:off x="3799906" y="5036031"/>
              <a:ext cx="63128" cy="54390"/>
            </a:xfrm>
            <a:custGeom>
              <a:avLst/>
              <a:gdLst/>
              <a:ahLst/>
              <a:cxnLst/>
              <a:rect l="l" t="t" r="r" b="b"/>
              <a:pathLst>
                <a:path w="2384" h="2054" extrusionOk="0">
                  <a:moveTo>
                    <a:pt x="2148" y="1"/>
                  </a:moveTo>
                  <a:lnTo>
                    <a:pt x="1" y="1747"/>
                  </a:lnTo>
                  <a:lnTo>
                    <a:pt x="237" y="2053"/>
                  </a:lnTo>
                  <a:lnTo>
                    <a:pt x="2384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8"/>
            <p:cNvSpPr/>
            <p:nvPr/>
          </p:nvSpPr>
          <p:spPr>
            <a:xfrm>
              <a:off x="3863008" y="5097889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48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8" y="307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8"/>
            <p:cNvSpPr/>
            <p:nvPr/>
          </p:nvSpPr>
          <p:spPr>
            <a:xfrm>
              <a:off x="3626221" y="4808591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0" y="1747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3665571" y="4856706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1" y="1770"/>
                  </a:lnTo>
                  <a:lnTo>
                    <a:pt x="237" y="2053"/>
                  </a:lnTo>
                  <a:lnTo>
                    <a:pt x="2408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8"/>
            <p:cNvSpPr/>
            <p:nvPr/>
          </p:nvSpPr>
          <p:spPr>
            <a:xfrm>
              <a:off x="3704947" y="4904820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3586236" y="4731745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0" y="2832"/>
                  </a:lnTo>
                  <a:lnTo>
                    <a:pt x="260" y="3139"/>
                  </a:lnTo>
                  <a:lnTo>
                    <a:pt x="3728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8"/>
            <p:cNvSpPr/>
            <p:nvPr/>
          </p:nvSpPr>
          <p:spPr>
            <a:xfrm>
              <a:off x="3744297" y="4924813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1" y="2832"/>
                  </a:lnTo>
                  <a:lnTo>
                    <a:pt x="260" y="3139"/>
                  </a:lnTo>
                  <a:lnTo>
                    <a:pt x="3729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8"/>
            <p:cNvSpPr/>
            <p:nvPr/>
          </p:nvSpPr>
          <p:spPr>
            <a:xfrm>
              <a:off x="3902385" y="5118517"/>
              <a:ext cx="98108" cy="82485"/>
            </a:xfrm>
            <a:custGeom>
              <a:avLst/>
              <a:gdLst/>
              <a:ahLst/>
              <a:cxnLst/>
              <a:rect l="l" t="t" r="r" b="b"/>
              <a:pathLst>
                <a:path w="3705" h="3115" extrusionOk="0">
                  <a:moveTo>
                    <a:pt x="3469" y="0"/>
                  </a:moveTo>
                  <a:lnTo>
                    <a:pt x="0" y="2832"/>
                  </a:lnTo>
                  <a:lnTo>
                    <a:pt x="236" y="3115"/>
                  </a:lnTo>
                  <a:lnTo>
                    <a:pt x="3705" y="283"/>
                  </a:lnTo>
                  <a:lnTo>
                    <a:pt x="3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6" name="Google Shape;706;p8"/>
          <p:cNvGrpSpPr/>
          <p:nvPr/>
        </p:nvGrpSpPr>
        <p:grpSpPr>
          <a:xfrm>
            <a:off x="41465" y="5211569"/>
            <a:ext cx="981420" cy="1768659"/>
            <a:chOff x="1672423" y="3253452"/>
            <a:chExt cx="736065" cy="1326494"/>
          </a:xfrm>
        </p:grpSpPr>
        <p:sp>
          <p:nvSpPr>
            <p:cNvPr id="707" name="Google Shape;707;p8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8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8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8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8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8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6" name="Google Shape;716;p8"/>
          <p:cNvGrpSpPr/>
          <p:nvPr/>
        </p:nvGrpSpPr>
        <p:grpSpPr>
          <a:xfrm>
            <a:off x="10410982" y="2469721"/>
            <a:ext cx="1093028" cy="1154179"/>
            <a:chOff x="7088286" y="1674216"/>
            <a:chExt cx="819771" cy="865634"/>
          </a:xfrm>
        </p:grpSpPr>
        <p:grpSp>
          <p:nvGrpSpPr>
            <p:cNvPr id="717" name="Google Shape;717;p8"/>
            <p:cNvGrpSpPr/>
            <p:nvPr/>
          </p:nvGrpSpPr>
          <p:grpSpPr>
            <a:xfrm>
              <a:off x="7331958" y="1674216"/>
              <a:ext cx="576099" cy="865634"/>
              <a:chOff x="7331958" y="1674216"/>
              <a:chExt cx="576099" cy="865634"/>
            </a:xfrm>
          </p:grpSpPr>
          <p:sp>
            <p:nvSpPr>
              <p:cNvPr id="718" name="Google Shape;718;p8"/>
              <p:cNvSpPr/>
              <p:nvPr/>
            </p:nvSpPr>
            <p:spPr>
              <a:xfrm>
                <a:off x="7331958" y="1859552"/>
                <a:ext cx="576099" cy="680298"/>
              </a:xfrm>
              <a:custGeom>
                <a:avLst/>
                <a:gdLst/>
                <a:ahLst/>
                <a:cxnLst/>
                <a:rect l="l" t="t" r="r" b="b"/>
                <a:pathLst>
                  <a:path w="21756" h="25691" extrusionOk="0">
                    <a:moveTo>
                      <a:pt x="11030" y="0"/>
                    </a:moveTo>
                    <a:cubicBezTo>
                      <a:pt x="10081" y="0"/>
                      <a:pt x="9170" y="525"/>
                      <a:pt x="8731" y="1437"/>
                    </a:cubicBezTo>
                    <a:lnTo>
                      <a:pt x="614" y="18261"/>
                    </a:lnTo>
                    <a:cubicBezTo>
                      <a:pt x="1" y="19511"/>
                      <a:pt x="520" y="21045"/>
                      <a:pt x="1794" y="21658"/>
                    </a:cubicBezTo>
                    <a:lnTo>
                      <a:pt x="5027" y="23216"/>
                    </a:lnTo>
                    <a:lnTo>
                      <a:pt x="6372" y="23876"/>
                    </a:lnTo>
                    <a:lnTo>
                      <a:pt x="9604" y="25434"/>
                    </a:lnTo>
                    <a:cubicBezTo>
                      <a:pt x="9966" y="25608"/>
                      <a:pt x="10350" y="25691"/>
                      <a:pt x="10727" y="25691"/>
                    </a:cubicBezTo>
                    <a:cubicBezTo>
                      <a:pt x="11676" y="25691"/>
                      <a:pt x="12586" y="25166"/>
                      <a:pt x="13025" y="24254"/>
                    </a:cubicBezTo>
                    <a:lnTo>
                      <a:pt x="21142" y="7430"/>
                    </a:lnTo>
                    <a:cubicBezTo>
                      <a:pt x="21756" y="6180"/>
                      <a:pt x="21237" y="4646"/>
                      <a:pt x="19986" y="4033"/>
                    </a:cubicBezTo>
                    <a:lnTo>
                      <a:pt x="19089" y="3608"/>
                    </a:lnTo>
                    <a:cubicBezTo>
                      <a:pt x="18641" y="3396"/>
                      <a:pt x="18429" y="2877"/>
                      <a:pt x="18618" y="2405"/>
                    </a:cubicBezTo>
                    <a:lnTo>
                      <a:pt x="14276" y="305"/>
                    </a:lnTo>
                    <a:cubicBezTo>
                      <a:pt x="14093" y="604"/>
                      <a:pt x="13769" y="775"/>
                      <a:pt x="13437" y="775"/>
                    </a:cubicBezTo>
                    <a:cubicBezTo>
                      <a:pt x="13298" y="775"/>
                      <a:pt x="13158" y="745"/>
                      <a:pt x="13025" y="682"/>
                    </a:cubicBezTo>
                    <a:lnTo>
                      <a:pt x="12152" y="257"/>
                    </a:lnTo>
                    <a:cubicBezTo>
                      <a:pt x="11790" y="83"/>
                      <a:pt x="11407" y="0"/>
                      <a:pt x="110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9" name="Google Shape;719;p8"/>
              <p:cNvSpPr/>
              <p:nvPr/>
            </p:nvSpPr>
            <p:spPr>
              <a:xfrm>
                <a:off x="7698737" y="1674216"/>
                <a:ext cx="186207" cy="248409"/>
              </a:xfrm>
              <a:custGeom>
                <a:avLst/>
                <a:gdLst/>
                <a:ahLst/>
                <a:cxnLst/>
                <a:rect l="l" t="t" r="r" b="b"/>
                <a:pathLst>
                  <a:path w="7032" h="9381" extrusionOk="0">
                    <a:moveTo>
                      <a:pt x="6460" y="0"/>
                    </a:moveTo>
                    <a:cubicBezTo>
                      <a:pt x="6430" y="0"/>
                      <a:pt x="6400" y="4"/>
                      <a:pt x="6371" y="13"/>
                    </a:cubicBezTo>
                    <a:cubicBezTo>
                      <a:pt x="5852" y="178"/>
                      <a:pt x="5380" y="461"/>
                      <a:pt x="5002" y="862"/>
                    </a:cubicBezTo>
                    <a:cubicBezTo>
                      <a:pt x="4059" y="1853"/>
                      <a:pt x="3799" y="3387"/>
                      <a:pt x="2785" y="4307"/>
                    </a:cubicBezTo>
                    <a:lnTo>
                      <a:pt x="3445" y="4637"/>
                    </a:lnTo>
                    <a:cubicBezTo>
                      <a:pt x="3666" y="4718"/>
                      <a:pt x="3562" y="5021"/>
                      <a:pt x="3380" y="5021"/>
                    </a:cubicBezTo>
                    <a:cubicBezTo>
                      <a:pt x="3349" y="5021"/>
                      <a:pt x="3315" y="5012"/>
                      <a:pt x="3280" y="4991"/>
                    </a:cubicBezTo>
                    <a:lnTo>
                      <a:pt x="2619" y="4685"/>
                    </a:lnTo>
                    <a:cubicBezTo>
                      <a:pt x="2413" y="4585"/>
                      <a:pt x="2194" y="4537"/>
                      <a:pt x="1977" y="4537"/>
                    </a:cubicBezTo>
                    <a:cubicBezTo>
                      <a:pt x="1425" y="4537"/>
                      <a:pt x="891" y="4844"/>
                      <a:pt x="637" y="5369"/>
                    </a:cubicBezTo>
                    <a:lnTo>
                      <a:pt x="0" y="6714"/>
                    </a:lnTo>
                    <a:lnTo>
                      <a:pt x="2572" y="7964"/>
                    </a:lnTo>
                    <a:lnTo>
                      <a:pt x="2926" y="8130"/>
                    </a:lnTo>
                    <a:lnTo>
                      <a:pt x="5522" y="9380"/>
                    </a:lnTo>
                    <a:lnTo>
                      <a:pt x="6159" y="8035"/>
                    </a:lnTo>
                    <a:cubicBezTo>
                      <a:pt x="6513" y="7304"/>
                      <a:pt x="6206" y="6407"/>
                      <a:pt x="5451" y="6053"/>
                    </a:cubicBezTo>
                    <a:lnTo>
                      <a:pt x="4814" y="5746"/>
                    </a:lnTo>
                    <a:cubicBezTo>
                      <a:pt x="4629" y="5623"/>
                      <a:pt x="4730" y="5375"/>
                      <a:pt x="4899" y="5375"/>
                    </a:cubicBezTo>
                    <a:cubicBezTo>
                      <a:pt x="4925" y="5375"/>
                      <a:pt x="4951" y="5380"/>
                      <a:pt x="4979" y="5392"/>
                    </a:cubicBezTo>
                    <a:lnTo>
                      <a:pt x="5640" y="5699"/>
                    </a:lnTo>
                    <a:cubicBezTo>
                      <a:pt x="5734" y="4331"/>
                      <a:pt x="6772" y="3174"/>
                      <a:pt x="6961" y="1806"/>
                    </a:cubicBezTo>
                    <a:cubicBezTo>
                      <a:pt x="7032" y="1263"/>
                      <a:pt x="6984" y="721"/>
                      <a:pt x="6772" y="201"/>
                    </a:cubicBezTo>
                    <a:cubicBezTo>
                      <a:pt x="6733" y="85"/>
                      <a:pt x="6599" y="0"/>
                      <a:pt x="64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0" name="Google Shape;720;p8"/>
              <p:cNvSpPr/>
              <p:nvPr/>
            </p:nvSpPr>
            <p:spPr>
              <a:xfrm>
                <a:off x="7731837" y="181739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13" y="0"/>
                    </a:moveTo>
                    <a:cubicBezTo>
                      <a:pt x="651" y="0"/>
                      <a:pt x="603" y="27"/>
                      <a:pt x="567" y="80"/>
                    </a:cubicBezTo>
                    <a:lnTo>
                      <a:pt x="48" y="1189"/>
                    </a:lnTo>
                    <a:cubicBezTo>
                      <a:pt x="1" y="1260"/>
                      <a:pt x="48" y="1354"/>
                      <a:pt x="119" y="1378"/>
                    </a:cubicBezTo>
                    <a:cubicBezTo>
                      <a:pt x="139" y="1391"/>
                      <a:pt x="158" y="1397"/>
                      <a:pt x="178" y="1397"/>
                    </a:cubicBezTo>
                    <a:cubicBezTo>
                      <a:pt x="227" y="1397"/>
                      <a:pt x="274" y="1358"/>
                      <a:pt x="308" y="1307"/>
                    </a:cubicBezTo>
                    <a:lnTo>
                      <a:pt x="827" y="221"/>
                    </a:lnTo>
                    <a:cubicBezTo>
                      <a:pt x="874" y="151"/>
                      <a:pt x="850" y="56"/>
                      <a:pt x="779" y="9"/>
                    </a:cubicBezTo>
                    <a:cubicBezTo>
                      <a:pt x="756" y="3"/>
                      <a:pt x="734" y="0"/>
                      <a:pt x="71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1" name="Google Shape;721;p8"/>
              <p:cNvSpPr/>
              <p:nvPr/>
            </p:nvSpPr>
            <p:spPr>
              <a:xfrm>
                <a:off x="7753710" y="1827749"/>
                <a:ext cx="2253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97" extrusionOk="0">
                    <a:moveTo>
                      <a:pt x="693" y="0"/>
                    </a:moveTo>
                    <a:cubicBezTo>
                      <a:pt x="638" y="0"/>
                      <a:pt x="584" y="39"/>
                      <a:pt x="567" y="90"/>
                    </a:cubicBezTo>
                    <a:lnTo>
                      <a:pt x="24" y="1199"/>
                    </a:lnTo>
                    <a:cubicBezTo>
                      <a:pt x="1" y="1270"/>
                      <a:pt x="24" y="1341"/>
                      <a:pt x="95" y="1388"/>
                    </a:cubicBezTo>
                    <a:cubicBezTo>
                      <a:pt x="113" y="1394"/>
                      <a:pt x="132" y="1397"/>
                      <a:pt x="151" y="1397"/>
                    </a:cubicBezTo>
                    <a:cubicBezTo>
                      <a:pt x="209" y="1397"/>
                      <a:pt x="266" y="1370"/>
                      <a:pt x="284" y="1317"/>
                    </a:cubicBezTo>
                    <a:lnTo>
                      <a:pt x="826" y="208"/>
                    </a:lnTo>
                    <a:cubicBezTo>
                      <a:pt x="850" y="137"/>
                      <a:pt x="826" y="43"/>
                      <a:pt x="756" y="19"/>
                    </a:cubicBezTo>
                    <a:cubicBezTo>
                      <a:pt x="736" y="6"/>
                      <a:pt x="714" y="0"/>
                      <a:pt x="69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2" name="Google Shape;722;p8"/>
              <p:cNvSpPr/>
              <p:nvPr/>
            </p:nvSpPr>
            <p:spPr>
              <a:xfrm>
                <a:off x="7774947" y="1837997"/>
                <a:ext cx="22534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88" extrusionOk="0">
                    <a:moveTo>
                      <a:pt x="700" y="1"/>
                    </a:moveTo>
                    <a:cubicBezTo>
                      <a:pt x="642" y="1"/>
                      <a:pt x="585" y="27"/>
                      <a:pt x="567" y="80"/>
                    </a:cubicBezTo>
                    <a:lnTo>
                      <a:pt x="24" y="1189"/>
                    </a:lnTo>
                    <a:cubicBezTo>
                      <a:pt x="1" y="1260"/>
                      <a:pt x="24" y="1331"/>
                      <a:pt x="95" y="1378"/>
                    </a:cubicBezTo>
                    <a:cubicBezTo>
                      <a:pt x="113" y="1384"/>
                      <a:pt x="132" y="1387"/>
                      <a:pt x="151" y="1387"/>
                    </a:cubicBezTo>
                    <a:cubicBezTo>
                      <a:pt x="209" y="1387"/>
                      <a:pt x="266" y="1361"/>
                      <a:pt x="284" y="1307"/>
                    </a:cubicBezTo>
                    <a:lnTo>
                      <a:pt x="827" y="198"/>
                    </a:lnTo>
                    <a:cubicBezTo>
                      <a:pt x="850" y="128"/>
                      <a:pt x="827" y="57"/>
                      <a:pt x="756" y="10"/>
                    </a:cubicBezTo>
                    <a:cubicBezTo>
                      <a:pt x="738" y="4"/>
                      <a:pt x="719" y="1"/>
                      <a:pt x="700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3" name="Google Shape;723;p8"/>
              <p:cNvSpPr/>
              <p:nvPr/>
            </p:nvSpPr>
            <p:spPr>
              <a:xfrm>
                <a:off x="7796211" y="1848616"/>
                <a:ext cx="22508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88" extrusionOk="0">
                    <a:moveTo>
                      <a:pt x="699" y="1"/>
                    </a:moveTo>
                    <a:cubicBezTo>
                      <a:pt x="642" y="1"/>
                      <a:pt x="584" y="28"/>
                      <a:pt x="566" y="81"/>
                    </a:cubicBezTo>
                    <a:lnTo>
                      <a:pt x="24" y="1190"/>
                    </a:lnTo>
                    <a:cubicBezTo>
                      <a:pt x="0" y="1260"/>
                      <a:pt x="24" y="1331"/>
                      <a:pt x="95" y="1378"/>
                    </a:cubicBezTo>
                    <a:cubicBezTo>
                      <a:pt x="112" y="1384"/>
                      <a:pt x="131" y="1387"/>
                      <a:pt x="151" y="1387"/>
                    </a:cubicBezTo>
                    <a:cubicBezTo>
                      <a:pt x="210" y="1387"/>
                      <a:pt x="271" y="1361"/>
                      <a:pt x="307" y="1308"/>
                    </a:cubicBezTo>
                    <a:lnTo>
                      <a:pt x="826" y="199"/>
                    </a:lnTo>
                    <a:cubicBezTo>
                      <a:pt x="850" y="128"/>
                      <a:pt x="826" y="57"/>
                      <a:pt x="755" y="10"/>
                    </a:cubicBezTo>
                    <a:cubicBezTo>
                      <a:pt x="737" y="4"/>
                      <a:pt x="718" y="1"/>
                      <a:pt x="699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4" name="Google Shape;724;p8"/>
              <p:cNvSpPr/>
              <p:nvPr/>
            </p:nvSpPr>
            <p:spPr>
              <a:xfrm>
                <a:off x="7817448" y="185862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03" y="0"/>
                    </a:moveTo>
                    <a:cubicBezTo>
                      <a:pt x="651" y="0"/>
                      <a:pt x="602" y="27"/>
                      <a:pt x="567" y="80"/>
                    </a:cubicBezTo>
                    <a:lnTo>
                      <a:pt x="48" y="1189"/>
                    </a:lnTo>
                    <a:cubicBezTo>
                      <a:pt x="0" y="1260"/>
                      <a:pt x="24" y="1354"/>
                      <a:pt x="95" y="1378"/>
                    </a:cubicBezTo>
                    <a:cubicBezTo>
                      <a:pt x="115" y="1391"/>
                      <a:pt x="136" y="1397"/>
                      <a:pt x="158" y="1397"/>
                    </a:cubicBezTo>
                    <a:cubicBezTo>
                      <a:pt x="215" y="1397"/>
                      <a:pt x="273" y="1358"/>
                      <a:pt x="307" y="1307"/>
                    </a:cubicBezTo>
                    <a:lnTo>
                      <a:pt x="826" y="222"/>
                    </a:lnTo>
                    <a:cubicBezTo>
                      <a:pt x="873" y="151"/>
                      <a:pt x="826" y="57"/>
                      <a:pt x="755" y="9"/>
                    </a:cubicBezTo>
                    <a:cubicBezTo>
                      <a:pt x="738" y="3"/>
                      <a:pt x="720" y="0"/>
                      <a:pt x="70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5" name="Google Shape;725;p8"/>
              <p:cNvSpPr/>
              <p:nvPr/>
            </p:nvSpPr>
            <p:spPr>
              <a:xfrm>
                <a:off x="7428823" y="2207954"/>
                <a:ext cx="336773" cy="258736"/>
              </a:xfrm>
              <a:custGeom>
                <a:avLst/>
                <a:gdLst/>
                <a:ahLst/>
                <a:cxnLst/>
                <a:rect l="l" t="t" r="r" b="b"/>
                <a:pathLst>
                  <a:path w="12718" h="9771" extrusionOk="0">
                    <a:moveTo>
                      <a:pt x="12259" y="0"/>
                    </a:moveTo>
                    <a:cubicBezTo>
                      <a:pt x="10080" y="0"/>
                      <a:pt x="7931" y="470"/>
                      <a:pt x="5946" y="1352"/>
                    </a:cubicBezTo>
                    <a:cubicBezTo>
                      <a:pt x="3610" y="2414"/>
                      <a:pt x="1581" y="4018"/>
                      <a:pt x="0" y="6048"/>
                    </a:cubicBezTo>
                    <a:lnTo>
                      <a:pt x="7669" y="9728"/>
                    </a:lnTo>
                    <a:cubicBezTo>
                      <a:pt x="7712" y="9757"/>
                      <a:pt x="7762" y="9771"/>
                      <a:pt x="7812" y="9771"/>
                    </a:cubicBezTo>
                    <a:cubicBezTo>
                      <a:pt x="7927" y="9771"/>
                      <a:pt x="8044" y="9701"/>
                      <a:pt x="8093" y="9587"/>
                    </a:cubicBezTo>
                    <a:lnTo>
                      <a:pt x="12718" y="7"/>
                    </a:lnTo>
                    <a:cubicBezTo>
                      <a:pt x="12565" y="2"/>
                      <a:pt x="12412" y="0"/>
                      <a:pt x="122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6" name="Google Shape;726;p8"/>
              <p:cNvSpPr/>
              <p:nvPr/>
            </p:nvSpPr>
            <p:spPr>
              <a:xfrm>
                <a:off x="7398821" y="1952472"/>
                <a:ext cx="433636" cy="415630"/>
              </a:xfrm>
              <a:custGeom>
                <a:avLst/>
                <a:gdLst/>
                <a:ahLst/>
                <a:cxnLst/>
                <a:rect l="l" t="t" r="r" b="b"/>
                <a:pathLst>
                  <a:path w="16376" h="15696" extrusionOk="0">
                    <a:moveTo>
                      <a:pt x="7462" y="1"/>
                    </a:moveTo>
                    <a:cubicBezTo>
                      <a:pt x="7332" y="1"/>
                      <a:pt x="7202" y="71"/>
                      <a:pt x="7150" y="193"/>
                    </a:cubicBezTo>
                    <a:lnTo>
                      <a:pt x="71" y="14822"/>
                    </a:lnTo>
                    <a:cubicBezTo>
                      <a:pt x="1" y="14988"/>
                      <a:pt x="71" y="15176"/>
                      <a:pt x="236" y="15247"/>
                    </a:cubicBezTo>
                    <a:lnTo>
                      <a:pt x="1110" y="15696"/>
                    </a:lnTo>
                    <a:cubicBezTo>
                      <a:pt x="4040" y="11873"/>
                      <a:pt x="8569" y="9649"/>
                      <a:pt x="13383" y="9649"/>
                    </a:cubicBezTo>
                    <a:cubicBezTo>
                      <a:pt x="13531" y="9649"/>
                      <a:pt x="13679" y="9651"/>
                      <a:pt x="13827" y="9655"/>
                    </a:cubicBezTo>
                    <a:lnTo>
                      <a:pt x="13851" y="9655"/>
                    </a:lnTo>
                    <a:lnTo>
                      <a:pt x="16281" y="4606"/>
                    </a:lnTo>
                    <a:cubicBezTo>
                      <a:pt x="16376" y="4441"/>
                      <a:pt x="16305" y="4228"/>
                      <a:pt x="16140" y="4157"/>
                    </a:cubicBezTo>
                    <a:lnTo>
                      <a:pt x="7598" y="28"/>
                    </a:lnTo>
                    <a:cubicBezTo>
                      <a:pt x="7555" y="10"/>
                      <a:pt x="7509" y="1"/>
                      <a:pt x="7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27" name="Google Shape;727;p8"/>
            <p:cNvSpPr/>
            <p:nvPr/>
          </p:nvSpPr>
          <p:spPr>
            <a:xfrm>
              <a:off x="7088286" y="2013800"/>
              <a:ext cx="73138" cy="73138"/>
            </a:xfrm>
            <a:custGeom>
              <a:avLst/>
              <a:gdLst/>
              <a:ahLst/>
              <a:cxnLst/>
              <a:rect l="l" t="t" r="r" b="b"/>
              <a:pathLst>
                <a:path w="2762" h="2762" extrusionOk="0">
                  <a:moveTo>
                    <a:pt x="1369" y="1"/>
                  </a:moveTo>
                  <a:cubicBezTo>
                    <a:pt x="614" y="1"/>
                    <a:pt x="1" y="614"/>
                    <a:pt x="1" y="1370"/>
                  </a:cubicBezTo>
                  <a:cubicBezTo>
                    <a:pt x="1" y="2148"/>
                    <a:pt x="614" y="2762"/>
                    <a:pt x="1369" y="2762"/>
                  </a:cubicBezTo>
                  <a:cubicBezTo>
                    <a:pt x="2124" y="2762"/>
                    <a:pt x="2761" y="2148"/>
                    <a:pt x="2761" y="1370"/>
                  </a:cubicBezTo>
                  <a:cubicBezTo>
                    <a:pt x="2761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8" name="Google Shape;728;p8"/>
          <p:cNvGrpSpPr/>
          <p:nvPr/>
        </p:nvGrpSpPr>
        <p:grpSpPr>
          <a:xfrm>
            <a:off x="10600955" y="4991223"/>
            <a:ext cx="1117603" cy="1989019"/>
            <a:chOff x="6731516" y="350092"/>
            <a:chExt cx="838202" cy="1491764"/>
          </a:xfrm>
        </p:grpSpPr>
        <p:sp>
          <p:nvSpPr>
            <p:cNvPr id="729" name="Google Shape;729;p8"/>
            <p:cNvSpPr/>
            <p:nvPr/>
          </p:nvSpPr>
          <p:spPr>
            <a:xfrm>
              <a:off x="6911477" y="988507"/>
              <a:ext cx="171220" cy="251189"/>
            </a:xfrm>
            <a:custGeom>
              <a:avLst/>
              <a:gdLst/>
              <a:ahLst/>
              <a:cxnLst/>
              <a:rect l="l" t="t" r="r" b="b"/>
              <a:pathLst>
                <a:path w="6466" h="9486" extrusionOk="0">
                  <a:moveTo>
                    <a:pt x="2195" y="0"/>
                  </a:moveTo>
                  <a:cubicBezTo>
                    <a:pt x="1274" y="519"/>
                    <a:pt x="519" y="1298"/>
                    <a:pt x="0" y="2242"/>
                  </a:cubicBezTo>
                  <a:cubicBezTo>
                    <a:pt x="1864" y="4908"/>
                    <a:pt x="4035" y="7338"/>
                    <a:pt x="6465" y="9485"/>
                  </a:cubicBezTo>
                  <a:cubicBezTo>
                    <a:pt x="6277" y="7739"/>
                    <a:pt x="6064" y="5993"/>
                    <a:pt x="5805" y="4247"/>
                  </a:cubicBezTo>
                  <a:lnTo>
                    <a:pt x="2195" y="0"/>
                  </a:ln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6886479" y="1047850"/>
              <a:ext cx="211204" cy="385549"/>
            </a:xfrm>
            <a:custGeom>
              <a:avLst/>
              <a:gdLst/>
              <a:ahLst/>
              <a:cxnLst/>
              <a:rect l="l" t="t" r="r" b="b"/>
              <a:pathLst>
                <a:path w="7976" h="14560" extrusionOk="0">
                  <a:moveTo>
                    <a:pt x="944" y="1"/>
                  </a:moveTo>
                  <a:cubicBezTo>
                    <a:pt x="921" y="48"/>
                    <a:pt x="897" y="95"/>
                    <a:pt x="873" y="166"/>
                  </a:cubicBezTo>
                  <a:cubicBezTo>
                    <a:pt x="0" y="1888"/>
                    <a:pt x="95" y="3988"/>
                    <a:pt x="732" y="5805"/>
                  </a:cubicBezTo>
                  <a:cubicBezTo>
                    <a:pt x="1393" y="7645"/>
                    <a:pt x="2549" y="9226"/>
                    <a:pt x="3823" y="10713"/>
                  </a:cubicBezTo>
                  <a:cubicBezTo>
                    <a:pt x="4955" y="12058"/>
                    <a:pt x="6182" y="13308"/>
                    <a:pt x="7504" y="14488"/>
                  </a:cubicBezTo>
                  <a:cubicBezTo>
                    <a:pt x="7560" y="14537"/>
                    <a:pt x="7624" y="14559"/>
                    <a:pt x="7687" y="14559"/>
                  </a:cubicBezTo>
                  <a:cubicBezTo>
                    <a:pt x="7835" y="14559"/>
                    <a:pt x="7976" y="14435"/>
                    <a:pt x="7976" y="14252"/>
                  </a:cubicBezTo>
                  <a:cubicBezTo>
                    <a:pt x="7858" y="11916"/>
                    <a:pt x="7669" y="9580"/>
                    <a:pt x="7409" y="7244"/>
                  </a:cubicBezTo>
                  <a:cubicBezTo>
                    <a:pt x="4979" y="5097"/>
                    <a:pt x="2808" y="2667"/>
                    <a:pt x="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7223865" y="901651"/>
              <a:ext cx="94375" cy="271182"/>
            </a:xfrm>
            <a:custGeom>
              <a:avLst/>
              <a:gdLst/>
              <a:ahLst/>
              <a:cxnLst/>
              <a:rect l="l" t="t" r="r" b="b"/>
              <a:pathLst>
                <a:path w="3564" h="10241" extrusionOk="0">
                  <a:moveTo>
                    <a:pt x="971" y="0"/>
                  </a:moveTo>
                  <a:cubicBezTo>
                    <a:pt x="797" y="0"/>
                    <a:pt x="622" y="8"/>
                    <a:pt x="449" y="24"/>
                  </a:cubicBezTo>
                  <a:lnTo>
                    <a:pt x="1" y="5592"/>
                  </a:lnTo>
                  <a:cubicBezTo>
                    <a:pt x="803" y="7173"/>
                    <a:pt x="1653" y="8707"/>
                    <a:pt x="2526" y="10241"/>
                  </a:cubicBezTo>
                  <a:cubicBezTo>
                    <a:pt x="3233" y="7079"/>
                    <a:pt x="3564" y="3823"/>
                    <a:pt x="3517" y="590"/>
                  </a:cubicBezTo>
                  <a:cubicBezTo>
                    <a:pt x="2730" y="197"/>
                    <a:pt x="1845" y="0"/>
                    <a:pt x="971" y="0"/>
                  </a:cubicBez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7290728" y="917275"/>
              <a:ext cx="134995" cy="418252"/>
            </a:xfrm>
            <a:custGeom>
              <a:avLst/>
              <a:gdLst/>
              <a:ahLst/>
              <a:cxnLst/>
              <a:rect l="l" t="t" r="r" b="b"/>
              <a:pathLst>
                <a:path w="5098" h="15795" extrusionOk="0">
                  <a:moveTo>
                    <a:pt x="992" y="0"/>
                  </a:moveTo>
                  <a:lnTo>
                    <a:pt x="992" y="0"/>
                  </a:lnTo>
                  <a:cubicBezTo>
                    <a:pt x="1039" y="3233"/>
                    <a:pt x="708" y="6489"/>
                    <a:pt x="1" y="9651"/>
                  </a:cubicBezTo>
                  <a:cubicBezTo>
                    <a:pt x="1157" y="11703"/>
                    <a:pt x="2360" y="13709"/>
                    <a:pt x="3634" y="15667"/>
                  </a:cubicBezTo>
                  <a:cubicBezTo>
                    <a:pt x="3692" y="15755"/>
                    <a:pt x="3778" y="15794"/>
                    <a:pt x="3864" y="15794"/>
                  </a:cubicBezTo>
                  <a:cubicBezTo>
                    <a:pt x="3988" y="15794"/>
                    <a:pt x="4112" y="15712"/>
                    <a:pt x="4153" y="15573"/>
                  </a:cubicBezTo>
                  <a:cubicBezTo>
                    <a:pt x="4531" y="13851"/>
                    <a:pt x="4790" y="12105"/>
                    <a:pt x="4932" y="10359"/>
                  </a:cubicBezTo>
                  <a:cubicBezTo>
                    <a:pt x="5097" y="8424"/>
                    <a:pt x="5097" y="6442"/>
                    <a:pt x="4554" y="4578"/>
                  </a:cubicBezTo>
                  <a:cubicBezTo>
                    <a:pt x="4012" y="2714"/>
                    <a:pt x="2856" y="968"/>
                    <a:pt x="1157" y="71"/>
                  </a:cubicBezTo>
                  <a:lnTo>
                    <a:pt x="9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6869611" y="353693"/>
              <a:ext cx="114976" cy="189332"/>
            </a:xfrm>
            <a:custGeom>
              <a:avLst/>
              <a:gdLst/>
              <a:ahLst/>
              <a:cxnLst/>
              <a:rect l="l" t="t" r="r" b="b"/>
              <a:pathLst>
                <a:path w="4342" h="7150" extrusionOk="0">
                  <a:moveTo>
                    <a:pt x="1345" y="0"/>
                  </a:moveTo>
                  <a:lnTo>
                    <a:pt x="1322" y="24"/>
                  </a:lnTo>
                  <a:cubicBezTo>
                    <a:pt x="1086" y="401"/>
                    <a:pt x="944" y="802"/>
                    <a:pt x="873" y="1251"/>
                  </a:cubicBezTo>
                  <a:cubicBezTo>
                    <a:pt x="472" y="3186"/>
                    <a:pt x="189" y="5168"/>
                    <a:pt x="0" y="7150"/>
                  </a:cubicBezTo>
                  <a:lnTo>
                    <a:pt x="4342" y="5734"/>
                  </a:lnTo>
                  <a:cubicBezTo>
                    <a:pt x="3422" y="3775"/>
                    <a:pt x="2431" y="1864"/>
                    <a:pt x="1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6905227" y="350092"/>
              <a:ext cx="150592" cy="155438"/>
            </a:xfrm>
            <a:custGeom>
              <a:avLst/>
              <a:gdLst/>
              <a:ahLst/>
              <a:cxnLst/>
              <a:rect l="l" t="t" r="r" b="b"/>
              <a:pathLst>
                <a:path w="5687" h="5870" extrusionOk="0">
                  <a:moveTo>
                    <a:pt x="321" y="0"/>
                  </a:moveTo>
                  <a:cubicBezTo>
                    <a:pt x="201" y="0"/>
                    <a:pt x="88" y="49"/>
                    <a:pt x="0" y="136"/>
                  </a:cubicBezTo>
                  <a:cubicBezTo>
                    <a:pt x="1086" y="2000"/>
                    <a:pt x="2077" y="3911"/>
                    <a:pt x="2997" y="5870"/>
                  </a:cubicBezTo>
                  <a:lnTo>
                    <a:pt x="5687" y="4997"/>
                  </a:lnTo>
                  <a:cubicBezTo>
                    <a:pt x="4365" y="3510"/>
                    <a:pt x="2997" y="2095"/>
                    <a:pt x="1534" y="750"/>
                  </a:cubicBezTo>
                  <a:cubicBezTo>
                    <a:pt x="1227" y="419"/>
                    <a:pt x="850" y="160"/>
                    <a:pt x="449" y="18"/>
                  </a:cubicBezTo>
                  <a:cubicBezTo>
                    <a:pt x="406" y="6"/>
                    <a:pt x="363" y="0"/>
                    <a:pt x="3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6859602" y="505505"/>
              <a:ext cx="331185" cy="745968"/>
            </a:xfrm>
            <a:custGeom>
              <a:avLst/>
              <a:gdLst/>
              <a:ahLst/>
              <a:cxnLst/>
              <a:rect l="l" t="t" r="r" b="b"/>
              <a:pathLst>
                <a:path w="12507" h="28171" extrusionOk="0">
                  <a:moveTo>
                    <a:pt x="4720" y="1"/>
                  </a:moveTo>
                  <a:lnTo>
                    <a:pt x="378" y="1393"/>
                  </a:lnTo>
                  <a:cubicBezTo>
                    <a:pt x="1" y="5357"/>
                    <a:pt x="24" y="9368"/>
                    <a:pt x="496" y="13332"/>
                  </a:cubicBezTo>
                  <a:cubicBezTo>
                    <a:pt x="685" y="15055"/>
                    <a:pt x="992" y="16777"/>
                    <a:pt x="1700" y="18358"/>
                  </a:cubicBezTo>
                  <a:cubicBezTo>
                    <a:pt x="2337" y="19727"/>
                    <a:pt x="3281" y="20930"/>
                    <a:pt x="4224" y="22110"/>
                  </a:cubicBezTo>
                  <a:cubicBezTo>
                    <a:pt x="5805" y="24021"/>
                    <a:pt x="7433" y="25909"/>
                    <a:pt x="9085" y="27725"/>
                  </a:cubicBezTo>
                  <a:cubicBezTo>
                    <a:pt x="9359" y="28016"/>
                    <a:pt x="9732" y="28171"/>
                    <a:pt x="10105" y="28171"/>
                  </a:cubicBezTo>
                  <a:cubicBezTo>
                    <a:pt x="10246" y="28171"/>
                    <a:pt x="10388" y="28148"/>
                    <a:pt x="10524" y="28103"/>
                  </a:cubicBezTo>
                  <a:lnTo>
                    <a:pt x="12506" y="27466"/>
                  </a:lnTo>
                  <a:cubicBezTo>
                    <a:pt x="11869" y="22912"/>
                    <a:pt x="10973" y="18405"/>
                    <a:pt x="9840" y="13946"/>
                  </a:cubicBezTo>
                  <a:cubicBezTo>
                    <a:pt x="8566" y="9156"/>
                    <a:pt x="6843" y="4484"/>
                    <a:pt x="4720" y="1"/>
                  </a:cubicBez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6984562" y="483023"/>
              <a:ext cx="312438" cy="749781"/>
            </a:xfrm>
            <a:custGeom>
              <a:avLst/>
              <a:gdLst/>
              <a:ahLst/>
              <a:cxnLst/>
              <a:rect l="l" t="t" r="r" b="b"/>
              <a:pathLst>
                <a:path w="11799" h="28315" extrusionOk="0">
                  <a:moveTo>
                    <a:pt x="2691" y="0"/>
                  </a:moveTo>
                  <a:lnTo>
                    <a:pt x="1" y="850"/>
                  </a:lnTo>
                  <a:cubicBezTo>
                    <a:pt x="2124" y="5333"/>
                    <a:pt x="3847" y="10005"/>
                    <a:pt x="5121" y="14795"/>
                  </a:cubicBezTo>
                  <a:cubicBezTo>
                    <a:pt x="6254" y="19254"/>
                    <a:pt x="7127" y="23761"/>
                    <a:pt x="7764" y="28315"/>
                  </a:cubicBezTo>
                  <a:lnTo>
                    <a:pt x="10052" y="27583"/>
                  </a:lnTo>
                  <a:cubicBezTo>
                    <a:pt x="10572" y="27418"/>
                    <a:pt x="10949" y="26970"/>
                    <a:pt x="10996" y="26427"/>
                  </a:cubicBezTo>
                  <a:cubicBezTo>
                    <a:pt x="11279" y="23973"/>
                    <a:pt x="11492" y="21496"/>
                    <a:pt x="11657" y="19018"/>
                  </a:cubicBezTo>
                  <a:cubicBezTo>
                    <a:pt x="11728" y="17532"/>
                    <a:pt x="11799" y="15998"/>
                    <a:pt x="11515" y="14512"/>
                  </a:cubicBezTo>
                  <a:cubicBezTo>
                    <a:pt x="11185" y="12813"/>
                    <a:pt x="10430" y="11255"/>
                    <a:pt x="9557" y="9722"/>
                  </a:cubicBezTo>
                  <a:cubicBezTo>
                    <a:pt x="7622" y="6253"/>
                    <a:pt x="5310" y="2973"/>
                    <a:pt x="2691" y="0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6941452" y="614551"/>
              <a:ext cx="151863" cy="135048"/>
            </a:xfrm>
            <a:custGeom>
              <a:avLst/>
              <a:gdLst/>
              <a:ahLst/>
              <a:cxnLst/>
              <a:rect l="l" t="t" r="r" b="b"/>
              <a:pathLst>
                <a:path w="5735" h="5100" extrusionOk="0">
                  <a:moveTo>
                    <a:pt x="2873" y="0"/>
                  </a:moveTo>
                  <a:cubicBezTo>
                    <a:pt x="2609" y="0"/>
                    <a:pt x="2341" y="42"/>
                    <a:pt x="2077" y="130"/>
                  </a:cubicBezTo>
                  <a:cubicBezTo>
                    <a:pt x="732" y="555"/>
                    <a:pt x="1" y="1994"/>
                    <a:pt x="449" y="3339"/>
                  </a:cubicBezTo>
                  <a:cubicBezTo>
                    <a:pt x="789" y="4416"/>
                    <a:pt x="1779" y="5099"/>
                    <a:pt x="2850" y="5099"/>
                  </a:cubicBezTo>
                  <a:cubicBezTo>
                    <a:pt x="3118" y="5099"/>
                    <a:pt x="3390" y="5057"/>
                    <a:pt x="3658" y="4967"/>
                  </a:cubicBezTo>
                  <a:cubicBezTo>
                    <a:pt x="5003" y="4542"/>
                    <a:pt x="5734" y="3103"/>
                    <a:pt x="5286" y="1758"/>
                  </a:cubicBezTo>
                  <a:cubicBezTo>
                    <a:pt x="4945" y="696"/>
                    <a:pt x="3949" y="0"/>
                    <a:pt x="28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6981438" y="634226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5" y="1"/>
                  </a:moveTo>
                  <a:lnTo>
                    <a:pt x="1" y="2997"/>
                  </a:lnTo>
                  <a:cubicBezTo>
                    <a:pt x="260" y="3280"/>
                    <a:pt x="614" y="3469"/>
                    <a:pt x="992" y="3563"/>
                  </a:cubicBezTo>
                  <a:lnTo>
                    <a:pt x="2573" y="472"/>
                  </a:lnTo>
                  <a:cubicBezTo>
                    <a:pt x="2290" y="213"/>
                    <a:pt x="1912" y="48"/>
                    <a:pt x="1535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6958956" y="634014"/>
              <a:ext cx="63128" cy="79599"/>
            </a:xfrm>
            <a:custGeom>
              <a:avLst/>
              <a:gdLst/>
              <a:ahLst/>
              <a:cxnLst/>
              <a:rect l="l" t="t" r="r" b="b"/>
              <a:pathLst>
                <a:path w="2384" h="3006" extrusionOk="0">
                  <a:moveTo>
                    <a:pt x="2213" y="0"/>
                  </a:moveTo>
                  <a:cubicBezTo>
                    <a:pt x="2026" y="0"/>
                    <a:pt x="1832" y="31"/>
                    <a:pt x="1652" y="103"/>
                  </a:cubicBezTo>
                  <a:cubicBezTo>
                    <a:pt x="425" y="480"/>
                    <a:pt x="0" y="2014"/>
                    <a:pt x="850" y="3005"/>
                  </a:cubicBezTo>
                  <a:lnTo>
                    <a:pt x="2384" y="9"/>
                  </a:lnTo>
                  <a:cubicBezTo>
                    <a:pt x="2328" y="3"/>
                    <a:pt x="2271" y="0"/>
                    <a:pt x="221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7007680" y="646725"/>
              <a:ext cx="75256" cy="83121"/>
            </a:xfrm>
            <a:custGeom>
              <a:avLst/>
              <a:gdLst/>
              <a:ahLst/>
              <a:cxnLst/>
              <a:rect l="l" t="t" r="r" b="b"/>
              <a:pathLst>
                <a:path w="2842" h="3139" extrusionOk="0">
                  <a:moveTo>
                    <a:pt x="1582" y="0"/>
                  </a:moveTo>
                  <a:lnTo>
                    <a:pt x="1" y="3091"/>
                  </a:lnTo>
                  <a:cubicBezTo>
                    <a:pt x="144" y="3123"/>
                    <a:pt x="282" y="3138"/>
                    <a:pt x="416" y="3138"/>
                  </a:cubicBezTo>
                  <a:cubicBezTo>
                    <a:pt x="1962" y="3138"/>
                    <a:pt x="2841" y="1130"/>
                    <a:pt x="1582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6987078" y="761305"/>
              <a:ext cx="151227" cy="135101"/>
            </a:xfrm>
            <a:custGeom>
              <a:avLst/>
              <a:gdLst/>
              <a:ahLst/>
              <a:cxnLst/>
              <a:rect l="l" t="t" r="r" b="b"/>
              <a:pathLst>
                <a:path w="5711" h="5102" extrusionOk="0">
                  <a:moveTo>
                    <a:pt x="2873" y="1"/>
                  </a:moveTo>
                  <a:cubicBezTo>
                    <a:pt x="2609" y="1"/>
                    <a:pt x="2340" y="43"/>
                    <a:pt x="2077" y="133"/>
                  </a:cubicBezTo>
                  <a:cubicBezTo>
                    <a:pt x="732" y="558"/>
                    <a:pt x="0" y="1997"/>
                    <a:pt x="425" y="3342"/>
                  </a:cubicBezTo>
                  <a:cubicBezTo>
                    <a:pt x="784" y="4418"/>
                    <a:pt x="1778" y="5102"/>
                    <a:pt x="2850" y="5102"/>
                  </a:cubicBezTo>
                  <a:cubicBezTo>
                    <a:pt x="3117" y="5102"/>
                    <a:pt x="3389" y="5059"/>
                    <a:pt x="3658" y="4970"/>
                  </a:cubicBezTo>
                  <a:cubicBezTo>
                    <a:pt x="4979" y="4522"/>
                    <a:pt x="5710" y="3082"/>
                    <a:pt x="5286" y="1761"/>
                  </a:cubicBezTo>
                  <a:cubicBezTo>
                    <a:pt x="4927" y="684"/>
                    <a:pt x="3933" y="1"/>
                    <a:pt x="28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7033922" y="797928"/>
              <a:ext cx="68133" cy="93739"/>
            </a:xfrm>
            <a:custGeom>
              <a:avLst/>
              <a:gdLst/>
              <a:ahLst/>
              <a:cxnLst/>
              <a:rect l="l" t="t" r="r" b="b"/>
              <a:pathLst>
                <a:path w="2573" h="3540" extrusionOk="0">
                  <a:moveTo>
                    <a:pt x="1535" y="0"/>
                  </a:moveTo>
                  <a:lnTo>
                    <a:pt x="1" y="2974"/>
                  </a:lnTo>
                  <a:cubicBezTo>
                    <a:pt x="260" y="3257"/>
                    <a:pt x="614" y="3469"/>
                    <a:pt x="992" y="3540"/>
                  </a:cubicBezTo>
                  <a:lnTo>
                    <a:pt x="2573" y="449"/>
                  </a:lnTo>
                  <a:cubicBezTo>
                    <a:pt x="2290" y="189"/>
                    <a:pt x="1912" y="24"/>
                    <a:pt x="1535" y="0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7011440" y="797690"/>
              <a:ext cx="63128" cy="78990"/>
            </a:xfrm>
            <a:custGeom>
              <a:avLst/>
              <a:gdLst/>
              <a:ahLst/>
              <a:cxnLst/>
              <a:rect l="l" t="t" r="r" b="b"/>
              <a:pathLst>
                <a:path w="2384" h="2983" extrusionOk="0">
                  <a:moveTo>
                    <a:pt x="2203" y="1"/>
                  </a:moveTo>
                  <a:cubicBezTo>
                    <a:pt x="2019" y="1"/>
                    <a:pt x="1829" y="27"/>
                    <a:pt x="1652" y="80"/>
                  </a:cubicBezTo>
                  <a:cubicBezTo>
                    <a:pt x="425" y="481"/>
                    <a:pt x="0" y="2015"/>
                    <a:pt x="850" y="2983"/>
                  </a:cubicBezTo>
                  <a:lnTo>
                    <a:pt x="2384" y="9"/>
                  </a:lnTo>
                  <a:cubicBezTo>
                    <a:pt x="2325" y="4"/>
                    <a:pt x="2264" y="1"/>
                    <a:pt x="2203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7060164" y="809791"/>
              <a:ext cx="74780" cy="83015"/>
            </a:xfrm>
            <a:custGeom>
              <a:avLst/>
              <a:gdLst/>
              <a:ahLst/>
              <a:cxnLst/>
              <a:rect l="l" t="t" r="r" b="b"/>
              <a:pathLst>
                <a:path w="2824" h="3135" extrusionOk="0">
                  <a:moveTo>
                    <a:pt x="1582" y="1"/>
                  </a:moveTo>
                  <a:lnTo>
                    <a:pt x="1" y="3092"/>
                  </a:lnTo>
                  <a:cubicBezTo>
                    <a:pt x="139" y="3121"/>
                    <a:pt x="272" y="3134"/>
                    <a:pt x="401" y="3134"/>
                  </a:cubicBezTo>
                  <a:cubicBezTo>
                    <a:pt x="1953" y="3134"/>
                    <a:pt x="2823" y="1155"/>
                    <a:pt x="1582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7047056" y="940948"/>
              <a:ext cx="151227" cy="135366"/>
            </a:xfrm>
            <a:custGeom>
              <a:avLst/>
              <a:gdLst/>
              <a:ahLst/>
              <a:cxnLst/>
              <a:rect l="l" t="t" r="r" b="b"/>
              <a:pathLst>
                <a:path w="5711" h="5112" extrusionOk="0">
                  <a:moveTo>
                    <a:pt x="2856" y="0"/>
                  </a:moveTo>
                  <a:cubicBezTo>
                    <a:pt x="2598" y="0"/>
                    <a:pt x="2336" y="39"/>
                    <a:pt x="2077" y="121"/>
                  </a:cubicBezTo>
                  <a:cubicBezTo>
                    <a:pt x="732" y="569"/>
                    <a:pt x="0" y="2008"/>
                    <a:pt x="425" y="3353"/>
                  </a:cubicBezTo>
                  <a:cubicBezTo>
                    <a:pt x="785" y="4415"/>
                    <a:pt x="1785" y="5111"/>
                    <a:pt x="2850" y="5111"/>
                  </a:cubicBezTo>
                  <a:cubicBezTo>
                    <a:pt x="3110" y="5111"/>
                    <a:pt x="3374" y="5070"/>
                    <a:pt x="3634" y="4981"/>
                  </a:cubicBezTo>
                  <a:cubicBezTo>
                    <a:pt x="4979" y="4557"/>
                    <a:pt x="5710" y="3117"/>
                    <a:pt x="5286" y="1772"/>
                  </a:cubicBezTo>
                  <a:cubicBezTo>
                    <a:pt x="4943" y="686"/>
                    <a:pt x="3938" y="0"/>
                    <a:pt x="28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7087041" y="960994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4" y="1"/>
                  </a:moveTo>
                  <a:lnTo>
                    <a:pt x="1" y="2974"/>
                  </a:lnTo>
                  <a:cubicBezTo>
                    <a:pt x="260" y="3281"/>
                    <a:pt x="590" y="3469"/>
                    <a:pt x="992" y="3564"/>
                  </a:cubicBezTo>
                  <a:lnTo>
                    <a:pt x="2572" y="473"/>
                  </a:lnTo>
                  <a:cubicBezTo>
                    <a:pt x="2266" y="213"/>
                    <a:pt x="1912" y="48"/>
                    <a:pt x="1534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7064559" y="960782"/>
              <a:ext cx="63128" cy="78963"/>
            </a:xfrm>
            <a:custGeom>
              <a:avLst/>
              <a:gdLst/>
              <a:ahLst/>
              <a:cxnLst/>
              <a:rect l="l" t="t" r="r" b="b"/>
              <a:pathLst>
                <a:path w="2384" h="2982" extrusionOk="0">
                  <a:moveTo>
                    <a:pt x="2203" y="0"/>
                  </a:moveTo>
                  <a:cubicBezTo>
                    <a:pt x="2012" y="0"/>
                    <a:pt x="1832" y="31"/>
                    <a:pt x="1652" y="103"/>
                  </a:cubicBezTo>
                  <a:cubicBezTo>
                    <a:pt x="425" y="481"/>
                    <a:pt x="0" y="2014"/>
                    <a:pt x="850" y="2982"/>
                  </a:cubicBezTo>
                  <a:lnTo>
                    <a:pt x="2383" y="9"/>
                  </a:lnTo>
                  <a:cubicBezTo>
                    <a:pt x="2322" y="3"/>
                    <a:pt x="2262" y="0"/>
                    <a:pt x="220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7113283" y="973493"/>
              <a:ext cx="74912" cy="82882"/>
            </a:xfrm>
            <a:custGeom>
              <a:avLst/>
              <a:gdLst/>
              <a:ahLst/>
              <a:cxnLst/>
              <a:rect l="l" t="t" r="r" b="b"/>
              <a:pathLst>
                <a:path w="2829" h="3130" extrusionOk="0">
                  <a:moveTo>
                    <a:pt x="1581" y="1"/>
                  </a:moveTo>
                  <a:lnTo>
                    <a:pt x="1" y="3092"/>
                  </a:lnTo>
                  <a:cubicBezTo>
                    <a:pt x="129" y="3117"/>
                    <a:pt x="254" y="3130"/>
                    <a:pt x="375" y="3130"/>
                  </a:cubicBezTo>
                  <a:cubicBezTo>
                    <a:pt x="1925" y="3130"/>
                    <a:pt x="2829" y="1139"/>
                    <a:pt x="158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7036437" y="1310270"/>
              <a:ext cx="533281" cy="531586"/>
            </a:xfrm>
            <a:custGeom>
              <a:avLst/>
              <a:gdLst/>
              <a:ahLst/>
              <a:cxnLst/>
              <a:rect l="l" t="t" r="r" b="b"/>
              <a:pathLst>
                <a:path w="20139" h="20075" extrusionOk="0">
                  <a:moveTo>
                    <a:pt x="5288" y="6889"/>
                  </a:moveTo>
                  <a:cubicBezTo>
                    <a:pt x="6583" y="6889"/>
                    <a:pt x="7852" y="7197"/>
                    <a:pt x="8990" y="7834"/>
                  </a:cubicBezTo>
                  <a:cubicBezTo>
                    <a:pt x="8447" y="9108"/>
                    <a:pt x="7551" y="10194"/>
                    <a:pt x="6395" y="10949"/>
                  </a:cubicBezTo>
                  <a:cubicBezTo>
                    <a:pt x="5598" y="11495"/>
                    <a:pt x="4671" y="11800"/>
                    <a:pt x="3696" y="11800"/>
                  </a:cubicBezTo>
                  <a:cubicBezTo>
                    <a:pt x="3659" y="11800"/>
                    <a:pt x="3623" y="11799"/>
                    <a:pt x="3587" y="11798"/>
                  </a:cubicBezTo>
                  <a:cubicBezTo>
                    <a:pt x="2619" y="11751"/>
                    <a:pt x="1605" y="11208"/>
                    <a:pt x="1251" y="10265"/>
                  </a:cubicBezTo>
                  <a:cubicBezTo>
                    <a:pt x="873" y="9250"/>
                    <a:pt x="1510" y="8306"/>
                    <a:pt x="2313" y="7740"/>
                  </a:cubicBezTo>
                  <a:cubicBezTo>
                    <a:pt x="3162" y="7174"/>
                    <a:pt x="4153" y="6890"/>
                    <a:pt x="5144" y="6890"/>
                  </a:cubicBezTo>
                  <a:cubicBezTo>
                    <a:pt x="5192" y="6890"/>
                    <a:pt x="5240" y="6889"/>
                    <a:pt x="5288" y="6889"/>
                  </a:cubicBezTo>
                  <a:close/>
                  <a:moveTo>
                    <a:pt x="12647" y="12884"/>
                  </a:moveTo>
                  <a:cubicBezTo>
                    <a:pt x="12718" y="13190"/>
                    <a:pt x="12765" y="13521"/>
                    <a:pt x="12789" y="13828"/>
                  </a:cubicBezTo>
                  <a:cubicBezTo>
                    <a:pt x="12930" y="15762"/>
                    <a:pt x="12293" y="18405"/>
                    <a:pt x="10123" y="18900"/>
                  </a:cubicBezTo>
                  <a:cubicBezTo>
                    <a:pt x="9936" y="18943"/>
                    <a:pt x="9749" y="18964"/>
                    <a:pt x="9565" y="18964"/>
                  </a:cubicBezTo>
                  <a:cubicBezTo>
                    <a:pt x="8725" y="18964"/>
                    <a:pt x="7955" y="18525"/>
                    <a:pt x="7645" y="17674"/>
                  </a:cubicBezTo>
                  <a:cubicBezTo>
                    <a:pt x="7338" y="16683"/>
                    <a:pt x="7551" y="15597"/>
                    <a:pt x="8211" y="14795"/>
                  </a:cubicBezTo>
                  <a:cubicBezTo>
                    <a:pt x="8919" y="14040"/>
                    <a:pt x="9816" y="13497"/>
                    <a:pt x="10831" y="13238"/>
                  </a:cubicBezTo>
                  <a:cubicBezTo>
                    <a:pt x="11420" y="13049"/>
                    <a:pt x="12034" y="12931"/>
                    <a:pt x="12647" y="12884"/>
                  </a:cubicBezTo>
                  <a:close/>
                  <a:moveTo>
                    <a:pt x="7669" y="1"/>
                  </a:moveTo>
                  <a:cubicBezTo>
                    <a:pt x="7616" y="1"/>
                    <a:pt x="7563" y="24"/>
                    <a:pt x="7527" y="71"/>
                  </a:cubicBezTo>
                  <a:cubicBezTo>
                    <a:pt x="7433" y="142"/>
                    <a:pt x="7433" y="284"/>
                    <a:pt x="7527" y="378"/>
                  </a:cubicBezTo>
                  <a:cubicBezTo>
                    <a:pt x="8990" y="1888"/>
                    <a:pt x="9698" y="3965"/>
                    <a:pt x="9486" y="6065"/>
                  </a:cubicBezTo>
                  <a:cubicBezTo>
                    <a:pt x="9438" y="6277"/>
                    <a:pt x="9415" y="6489"/>
                    <a:pt x="9368" y="6702"/>
                  </a:cubicBezTo>
                  <a:cubicBezTo>
                    <a:pt x="8188" y="6112"/>
                    <a:pt x="6914" y="5782"/>
                    <a:pt x="5616" y="5734"/>
                  </a:cubicBezTo>
                  <a:cubicBezTo>
                    <a:pt x="5499" y="5728"/>
                    <a:pt x="5382" y="5725"/>
                    <a:pt x="5266" y="5725"/>
                  </a:cubicBezTo>
                  <a:cubicBezTo>
                    <a:pt x="4066" y="5725"/>
                    <a:pt x="2897" y="6056"/>
                    <a:pt x="1864" y="6702"/>
                  </a:cubicBezTo>
                  <a:cubicBezTo>
                    <a:pt x="921" y="7315"/>
                    <a:pt x="142" y="8259"/>
                    <a:pt x="47" y="9415"/>
                  </a:cubicBezTo>
                  <a:cubicBezTo>
                    <a:pt x="0" y="10595"/>
                    <a:pt x="614" y="11704"/>
                    <a:pt x="1628" y="12270"/>
                  </a:cubicBezTo>
                  <a:cubicBezTo>
                    <a:pt x="2252" y="12642"/>
                    <a:pt x="2950" y="12804"/>
                    <a:pt x="3651" y="12804"/>
                  </a:cubicBezTo>
                  <a:cubicBezTo>
                    <a:pt x="4197" y="12804"/>
                    <a:pt x="4745" y="12705"/>
                    <a:pt x="5262" y="12530"/>
                  </a:cubicBezTo>
                  <a:cubicBezTo>
                    <a:pt x="7291" y="11822"/>
                    <a:pt x="8896" y="10265"/>
                    <a:pt x="9698" y="8283"/>
                  </a:cubicBezTo>
                  <a:cubicBezTo>
                    <a:pt x="9863" y="8401"/>
                    <a:pt x="10028" y="8519"/>
                    <a:pt x="10170" y="8660"/>
                  </a:cubicBezTo>
                  <a:cubicBezTo>
                    <a:pt x="11232" y="9557"/>
                    <a:pt x="12010" y="10737"/>
                    <a:pt x="12435" y="12081"/>
                  </a:cubicBezTo>
                  <a:cubicBezTo>
                    <a:pt x="11892" y="12129"/>
                    <a:pt x="11326" y="12223"/>
                    <a:pt x="10783" y="12341"/>
                  </a:cubicBezTo>
                  <a:cubicBezTo>
                    <a:pt x="9556" y="12671"/>
                    <a:pt x="8329" y="13238"/>
                    <a:pt x="7480" y="14205"/>
                  </a:cubicBezTo>
                  <a:cubicBezTo>
                    <a:pt x="6701" y="15125"/>
                    <a:pt x="6347" y="16329"/>
                    <a:pt x="6536" y="17532"/>
                  </a:cubicBezTo>
                  <a:cubicBezTo>
                    <a:pt x="6725" y="18665"/>
                    <a:pt x="7527" y="19608"/>
                    <a:pt x="8613" y="19939"/>
                  </a:cubicBezTo>
                  <a:cubicBezTo>
                    <a:pt x="8941" y="20031"/>
                    <a:pt x="9274" y="20075"/>
                    <a:pt x="9605" y="20075"/>
                  </a:cubicBezTo>
                  <a:cubicBezTo>
                    <a:pt x="10464" y="20075"/>
                    <a:pt x="11305" y="19776"/>
                    <a:pt x="11987" y="19231"/>
                  </a:cubicBezTo>
                  <a:cubicBezTo>
                    <a:pt x="12907" y="18405"/>
                    <a:pt x="13544" y="17320"/>
                    <a:pt x="13780" y="16140"/>
                  </a:cubicBezTo>
                  <a:cubicBezTo>
                    <a:pt x="14016" y="15031"/>
                    <a:pt x="14039" y="13922"/>
                    <a:pt x="13851" y="12813"/>
                  </a:cubicBezTo>
                  <a:lnTo>
                    <a:pt x="13969" y="12813"/>
                  </a:lnTo>
                  <a:cubicBezTo>
                    <a:pt x="15951" y="12860"/>
                    <a:pt x="17980" y="13686"/>
                    <a:pt x="19112" y="15385"/>
                  </a:cubicBezTo>
                  <a:cubicBezTo>
                    <a:pt x="19372" y="15786"/>
                    <a:pt x="19561" y="16211"/>
                    <a:pt x="19702" y="16659"/>
                  </a:cubicBezTo>
                  <a:cubicBezTo>
                    <a:pt x="19729" y="16757"/>
                    <a:pt x="19803" y="16798"/>
                    <a:pt x="19880" y="16798"/>
                  </a:cubicBezTo>
                  <a:cubicBezTo>
                    <a:pt x="20006" y="16798"/>
                    <a:pt x="20139" y="16688"/>
                    <a:pt x="20080" y="16541"/>
                  </a:cubicBezTo>
                  <a:cubicBezTo>
                    <a:pt x="19490" y="13969"/>
                    <a:pt x="17060" y="12412"/>
                    <a:pt x="14582" y="12105"/>
                  </a:cubicBezTo>
                  <a:cubicBezTo>
                    <a:pt x="14299" y="12058"/>
                    <a:pt x="13969" y="12034"/>
                    <a:pt x="13662" y="12034"/>
                  </a:cubicBezTo>
                  <a:cubicBezTo>
                    <a:pt x="13355" y="10902"/>
                    <a:pt x="12836" y="9840"/>
                    <a:pt x="12105" y="8920"/>
                  </a:cubicBezTo>
                  <a:cubicBezTo>
                    <a:pt x="11538" y="8188"/>
                    <a:pt x="10831" y="7575"/>
                    <a:pt x="10052" y="7079"/>
                  </a:cubicBezTo>
                  <a:cubicBezTo>
                    <a:pt x="10477" y="5050"/>
                    <a:pt x="10052" y="2950"/>
                    <a:pt x="8872" y="1251"/>
                  </a:cubicBezTo>
                  <a:cubicBezTo>
                    <a:pt x="8565" y="826"/>
                    <a:pt x="8211" y="425"/>
                    <a:pt x="7810" y="71"/>
                  </a:cubicBezTo>
                  <a:cubicBezTo>
                    <a:pt x="7775" y="24"/>
                    <a:pt x="7722" y="1"/>
                    <a:pt x="7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6731516" y="1237793"/>
              <a:ext cx="32517" cy="33153"/>
            </a:xfrm>
            <a:custGeom>
              <a:avLst/>
              <a:gdLst/>
              <a:ahLst/>
              <a:cxnLst/>
              <a:rect l="l" t="t" r="r" b="b"/>
              <a:pathLst>
                <a:path w="1228" h="1252" extrusionOk="0">
                  <a:moveTo>
                    <a:pt x="614" y="1"/>
                  </a:moveTo>
                  <a:cubicBezTo>
                    <a:pt x="260" y="1"/>
                    <a:pt x="1" y="284"/>
                    <a:pt x="1" y="638"/>
                  </a:cubicBezTo>
                  <a:cubicBezTo>
                    <a:pt x="1" y="968"/>
                    <a:pt x="260" y="1251"/>
                    <a:pt x="614" y="1251"/>
                  </a:cubicBezTo>
                  <a:cubicBezTo>
                    <a:pt x="945" y="1251"/>
                    <a:pt x="1228" y="968"/>
                    <a:pt x="1228" y="638"/>
                  </a:cubicBezTo>
                  <a:cubicBezTo>
                    <a:pt x="1228" y="284"/>
                    <a:pt x="945" y="1"/>
                    <a:pt x="614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5173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9"/>
          <p:cNvGrpSpPr/>
          <p:nvPr/>
        </p:nvGrpSpPr>
        <p:grpSpPr>
          <a:xfrm>
            <a:off x="-584199" y="-1382400"/>
            <a:ext cx="13004973" cy="9447064"/>
            <a:chOff x="-438149" y="-1036800"/>
            <a:chExt cx="9753730" cy="7085298"/>
          </a:xfrm>
        </p:grpSpPr>
        <p:sp>
          <p:nvSpPr>
            <p:cNvPr id="753" name="Google Shape;753;p9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9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9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9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9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9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9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9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9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9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9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9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9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9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9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9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9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9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9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9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9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9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9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9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7" name="Google Shape;777;p9"/>
          <p:cNvGrpSpPr/>
          <p:nvPr/>
        </p:nvGrpSpPr>
        <p:grpSpPr>
          <a:xfrm>
            <a:off x="10291639" y="733605"/>
            <a:ext cx="993895" cy="1387499"/>
            <a:chOff x="7718729" y="550204"/>
            <a:chExt cx="745421" cy="1040624"/>
          </a:xfrm>
        </p:grpSpPr>
        <p:sp>
          <p:nvSpPr>
            <p:cNvPr id="778" name="Google Shape;778;p9"/>
            <p:cNvSpPr/>
            <p:nvPr/>
          </p:nvSpPr>
          <p:spPr>
            <a:xfrm>
              <a:off x="7918047" y="706067"/>
              <a:ext cx="510481" cy="688586"/>
            </a:xfrm>
            <a:custGeom>
              <a:avLst/>
              <a:gdLst/>
              <a:ahLst/>
              <a:cxnLst/>
              <a:rect l="l" t="t" r="r" b="b"/>
              <a:pathLst>
                <a:path w="19278" h="26004" extrusionOk="0">
                  <a:moveTo>
                    <a:pt x="3563" y="1"/>
                  </a:moveTo>
                  <a:lnTo>
                    <a:pt x="0" y="2384"/>
                  </a:lnTo>
                  <a:lnTo>
                    <a:pt x="15691" y="26003"/>
                  </a:lnTo>
                  <a:lnTo>
                    <a:pt x="19278" y="23620"/>
                  </a:lnTo>
                  <a:lnTo>
                    <a:pt x="3563" y="1"/>
                  </a:lnTo>
                  <a:close/>
                </a:path>
              </a:pathLst>
            </a:custGeom>
            <a:solidFill>
              <a:srgbClr val="EFE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9"/>
            <p:cNvSpPr/>
            <p:nvPr/>
          </p:nvSpPr>
          <p:spPr>
            <a:xfrm>
              <a:off x="7823062" y="769197"/>
              <a:ext cx="510508" cy="688559"/>
            </a:xfrm>
            <a:custGeom>
              <a:avLst/>
              <a:gdLst/>
              <a:ahLst/>
              <a:cxnLst/>
              <a:rect l="l" t="t" r="r" b="b"/>
              <a:pathLst>
                <a:path w="19279" h="26003" extrusionOk="0">
                  <a:moveTo>
                    <a:pt x="3587" y="0"/>
                  </a:moveTo>
                  <a:lnTo>
                    <a:pt x="1" y="2383"/>
                  </a:lnTo>
                  <a:lnTo>
                    <a:pt x="15715" y="26002"/>
                  </a:lnTo>
                  <a:lnTo>
                    <a:pt x="19278" y="23619"/>
                  </a:lnTo>
                  <a:lnTo>
                    <a:pt x="3587" y="0"/>
                  </a:ln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9"/>
            <p:cNvSpPr/>
            <p:nvPr/>
          </p:nvSpPr>
          <p:spPr>
            <a:xfrm>
              <a:off x="8408516" y="1479585"/>
              <a:ext cx="55634" cy="111242"/>
            </a:xfrm>
            <a:custGeom>
              <a:avLst/>
              <a:gdLst/>
              <a:ahLst/>
              <a:cxnLst/>
              <a:rect l="l" t="t" r="r" b="b"/>
              <a:pathLst>
                <a:path w="2101" h="4201" extrusionOk="0">
                  <a:moveTo>
                    <a:pt x="1534" y="1"/>
                  </a:moveTo>
                  <a:lnTo>
                    <a:pt x="0" y="1039"/>
                  </a:lnTo>
                  <a:lnTo>
                    <a:pt x="2100" y="4201"/>
                  </a:lnTo>
                  <a:lnTo>
                    <a:pt x="1534" y="1"/>
                  </a:lnTo>
                  <a:close/>
                </a:path>
              </a:pathLst>
            </a:custGeom>
            <a:solidFill>
              <a:srgbClr val="EFE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9"/>
            <p:cNvSpPr/>
            <p:nvPr/>
          </p:nvSpPr>
          <p:spPr>
            <a:xfrm>
              <a:off x="8367895" y="1507098"/>
              <a:ext cx="96255" cy="83730"/>
            </a:xfrm>
            <a:custGeom>
              <a:avLst/>
              <a:gdLst/>
              <a:ahLst/>
              <a:cxnLst/>
              <a:rect l="l" t="t" r="r" b="b"/>
              <a:pathLst>
                <a:path w="3635" h="3162" extrusionOk="0">
                  <a:moveTo>
                    <a:pt x="1534" y="0"/>
                  </a:moveTo>
                  <a:lnTo>
                    <a:pt x="1" y="1015"/>
                  </a:lnTo>
                  <a:lnTo>
                    <a:pt x="3634" y="3162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9"/>
            <p:cNvSpPr/>
            <p:nvPr/>
          </p:nvSpPr>
          <p:spPr>
            <a:xfrm>
              <a:off x="8334159" y="1331507"/>
              <a:ext cx="115003" cy="175615"/>
            </a:xfrm>
            <a:custGeom>
              <a:avLst/>
              <a:gdLst/>
              <a:ahLst/>
              <a:cxnLst/>
              <a:rect l="l" t="t" r="r" b="b"/>
              <a:pathLst>
                <a:path w="4343" h="6632" extrusionOk="0">
                  <a:moveTo>
                    <a:pt x="3564" y="1"/>
                  </a:moveTo>
                  <a:lnTo>
                    <a:pt x="1" y="2384"/>
                  </a:lnTo>
                  <a:lnTo>
                    <a:pt x="2808" y="6631"/>
                  </a:lnTo>
                  <a:lnTo>
                    <a:pt x="4342" y="5593"/>
                  </a:lnTo>
                  <a:lnTo>
                    <a:pt x="3564" y="1"/>
                  </a:lnTo>
                  <a:close/>
                </a:path>
              </a:pathLst>
            </a:custGeom>
            <a:solidFill>
              <a:srgbClr val="FFD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9"/>
            <p:cNvSpPr/>
            <p:nvPr/>
          </p:nvSpPr>
          <p:spPr>
            <a:xfrm>
              <a:off x="8239200" y="1394636"/>
              <a:ext cx="169340" cy="139338"/>
            </a:xfrm>
            <a:custGeom>
              <a:avLst/>
              <a:gdLst/>
              <a:ahLst/>
              <a:cxnLst/>
              <a:rect l="l" t="t" r="r" b="b"/>
              <a:pathLst>
                <a:path w="6395" h="5262" extrusionOk="0">
                  <a:moveTo>
                    <a:pt x="3587" y="0"/>
                  </a:moveTo>
                  <a:lnTo>
                    <a:pt x="0" y="2383"/>
                  </a:lnTo>
                  <a:lnTo>
                    <a:pt x="4861" y="5262"/>
                  </a:lnTo>
                  <a:lnTo>
                    <a:pt x="6394" y="4247"/>
                  </a:lnTo>
                  <a:lnTo>
                    <a:pt x="3587" y="0"/>
                  </a:lnTo>
                  <a:close/>
                </a:path>
              </a:pathLst>
            </a:custGeom>
            <a:solidFill>
              <a:srgbClr val="F2C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9"/>
            <p:cNvSpPr/>
            <p:nvPr/>
          </p:nvSpPr>
          <p:spPr>
            <a:xfrm>
              <a:off x="7789369" y="735024"/>
              <a:ext cx="121225" cy="103113"/>
            </a:xfrm>
            <a:custGeom>
              <a:avLst/>
              <a:gdLst/>
              <a:ahLst/>
              <a:cxnLst/>
              <a:rect l="l" t="t" r="r" b="b"/>
              <a:pathLst>
                <a:path w="4578" h="3894" extrusionOk="0">
                  <a:moveTo>
                    <a:pt x="3563" y="0"/>
                  </a:moveTo>
                  <a:lnTo>
                    <a:pt x="0" y="2360"/>
                  </a:lnTo>
                  <a:lnTo>
                    <a:pt x="1015" y="3894"/>
                  </a:lnTo>
                  <a:lnTo>
                    <a:pt x="4578" y="1511"/>
                  </a:lnTo>
                  <a:lnTo>
                    <a:pt x="3563" y="0"/>
                  </a:ln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9"/>
            <p:cNvSpPr/>
            <p:nvPr/>
          </p:nvSpPr>
          <p:spPr>
            <a:xfrm>
              <a:off x="7891169" y="665473"/>
              <a:ext cx="121252" cy="103749"/>
            </a:xfrm>
            <a:custGeom>
              <a:avLst/>
              <a:gdLst/>
              <a:ahLst/>
              <a:cxnLst/>
              <a:rect l="l" t="t" r="r" b="b"/>
              <a:pathLst>
                <a:path w="4579" h="3918" extrusionOk="0">
                  <a:moveTo>
                    <a:pt x="3563" y="0"/>
                  </a:moveTo>
                  <a:lnTo>
                    <a:pt x="1" y="2383"/>
                  </a:lnTo>
                  <a:lnTo>
                    <a:pt x="1015" y="3917"/>
                  </a:lnTo>
                  <a:lnTo>
                    <a:pt x="4578" y="1534"/>
                  </a:lnTo>
                  <a:lnTo>
                    <a:pt x="3563" y="0"/>
                  </a:ln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9"/>
            <p:cNvSpPr/>
            <p:nvPr/>
          </p:nvSpPr>
          <p:spPr>
            <a:xfrm>
              <a:off x="7718729" y="591752"/>
              <a:ext cx="172464" cy="200586"/>
            </a:xfrm>
            <a:custGeom>
              <a:avLst/>
              <a:gdLst/>
              <a:ahLst/>
              <a:cxnLst/>
              <a:rect l="l" t="t" r="r" b="b"/>
              <a:pathLst>
                <a:path w="6513" h="7575" extrusionOk="0">
                  <a:moveTo>
                    <a:pt x="3068" y="0"/>
                  </a:moveTo>
                  <a:lnTo>
                    <a:pt x="1251" y="1227"/>
                  </a:lnTo>
                  <a:cubicBezTo>
                    <a:pt x="260" y="1864"/>
                    <a:pt x="0" y="3185"/>
                    <a:pt x="661" y="4176"/>
                  </a:cubicBezTo>
                  <a:lnTo>
                    <a:pt x="2926" y="7574"/>
                  </a:lnTo>
                  <a:lnTo>
                    <a:pt x="6513" y="5191"/>
                  </a:lnTo>
                  <a:lnTo>
                    <a:pt x="3068" y="0"/>
                  </a:lnTo>
                  <a:close/>
                </a:path>
              </a:pathLst>
            </a:custGeom>
            <a:solidFill>
              <a:srgbClr val="DB6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9"/>
            <p:cNvSpPr/>
            <p:nvPr/>
          </p:nvSpPr>
          <p:spPr>
            <a:xfrm>
              <a:off x="7799336" y="550204"/>
              <a:ext cx="186843" cy="179031"/>
            </a:xfrm>
            <a:custGeom>
              <a:avLst/>
              <a:gdLst/>
              <a:ahLst/>
              <a:cxnLst/>
              <a:rect l="l" t="t" r="r" b="b"/>
              <a:pathLst>
                <a:path w="7056" h="6761" extrusionOk="0">
                  <a:moveTo>
                    <a:pt x="3019" y="1"/>
                  </a:moveTo>
                  <a:cubicBezTo>
                    <a:pt x="2612" y="1"/>
                    <a:pt x="2202" y="119"/>
                    <a:pt x="1841" y="366"/>
                  </a:cubicBezTo>
                  <a:lnTo>
                    <a:pt x="0" y="1569"/>
                  </a:lnTo>
                  <a:lnTo>
                    <a:pt x="3445" y="6760"/>
                  </a:lnTo>
                  <a:lnTo>
                    <a:pt x="7055" y="4353"/>
                  </a:lnTo>
                  <a:lnTo>
                    <a:pt x="4790" y="956"/>
                  </a:lnTo>
                  <a:cubicBezTo>
                    <a:pt x="4376" y="334"/>
                    <a:pt x="3702" y="1"/>
                    <a:pt x="3019" y="1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9"/>
            <p:cNvSpPr/>
            <p:nvPr/>
          </p:nvSpPr>
          <p:spPr>
            <a:xfrm>
              <a:off x="7918047" y="748568"/>
              <a:ext cx="446135" cy="646086"/>
            </a:xfrm>
            <a:custGeom>
              <a:avLst/>
              <a:gdLst/>
              <a:ahLst/>
              <a:cxnLst/>
              <a:rect l="l" t="t" r="r" b="b"/>
              <a:pathLst>
                <a:path w="16848" h="24399" extrusionOk="0">
                  <a:moveTo>
                    <a:pt x="1133" y="0"/>
                  </a:moveTo>
                  <a:lnTo>
                    <a:pt x="0" y="779"/>
                  </a:lnTo>
                  <a:lnTo>
                    <a:pt x="15691" y="24398"/>
                  </a:lnTo>
                  <a:lnTo>
                    <a:pt x="16847" y="23619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9"/>
            <p:cNvSpPr/>
            <p:nvPr/>
          </p:nvSpPr>
          <p:spPr>
            <a:xfrm>
              <a:off x="7887436" y="769197"/>
              <a:ext cx="446135" cy="645450"/>
            </a:xfrm>
            <a:custGeom>
              <a:avLst/>
              <a:gdLst/>
              <a:ahLst/>
              <a:cxnLst/>
              <a:rect l="l" t="t" r="r" b="b"/>
              <a:pathLst>
                <a:path w="16848" h="24375" extrusionOk="0">
                  <a:moveTo>
                    <a:pt x="1133" y="0"/>
                  </a:moveTo>
                  <a:lnTo>
                    <a:pt x="0" y="755"/>
                  </a:lnTo>
                  <a:lnTo>
                    <a:pt x="15691" y="24374"/>
                  </a:lnTo>
                  <a:lnTo>
                    <a:pt x="16847" y="23619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0" name="Google Shape;790;p9"/>
          <p:cNvSpPr/>
          <p:nvPr/>
        </p:nvSpPr>
        <p:spPr>
          <a:xfrm>
            <a:off x="923378" y="377934"/>
            <a:ext cx="10345244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1" name="Google Shape;791;p9"/>
          <p:cNvSpPr/>
          <p:nvPr/>
        </p:nvSpPr>
        <p:spPr>
          <a:xfrm>
            <a:off x="9473539" y="3767160"/>
            <a:ext cx="20867" cy="20125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2" name="Google Shape;792;p9"/>
          <p:cNvSpPr txBox="1">
            <a:spLocks noGrp="1"/>
          </p:cNvSpPr>
          <p:nvPr>
            <p:ph type="title"/>
          </p:nvPr>
        </p:nvSpPr>
        <p:spPr>
          <a:xfrm>
            <a:off x="1662167" y="728100"/>
            <a:ext cx="51832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93" name="Google Shape;793;p9"/>
          <p:cNvSpPr txBox="1">
            <a:spLocks noGrp="1"/>
          </p:cNvSpPr>
          <p:nvPr>
            <p:ph type="subTitle" idx="1"/>
          </p:nvPr>
        </p:nvSpPr>
        <p:spPr>
          <a:xfrm>
            <a:off x="1658567" y="1754760"/>
            <a:ext cx="4551600" cy="10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794" name="Google Shape;794;p9"/>
          <p:cNvGrpSpPr/>
          <p:nvPr/>
        </p:nvGrpSpPr>
        <p:grpSpPr>
          <a:xfrm rot="331928" flipH="1">
            <a:off x="10469911" y="6184764"/>
            <a:ext cx="637336" cy="547477"/>
            <a:chOff x="5263209" y="4056946"/>
            <a:chExt cx="478022" cy="410626"/>
          </a:xfrm>
        </p:grpSpPr>
        <p:sp>
          <p:nvSpPr>
            <p:cNvPr id="795" name="Google Shape;795;p9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9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9"/>
            <p:cNvSpPr/>
            <p:nvPr/>
          </p:nvSpPr>
          <p:spPr>
            <a:xfrm>
              <a:off x="5422595" y="4062506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9"/>
            <p:cNvSpPr/>
            <p:nvPr/>
          </p:nvSpPr>
          <p:spPr>
            <a:xfrm>
              <a:off x="5264399" y="4061632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9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9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9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9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9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9"/>
            <p:cNvSpPr/>
            <p:nvPr/>
          </p:nvSpPr>
          <p:spPr>
            <a:xfrm>
              <a:off x="5315639" y="4091502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5" name="Google Shape;805;p9"/>
          <p:cNvGrpSpPr/>
          <p:nvPr/>
        </p:nvGrpSpPr>
        <p:grpSpPr>
          <a:xfrm rot="-666529">
            <a:off x="10810907" y="5529005"/>
            <a:ext cx="1103072" cy="1283603"/>
            <a:chOff x="3393878" y="4486192"/>
            <a:chExt cx="827188" cy="962568"/>
          </a:xfrm>
        </p:grpSpPr>
        <p:sp>
          <p:nvSpPr>
            <p:cNvPr id="806" name="Google Shape;806;p9"/>
            <p:cNvSpPr/>
            <p:nvPr/>
          </p:nvSpPr>
          <p:spPr>
            <a:xfrm>
              <a:off x="3453146" y="4486192"/>
              <a:ext cx="767920" cy="914752"/>
            </a:xfrm>
            <a:custGeom>
              <a:avLst/>
              <a:gdLst/>
              <a:ahLst/>
              <a:cxnLst/>
              <a:rect l="l" t="t" r="r" b="b"/>
              <a:pathLst>
                <a:path w="29000" h="34545" extrusionOk="0">
                  <a:moveTo>
                    <a:pt x="2336" y="1"/>
                  </a:moveTo>
                  <a:lnTo>
                    <a:pt x="0" y="1912"/>
                  </a:lnTo>
                  <a:lnTo>
                    <a:pt x="26663" y="34544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9"/>
            <p:cNvSpPr/>
            <p:nvPr/>
          </p:nvSpPr>
          <p:spPr>
            <a:xfrm>
              <a:off x="3393878" y="4534644"/>
              <a:ext cx="767920" cy="914116"/>
            </a:xfrm>
            <a:custGeom>
              <a:avLst/>
              <a:gdLst/>
              <a:ahLst/>
              <a:cxnLst/>
              <a:rect l="l" t="t" r="r" b="b"/>
              <a:pathLst>
                <a:path w="29000" h="34521" extrusionOk="0">
                  <a:moveTo>
                    <a:pt x="2336" y="1"/>
                  </a:moveTo>
                  <a:lnTo>
                    <a:pt x="1" y="1888"/>
                  </a:lnTo>
                  <a:lnTo>
                    <a:pt x="26663" y="34521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9"/>
            <p:cNvSpPr/>
            <p:nvPr/>
          </p:nvSpPr>
          <p:spPr>
            <a:xfrm>
              <a:off x="3468134" y="4614913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2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7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3507510" y="4663637"/>
              <a:ext cx="63737" cy="54390"/>
            </a:xfrm>
            <a:custGeom>
              <a:avLst/>
              <a:gdLst/>
              <a:ahLst/>
              <a:cxnLst/>
              <a:rect l="l" t="t" r="r" b="b"/>
              <a:pathLst>
                <a:path w="2407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3546860" y="4711752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60" y="2053"/>
                  </a:lnTo>
                  <a:lnTo>
                    <a:pt x="2407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3941734" y="5194727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37" y="2054"/>
                  </a:lnTo>
                  <a:lnTo>
                    <a:pt x="2408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3981111" y="5242842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4020460" y="5291593"/>
              <a:ext cx="63764" cy="54363"/>
            </a:xfrm>
            <a:custGeom>
              <a:avLst/>
              <a:gdLst/>
              <a:ahLst/>
              <a:cxnLst/>
              <a:rect l="l" t="t" r="r" b="b"/>
              <a:pathLst>
                <a:path w="2408" h="2053" extrusionOk="0">
                  <a:moveTo>
                    <a:pt x="2172" y="0"/>
                  </a:moveTo>
                  <a:lnTo>
                    <a:pt x="1" y="1770"/>
                  </a:lnTo>
                  <a:lnTo>
                    <a:pt x="261" y="2053"/>
                  </a:lnTo>
                  <a:lnTo>
                    <a:pt x="2408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3783673" y="5001659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3823290" y="5046688"/>
              <a:ext cx="63128" cy="54390"/>
            </a:xfrm>
            <a:custGeom>
              <a:avLst/>
              <a:gdLst/>
              <a:ahLst/>
              <a:cxnLst/>
              <a:rect l="l" t="t" r="r" b="b"/>
              <a:pathLst>
                <a:path w="2384" h="2054" extrusionOk="0">
                  <a:moveTo>
                    <a:pt x="2148" y="1"/>
                  </a:moveTo>
                  <a:lnTo>
                    <a:pt x="1" y="1747"/>
                  </a:lnTo>
                  <a:lnTo>
                    <a:pt x="237" y="2053"/>
                  </a:lnTo>
                  <a:lnTo>
                    <a:pt x="2384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3863008" y="5097889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48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8" y="307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3626221" y="4808591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0" y="1747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3665571" y="4856706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1" y="1770"/>
                  </a:lnTo>
                  <a:lnTo>
                    <a:pt x="237" y="2053"/>
                  </a:lnTo>
                  <a:lnTo>
                    <a:pt x="2408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9"/>
            <p:cNvSpPr/>
            <p:nvPr/>
          </p:nvSpPr>
          <p:spPr>
            <a:xfrm>
              <a:off x="3704947" y="4904820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9"/>
            <p:cNvSpPr/>
            <p:nvPr/>
          </p:nvSpPr>
          <p:spPr>
            <a:xfrm>
              <a:off x="3586236" y="4731745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0" y="2832"/>
                  </a:lnTo>
                  <a:lnTo>
                    <a:pt x="260" y="3139"/>
                  </a:lnTo>
                  <a:lnTo>
                    <a:pt x="3728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9"/>
            <p:cNvSpPr/>
            <p:nvPr/>
          </p:nvSpPr>
          <p:spPr>
            <a:xfrm>
              <a:off x="3744297" y="4924813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1" y="2832"/>
                  </a:lnTo>
                  <a:lnTo>
                    <a:pt x="260" y="3139"/>
                  </a:lnTo>
                  <a:lnTo>
                    <a:pt x="3729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9"/>
            <p:cNvSpPr/>
            <p:nvPr/>
          </p:nvSpPr>
          <p:spPr>
            <a:xfrm>
              <a:off x="3902385" y="5118517"/>
              <a:ext cx="98108" cy="82485"/>
            </a:xfrm>
            <a:custGeom>
              <a:avLst/>
              <a:gdLst/>
              <a:ahLst/>
              <a:cxnLst/>
              <a:rect l="l" t="t" r="r" b="b"/>
              <a:pathLst>
                <a:path w="3705" h="3115" extrusionOk="0">
                  <a:moveTo>
                    <a:pt x="3469" y="0"/>
                  </a:moveTo>
                  <a:lnTo>
                    <a:pt x="0" y="2832"/>
                  </a:lnTo>
                  <a:lnTo>
                    <a:pt x="236" y="3115"/>
                  </a:lnTo>
                  <a:lnTo>
                    <a:pt x="3705" y="283"/>
                  </a:lnTo>
                  <a:lnTo>
                    <a:pt x="3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47395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10"/>
          <p:cNvSpPr txBox="1">
            <a:spLocks noGrp="1"/>
          </p:cNvSpPr>
          <p:nvPr>
            <p:ph type="title"/>
          </p:nvPr>
        </p:nvSpPr>
        <p:spPr>
          <a:xfrm>
            <a:off x="931867" y="4601933"/>
            <a:ext cx="70216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7584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6" name="Google Shape;826;p11"/>
          <p:cNvGrpSpPr/>
          <p:nvPr/>
        </p:nvGrpSpPr>
        <p:grpSpPr>
          <a:xfrm>
            <a:off x="-584199" y="-1382400"/>
            <a:ext cx="13004973" cy="9447064"/>
            <a:chOff x="-438149" y="-1036800"/>
            <a:chExt cx="9753730" cy="7085298"/>
          </a:xfrm>
        </p:grpSpPr>
        <p:sp>
          <p:nvSpPr>
            <p:cNvPr id="827" name="Google Shape;827;p11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11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11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11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11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11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11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11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11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11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11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11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11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11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11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1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1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1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1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51" name="Google Shape;851;p11"/>
          <p:cNvSpPr/>
          <p:nvPr/>
        </p:nvSpPr>
        <p:spPr>
          <a:xfrm>
            <a:off x="923378" y="377934"/>
            <a:ext cx="10345244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2" name="Google Shape;852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53" name="Google Shape;853;p11"/>
          <p:cNvSpPr txBox="1">
            <a:spLocks noGrp="1"/>
          </p:cNvSpPr>
          <p:nvPr>
            <p:ph type="subTitle" idx="1"/>
          </p:nvPr>
        </p:nvSpPr>
        <p:spPr>
          <a:xfrm>
            <a:off x="3820200" y="3819060"/>
            <a:ext cx="4551600" cy="10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54" name="Google Shape;854;p11"/>
          <p:cNvGrpSpPr/>
          <p:nvPr/>
        </p:nvGrpSpPr>
        <p:grpSpPr>
          <a:xfrm flipH="1">
            <a:off x="10273579" y="5732557"/>
            <a:ext cx="1110536" cy="1183027"/>
            <a:chOff x="2293493" y="3811393"/>
            <a:chExt cx="832902" cy="887270"/>
          </a:xfrm>
        </p:grpSpPr>
        <p:sp>
          <p:nvSpPr>
            <p:cNvPr id="855" name="Google Shape;855;p11"/>
            <p:cNvSpPr/>
            <p:nvPr/>
          </p:nvSpPr>
          <p:spPr>
            <a:xfrm>
              <a:off x="2293493" y="3811393"/>
              <a:ext cx="832902" cy="710432"/>
            </a:xfrm>
            <a:custGeom>
              <a:avLst/>
              <a:gdLst/>
              <a:ahLst/>
              <a:cxnLst/>
              <a:rect l="l" t="t" r="r" b="b"/>
              <a:pathLst>
                <a:path w="31454" h="26829" extrusionOk="0">
                  <a:moveTo>
                    <a:pt x="9722" y="1"/>
                  </a:moveTo>
                  <a:lnTo>
                    <a:pt x="1" y="25059"/>
                  </a:lnTo>
                  <a:lnTo>
                    <a:pt x="4507" y="26829"/>
                  </a:lnTo>
                  <a:cubicBezTo>
                    <a:pt x="10501" y="18452"/>
                    <a:pt x="20127" y="12813"/>
                    <a:pt x="30321" y="11374"/>
                  </a:cubicBezTo>
                  <a:lnTo>
                    <a:pt x="31453" y="8424"/>
                  </a:lnTo>
                  <a:lnTo>
                    <a:pt x="29070" y="7504"/>
                  </a:lnTo>
                  <a:lnTo>
                    <a:pt x="28598" y="8684"/>
                  </a:lnTo>
                  <a:cubicBezTo>
                    <a:pt x="29131" y="9299"/>
                    <a:pt x="28649" y="10163"/>
                    <a:pt x="27957" y="10163"/>
                  </a:cubicBezTo>
                  <a:cubicBezTo>
                    <a:pt x="27852" y="10163"/>
                    <a:pt x="27742" y="10143"/>
                    <a:pt x="27631" y="10100"/>
                  </a:cubicBezTo>
                  <a:cubicBezTo>
                    <a:pt x="26758" y="9769"/>
                    <a:pt x="26923" y="8495"/>
                    <a:pt x="27843" y="8401"/>
                  </a:cubicBezTo>
                  <a:lnTo>
                    <a:pt x="28315" y="7221"/>
                  </a:lnTo>
                  <a:lnTo>
                    <a:pt x="26380" y="6466"/>
                  </a:lnTo>
                  <a:lnTo>
                    <a:pt x="25908" y="7646"/>
                  </a:lnTo>
                  <a:cubicBezTo>
                    <a:pt x="26438" y="8236"/>
                    <a:pt x="25965" y="9108"/>
                    <a:pt x="25265" y="9108"/>
                  </a:cubicBezTo>
                  <a:cubicBezTo>
                    <a:pt x="25154" y="9108"/>
                    <a:pt x="25037" y="9086"/>
                    <a:pt x="24917" y="9038"/>
                  </a:cubicBezTo>
                  <a:cubicBezTo>
                    <a:pt x="24068" y="8707"/>
                    <a:pt x="24233" y="7433"/>
                    <a:pt x="25153" y="7339"/>
                  </a:cubicBezTo>
                  <a:lnTo>
                    <a:pt x="25625" y="6159"/>
                  </a:lnTo>
                  <a:lnTo>
                    <a:pt x="23667" y="5404"/>
                  </a:lnTo>
                  <a:lnTo>
                    <a:pt x="23218" y="6584"/>
                  </a:lnTo>
                  <a:cubicBezTo>
                    <a:pt x="23751" y="7199"/>
                    <a:pt x="23269" y="8063"/>
                    <a:pt x="22562" y="8063"/>
                  </a:cubicBezTo>
                  <a:cubicBezTo>
                    <a:pt x="22454" y="8063"/>
                    <a:pt x="22342" y="8043"/>
                    <a:pt x="22227" y="8000"/>
                  </a:cubicBezTo>
                  <a:cubicBezTo>
                    <a:pt x="21354" y="7669"/>
                    <a:pt x="21543" y="6395"/>
                    <a:pt x="22463" y="6301"/>
                  </a:cubicBezTo>
                  <a:lnTo>
                    <a:pt x="22912" y="5121"/>
                  </a:lnTo>
                  <a:lnTo>
                    <a:pt x="20977" y="4366"/>
                  </a:lnTo>
                  <a:lnTo>
                    <a:pt x="20505" y="5546"/>
                  </a:lnTo>
                  <a:cubicBezTo>
                    <a:pt x="21039" y="6141"/>
                    <a:pt x="20554" y="7023"/>
                    <a:pt x="19858" y="7023"/>
                  </a:cubicBezTo>
                  <a:cubicBezTo>
                    <a:pt x="19755" y="7023"/>
                    <a:pt x="19647" y="7004"/>
                    <a:pt x="19538" y="6961"/>
                  </a:cubicBezTo>
                  <a:cubicBezTo>
                    <a:pt x="18665" y="6607"/>
                    <a:pt x="18830" y="5357"/>
                    <a:pt x="19750" y="5262"/>
                  </a:cubicBezTo>
                  <a:lnTo>
                    <a:pt x="20222" y="4083"/>
                  </a:lnTo>
                  <a:lnTo>
                    <a:pt x="18287" y="3304"/>
                  </a:lnTo>
                  <a:lnTo>
                    <a:pt x="17815" y="4484"/>
                  </a:lnTo>
                  <a:cubicBezTo>
                    <a:pt x="18348" y="5099"/>
                    <a:pt x="17866" y="5963"/>
                    <a:pt x="17158" y="5963"/>
                  </a:cubicBezTo>
                  <a:cubicBezTo>
                    <a:pt x="17051" y="5963"/>
                    <a:pt x="16939" y="5943"/>
                    <a:pt x="16824" y="5900"/>
                  </a:cubicBezTo>
                  <a:cubicBezTo>
                    <a:pt x="15975" y="5569"/>
                    <a:pt x="16140" y="4295"/>
                    <a:pt x="17060" y="4201"/>
                  </a:cubicBezTo>
                  <a:lnTo>
                    <a:pt x="17532" y="3021"/>
                  </a:lnTo>
                  <a:lnTo>
                    <a:pt x="15574" y="2266"/>
                  </a:lnTo>
                  <a:lnTo>
                    <a:pt x="15125" y="3446"/>
                  </a:lnTo>
                  <a:cubicBezTo>
                    <a:pt x="15659" y="4041"/>
                    <a:pt x="15174" y="4923"/>
                    <a:pt x="14463" y="4923"/>
                  </a:cubicBezTo>
                  <a:cubicBezTo>
                    <a:pt x="14358" y="4923"/>
                    <a:pt x="14247" y="4904"/>
                    <a:pt x="14134" y="4861"/>
                  </a:cubicBezTo>
                  <a:cubicBezTo>
                    <a:pt x="13261" y="4507"/>
                    <a:pt x="13450" y="3257"/>
                    <a:pt x="14370" y="3162"/>
                  </a:cubicBezTo>
                  <a:lnTo>
                    <a:pt x="14819" y="1983"/>
                  </a:lnTo>
                  <a:lnTo>
                    <a:pt x="12884" y="1228"/>
                  </a:lnTo>
                  <a:lnTo>
                    <a:pt x="12412" y="2407"/>
                  </a:lnTo>
                  <a:cubicBezTo>
                    <a:pt x="12941" y="2998"/>
                    <a:pt x="12469" y="3870"/>
                    <a:pt x="11783" y="3870"/>
                  </a:cubicBezTo>
                  <a:cubicBezTo>
                    <a:pt x="11675" y="3870"/>
                    <a:pt x="11561" y="3848"/>
                    <a:pt x="11444" y="3800"/>
                  </a:cubicBezTo>
                  <a:cubicBezTo>
                    <a:pt x="10571" y="3469"/>
                    <a:pt x="10737" y="2195"/>
                    <a:pt x="11657" y="2101"/>
                  </a:cubicBezTo>
                  <a:lnTo>
                    <a:pt x="12129" y="921"/>
                  </a:lnTo>
                  <a:lnTo>
                    <a:pt x="9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1"/>
            <p:cNvSpPr/>
            <p:nvPr/>
          </p:nvSpPr>
          <p:spPr>
            <a:xfrm>
              <a:off x="2412840" y="4112554"/>
              <a:ext cx="683555" cy="586108"/>
            </a:xfrm>
            <a:custGeom>
              <a:avLst/>
              <a:gdLst/>
              <a:ahLst/>
              <a:cxnLst/>
              <a:rect l="l" t="t" r="r" b="b"/>
              <a:pathLst>
                <a:path w="25814" h="22134" extrusionOk="0">
                  <a:moveTo>
                    <a:pt x="25814" y="1"/>
                  </a:moveTo>
                  <a:cubicBezTo>
                    <a:pt x="15620" y="1440"/>
                    <a:pt x="5994" y="7079"/>
                    <a:pt x="0" y="15456"/>
                  </a:cubicBezTo>
                  <a:lnTo>
                    <a:pt x="17225" y="22133"/>
                  </a:lnTo>
                  <a:lnTo>
                    <a:pt x="258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1"/>
            <p:cNvSpPr/>
            <p:nvPr/>
          </p:nvSpPr>
          <p:spPr>
            <a:xfrm>
              <a:off x="2522177" y="4017596"/>
              <a:ext cx="482386" cy="199341"/>
            </a:xfrm>
            <a:custGeom>
              <a:avLst/>
              <a:gdLst/>
              <a:ahLst/>
              <a:cxnLst/>
              <a:rect l="l" t="t" r="r" b="b"/>
              <a:pathLst>
                <a:path w="18217" h="7528" extrusionOk="0">
                  <a:moveTo>
                    <a:pt x="213" y="0"/>
                  </a:moveTo>
                  <a:lnTo>
                    <a:pt x="1" y="543"/>
                  </a:lnTo>
                  <a:lnTo>
                    <a:pt x="18004" y="7527"/>
                  </a:lnTo>
                  <a:lnTo>
                    <a:pt x="18216" y="698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1"/>
            <p:cNvSpPr/>
            <p:nvPr/>
          </p:nvSpPr>
          <p:spPr>
            <a:xfrm>
              <a:off x="2489076" y="4102571"/>
              <a:ext cx="482360" cy="199950"/>
            </a:xfrm>
            <a:custGeom>
              <a:avLst/>
              <a:gdLst/>
              <a:ahLst/>
              <a:cxnLst/>
              <a:rect l="l" t="t" r="r" b="b"/>
              <a:pathLst>
                <a:path w="18216" h="7551" extrusionOk="0">
                  <a:moveTo>
                    <a:pt x="212" y="0"/>
                  </a:moveTo>
                  <a:lnTo>
                    <a:pt x="0" y="566"/>
                  </a:lnTo>
                  <a:lnTo>
                    <a:pt x="18003" y="7551"/>
                  </a:lnTo>
                  <a:lnTo>
                    <a:pt x="18216" y="698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1"/>
            <p:cNvSpPr/>
            <p:nvPr/>
          </p:nvSpPr>
          <p:spPr>
            <a:xfrm>
              <a:off x="2455950" y="4188156"/>
              <a:ext cx="482995" cy="199341"/>
            </a:xfrm>
            <a:custGeom>
              <a:avLst/>
              <a:gdLst/>
              <a:ahLst/>
              <a:cxnLst/>
              <a:rect l="l" t="t" r="r" b="b"/>
              <a:pathLst>
                <a:path w="18240" h="7528" extrusionOk="0">
                  <a:moveTo>
                    <a:pt x="213" y="1"/>
                  </a:moveTo>
                  <a:lnTo>
                    <a:pt x="0" y="543"/>
                  </a:lnTo>
                  <a:lnTo>
                    <a:pt x="18027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1"/>
            <p:cNvSpPr/>
            <p:nvPr/>
          </p:nvSpPr>
          <p:spPr>
            <a:xfrm>
              <a:off x="2422823" y="4273131"/>
              <a:ext cx="483022" cy="199341"/>
            </a:xfrm>
            <a:custGeom>
              <a:avLst/>
              <a:gdLst/>
              <a:ahLst/>
              <a:cxnLst/>
              <a:rect l="l" t="t" r="r" b="b"/>
              <a:pathLst>
                <a:path w="18241" h="7528" extrusionOk="0">
                  <a:moveTo>
                    <a:pt x="213" y="1"/>
                  </a:moveTo>
                  <a:lnTo>
                    <a:pt x="1" y="543"/>
                  </a:lnTo>
                  <a:lnTo>
                    <a:pt x="18028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1"/>
            <p:cNvSpPr/>
            <p:nvPr/>
          </p:nvSpPr>
          <p:spPr>
            <a:xfrm>
              <a:off x="2390331" y="4358107"/>
              <a:ext cx="482386" cy="199977"/>
            </a:xfrm>
            <a:custGeom>
              <a:avLst/>
              <a:gdLst/>
              <a:ahLst/>
              <a:cxnLst/>
              <a:rect l="l" t="t" r="r" b="b"/>
              <a:pathLst>
                <a:path w="18217" h="7552" extrusionOk="0">
                  <a:moveTo>
                    <a:pt x="213" y="1"/>
                  </a:moveTo>
                  <a:lnTo>
                    <a:pt x="1" y="543"/>
                  </a:lnTo>
                  <a:lnTo>
                    <a:pt x="18004" y="7551"/>
                  </a:lnTo>
                  <a:lnTo>
                    <a:pt x="18216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62" name="Google Shape;862;p11"/>
          <p:cNvGrpSpPr/>
          <p:nvPr/>
        </p:nvGrpSpPr>
        <p:grpSpPr>
          <a:xfrm rot="-5083635" flipH="1">
            <a:off x="9702787" y="5859062"/>
            <a:ext cx="1106405" cy="1286335"/>
            <a:chOff x="3391288" y="4486192"/>
            <a:chExt cx="829778" cy="964720"/>
          </a:xfrm>
        </p:grpSpPr>
        <p:sp>
          <p:nvSpPr>
            <p:cNvPr id="863" name="Google Shape;863;p11"/>
            <p:cNvSpPr/>
            <p:nvPr/>
          </p:nvSpPr>
          <p:spPr>
            <a:xfrm>
              <a:off x="3453146" y="4486192"/>
              <a:ext cx="767920" cy="914752"/>
            </a:xfrm>
            <a:custGeom>
              <a:avLst/>
              <a:gdLst/>
              <a:ahLst/>
              <a:cxnLst/>
              <a:rect l="l" t="t" r="r" b="b"/>
              <a:pathLst>
                <a:path w="29000" h="34545" extrusionOk="0">
                  <a:moveTo>
                    <a:pt x="2336" y="1"/>
                  </a:moveTo>
                  <a:lnTo>
                    <a:pt x="0" y="1912"/>
                  </a:lnTo>
                  <a:lnTo>
                    <a:pt x="26663" y="34544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1"/>
            <p:cNvSpPr/>
            <p:nvPr/>
          </p:nvSpPr>
          <p:spPr>
            <a:xfrm>
              <a:off x="3391288" y="4536796"/>
              <a:ext cx="767920" cy="914116"/>
            </a:xfrm>
            <a:custGeom>
              <a:avLst/>
              <a:gdLst/>
              <a:ahLst/>
              <a:cxnLst/>
              <a:rect l="l" t="t" r="r" b="b"/>
              <a:pathLst>
                <a:path w="29000" h="34521" extrusionOk="0">
                  <a:moveTo>
                    <a:pt x="2336" y="1"/>
                  </a:moveTo>
                  <a:lnTo>
                    <a:pt x="1" y="1888"/>
                  </a:lnTo>
                  <a:lnTo>
                    <a:pt x="26663" y="34521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1"/>
            <p:cNvSpPr/>
            <p:nvPr/>
          </p:nvSpPr>
          <p:spPr>
            <a:xfrm>
              <a:off x="3468134" y="4614913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2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7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1"/>
            <p:cNvSpPr/>
            <p:nvPr/>
          </p:nvSpPr>
          <p:spPr>
            <a:xfrm>
              <a:off x="3507510" y="4663637"/>
              <a:ext cx="63737" cy="54390"/>
            </a:xfrm>
            <a:custGeom>
              <a:avLst/>
              <a:gdLst/>
              <a:ahLst/>
              <a:cxnLst/>
              <a:rect l="l" t="t" r="r" b="b"/>
              <a:pathLst>
                <a:path w="2407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11"/>
            <p:cNvSpPr/>
            <p:nvPr/>
          </p:nvSpPr>
          <p:spPr>
            <a:xfrm>
              <a:off x="3546860" y="4711752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60" y="2053"/>
                  </a:lnTo>
                  <a:lnTo>
                    <a:pt x="2407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11"/>
            <p:cNvSpPr/>
            <p:nvPr/>
          </p:nvSpPr>
          <p:spPr>
            <a:xfrm>
              <a:off x="3941734" y="5194727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37" y="2054"/>
                  </a:lnTo>
                  <a:lnTo>
                    <a:pt x="2408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11"/>
            <p:cNvSpPr/>
            <p:nvPr/>
          </p:nvSpPr>
          <p:spPr>
            <a:xfrm>
              <a:off x="3981111" y="5242842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1"/>
            <p:cNvSpPr/>
            <p:nvPr/>
          </p:nvSpPr>
          <p:spPr>
            <a:xfrm>
              <a:off x="4020460" y="5291593"/>
              <a:ext cx="63764" cy="54363"/>
            </a:xfrm>
            <a:custGeom>
              <a:avLst/>
              <a:gdLst/>
              <a:ahLst/>
              <a:cxnLst/>
              <a:rect l="l" t="t" r="r" b="b"/>
              <a:pathLst>
                <a:path w="2408" h="2053" extrusionOk="0">
                  <a:moveTo>
                    <a:pt x="2172" y="0"/>
                  </a:moveTo>
                  <a:lnTo>
                    <a:pt x="1" y="1770"/>
                  </a:lnTo>
                  <a:lnTo>
                    <a:pt x="261" y="2053"/>
                  </a:lnTo>
                  <a:lnTo>
                    <a:pt x="2408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11"/>
            <p:cNvSpPr/>
            <p:nvPr/>
          </p:nvSpPr>
          <p:spPr>
            <a:xfrm>
              <a:off x="3783673" y="5001659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11"/>
            <p:cNvSpPr/>
            <p:nvPr/>
          </p:nvSpPr>
          <p:spPr>
            <a:xfrm>
              <a:off x="3799906" y="5036031"/>
              <a:ext cx="63128" cy="54390"/>
            </a:xfrm>
            <a:custGeom>
              <a:avLst/>
              <a:gdLst/>
              <a:ahLst/>
              <a:cxnLst/>
              <a:rect l="l" t="t" r="r" b="b"/>
              <a:pathLst>
                <a:path w="2384" h="2054" extrusionOk="0">
                  <a:moveTo>
                    <a:pt x="2148" y="1"/>
                  </a:moveTo>
                  <a:lnTo>
                    <a:pt x="1" y="1747"/>
                  </a:lnTo>
                  <a:lnTo>
                    <a:pt x="237" y="2053"/>
                  </a:lnTo>
                  <a:lnTo>
                    <a:pt x="2384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1"/>
            <p:cNvSpPr/>
            <p:nvPr/>
          </p:nvSpPr>
          <p:spPr>
            <a:xfrm>
              <a:off x="3863008" y="5097889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48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8" y="307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1"/>
            <p:cNvSpPr/>
            <p:nvPr/>
          </p:nvSpPr>
          <p:spPr>
            <a:xfrm>
              <a:off x="3626221" y="4808591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0" y="1747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1"/>
            <p:cNvSpPr/>
            <p:nvPr/>
          </p:nvSpPr>
          <p:spPr>
            <a:xfrm>
              <a:off x="3665571" y="4856706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1" y="1770"/>
                  </a:lnTo>
                  <a:lnTo>
                    <a:pt x="237" y="2053"/>
                  </a:lnTo>
                  <a:lnTo>
                    <a:pt x="2408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1"/>
            <p:cNvSpPr/>
            <p:nvPr/>
          </p:nvSpPr>
          <p:spPr>
            <a:xfrm>
              <a:off x="3704947" y="4904820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1"/>
            <p:cNvSpPr/>
            <p:nvPr/>
          </p:nvSpPr>
          <p:spPr>
            <a:xfrm>
              <a:off x="3586236" y="4731745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0" y="2832"/>
                  </a:lnTo>
                  <a:lnTo>
                    <a:pt x="260" y="3139"/>
                  </a:lnTo>
                  <a:lnTo>
                    <a:pt x="3728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1"/>
            <p:cNvSpPr/>
            <p:nvPr/>
          </p:nvSpPr>
          <p:spPr>
            <a:xfrm>
              <a:off x="3744297" y="4924813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1" y="2832"/>
                  </a:lnTo>
                  <a:lnTo>
                    <a:pt x="260" y="3139"/>
                  </a:lnTo>
                  <a:lnTo>
                    <a:pt x="3729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1"/>
            <p:cNvSpPr/>
            <p:nvPr/>
          </p:nvSpPr>
          <p:spPr>
            <a:xfrm>
              <a:off x="3902385" y="5118517"/>
              <a:ext cx="98108" cy="82485"/>
            </a:xfrm>
            <a:custGeom>
              <a:avLst/>
              <a:gdLst/>
              <a:ahLst/>
              <a:cxnLst/>
              <a:rect l="l" t="t" r="r" b="b"/>
              <a:pathLst>
                <a:path w="3705" h="3115" extrusionOk="0">
                  <a:moveTo>
                    <a:pt x="3469" y="0"/>
                  </a:moveTo>
                  <a:lnTo>
                    <a:pt x="0" y="2832"/>
                  </a:lnTo>
                  <a:lnTo>
                    <a:pt x="236" y="3115"/>
                  </a:lnTo>
                  <a:lnTo>
                    <a:pt x="3705" y="283"/>
                  </a:lnTo>
                  <a:lnTo>
                    <a:pt x="3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0" name="Google Shape;880;p11"/>
          <p:cNvGrpSpPr/>
          <p:nvPr/>
        </p:nvGrpSpPr>
        <p:grpSpPr>
          <a:xfrm flipH="1">
            <a:off x="11041938" y="5008369"/>
            <a:ext cx="981420" cy="1768659"/>
            <a:chOff x="1672423" y="3253452"/>
            <a:chExt cx="736065" cy="1326494"/>
          </a:xfrm>
        </p:grpSpPr>
        <p:sp>
          <p:nvSpPr>
            <p:cNvPr id="881" name="Google Shape;881;p11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1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1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1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1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1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1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11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11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0" name="Google Shape;890;p11"/>
          <p:cNvGrpSpPr/>
          <p:nvPr/>
        </p:nvGrpSpPr>
        <p:grpSpPr>
          <a:xfrm flipH="1">
            <a:off x="560813" y="2266521"/>
            <a:ext cx="1093028" cy="1154179"/>
            <a:chOff x="7088286" y="1674216"/>
            <a:chExt cx="819771" cy="865634"/>
          </a:xfrm>
        </p:grpSpPr>
        <p:grpSp>
          <p:nvGrpSpPr>
            <p:cNvPr id="891" name="Google Shape;891;p11"/>
            <p:cNvGrpSpPr/>
            <p:nvPr/>
          </p:nvGrpSpPr>
          <p:grpSpPr>
            <a:xfrm>
              <a:off x="7331958" y="1674216"/>
              <a:ext cx="576099" cy="865634"/>
              <a:chOff x="7331958" y="1674216"/>
              <a:chExt cx="576099" cy="865634"/>
            </a:xfrm>
          </p:grpSpPr>
          <p:sp>
            <p:nvSpPr>
              <p:cNvPr id="892" name="Google Shape;892;p11"/>
              <p:cNvSpPr/>
              <p:nvPr/>
            </p:nvSpPr>
            <p:spPr>
              <a:xfrm>
                <a:off x="7331958" y="1859552"/>
                <a:ext cx="576099" cy="680298"/>
              </a:xfrm>
              <a:custGeom>
                <a:avLst/>
                <a:gdLst/>
                <a:ahLst/>
                <a:cxnLst/>
                <a:rect l="l" t="t" r="r" b="b"/>
                <a:pathLst>
                  <a:path w="21756" h="25691" extrusionOk="0">
                    <a:moveTo>
                      <a:pt x="11030" y="0"/>
                    </a:moveTo>
                    <a:cubicBezTo>
                      <a:pt x="10081" y="0"/>
                      <a:pt x="9170" y="525"/>
                      <a:pt x="8731" y="1437"/>
                    </a:cubicBezTo>
                    <a:lnTo>
                      <a:pt x="614" y="18261"/>
                    </a:lnTo>
                    <a:cubicBezTo>
                      <a:pt x="1" y="19511"/>
                      <a:pt x="520" y="21045"/>
                      <a:pt x="1794" y="21658"/>
                    </a:cubicBezTo>
                    <a:lnTo>
                      <a:pt x="5027" y="23216"/>
                    </a:lnTo>
                    <a:lnTo>
                      <a:pt x="6372" y="23876"/>
                    </a:lnTo>
                    <a:lnTo>
                      <a:pt x="9604" y="25434"/>
                    </a:lnTo>
                    <a:cubicBezTo>
                      <a:pt x="9966" y="25608"/>
                      <a:pt x="10350" y="25691"/>
                      <a:pt x="10727" y="25691"/>
                    </a:cubicBezTo>
                    <a:cubicBezTo>
                      <a:pt x="11676" y="25691"/>
                      <a:pt x="12586" y="25166"/>
                      <a:pt x="13025" y="24254"/>
                    </a:cubicBezTo>
                    <a:lnTo>
                      <a:pt x="21142" y="7430"/>
                    </a:lnTo>
                    <a:cubicBezTo>
                      <a:pt x="21756" y="6180"/>
                      <a:pt x="21237" y="4646"/>
                      <a:pt x="19986" y="4033"/>
                    </a:cubicBezTo>
                    <a:lnTo>
                      <a:pt x="19089" y="3608"/>
                    </a:lnTo>
                    <a:cubicBezTo>
                      <a:pt x="18641" y="3396"/>
                      <a:pt x="18429" y="2877"/>
                      <a:pt x="18618" y="2405"/>
                    </a:cubicBezTo>
                    <a:lnTo>
                      <a:pt x="14276" y="305"/>
                    </a:lnTo>
                    <a:cubicBezTo>
                      <a:pt x="14093" y="604"/>
                      <a:pt x="13769" y="775"/>
                      <a:pt x="13437" y="775"/>
                    </a:cubicBezTo>
                    <a:cubicBezTo>
                      <a:pt x="13298" y="775"/>
                      <a:pt x="13158" y="745"/>
                      <a:pt x="13025" y="682"/>
                    </a:cubicBezTo>
                    <a:lnTo>
                      <a:pt x="12152" y="257"/>
                    </a:lnTo>
                    <a:cubicBezTo>
                      <a:pt x="11790" y="83"/>
                      <a:pt x="11407" y="0"/>
                      <a:pt x="110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3" name="Google Shape;893;p11"/>
              <p:cNvSpPr/>
              <p:nvPr/>
            </p:nvSpPr>
            <p:spPr>
              <a:xfrm>
                <a:off x="7698737" y="1674216"/>
                <a:ext cx="186207" cy="248409"/>
              </a:xfrm>
              <a:custGeom>
                <a:avLst/>
                <a:gdLst/>
                <a:ahLst/>
                <a:cxnLst/>
                <a:rect l="l" t="t" r="r" b="b"/>
                <a:pathLst>
                  <a:path w="7032" h="9381" extrusionOk="0">
                    <a:moveTo>
                      <a:pt x="6460" y="0"/>
                    </a:moveTo>
                    <a:cubicBezTo>
                      <a:pt x="6430" y="0"/>
                      <a:pt x="6400" y="4"/>
                      <a:pt x="6371" y="13"/>
                    </a:cubicBezTo>
                    <a:cubicBezTo>
                      <a:pt x="5852" y="178"/>
                      <a:pt x="5380" y="461"/>
                      <a:pt x="5002" y="862"/>
                    </a:cubicBezTo>
                    <a:cubicBezTo>
                      <a:pt x="4059" y="1853"/>
                      <a:pt x="3799" y="3387"/>
                      <a:pt x="2785" y="4307"/>
                    </a:cubicBezTo>
                    <a:lnTo>
                      <a:pt x="3445" y="4637"/>
                    </a:lnTo>
                    <a:cubicBezTo>
                      <a:pt x="3666" y="4718"/>
                      <a:pt x="3562" y="5021"/>
                      <a:pt x="3380" y="5021"/>
                    </a:cubicBezTo>
                    <a:cubicBezTo>
                      <a:pt x="3349" y="5021"/>
                      <a:pt x="3315" y="5012"/>
                      <a:pt x="3280" y="4991"/>
                    </a:cubicBezTo>
                    <a:lnTo>
                      <a:pt x="2619" y="4685"/>
                    </a:lnTo>
                    <a:cubicBezTo>
                      <a:pt x="2413" y="4585"/>
                      <a:pt x="2194" y="4537"/>
                      <a:pt x="1977" y="4537"/>
                    </a:cubicBezTo>
                    <a:cubicBezTo>
                      <a:pt x="1425" y="4537"/>
                      <a:pt x="891" y="4844"/>
                      <a:pt x="637" y="5369"/>
                    </a:cubicBezTo>
                    <a:lnTo>
                      <a:pt x="0" y="6714"/>
                    </a:lnTo>
                    <a:lnTo>
                      <a:pt x="2572" y="7964"/>
                    </a:lnTo>
                    <a:lnTo>
                      <a:pt x="2926" y="8130"/>
                    </a:lnTo>
                    <a:lnTo>
                      <a:pt x="5522" y="9380"/>
                    </a:lnTo>
                    <a:lnTo>
                      <a:pt x="6159" y="8035"/>
                    </a:lnTo>
                    <a:cubicBezTo>
                      <a:pt x="6513" y="7304"/>
                      <a:pt x="6206" y="6407"/>
                      <a:pt x="5451" y="6053"/>
                    </a:cubicBezTo>
                    <a:lnTo>
                      <a:pt x="4814" y="5746"/>
                    </a:lnTo>
                    <a:cubicBezTo>
                      <a:pt x="4629" y="5623"/>
                      <a:pt x="4730" y="5375"/>
                      <a:pt x="4899" y="5375"/>
                    </a:cubicBezTo>
                    <a:cubicBezTo>
                      <a:pt x="4925" y="5375"/>
                      <a:pt x="4951" y="5380"/>
                      <a:pt x="4979" y="5392"/>
                    </a:cubicBezTo>
                    <a:lnTo>
                      <a:pt x="5640" y="5699"/>
                    </a:lnTo>
                    <a:cubicBezTo>
                      <a:pt x="5734" y="4331"/>
                      <a:pt x="6772" y="3174"/>
                      <a:pt x="6961" y="1806"/>
                    </a:cubicBezTo>
                    <a:cubicBezTo>
                      <a:pt x="7032" y="1263"/>
                      <a:pt x="6984" y="721"/>
                      <a:pt x="6772" y="201"/>
                    </a:cubicBezTo>
                    <a:cubicBezTo>
                      <a:pt x="6733" y="85"/>
                      <a:pt x="6599" y="0"/>
                      <a:pt x="64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4" name="Google Shape;894;p11"/>
              <p:cNvSpPr/>
              <p:nvPr/>
            </p:nvSpPr>
            <p:spPr>
              <a:xfrm>
                <a:off x="7731837" y="181739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13" y="0"/>
                    </a:moveTo>
                    <a:cubicBezTo>
                      <a:pt x="651" y="0"/>
                      <a:pt x="603" y="27"/>
                      <a:pt x="567" y="80"/>
                    </a:cubicBezTo>
                    <a:lnTo>
                      <a:pt x="48" y="1189"/>
                    </a:lnTo>
                    <a:cubicBezTo>
                      <a:pt x="1" y="1260"/>
                      <a:pt x="48" y="1354"/>
                      <a:pt x="119" y="1378"/>
                    </a:cubicBezTo>
                    <a:cubicBezTo>
                      <a:pt x="139" y="1391"/>
                      <a:pt x="158" y="1397"/>
                      <a:pt x="178" y="1397"/>
                    </a:cubicBezTo>
                    <a:cubicBezTo>
                      <a:pt x="227" y="1397"/>
                      <a:pt x="274" y="1358"/>
                      <a:pt x="308" y="1307"/>
                    </a:cubicBezTo>
                    <a:lnTo>
                      <a:pt x="827" y="221"/>
                    </a:lnTo>
                    <a:cubicBezTo>
                      <a:pt x="874" y="151"/>
                      <a:pt x="850" y="56"/>
                      <a:pt x="779" y="9"/>
                    </a:cubicBezTo>
                    <a:cubicBezTo>
                      <a:pt x="756" y="3"/>
                      <a:pt x="734" y="0"/>
                      <a:pt x="71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5" name="Google Shape;895;p11"/>
              <p:cNvSpPr/>
              <p:nvPr/>
            </p:nvSpPr>
            <p:spPr>
              <a:xfrm>
                <a:off x="7753710" y="1827749"/>
                <a:ext cx="2253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97" extrusionOk="0">
                    <a:moveTo>
                      <a:pt x="693" y="0"/>
                    </a:moveTo>
                    <a:cubicBezTo>
                      <a:pt x="638" y="0"/>
                      <a:pt x="584" y="39"/>
                      <a:pt x="567" y="90"/>
                    </a:cubicBezTo>
                    <a:lnTo>
                      <a:pt x="24" y="1199"/>
                    </a:lnTo>
                    <a:cubicBezTo>
                      <a:pt x="1" y="1270"/>
                      <a:pt x="24" y="1341"/>
                      <a:pt x="95" y="1388"/>
                    </a:cubicBezTo>
                    <a:cubicBezTo>
                      <a:pt x="113" y="1394"/>
                      <a:pt x="132" y="1397"/>
                      <a:pt x="151" y="1397"/>
                    </a:cubicBezTo>
                    <a:cubicBezTo>
                      <a:pt x="209" y="1397"/>
                      <a:pt x="266" y="1370"/>
                      <a:pt x="284" y="1317"/>
                    </a:cubicBezTo>
                    <a:lnTo>
                      <a:pt x="826" y="208"/>
                    </a:lnTo>
                    <a:cubicBezTo>
                      <a:pt x="850" y="137"/>
                      <a:pt x="826" y="43"/>
                      <a:pt x="756" y="19"/>
                    </a:cubicBezTo>
                    <a:cubicBezTo>
                      <a:pt x="736" y="6"/>
                      <a:pt x="714" y="0"/>
                      <a:pt x="69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6" name="Google Shape;896;p11"/>
              <p:cNvSpPr/>
              <p:nvPr/>
            </p:nvSpPr>
            <p:spPr>
              <a:xfrm>
                <a:off x="7774947" y="1837997"/>
                <a:ext cx="22534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88" extrusionOk="0">
                    <a:moveTo>
                      <a:pt x="700" y="1"/>
                    </a:moveTo>
                    <a:cubicBezTo>
                      <a:pt x="642" y="1"/>
                      <a:pt x="585" y="27"/>
                      <a:pt x="567" y="80"/>
                    </a:cubicBezTo>
                    <a:lnTo>
                      <a:pt x="24" y="1189"/>
                    </a:lnTo>
                    <a:cubicBezTo>
                      <a:pt x="1" y="1260"/>
                      <a:pt x="24" y="1331"/>
                      <a:pt x="95" y="1378"/>
                    </a:cubicBezTo>
                    <a:cubicBezTo>
                      <a:pt x="113" y="1384"/>
                      <a:pt x="132" y="1387"/>
                      <a:pt x="151" y="1387"/>
                    </a:cubicBezTo>
                    <a:cubicBezTo>
                      <a:pt x="209" y="1387"/>
                      <a:pt x="266" y="1361"/>
                      <a:pt x="284" y="1307"/>
                    </a:cubicBezTo>
                    <a:lnTo>
                      <a:pt x="827" y="198"/>
                    </a:lnTo>
                    <a:cubicBezTo>
                      <a:pt x="850" y="128"/>
                      <a:pt x="827" y="57"/>
                      <a:pt x="756" y="10"/>
                    </a:cubicBezTo>
                    <a:cubicBezTo>
                      <a:pt x="738" y="4"/>
                      <a:pt x="719" y="1"/>
                      <a:pt x="700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7" name="Google Shape;897;p11"/>
              <p:cNvSpPr/>
              <p:nvPr/>
            </p:nvSpPr>
            <p:spPr>
              <a:xfrm>
                <a:off x="7796211" y="1848616"/>
                <a:ext cx="22508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88" extrusionOk="0">
                    <a:moveTo>
                      <a:pt x="699" y="1"/>
                    </a:moveTo>
                    <a:cubicBezTo>
                      <a:pt x="642" y="1"/>
                      <a:pt x="584" y="28"/>
                      <a:pt x="566" y="81"/>
                    </a:cubicBezTo>
                    <a:lnTo>
                      <a:pt x="24" y="1190"/>
                    </a:lnTo>
                    <a:cubicBezTo>
                      <a:pt x="0" y="1260"/>
                      <a:pt x="24" y="1331"/>
                      <a:pt x="95" y="1378"/>
                    </a:cubicBezTo>
                    <a:cubicBezTo>
                      <a:pt x="112" y="1384"/>
                      <a:pt x="131" y="1387"/>
                      <a:pt x="151" y="1387"/>
                    </a:cubicBezTo>
                    <a:cubicBezTo>
                      <a:pt x="210" y="1387"/>
                      <a:pt x="271" y="1361"/>
                      <a:pt x="307" y="1308"/>
                    </a:cubicBezTo>
                    <a:lnTo>
                      <a:pt x="826" y="199"/>
                    </a:lnTo>
                    <a:cubicBezTo>
                      <a:pt x="850" y="128"/>
                      <a:pt x="826" y="57"/>
                      <a:pt x="755" y="10"/>
                    </a:cubicBezTo>
                    <a:cubicBezTo>
                      <a:pt x="737" y="4"/>
                      <a:pt x="718" y="1"/>
                      <a:pt x="699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8" name="Google Shape;898;p11"/>
              <p:cNvSpPr/>
              <p:nvPr/>
            </p:nvSpPr>
            <p:spPr>
              <a:xfrm>
                <a:off x="7817448" y="185862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03" y="0"/>
                    </a:moveTo>
                    <a:cubicBezTo>
                      <a:pt x="651" y="0"/>
                      <a:pt x="602" y="27"/>
                      <a:pt x="567" y="80"/>
                    </a:cubicBezTo>
                    <a:lnTo>
                      <a:pt x="48" y="1189"/>
                    </a:lnTo>
                    <a:cubicBezTo>
                      <a:pt x="0" y="1260"/>
                      <a:pt x="24" y="1354"/>
                      <a:pt x="95" y="1378"/>
                    </a:cubicBezTo>
                    <a:cubicBezTo>
                      <a:pt x="115" y="1391"/>
                      <a:pt x="136" y="1397"/>
                      <a:pt x="158" y="1397"/>
                    </a:cubicBezTo>
                    <a:cubicBezTo>
                      <a:pt x="215" y="1397"/>
                      <a:pt x="273" y="1358"/>
                      <a:pt x="307" y="1307"/>
                    </a:cubicBezTo>
                    <a:lnTo>
                      <a:pt x="826" y="222"/>
                    </a:lnTo>
                    <a:cubicBezTo>
                      <a:pt x="873" y="151"/>
                      <a:pt x="826" y="57"/>
                      <a:pt x="755" y="9"/>
                    </a:cubicBezTo>
                    <a:cubicBezTo>
                      <a:pt x="738" y="3"/>
                      <a:pt x="720" y="0"/>
                      <a:pt x="70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9" name="Google Shape;899;p11"/>
              <p:cNvSpPr/>
              <p:nvPr/>
            </p:nvSpPr>
            <p:spPr>
              <a:xfrm>
                <a:off x="7428823" y="2207954"/>
                <a:ext cx="336773" cy="258736"/>
              </a:xfrm>
              <a:custGeom>
                <a:avLst/>
                <a:gdLst/>
                <a:ahLst/>
                <a:cxnLst/>
                <a:rect l="l" t="t" r="r" b="b"/>
                <a:pathLst>
                  <a:path w="12718" h="9771" extrusionOk="0">
                    <a:moveTo>
                      <a:pt x="12259" y="0"/>
                    </a:moveTo>
                    <a:cubicBezTo>
                      <a:pt x="10080" y="0"/>
                      <a:pt x="7931" y="470"/>
                      <a:pt x="5946" y="1352"/>
                    </a:cubicBezTo>
                    <a:cubicBezTo>
                      <a:pt x="3610" y="2414"/>
                      <a:pt x="1581" y="4018"/>
                      <a:pt x="0" y="6048"/>
                    </a:cubicBezTo>
                    <a:lnTo>
                      <a:pt x="7669" y="9728"/>
                    </a:lnTo>
                    <a:cubicBezTo>
                      <a:pt x="7712" y="9757"/>
                      <a:pt x="7762" y="9771"/>
                      <a:pt x="7812" y="9771"/>
                    </a:cubicBezTo>
                    <a:cubicBezTo>
                      <a:pt x="7927" y="9771"/>
                      <a:pt x="8044" y="9701"/>
                      <a:pt x="8093" y="9587"/>
                    </a:cubicBezTo>
                    <a:lnTo>
                      <a:pt x="12718" y="7"/>
                    </a:lnTo>
                    <a:cubicBezTo>
                      <a:pt x="12565" y="2"/>
                      <a:pt x="12412" y="0"/>
                      <a:pt x="122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0" name="Google Shape;900;p11"/>
              <p:cNvSpPr/>
              <p:nvPr/>
            </p:nvSpPr>
            <p:spPr>
              <a:xfrm>
                <a:off x="7398821" y="1952472"/>
                <a:ext cx="433636" cy="415630"/>
              </a:xfrm>
              <a:custGeom>
                <a:avLst/>
                <a:gdLst/>
                <a:ahLst/>
                <a:cxnLst/>
                <a:rect l="l" t="t" r="r" b="b"/>
                <a:pathLst>
                  <a:path w="16376" h="15696" extrusionOk="0">
                    <a:moveTo>
                      <a:pt x="7462" y="1"/>
                    </a:moveTo>
                    <a:cubicBezTo>
                      <a:pt x="7332" y="1"/>
                      <a:pt x="7202" y="71"/>
                      <a:pt x="7150" y="193"/>
                    </a:cubicBezTo>
                    <a:lnTo>
                      <a:pt x="71" y="14822"/>
                    </a:lnTo>
                    <a:cubicBezTo>
                      <a:pt x="1" y="14988"/>
                      <a:pt x="71" y="15176"/>
                      <a:pt x="236" y="15247"/>
                    </a:cubicBezTo>
                    <a:lnTo>
                      <a:pt x="1110" y="15696"/>
                    </a:lnTo>
                    <a:cubicBezTo>
                      <a:pt x="4040" y="11873"/>
                      <a:pt x="8569" y="9649"/>
                      <a:pt x="13383" y="9649"/>
                    </a:cubicBezTo>
                    <a:cubicBezTo>
                      <a:pt x="13531" y="9649"/>
                      <a:pt x="13679" y="9651"/>
                      <a:pt x="13827" y="9655"/>
                    </a:cubicBezTo>
                    <a:lnTo>
                      <a:pt x="13851" y="9655"/>
                    </a:lnTo>
                    <a:lnTo>
                      <a:pt x="16281" y="4606"/>
                    </a:lnTo>
                    <a:cubicBezTo>
                      <a:pt x="16376" y="4441"/>
                      <a:pt x="16305" y="4228"/>
                      <a:pt x="16140" y="4157"/>
                    </a:cubicBezTo>
                    <a:lnTo>
                      <a:pt x="7598" y="28"/>
                    </a:lnTo>
                    <a:cubicBezTo>
                      <a:pt x="7555" y="10"/>
                      <a:pt x="7509" y="1"/>
                      <a:pt x="7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01" name="Google Shape;901;p11"/>
            <p:cNvSpPr/>
            <p:nvPr/>
          </p:nvSpPr>
          <p:spPr>
            <a:xfrm>
              <a:off x="7088286" y="2013800"/>
              <a:ext cx="73138" cy="73138"/>
            </a:xfrm>
            <a:custGeom>
              <a:avLst/>
              <a:gdLst/>
              <a:ahLst/>
              <a:cxnLst/>
              <a:rect l="l" t="t" r="r" b="b"/>
              <a:pathLst>
                <a:path w="2762" h="2762" extrusionOk="0">
                  <a:moveTo>
                    <a:pt x="1369" y="1"/>
                  </a:moveTo>
                  <a:cubicBezTo>
                    <a:pt x="614" y="1"/>
                    <a:pt x="1" y="614"/>
                    <a:pt x="1" y="1370"/>
                  </a:cubicBezTo>
                  <a:cubicBezTo>
                    <a:pt x="1" y="2148"/>
                    <a:pt x="614" y="2762"/>
                    <a:pt x="1369" y="2762"/>
                  </a:cubicBezTo>
                  <a:cubicBezTo>
                    <a:pt x="2124" y="2762"/>
                    <a:pt x="2761" y="2148"/>
                    <a:pt x="2761" y="1370"/>
                  </a:cubicBezTo>
                  <a:cubicBezTo>
                    <a:pt x="2761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2" name="Google Shape;902;p11"/>
          <p:cNvGrpSpPr/>
          <p:nvPr/>
        </p:nvGrpSpPr>
        <p:grpSpPr>
          <a:xfrm flipH="1">
            <a:off x="346264" y="4788023"/>
            <a:ext cx="1117603" cy="1989019"/>
            <a:chOff x="6731516" y="350092"/>
            <a:chExt cx="838202" cy="1491764"/>
          </a:xfrm>
        </p:grpSpPr>
        <p:sp>
          <p:nvSpPr>
            <p:cNvPr id="903" name="Google Shape;903;p11"/>
            <p:cNvSpPr/>
            <p:nvPr/>
          </p:nvSpPr>
          <p:spPr>
            <a:xfrm>
              <a:off x="6911477" y="988507"/>
              <a:ext cx="171220" cy="251189"/>
            </a:xfrm>
            <a:custGeom>
              <a:avLst/>
              <a:gdLst/>
              <a:ahLst/>
              <a:cxnLst/>
              <a:rect l="l" t="t" r="r" b="b"/>
              <a:pathLst>
                <a:path w="6466" h="9486" extrusionOk="0">
                  <a:moveTo>
                    <a:pt x="2195" y="0"/>
                  </a:moveTo>
                  <a:cubicBezTo>
                    <a:pt x="1274" y="519"/>
                    <a:pt x="519" y="1298"/>
                    <a:pt x="0" y="2242"/>
                  </a:cubicBezTo>
                  <a:cubicBezTo>
                    <a:pt x="1864" y="4908"/>
                    <a:pt x="4035" y="7338"/>
                    <a:pt x="6465" y="9485"/>
                  </a:cubicBezTo>
                  <a:cubicBezTo>
                    <a:pt x="6277" y="7739"/>
                    <a:pt x="6064" y="5993"/>
                    <a:pt x="5805" y="4247"/>
                  </a:cubicBezTo>
                  <a:lnTo>
                    <a:pt x="2195" y="0"/>
                  </a:ln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1"/>
            <p:cNvSpPr/>
            <p:nvPr/>
          </p:nvSpPr>
          <p:spPr>
            <a:xfrm>
              <a:off x="6886479" y="1047850"/>
              <a:ext cx="211204" cy="385549"/>
            </a:xfrm>
            <a:custGeom>
              <a:avLst/>
              <a:gdLst/>
              <a:ahLst/>
              <a:cxnLst/>
              <a:rect l="l" t="t" r="r" b="b"/>
              <a:pathLst>
                <a:path w="7976" h="14560" extrusionOk="0">
                  <a:moveTo>
                    <a:pt x="944" y="1"/>
                  </a:moveTo>
                  <a:cubicBezTo>
                    <a:pt x="921" y="48"/>
                    <a:pt x="897" y="95"/>
                    <a:pt x="873" y="166"/>
                  </a:cubicBezTo>
                  <a:cubicBezTo>
                    <a:pt x="0" y="1888"/>
                    <a:pt x="95" y="3988"/>
                    <a:pt x="732" y="5805"/>
                  </a:cubicBezTo>
                  <a:cubicBezTo>
                    <a:pt x="1393" y="7645"/>
                    <a:pt x="2549" y="9226"/>
                    <a:pt x="3823" y="10713"/>
                  </a:cubicBezTo>
                  <a:cubicBezTo>
                    <a:pt x="4955" y="12058"/>
                    <a:pt x="6182" y="13308"/>
                    <a:pt x="7504" y="14488"/>
                  </a:cubicBezTo>
                  <a:cubicBezTo>
                    <a:pt x="7560" y="14537"/>
                    <a:pt x="7624" y="14559"/>
                    <a:pt x="7687" y="14559"/>
                  </a:cubicBezTo>
                  <a:cubicBezTo>
                    <a:pt x="7835" y="14559"/>
                    <a:pt x="7976" y="14435"/>
                    <a:pt x="7976" y="14252"/>
                  </a:cubicBezTo>
                  <a:cubicBezTo>
                    <a:pt x="7858" y="11916"/>
                    <a:pt x="7669" y="9580"/>
                    <a:pt x="7409" y="7244"/>
                  </a:cubicBezTo>
                  <a:cubicBezTo>
                    <a:pt x="4979" y="5097"/>
                    <a:pt x="2808" y="2667"/>
                    <a:pt x="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11"/>
            <p:cNvSpPr/>
            <p:nvPr/>
          </p:nvSpPr>
          <p:spPr>
            <a:xfrm>
              <a:off x="7223865" y="901651"/>
              <a:ext cx="94375" cy="271182"/>
            </a:xfrm>
            <a:custGeom>
              <a:avLst/>
              <a:gdLst/>
              <a:ahLst/>
              <a:cxnLst/>
              <a:rect l="l" t="t" r="r" b="b"/>
              <a:pathLst>
                <a:path w="3564" h="10241" extrusionOk="0">
                  <a:moveTo>
                    <a:pt x="971" y="0"/>
                  </a:moveTo>
                  <a:cubicBezTo>
                    <a:pt x="797" y="0"/>
                    <a:pt x="622" y="8"/>
                    <a:pt x="449" y="24"/>
                  </a:cubicBezTo>
                  <a:lnTo>
                    <a:pt x="1" y="5592"/>
                  </a:lnTo>
                  <a:cubicBezTo>
                    <a:pt x="803" y="7173"/>
                    <a:pt x="1653" y="8707"/>
                    <a:pt x="2526" y="10241"/>
                  </a:cubicBezTo>
                  <a:cubicBezTo>
                    <a:pt x="3233" y="7079"/>
                    <a:pt x="3564" y="3823"/>
                    <a:pt x="3517" y="590"/>
                  </a:cubicBezTo>
                  <a:cubicBezTo>
                    <a:pt x="2730" y="197"/>
                    <a:pt x="1845" y="0"/>
                    <a:pt x="971" y="0"/>
                  </a:cubicBez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11"/>
            <p:cNvSpPr/>
            <p:nvPr/>
          </p:nvSpPr>
          <p:spPr>
            <a:xfrm>
              <a:off x="7290728" y="917275"/>
              <a:ext cx="134995" cy="418252"/>
            </a:xfrm>
            <a:custGeom>
              <a:avLst/>
              <a:gdLst/>
              <a:ahLst/>
              <a:cxnLst/>
              <a:rect l="l" t="t" r="r" b="b"/>
              <a:pathLst>
                <a:path w="5098" h="15795" extrusionOk="0">
                  <a:moveTo>
                    <a:pt x="992" y="0"/>
                  </a:moveTo>
                  <a:lnTo>
                    <a:pt x="992" y="0"/>
                  </a:lnTo>
                  <a:cubicBezTo>
                    <a:pt x="1039" y="3233"/>
                    <a:pt x="708" y="6489"/>
                    <a:pt x="1" y="9651"/>
                  </a:cubicBezTo>
                  <a:cubicBezTo>
                    <a:pt x="1157" y="11703"/>
                    <a:pt x="2360" y="13709"/>
                    <a:pt x="3634" y="15667"/>
                  </a:cubicBezTo>
                  <a:cubicBezTo>
                    <a:pt x="3692" y="15755"/>
                    <a:pt x="3778" y="15794"/>
                    <a:pt x="3864" y="15794"/>
                  </a:cubicBezTo>
                  <a:cubicBezTo>
                    <a:pt x="3988" y="15794"/>
                    <a:pt x="4112" y="15712"/>
                    <a:pt x="4153" y="15573"/>
                  </a:cubicBezTo>
                  <a:cubicBezTo>
                    <a:pt x="4531" y="13851"/>
                    <a:pt x="4790" y="12105"/>
                    <a:pt x="4932" y="10359"/>
                  </a:cubicBezTo>
                  <a:cubicBezTo>
                    <a:pt x="5097" y="8424"/>
                    <a:pt x="5097" y="6442"/>
                    <a:pt x="4554" y="4578"/>
                  </a:cubicBezTo>
                  <a:cubicBezTo>
                    <a:pt x="4012" y="2714"/>
                    <a:pt x="2856" y="968"/>
                    <a:pt x="1157" y="71"/>
                  </a:cubicBezTo>
                  <a:lnTo>
                    <a:pt x="9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1"/>
            <p:cNvSpPr/>
            <p:nvPr/>
          </p:nvSpPr>
          <p:spPr>
            <a:xfrm>
              <a:off x="6869611" y="353693"/>
              <a:ext cx="114976" cy="189332"/>
            </a:xfrm>
            <a:custGeom>
              <a:avLst/>
              <a:gdLst/>
              <a:ahLst/>
              <a:cxnLst/>
              <a:rect l="l" t="t" r="r" b="b"/>
              <a:pathLst>
                <a:path w="4342" h="7150" extrusionOk="0">
                  <a:moveTo>
                    <a:pt x="1345" y="0"/>
                  </a:moveTo>
                  <a:lnTo>
                    <a:pt x="1322" y="24"/>
                  </a:lnTo>
                  <a:cubicBezTo>
                    <a:pt x="1086" y="401"/>
                    <a:pt x="944" y="802"/>
                    <a:pt x="873" y="1251"/>
                  </a:cubicBezTo>
                  <a:cubicBezTo>
                    <a:pt x="472" y="3186"/>
                    <a:pt x="189" y="5168"/>
                    <a:pt x="0" y="7150"/>
                  </a:cubicBezTo>
                  <a:lnTo>
                    <a:pt x="4342" y="5734"/>
                  </a:lnTo>
                  <a:cubicBezTo>
                    <a:pt x="3422" y="3775"/>
                    <a:pt x="2431" y="1864"/>
                    <a:pt x="1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1"/>
            <p:cNvSpPr/>
            <p:nvPr/>
          </p:nvSpPr>
          <p:spPr>
            <a:xfrm>
              <a:off x="6905227" y="350092"/>
              <a:ext cx="150592" cy="155438"/>
            </a:xfrm>
            <a:custGeom>
              <a:avLst/>
              <a:gdLst/>
              <a:ahLst/>
              <a:cxnLst/>
              <a:rect l="l" t="t" r="r" b="b"/>
              <a:pathLst>
                <a:path w="5687" h="5870" extrusionOk="0">
                  <a:moveTo>
                    <a:pt x="321" y="0"/>
                  </a:moveTo>
                  <a:cubicBezTo>
                    <a:pt x="201" y="0"/>
                    <a:pt x="88" y="49"/>
                    <a:pt x="0" y="136"/>
                  </a:cubicBezTo>
                  <a:cubicBezTo>
                    <a:pt x="1086" y="2000"/>
                    <a:pt x="2077" y="3911"/>
                    <a:pt x="2997" y="5870"/>
                  </a:cubicBezTo>
                  <a:lnTo>
                    <a:pt x="5687" y="4997"/>
                  </a:lnTo>
                  <a:cubicBezTo>
                    <a:pt x="4365" y="3510"/>
                    <a:pt x="2997" y="2095"/>
                    <a:pt x="1534" y="750"/>
                  </a:cubicBezTo>
                  <a:cubicBezTo>
                    <a:pt x="1227" y="419"/>
                    <a:pt x="850" y="160"/>
                    <a:pt x="449" y="18"/>
                  </a:cubicBezTo>
                  <a:cubicBezTo>
                    <a:pt x="406" y="6"/>
                    <a:pt x="363" y="0"/>
                    <a:pt x="3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1"/>
            <p:cNvSpPr/>
            <p:nvPr/>
          </p:nvSpPr>
          <p:spPr>
            <a:xfrm>
              <a:off x="6859602" y="505505"/>
              <a:ext cx="331185" cy="745968"/>
            </a:xfrm>
            <a:custGeom>
              <a:avLst/>
              <a:gdLst/>
              <a:ahLst/>
              <a:cxnLst/>
              <a:rect l="l" t="t" r="r" b="b"/>
              <a:pathLst>
                <a:path w="12507" h="28171" extrusionOk="0">
                  <a:moveTo>
                    <a:pt x="4720" y="1"/>
                  </a:moveTo>
                  <a:lnTo>
                    <a:pt x="378" y="1393"/>
                  </a:lnTo>
                  <a:cubicBezTo>
                    <a:pt x="1" y="5357"/>
                    <a:pt x="24" y="9368"/>
                    <a:pt x="496" y="13332"/>
                  </a:cubicBezTo>
                  <a:cubicBezTo>
                    <a:pt x="685" y="15055"/>
                    <a:pt x="992" y="16777"/>
                    <a:pt x="1700" y="18358"/>
                  </a:cubicBezTo>
                  <a:cubicBezTo>
                    <a:pt x="2337" y="19727"/>
                    <a:pt x="3281" y="20930"/>
                    <a:pt x="4224" y="22110"/>
                  </a:cubicBezTo>
                  <a:cubicBezTo>
                    <a:pt x="5805" y="24021"/>
                    <a:pt x="7433" y="25909"/>
                    <a:pt x="9085" y="27725"/>
                  </a:cubicBezTo>
                  <a:cubicBezTo>
                    <a:pt x="9359" y="28016"/>
                    <a:pt x="9732" y="28171"/>
                    <a:pt x="10105" y="28171"/>
                  </a:cubicBezTo>
                  <a:cubicBezTo>
                    <a:pt x="10246" y="28171"/>
                    <a:pt x="10388" y="28148"/>
                    <a:pt x="10524" y="28103"/>
                  </a:cubicBezTo>
                  <a:lnTo>
                    <a:pt x="12506" y="27466"/>
                  </a:lnTo>
                  <a:cubicBezTo>
                    <a:pt x="11869" y="22912"/>
                    <a:pt x="10973" y="18405"/>
                    <a:pt x="9840" y="13946"/>
                  </a:cubicBezTo>
                  <a:cubicBezTo>
                    <a:pt x="8566" y="9156"/>
                    <a:pt x="6843" y="4484"/>
                    <a:pt x="4720" y="1"/>
                  </a:cubicBez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1"/>
            <p:cNvSpPr/>
            <p:nvPr/>
          </p:nvSpPr>
          <p:spPr>
            <a:xfrm>
              <a:off x="6984562" y="483023"/>
              <a:ext cx="312438" cy="749781"/>
            </a:xfrm>
            <a:custGeom>
              <a:avLst/>
              <a:gdLst/>
              <a:ahLst/>
              <a:cxnLst/>
              <a:rect l="l" t="t" r="r" b="b"/>
              <a:pathLst>
                <a:path w="11799" h="28315" extrusionOk="0">
                  <a:moveTo>
                    <a:pt x="2691" y="0"/>
                  </a:moveTo>
                  <a:lnTo>
                    <a:pt x="1" y="850"/>
                  </a:lnTo>
                  <a:cubicBezTo>
                    <a:pt x="2124" y="5333"/>
                    <a:pt x="3847" y="10005"/>
                    <a:pt x="5121" y="14795"/>
                  </a:cubicBezTo>
                  <a:cubicBezTo>
                    <a:pt x="6254" y="19254"/>
                    <a:pt x="7127" y="23761"/>
                    <a:pt x="7764" y="28315"/>
                  </a:cubicBezTo>
                  <a:lnTo>
                    <a:pt x="10052" y="27583"/>
                  </a:lnTo>
                  <a:cubicBezTo>
                    <a:pt x="10572" y="27418"/>
                    <a:pt x="10949" y="26970"/>
                    <a:pt x="10996" y="26427"/>
                  </a:cubicBezTo>
                  <a:cubicBezTo>
                    <a:pt x="11279" y="23973"/>
                    <a:pt x="11492" y="21496"/>
                    <a:pt x="11657" y="19018"/>
                  </a:cubicBezTo>
                  <a:cubicBezTo>
                    <a:pt x="11728" y="17532"/>
                    <a:pt x="11799" y="15998"/>
                    <a:pt x="11515" y="14512"/>
                  </a:cubicBezTo>
                  <a:cubicBezTo>
                    <a:pt x="11185" y="12813"/>
                    <a:pt x="10430" y="11255"/>
                    <a:pt x="9557" y="9722"/>
                  </a:cubicBezTo>
                  <a:cubicBezTo>
                    <a:pt x="7622" y="6253"/>
                    <a:pt x="5310" y="2973"/>
                    <a:pt x="2691" y="0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1"/>
            <p:cNvSpPr/>
            <p:nvPr/>
          </p:nvSpPr>
          <p:spPr>
            <a:xfrm>
              <a:off x="6941452" y="614551"/>
              <a:ext cx="151863" cy="135048"/>
            </a:xfrm>
            <a:custGeom>
              <a:avLst/>
              <a:gdLst/>
              <a:ahLst/>
              <a:cxnLst/>
              <a:rect l="l" t="t" r="r" b="b"/>
              <a:pathLst>
                <a:path w="5735" h="5100" extrusionOk="0">
                  <a:moveTo>
                    <a:pt x="2873" y="0"/>
                  </a:moveTo>
                  <a:cubicBezTo>
                    <a:pt x="2609" y="0"/>
                    <a:pt x="2341" y="42"/>
                    <a:pt x="2077" y="130"/>
                  </a:cubicBezTo>
                  <a:cubicBezTo>
                    <a:pt x="732" y="555"/>
                    <a:pt x="1" y="1994"/>
                    <a:pt x="449" y="3339"/>
                  </a:cubicBezTo>
                  <a:cubicBezTo>
                    <a:pt x="789" y="4416"/>
                    <a:pt x="1779" y="5099"/>
                    <a:pt x="2850" y="5099"/>
                  </a:cubicBezTo>
                  <a:cubicBezTo>
                    <a:pt x="3118" y="5099"/>
                    <a:pt x="3390" y="5057"/>
                    <a:pt x="3658" y="4967"/>
                  </a:cubicBezTo>
                  <a:cubicBezTo>
                    <a:pt x="5003" y="4542"/>
                    <a:pt x="5734" y="3103"/>
                    <a:pt x="5286" y="1758"/>
                  </a:cubicBezTo>
                  <a:cubicBezTo>
                    <a:pt x="4945" y="696"/>
                    <a:pt x="3949" y="0"/>
                    <a:pt x="28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1"/>
            <p:cNvSpPr/>
            <p:nvPr/>
          </p:nvSpPr>
          <p:spPr>
            <a:xfrm>
              <a:off x="6981438" y="634226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5" y="1"/>
                  </a:moveTo>
                  <a:lnTo>
                    <a:pt x="1" y="2997"/>
                  </a:lnTo>
                  <a:cubicBezTo>
                    <a:pt x="260" y="3280"/>
                    <a:pt x="614" y="3469"/>
                    <a:pt x="992" y="3563"/>
                  </a:cubicBezTo>
                  <a:lnTo>
                    <a:pt x="2573" y="472"/>
                  </a:lnTo>
                  <a:cubicBezTo>
                    <a:pt x="2290" y="213"/>
                    <a:pt x="1912" y="48"/>
                    <a:pt x="1535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1"/>
            <p:cNvSpPr/>
            <p:nvPr/>
          </p:nvSpPr>
          <p:spPr>
            <a:xfrm>
              <a:off x="6958956" y="634014"/>
              <a:ext cx="63128" cy="79599"/>
            </a:xfrm>
            <a:custGeom>
              <a:avLst/>
              <a:gdLst/>
              <a:ahLst/>
              <a:cxnLst/>
              <a:rect l="l" t="t" r="r" b="b"/>
              <a:pathLst>
                <a:path w="2384" h="3006" extrusionOk="0">
                  <a:moveTo>
                    <a:pt x="2213" y="0"/>
                  </a:moveTo>
                  <a:cubicBezTo>
                    <a:pt x="2026" y="0"/>
                    <a:pt x="1832" y="31"/>
                    <a:pt x="1652" y="103"/>
                  </a:cubicBezTo>
                  <a:cubicBezTo>
                    <a:pt x="425" y="480"/>
                    <a:pt x="0" y="2014"/>
                    <a:pt x="850" y="3005"/>
                  </a:cubicBezTo>
                  <a:lnTo>
                    <a:pt x="2384" y="9"/>
                  </a:lnTo>
                  <a:cubicBezTo>
                    <a:pt x="2328" y="3"/>
                    <a:pt x="2271" y="0"/>
                    <a:pt x="221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1"/>
            <p:cNvSpPr/>
            <p:nvPr/>
          </p:nvSpPr>
          <p:spPr>
            <a:xfrm>
              <a:off x="7007680" y="646725"/>
              <a:ext cx="75256" cy="83121"/>
            </a:xfrm>
            <a:custGeom>
              <a:avLst/>
              <a:gdLst/>
              <a:ahLst/>
              <a:cxnLst/>
              <a:rect l="l" t="t" r="r" b="b"/>
              <a:pathLst>
                <a:path w="2842" h="3139" extrusionOk="0">
                  <a:moveTo>
                    <a:pt x="1582" y="0"/>
                  </a:moveTo>
                  <a:lnTo>
                    <a:pt x="1" y="3091"/>
                  </a:lnTo>
                  <a:cubicBezTo>
                    <a:pt x="144" y="3123"/>
                    <a:pt x="282" y="3138"/>
                    <a:pt x="416" y="3138"/>
                  </a:cubicBezTo>
                  <a:cubicBezTo>
                    <a:pt x="1962" y="3138"/>
                    <a:pt x="2841" y="1130"/>
                    <a:pt x="1582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1"/>
            <p:cNvSpPr/>
            <p:nvPr/>
          </p:nvSpPr>
          <p:spPr>
            <a:xfrm>
              <a:off x="6987078" y="761305"/>
              <a:ext cx="151227" cy="135101"/>
            </a:xfrm>
            <a:custGeom>
              <a:avLst/>
              <a:gdLst/>
              <a:ahLst/>
              <a:cxnLst/>
              <a:rect l="l" t="t" r="r" b="b"/>
              <a:pathLst>
                <a:path w="5711" h="5102" extrusionOk="0">
                  <a:moveTo>
                    <a:pt x="2873" y="1"/>
                  </a:moveTo>
                  <a:cubicBezTo>
                    <a:pt x="2609" y="1"/>
                    <a:pt x="2340" y="43"/>
                    <a:pt x="2077" y="133"/>
                  </a:cubicBezTo>
                  <a:cubicBezTo>
                    <a:pt x="732" y="558"/>
                    <a:pt x="0" y="1997"/>
                    <a:pt x="425" y="3342"/>
                  </a:cubicBezTo>
                  <a:cubicBezTo>
                    <a:pt x="784" y="4418"/>
                    <a:pt x="1778" y="5102"/>
                    <a:pt x="2850" y="5102"/>
                  </a:cubicBezTo>
                  <a:cubicBezTo>
                    <a:pt x="3117" y="5102"/>
                    <a:pt x="3389" y="5059"/>
                    <a:pt x="3658" y="4970"/>
                  </a:cubicBezTo>
                  <a:cubicBezTo>
                    <a:pt x="4979" y="4522"/>
                    <a:pt x="5710" y="3082"/>
                    <a:pt x="5286" y="1761"/>
                  </a:cubicBezTo>
                  <a:cubicBezTo>
                    <a:pt x="4927" y="684"/>
                    <a:pt x="3933" y="1"/>
                    <a:pt x="28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1"/>
            <p:cNvSpPr/>
            <p:nvPr/>
          </p:nvSpPr>
          <p:spPr>
            <a:xfrm>
              <a:off x="7033922" y="797928"/>
              <a:ext cx="68133" cy="93739"/>
            </a:xfrm>
            <a:custGeom>
              <a:avLst/>
              <a:gdLst/>
              <a:ahLst/>
              <a:cxnLst/>
              <a:rect l="l" t="t" r="r" b="b"/>
              <a:pathLst>
                <a:path w="2573" h="3540" extrusionOk="0">
                  <a:moveTo>
                    <a:pt x="1535" y="0"/>
                  </a:moveTo>
                  <a:lnTo>
                    <a:pt x="1" y="2974"/>
                  </a:lnTo>
                  <a:cubicBezTo>
                    <a:pt x="260" y="3257"/>
                    <a:pt x="614" y="3469"/>
                    <a:pt x="992" y="3540"/>
                  </a:cubicBezTo>
                  <a:lnTo>
                    <a:pt x="2573" y="449"/>
                  </a:lnTo>
                  <a:cubicBezTo>
                    <a:pt x="2290" y="189"/>
                    <a:pt x="1912" y="24"/>
                    <a:pt x="1535" y="0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1"/>
            <p:cNvSpPr/>
            <p:nvPr/>
          </p:nvSpPr>
          <p:spPr>
            <a:xfrm>
              <a:off x="7011440" y="797690"/>
              <a:ext cx="63128" cy="78990"/>
            </a:xfrm>
            <a:custGeom>
              <a:avLst/>
              <a:gdLst/>
              <a:ahLst/>
              <a:cxnLst/>
              <a:rect l="l" t="t" r="r" b="b"/>
              <a:pathLst>
                <a:path w="2384" h="2983" extrusionOk="0">
                  <a:moveTo>
                    <a:pt x="2203" y="1"/>
                  </a:moveTo>
                  <a:cubicBezTo>
                    <a:pt x="2019" y="1"/>
                    <a:pt x="1829" y="27"/>
                    <a:pt x="1652" y="80"/>
                  </a:cubicBezTo>
                  <a:cubicBezTo>
                    <a:pt x="425" y="481"/>
                    <a:pt x="0" y="2015"/>
                    <a:pt x="850" y="2983"/>
                  </a:cubicBezTo>
                  <a:lnTo>
                    <a:pt x="2384" y="9"/>
                  </a:lnTo>
                  <a:cubicBezTo>
                    <a:pt x="2325" y="4"/>
                    <a:pt x="2264" y="1"/>
                    <a:pt x="2203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1"/>
            <p:cNvSpPr/>
            <p:nvPr/>
          </p:nvSpPr>
          <p:spPr>
            <a:xfrm>
              <a:off x="7060164" y="809791"/>
              <a:ext cx="74780" cy="83015"/>
            </a:xfrm>
            <a:custGeom>
              <a:avLst/>
              <a:gdLst/>
              <a:ahLst/>
              <a:cxnLst/>
              <a:rect l="l" t="t" r="r" b="b"/>
              <a:pathLst>
                <a:path w="2824" h="3135" extrusionOk="0">
                  <a:moveTo>
                    <a:pt x="1582" y="1"/>
                  </a:moveTo>
                  <a:lnTo>
                    <a:pt x="1" y="3092"/>
                  </a:lnTo>
                  <a:cubicBezTo>
                    <a:pt x="139" y="3121"/>
                    <a:pt x="272" y="3134"/>
                    <a:pt x="401" y="3134"/>
                  </a:cubicBezTo>
                  <a:cubicBezTo>
                    <a:pt x="1953" y="3134"/>
                    <a:pt x="2823" y="1155"/>
                    <a:pt x="1582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1"/>
            <p:cNvSpPr/>
            <p:nvPr/>
          </p:nvSpPr>
          <p:spPr>
            <a:xfrm>
              <a:off x="7047056" y="940948"/>
              <a:ext cx="151227" cy="135366"/>
            </a:xfrm>
            <a:custGeom>
              <a:avLst/>
              <a:gdLst/>
              <a:ahLst/>
              <a:cxnLst/>
              <a:rect l="l" t="t" r="r" b="b"/>
              <a:pathLst>
                <a:path w="5711" h="5112" extrusionOk="0">
                  <a:moveTo>
                    <a:pt x="2856" y="0"/>
                  </a:moveTo>
                  <a:cubicBezTo>
                    <a:pt x="2598" y="0"/>
                    <a:pt x="2336" y="39"/>
                    <a:pt x="2077" y="121"/>
                  </a:cubicBezTo>
                  <a:cubicBezTo>
                    <a:pt x="732" y="569"/>
                    <a:pt x="0" y="2008"/>
                    <a:pt x="425" y="3353"/>
                  </a:cubicBezTo>
                  <a:cubicBezTo>
                    <a:pt x="785" y="4415"/>
                    <a:pt x="1785" y="5111"/>
                    <a:pt x="2850" y="5111"/>
                  </a:cubicBezTo>
                  <a:cubicBezTo>
                    <a:pt x="3110" y="5111"/>
                    <a:pt x="3374" y="5070"/>
                    <a:pt x="3634" y="4981"/>
                  </a:cubicBezTo>
                  <a:cubicBezTo>
                    <a:pt x="4979" y="4557"/>
                    <a:pt x="5710" y="3117"/>
                    <a:pt x="5286" y="1772"/>
                  </a:cubicBezTo>
                  <a:cubicBezTo>
                    <a:pt x="4943" y="686"/>
                    <a:pt x="3938" y="0"/>
                    <a:pt x="28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11"/>
            <p:cNvSpPr/>
            <p:nvPr/>
          </p:nvSpPr>
          <p:spPr>
            <a:xfrm>
              <a:off x="7087041" y="960994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4" y="1"/>
                  </a:moveTo>
                  <a:lnTo>
                    <a:pt x="1" y="2974"/>
                  </a:lnTo>
                  <a:cubicBezTo>
                    <a:pt x="260" y="3281"/>
                    <a:pt x="590" y="3469"/>
                    <a:pt x="992" y="3564"/>
                  </a:cubicBezTo>
                  <a:lnTo>
                    <a:pt x="2572" y="473"/>
                  </a:lnTo>
                  <a:cubicBezTo>
                    <a:pt x="2266" y="213"/>
                    <a:pt x="1912" y="48"/>
                    <a:pt x="1534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11"/>
            <p:cNvSpPr/>
            <p:nvPr/>
          </p:nvSpPr>
          <p:spPr>
            <a:xfrm>
              <a:off x="7064559" y="960782"/>
              <a:ext cx="63128" cy="78963"/>
            </a:xfrm>
            <a:custGeom>
              <a:avLst/>
              <a:gdLst/>
              <a:ahLst/>
              <a:cxnLst/>
              <a:rect l="l" t="t" r="r" b="b"/>
              <a:pathLst>
                <a:path w="2384" h="2982" extrusionOk="0">
                  <a:moveTo>
                    <a:pt x="2203" y="0"/>
                  </a:moveTo>
                  <a:cubicBezTo>
                    <a:pt x="2012" y="0"/>
                    <a:pt x="1832" y="31"/>
                    <a:pt x="1652" y="103"/>
                  </a:cubicBezTo>
                  <a:cubicBezTo>
                    <a:pt x="425" y="481"/>
                    <a:pt x="0" y="2014"/>
                    <a:pt x="850" y="2982"/>
                  </a:cubicBezTo>
                  <a:lnTo>
                    <a:pt x="2383" y="9"/>
                  </a:lnTo>
                  <a:cubicBezTo>
                    <a:pt x="2322" y="3"/>
                    <a:pt x="2262" y="0"/>
                    <a:pt x="220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11"/>
            <p:cNvSpPr/>
            <p:nvPr/>
          </p:nvSpPr>
          <p:spPr>
            <a:xfrm>
              <a:off x="7113283" y="973493"/>
              <a:ext cx="74912" cy="82882"/>
            </a:xfrm>
            <a:custGeom>
              <a:avLst/>
              <a:gdLst/>
              <a:ahLst/>
              <a:cxnLst/>
              <a:rect l="l" t="t" r="r" b="b"/>
              <a:pathLst>
                <a:path w="2829" h="3130" extrusionOk="0">
                  <a:moveTo>
                    <a:pt x="1581" y="1"/>
                  </a:moveTo>
                  <a:lnTo>
                    <a:pt x="1" y="3092"/>
                  </a:lnTo>
                  <a:cubicBezTo>
                    <a:pt x="129" y="3117"/>
                    <a:pt x="254" y="3130"/>
                    <a:pt x="375" y="3130"/>
                  </a:cubicBezTo>
                  <a:cubicBezTo>
                    <a:pt x="1925" y="3130"/>
                    <a:pt x="2829" y="1139"/>
                    <a:pt x="158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1"/>
            <p:cNvSpPr/>
            <p:nvPr/>
          </p:nvSpPr>
          <p:spPr>
            <a:xfrm>
              <a:off x="7036437" y="1310270"/>
              <a:ext cx="533281" cy="531586"/>
            </a:xfrm>
            <a:custGeom>
              <a:avLst/>
              <a:gdLst/>
              <a:ahLst/>
              <a:cxnLst/>
              <a:rect l="l" t="t" r="r" b="b"/>
              <a:pathLst>
                <a:path w="20139" h="20075" extrusionOk="0">
                  <a:moveTo>
                    <a:pt x="5288" y="6889"/>
                  </a:moveTo>
                  <a:cubicBezTo>
                    <a:pt x="6583" y="6889"/>
                    <a:pt x="7852" y="7197"/>
                    <a:pt x="8990" y="7834"/>
                  </a:cubicBezTo>
                  <a:cubicBezTo>
                    <a:pt x="8447" y="9108"/>
                    <a:pt x="7551" y="10194"/>
                    <a:pt x="6395" y="10949"/>
                  </a:cubicBezTo>
                  <a:cubicBezTo>
                    <a:pt x="5598" y="11495"/>
                    <a:pt x="4671" y="11800"/>
                    <a:pt x="3696" y="11800"/>
                  </a:cubicBezTo>
                  <a:cubicBezTo>
                    <a:pt x="3659" y="11800"/>
                    <a:pt x="3623" y="11799"/>
                    <a:pt x="3587" y="11798"/>
                  </a:cubicBezTo>
                  <a:cubicBezTo>
                    <a:pt x="2619" y="11751"/>
                    <a:pt x="1605" y="11208"/>
                    <a:pt x="1251" y="10265"/>
                  </a:cubicBezTo>
                  <a:cubicBezTo>
                    <a:pt x="873" y="9250"/>
                    <a:pt x="1510" y="8306"/>
                    <a:pt x="2313" y="7740"/>
                  </a:cubicBezTo>
                  <a:cubicBezTo>
                    <a:pt x="3162" y="7174"/>
                    <a:pt x="4153" y="6890"/>
                    <a:pt x="5144" y="6890"/>
                  </a:cubicBezTo>
                  <a:cubicBezTo>
                    <a:pt x="5192" y="6890"/>
                    <a:pt x="5240" y="6889"/>
                    <a:pt x="5288" y="6889"/>
                  </a:cubicBezTo>
                  <a:close/>
                  <a:moveTo>
                    <a:pt x="12647" y="12884"/>
                  </a:moveTo>
                  <a:cubicBezTo>
                    <a:pt x="12718" y="13190"/>
                    <a:pt x="12765" y="13521"/>
                    <a:pt x="12789" y="13828"/>
                  </a:cubicBezTo>
                  <a:cubicBezTo>
                    <a:pt x="12930" y="15762"/>
                    <a:pt x="12293" y="18405"/>
                    <a:pt x="10123" y="18900"/>
                  </a:cubicBezTo>
                  <a:cubicBezTo>
                    <a:pt x="9936" y="18943"/>
                    <a:pt x="9749" y="18964"/>
                    <a:pt x="9565" y="18964"/>
                  </a:cubicBezTo>
                  <a:cubicBezTo>
                    <a:pt x="8725" y="18964"/>
                    <a:pt x="7955" y="18525"/>
                    <a:pt x="7645" y="17674"/>
                  </a:cubicBezTo>
                  <a:cubicBezTo>
                    <a:pt x="7338" y="16683"/>
                    <a:pt x="7551" y="15597"/>
                    <a:pt x="8211" y="14795"/>
                  </a:cubicBezTo>
                  <a:cubicBezTo>
                    <a:pt x="8919" y="14040"/>
                    <a:pt x="9816" y="13497"/>
                    <a:pt x="10831" y="13238"/>
                  </a:cubicBezTo>
                  <a:cubicBezTo>
                    <a:pt x="11420" y="13049"/>
                    <a:pt x="12034" y="12931"/>
                    <a:pt x="12647" y="12884"/>
                  </a:cubicBezTo>
                  <a:close/>
                  <a:moveTo>
                    <a:pt x="7669" y="1"/>
                  </a:moveTo>
                  <a:cubicBezTo>
                    <a:pt x="7616" y="1"/>
                    <a:pt x="7563" y="24"/>
                    <a:pt x="7527" y="71"/>
                  </a:cubicBezTo>
                  <a:cubicBezTo>
                    <a:pt x="7433" y="142"/>
                    <a:pt x="7433" y="284"/>
                    <a:pt x="7527" y="378"/>
                  </a:cubicBezTo>
                  <a:cubicBezTo>
                    <a:pt x="8990" y="1888"/>
                    <a:pt x="9698" y="3965"/>
                    <a:pt x="9486" y="6065"/>
                  </a:cubicBezTo>
                  <a:cubicBezTo>
                    <a:pt x="9438" y="6277"/>
                    <a:pt x="9415" y="6489"/>
                    <a:pt x="9368" y="6702"/>
                  </a:cubicBezTo>
                  <a:cubicBezTo>
                    <a:pt x="8188" y="6112"/>
                    <a:pt x="6914" y="5782"/>
                    <a:pt x="5616" y="5734"/>
                  </a:cubicBezTo>
                  <a:cubicBezTo>
                    <a:pt x="5499" y="5728"/>
                    <a:pt x="5382" y="5725"/>
                    <a:pt x="5266" y="5725"/>
                  </a:cubicBezTo>
                  <a:cubicBezTo>
                    <a:pt x="4066" y="5725"/>
                    <a:pt x="2897" y="6056"/>
                    <a:pt x="1864" y="6702"/>
                  </a:cubicBezTo>
                  <a:cubicBezTo>
                    <a:pt x="921" y="7315"/>
                    <a:pt x="142" y="8259"/>
                    <a:pt x="47" y="9415"/>
                  </a:cubicBezTo>
                  <a:cubicBezTo>
                    <a:pt x="0" y="10595"/>
                    <a:pt x="614" y="11704"/>
                    <a:pt x="1628" y="12270"/>
                  </a:cubicBezTo>
                  <a:cubicBezTo>
                    <a:pt x="2252" y="12642"/>
                    <a:pt x="2950" y="12804"/>
                    <a:pt x="3651" y="12804"/>
                  </a:cubicBezTo>
                  <a:cubicBezTo>
                    <a:pt x="4197" y="12804"/>
                    <a:pt x="4745" y="12705"/>
                    <a:pt x="5262" y="12530"/>
                  </a:cubicBezTo>
                  <a:cubicBezTo>
                    <a:pt x="7291" y="11822"/>
                    <a:pt x="8896" y="10265"/>
                    <a:pt x="9698" y="8283"/>
                  </a:cubicBezTo>
                  <a:cubicBezTo>
                    <a:pt x="9863" y="8401"/>
                    <a:pt x="10028" y="8519"/>
                    <a:pt x="10170" y="8660"/>
                  </a:cubicBezTo>
                  <a:cubicBezTo>
                    <a:pt x="11232" y="9557"/>
                    <a:pt x="12010" y="10737"/>
                    <a:pt x="12435" y="12081"/>
                  </a:cubicBezTo>
                  <a:cubicBezTo>
                    <a:pt x="11892" y="12129"/>
                    <a:pt x="11326" y="12223"/>
                    <a:pt x="10783" y="12341"/>
                  </a:cubicBezTo>
                  <a:cubicBezTo>
                    <a:pt x="9556" y="12671"/>
                    <a:pt x="8329" y="13238"/>
                    <a:pt x="7480" y="14205"/>
                  </a:cubicBezTo>
                  <a:cubicBezTo>
                    <a:pt x="6701" y="15125"/>
                    <a:pt x="6347" y="16329"/>
                    <a:pt x="6536" y="17532"/>
                  </a:cubicBezTo>
                  <a:cubicBezTo>
                    <a:pt x="6725" y="18665"/>
                    <a:pt x="7527" y="19608"/>
                    <a:pt x="8613" y="19939"/>
                  </a:cubicBezTo>
                  <a:cubicBezTo>
                    <a:pt x="8941" y="20031"/>
                    <a:pt x="9274" y="20075"/>
                    <a:pt x="9605" y="20075"/>
                  </a:cubicBezTo>
                  <a:cubicBezTo>
                    <a:pt x="10464" y="20075"/>
                    <a:pt x="11305" y="19776"/>
                    <a:pt x="11987" y="19231"/>
                  </a:cubicBezTo>
                  <a:cubicBezTo>
                    <a:pt x="12907" y="18405"/>
                    <a:pt x="13544" y="17320"/>
                    <a:pt x="13780" y="16140"/>
                  </a:cubicBezTo>
                  <a:cubicBezTo>
                    <a:pt x="14016" y="15031"/>
                    <a:pt x="14039" y="13922"/>
                    <a:pt x="13851" y="12813"/>
                  </a:cubicBezTo>
                  <a:lnTo>
                    <a:pt x="13969" y="12813"/>
                  </a:lnTo>
                  <a:cubicBezTo>
                    <a:pt x="15951" y="12860"/>
                    <a:pt x="17980" y="13686"/>
                    <a:pt x="19112" y="15385"/>
                  </a:cubicBezTo>
                  <a:cubicBezTo>
                    <a:pt x="19372" y="15786"/>
                    <a:pt x="19561" y="16211"/>
                    <a:pt x="19702" y="16659"/>
                  </a:cubicBezTo>
                  <a:cubicBezTo>
                    <a:pt x="19729" y="16757"/>
                    <a:pt x="19803" y="16798"/>
                    <a:pt x="19880" y="16798"/>
                  </a:cubicBezTo>
                  <a:cubicBezTo>
                    <a:pt x="20006" y="16798"/>
                    <a:pt x="20139" y="16688"/>
                    <a:pt x="20080" y="16541"/>
                  </a:cubicBezTo>
                  <a:cubicBezTo>
                    <a:pt x="19490" y="13969"/>
                    <a:pt x="17060" y="12412"/>
                    <a:pt x="14582" y="12105"/>
                  </a:cubicBezTo>
                  <a:cubicBezTo>
                    <a:pt x="14299" y="12058"/>
                    <a:pt x="13969" y="12034"/>
                    <a:pt x="13662" y="12034"/>
                  </a:cubicBezTo>
                  <a:cubicBezTo>
                    <a:pt x="13355" y="10902"/>
                    <a:pt x="12836" y="9840"/>
                    <a:pt x="12105" y="8920"/>
                  </a:cubicBezTo>
                  <a:cubicBezTo>
                    <a:pt x="11538" y="8188"/>
                    <a:pt x="10831" y="7575"/>
                    <a:pt x="10052" y="7079"/>
                  </a:cubicBezTo>
                  <a:cubicBezTo>
                    <a:pt x="10477" y="5050"/>
                    <a:pt x="10052" y="2950"/>
                    <a:pt x="8872" y="1251"/>
                  </a:cubicBezTo>
                  <a:cubicBezTo>
                    <a:pt x="8565" y="826"/>
                    <a:pt x="8211" y="425"/>
                    <a:pt x="7810" y="71"/>
                  </a:cubicBezTo>
                  <a:cubicBezTo>
                    <a:pt x="7775" y="24"/>
                    <a:pt x="7722" y="1"/>
                    <a:pt x="7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1"/>
            <p:cNvSpPr/>
            <p:nvPr/>
          </p:nvSpPr>
          <p:spPr>
            <a:xfrm>
              <a:off x="6731516" y="1237793"/>
              <a:ext cx="32517" cy="33153"/>
            </a:xfrm>
            <a:custGeom>
              <a:avLst/>
              <a:gdLst/>
              <a:ahLst/>
              <a:cxnLst/>
              <a:rect l="l" t="t" r="r" b="b"/>
              <a:pathLst>
                <a:path w="1228" h="1252" extrusionOk="0">
                  <a:moveTo>
                    <a:pt x="614" y="1"/>
                  </a:moveTo>
                  <a:cubicBezTo>
                    <a:pt x="260" y="1"/>
                    <a:pt x="1" y="284"/>
                    <a:pt x="1" y="638"/>
                  </a:cubicBezTo>
                  <a:cubicBezTo>
                    <a:pt x="1" y="968"/>
                    <a:pt x="260" y="1251"/>
                    <a:pt x="614" y="1251"/>
                  </a:cubicBezTo>
                  <a:cubicBezTo>
                    <a:pt x="945" y="1251"/>
                    <a:pt x="1228" y="968"/>
                    <a:pt x="1228" y="638"/>
                  </a:cubicBezTo>
                  <a:cubicBezTo>
                    <a:pt x="1228" y="284"/>
                    <a:pt x="945" y="1"/>
                    <a:pt x="614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4831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2024/11/16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915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7" name="Google Shape;927;p13"/>
          <p:cNvGrpSpPr/>
          <p:nvPr/>
        </p:nvGrpSpPr>
        <p:grpSpPr>
          <a:xfrm>
            <a:off x="-584199" y="-1382400"/>
            <a:ext cx="13004973" cy="9447064"/>
            <a:chOff x="-438149" y="-1036800"/>
            <a:chExt cx="9753730" cy="7085298"/>
          </a:xfrm>
        </p:grpSpPr>
        <p:sp>
          <p:nvSpPr>
            <p:cNvPr id="928" name="Google Shape;928;p13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3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3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3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3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3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3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3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3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3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3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3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3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3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3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3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3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3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3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3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3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3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3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3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52" name="Google Shape;952;p13"/>
          <p:cNvGrpSpPr/>
          <p:nvPr/>
        </p:nvGrpSpPr>
        <p:grpSpPr>
          <a:xfrm>
            <a:off x="10291639" y="733605"/>
            <a:ext cx="993895" cy="1387499"/>
            <a:chOff x="7718729" y="550204"/>
            <a:chExt cx="745421" cy="1040624"/>
          </a:xfrm>
        </p:grpSpPr>
        <p:sp>
          <p:nvSpPr>
            <p:cNvPr id="953" name="Google Shape;953;p13"/>
            <p:cNvSpPr/>
            <p:nvPr/>
          </p:nvSpPr>
          <p:spPr>
            <a:xfrm>
              <a:off x="7918047" y="706067"/>
              <a:ext cx="510481" cy="688586"/>
            </a:xfrm>
            <a:custGeom>
              <a:avLst/>
              <a:gdLst/>
              <a:ahLst/>
              <a:cxnLst/>
              <a:rect l="l" t="t" r="r" b="b"/>
              <a:pathLst>
                <a:path w="19278" h="26004" extrusionOk="0">
                  <a:moveTo>
                    <a:pt x="3563" y="1"/>
                  </a:moveTo>
                  <a:lnTo>
                    <a:pt x="0" y="2384"/>
                  </a:lnTo>
                  <a:lnTo>
                    <a:pt x="15691" y="26003"/>
                  </a:lnTo>
                  <a:lnTo>
                    <a:pt x="19278" y="23620"/>
                  </a:lnTo>
                  <a:lnTo>
                    <a:pt x="3563" y="1"/>
                  </a:lnTo>
                  <a:close/>
                </a:path>
              </a:pathLst>
            </a:custGeom>
            <a:solidFill>
              <a:srgbClr val="EFE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3"/>
            <p:cNvSpPr/>
            <p:nvPr/>
          </p:nvSpPr>
          <p:spPr>
            <a:xfrm>
              <a:off x="7823062" y="769197"/>
              <a:ext cx="510508" cy="688559"/>
            </a:xfrm>
            <a:custGeom>
              <a:avLst/>
              <a:gdLst/>
              <a:ahLst/>
              <a:cxnLst/>
              <a:rect l="l" t="t" r="r" b="b"/>
              <a:pathLst>
                <a:path w="19279" h="26003" extrusionOk="0">
                  <a:moveTo>
                    <a:pt x="3587" y="0"/>
                  </a:moveTo>
                  <a:lnTo>
                    <a:pt x="1" y="2383"/>
                  </a:lnTo>
                  <a:lnTo>
                    <a:pt x="15715" y="26002"/>
                  </a:lnTo>
                  <a:lnTo>
                    <a:pt x="19278" y="23619"/>
                  </a:lnTo>
                  <a:lnTo>
                    <a:pt x="3587" y="0"/>
                  </a:ln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3"/>
            <p:cNvSpPr/>
            <p:nvPr/>
          </p:nvSpPr>
          <p:spPr>
            <a:xfrm>
              <a:off x="8408516" y="1479585"/>
              <a:ext cx="55634" cy="111242"/>
            </a:xfrm>
            <a:custGeom>
              <a:avLst/>
              <a:gdLst/>
              <a:ahLst/>
              <a:cxnLst/>
              <a:rect l="l" t="t" r="r" b="b"/>
              <a:pathLst>
                <a:path w="2101" h="4201" extrusionOk="0">
                  <a:moveTo>
                    <a:pt x="1534" y="1"/>
                  </a:moveTo>
                  <a:lnTo>
                    <a:pt x="0" y="1039"/>
                  </a:lnTo>
                  <a:lnTo>
                    <a:pt x="2100" y="4201"/>
                  </a:lnTo>
                  <a:lnTo>
                    <a:pt x="1534" y="1"/>
                  </a:lnTo>
                  <a:close/>
                </a:path>
              </a:pathLst>
            </a:custGeom>
            <a:solidFill>
              <a:srgbClr val="EFE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3"/>
            <p:cNvSpPr/>
            <p:nvPr/>
          </p:nvSpPr>
          <p:spPr>
            <a:xfrm>
              <a:off x="8367895" y="1507098"/>
              <a:ext cx="96255" cy="83730"/>
            </a:xfrm>
            <a:custGeom>
              <a:avLst/>
              <a:gdLst/>
              <a:ahLst/>
              <a:cxnLst/>
              <a:rect l="l" t="t" r="r" b="b"/>
              <a:pathLst>
                <a:path w="3635" h="3162" extrusionOk="0">
                  <a:moveTo>
                    <a:pt x="1534" y="0"/>
                  </a:moveTo>
                  <a:lnTo>
                    <a:pt x="1" y="1015"/>
                  </a:lnTo>
                  <a:lnTo>
                    <a:pt x="3634" y="3162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3"/>
            <p:cNvSpPr/>
            <p:nvPr/>
          </p:nvSpPr>
          <p:spPr>
            <a:xfrm>
              <a:off x="8334159" y="1331507"/>
              <a:ext cx="115003" cy="175615"/>
            </a:xfrm>
            <a:custGeom>
              <a:avLst/>
              <a:gdLst/>
              <a:ahLst/>
              <a:cxnLst/>
              <a:rect l="l" t="t" r="r" b="b"/>
              <a:pathLst>
                <a:path w="4343" h="6632" extrusionOk="0">
                  <a:moveTo>
                    <a:pt x="3564" y="1"/>
                  </a:moveTo>
                  <a:lnTo>
                    <a:pt x="1" y="2384"/>
                  </a:lnTo>
                  <a:lnTo>
                    <a:pt x="2808" y="6631"/>
                  </a:lnTo>
                  <a:lnTo>
                    <a:pt x="4342" y="5593"/>
                  </a:lnTo>
                  <a:lnTo>
                    <a:pt x="3564" y="1"/>
                  </a:lnTo>
                  <a:close/>
                </a:path>
              </a:pathLst>
            </a:custGeom>
            <a:solidFill>
              <a:srgbClr val="FFD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3"/>
            <p:cNvSpPr/>
            <p:nvPr/>
          </p:nvSpPr>
          <p:spPr>
            <a:xfrm>
              <a:off x="8239200" y="1394636"/>
              <a:ext cx="169340" cy="139338"/>
            </a:xfrm>
            <a:custGeom>
              <a:avLst/>
              <a:gdLst/>
              <a:ahLst/>
              <a:cxnLst/>
              <a:rect l="l" t="t" r="r" b="b"/>
              <a:pathLst>
                <a:path w="6395" h="5262" extrusionOk="0">
                  <a:moveTo>
                    <a:pt x="3587" y="0"/>
                  </a:moveTo>
                  <a:lnTo>
                    <a:pt x="0" y="2383"/>
                  </a:lnTo>
                  <a:lnTo>
                    <a:pt x="4861" y="5262"/>
                  </a:lnTo>
                  <a:lnTo>
                    <a:pt x="6394" y="4247"/>
                  </a:lnTo>
                  <a:lnTo>
                    <a:pt x="3587" y="0"/>
                  </a:lnTo>
                  <a:close/>
                </a:path>
              </a:pathLst>
            </a:custGeom>
            <a:solidFill>
              <a:srgbClr val="F2C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3"/>
            <p:cNvSpPr/>
            <p:nvPr/>
          </p:nvSpPr>
          <p:spPr>
            <a:xfrm>
              <a:off x="7789369" y="735024"/>
              <a:ext cx="121225" cy="103113"/>
            </a:xfrm>
            <a:custGeom>
              <a:avLst/>
              <a:gdLst/>
              <a:ahLst/>
              <a:cxnLst/>
              <a:rect l="l" t="t" r="r" b="b"/>
              <a:pathLst>
                <a:path w="4578" h="3894" extrusionOk="0">
                  <a:moveTo>
                    <a:pt x="3563" y="0"/>
                  </a:moveTo>
                  <a:lnTo>
                    <a:pt x="0" y="2360"/>
                  </a:lnTo>
                  <a:lnTo>
                    <a:pt x="1015" y="3894"/>
                  </a:lnTo>
                  <a:lnTo>
                    <a:pt x="4578" y="1511"/>
                  </a:lnTo>
                  <a:lnTo>
                    <a:pt x="3563" y="0"/>
                  </a:ln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3"/>
            <p:cNvSpPr/>
            <p:nvPr/>
          </p:nvSpPr>
          <p:spPr>
            <a:xfrm>
              <a:off x="7891169" y="665473"/>
              <a:ext cx="121252" cy="103749"/>
            </a:xfrm>
            <a:custGeom>
              <a:avLst/>
              <a:gdLst/>
              <a:ahLst/>
              <a:cxnLst/>
              <a:rect l="l" t="t" r="r" b="b"/>
              <a:pathLst>
                <a:path w="4579" h="3918" extrusionOk="0">
                  <a:moveTo>
                    <a:pt x="3563" y="0"/>
                  </a:moveTo>
                  <a:lnTo>
                    <a:pt x="1" y="2383"/>
                  </a:lnTo>
                  <a:lnTo>
                    <a:pt x="1015" y="3917"/>
                  </a:lnTo>
                  <a:lnTo>
                    <a:pt x="4578" y="1534"/>
                  </a:lnTo>
                  <a:lnTo>
                    <a:pt x="3563" y="0"/>
                  </a:ln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3"/>
            <p:cNvSpPr/>
            <p:nvPr/>
          </p:nvSpPr>
          <p:spPr>
            <a:xfrm>
              <a:off x="7718729" y="591752"/>
              <a:ext cx="172464" cy="200586"/>
            </a:xfrm>
            <a:custGeom>
              <a:avLst/>
              <a:gdLst/>
              <a:ahLst/>
              <a:cxnLst/>
              <a:rect l="l" t="t" r="r" b="b"/>
              <a:pathLst>
                <a:path w="6513" h="7575" extrusionOk="0">
                  <a:moveTo>
                    <a:pt x="3068" y="0"/>
                  </a:moveTo>
                  <a:lnTo>
                    <a:pt x="1251" y="1227"/>
                  </a:lnTo>
                  <a:cubicBezTo>
                    <a:pt x="260" y="1864"/>
                    <a:pt x="0" y="3185"/>
                    <a:pt x="661" y="4176"/>
                  </a:cubicBezTo>
                  <a:lnTo>
                    <a:pt x="2926" y="7574"/>
                  </a:lnTo>
                  <a:lnTo>
                    <a:pt x="6513" y="5191"/>
                  </a:lnTo>
                  <a:lnTo>
                    <a:pt x="3068" y="0"/>
                  </a:lnTo>
                  <a:close/>
                </a:path>
              </a:pathLst>
            </a:custGeom>
            <a:solidFill>
              <a:srgbClr val="DB6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3"/>
            <p:cNvSpPr/>
            <p:nvPr/>
          </p:nvSpPr>
          <p:spPr>
            <a:xfrm>
              <a:off x="7799336" y="550204"/>
              <a:ext cx="186843" cy="179031"/>
            </a:xfrm>
            <a:custGeom>
              <a:avLst/>
              <a:gdLst/>
              <a:ahLst/>
              <a:cxnLst/>
              <a:rect l="l" t="t" r="r" b="b"/>
              <a:pathLst>
                <a:path w="7056" h="6761" extrusionOk="0">
                  <a:moveTo>
                    <a:pt x="3019" y="1"/>
                  </a:moveTo>
                  <a:cubicBezTo>
                    <a:pt x="2612" y="1"/>
                    <a:pt x="2202" y="119"/>
                    <a:pt x="1841" y="366"/>
                  </a:cubicBezTo>
                  <a:lnTo>
                    <a:pt x="0" y="1569"/>
                  </a:lnTo>
                  <a:lnTo>
                    <a:pt x="3445" y="6760"/>
                  </a:lnTo>
                  <a:lnTo>
                    <a:pt x="7055" y="4353"/>
                  </a:lnTo>
                  <a:lnTo>
                    <a:pt x="4790" y="956"/>
                  </a:lnTo>
                  <a:cubicBezTo>
                    <a:pt x="4376" y="334"/>
                    <a:pt x="3702" y="1"/>
                    <a:pt x="3019" y="1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3"/>
            <p:cNvSpPr/>
            <p:nvPr/>
          </p:nvSpPr>
          <p:spPr>
            <a:xfrm>
              <a:off x="7918047" y="748568"/>
              <a:ext cx="446135" cy="646086"/>
            </a:xfrm>
            <a:custGeom>
              <a:avLst/>
              <a:gdLst/>
              <a:ahLst/>
              <a:cxnLst/>
              <a:rect l="l" t="t" r="r" b="b"/>
              <a:pathLst>
                <a:path w="16848" h="24399" extrusionOk="0">
                  <a:moveTo>
                    <a:pt x="1133" y="0"/>
                  </a:moveTo>
                  <a:lnTo>
                    <a:pt x="0" y="779"/>
                  </a:lnTo>
                  <a:lnTo>
                    <a:pt x="15691" y="24398"/>
                  </a:lnTo>
                  <a:lnTo>
                    <a:pt x="16847" y="23619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3"/>
            <p:cNvSpPr/>
            <p:nvPr/>
          </p:nvSpPr>
          <p:spPr>
            <a:xfrm>
              <a:off x="7887436" y="769197"/>
              <a:ext cx="446135" cy="645450"/>
            </a:xfrm>
            <a:custGeom>
              <a:avLst/>
              <a:gdLst/>
              <a:ahLst/>
              <a:cxnLst/>
              <a:rect l="l" t="t" r="r" b="b"/>
              <a:pathLst>
                <a:path w="16848" h="24375" extrusionOk="0">
                  <a:moveTo>
                    <a:pt x="1133" y="0"/>
                  </a:moveTo>
                  <a:lnTo>
                    <a:pt x="0" y="755"/>
                  </a:lnTo>
                  <a:lnTo>
                    <a:pt x="15691" y="24374"/>
                  </a:lnTo>
                  <a:lnTo>
                    <a:pt x="16847" y="23619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65" name="Google Shape;965;p13"/>
          <p:cNvSpPr/>
          <p:nvPr/>
        </p:nvSpPr>
        <p:spPr>
          <a:xfrm>
            <a:off x="923378" y="377934"/>
            <a:ext cx="10345244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6" name="Google Shape;966;p13"/>
          <p:cNvSpPr/>
          <p:nvPr/>
        </p:nvSpPr>
        <p:spPr>
          <a:xfrm>
            <a:off x="9473539" y="3767160"/>
            <a:ext cx="20867" cy="20125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7" name="Google Shape;967;p13"/>
          <p:cNvSpPr txBox="1">
            <a:spLocks noGrp="1"/>
          </p:cNvSpPr>
          <p:nvPr>
            <p:ph type="title"/>
          </p:nvPr>
        </p:nvSpPr>
        <p:spPr>
          <a:xfrm>
            <a:off x="950967" y="780692"/>
            <a:ext cx="1034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68" name="Google Shape;968;p13">
            <a:hlinkClick r:id="rId2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2648079" y="2412951"/>
            <a:ext cx="1866800" cy="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69" name="Google Shape;969;p13"/>
          <p:cNvSpPr txBox="1">
            <a:spLocks noGrp="1"/>
          </p:cNvSpPr>
          <p:nvPr>
            <p:ph type="title" idx="3"/>
          </p:nvPr>
        </p:nvSpPr>
        <p:spPr>
          <a:xfrm>
            <a:off x="5737353" y="2412951"/>
            <a:ext cx="1866800" cy="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title" idx="4"/>
          </p:nvPr>
        </p:nvSpPr>
        <p:spPr>
          <a:xfrm>
            <a:off x="8826629" y="2412951"/>
            <a:ext cx="1866800" cy="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71" name="Google Shape;971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1506527" y="4146501"/>
            <a:ext cx="1866800" cy="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72" name="Google Shape;972;p13">
            <a:hlinkClick r:id="rId4" action="ppaction://hlinksldjump"/>
          </p:cNvPr>
          <p:cNvSpPr txBox="1">
            <a:spLocks noGrp="1"/>
          </p:cNvSpPr>
          <p:nvPr>
            <p:ph type="title" idx="6"/>
          </p:nvPr>
        </p:nvSpPr>
        <p:spPr>
          <a:xfrm>
            <a:off x="4595801" y="4146501"/>
            <a:ext cx="1866800" cy="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73" name="Google Shape;973;p13"/>
          <p:cNvSpPr txBox="1">
            <a:spLocks noGrp="1"/>
          </p:cNvSpPr>
          <p:nvPr>
            <p:ph type="title" idx="7"/>
          </p:nvPr>
        </p:nvSpPr>
        <p:spPr>
          <a:xfrm>
            <a:off x="7685076" y="4146501"/>
            <a:ext cx="1866800" cy="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74" name="Google Shape;974;p13"/>
          <p:cNvSpPr/>
          <p:nvPr/>
        </p:nvSpPr>
        <p:spPr>
          <a:xfrm>
            <a:off x="9500598" y="1108716"/>
            <a:ext cx="146537" cy="147813"/>
          </a:xfrm>
          <a:custGeom>
            <a:avLst/>
            <a:gdLst/>
            <a:ahLst/>
            <a:cxnLst/>
            <a:rect l="l" t="t" r="r" b="b"/>
            <a:pathLst>
              <a:path w="2738" h="2762" extrusionOk="0">
                <a:moveTo>
                  <a:pt x="1369" y="0"/>
                </a:moveTo>
                <a:cubicBezTo>
                  <a:pt x="614" y="0"/>
                  <a:pt x="0" y="614"/>
                  <a:pt x="0" y="1369"/>
                </a:cubicBezTo>
                <a:cubicBezTo>
                  <a:pt x="0" y="2124"/>
                  <a:pt x="614" y="2761"/>
                  <a:pt x="1369" y="2761"/>
                </a:cubicBezTo>
                <a:cubicBezTo>
                  <a:pt x="2124" y="2761"/>
                  <a:pt x="2737" y="2124"/>
                  <a:pt x="2737" y="1369"/>
                </a:cubicBezTo>
                <a:cubicBezTo>
                  <a:pt x="2737" y="614"/>
                  <a:pt x="2124" y="0"/>
                  <a:pt x="1369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75" name="Google Shape;975;p13"/>
          <p:cNvGrpSpPr/>
          <p:nvPr/>
        </p:nvGrpSpPr>
        <p:grpSpPr>
          <a:xfrm>
            <a:off x="1131975" y="4121645"/>
            <a:ext cx="957288" cy="1705624"/>
            <a:chOff x="848981" y="3091234"/>
            <a:chExt cx="717966" cy="1279218"/>
          </a:xfrm>
        </p:grpSpPr>
        <p:grpSp>
          <p:nvGrpSpPr>
            <p:cNvPr id="976" name="Google Shape;976;p13"/>
            <p:cNvGrpSpPr/>
            <p:nvPr/>
          </p:nvGrpSpPr>
          <p:grpSpPr>
            <a:xfrm>
              <a:off x="848981" y="3794879"/>
              <a:ext cx="717966" cy="575573"/>
              <a:chOff x="2905824" y="3732667"/>
              <a:chExt cx="538609" cy="431788"/>
            </a:xfrm>
          </p:grpSpPr>
          <p:sp>
            <p:nvSpPr>
              <p:cNvPr id="977" name="Google Shape;977;p13"/>
              <p:cNvSpPr/>
              <p:nvPr/>
            </p:nvSpPr>
            <p:spPr>
              <a:xfrm>
                <a:off x="2905824" y="3732667"/>
                <a:ext cx="46261" cy="46896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771" extrusionOk="0">
                    <a:moveTo>
                      <a:pt x="873" y="1"/>
                    </a:moveTo>
                    <a:cubicBezTo>
                      <a:pt x="378" y="1"/>
                      <a:pt x="0" y="402"/>
                      <a:pt x="0" y="874"/>
                    </a:cubicBezTo>
                    <a:cubicBezTo>
                      <a:pt x="0" y="1369"/>
                      <a:pt x="378" y="1770"/>
                      <a:pt x="873" y="1770"/>
                    </a:cubicBezTo>
                    <a:cubicBezTo>
                      <a:pt x="1369" y="1770"/>
                      <a:pt x="1746" y="1369"/>
                      <a:pt x="1746" y="874"/>
                    </a:cubicBezTo>
                    <a:cubicBezTo>
                      <a:pt x="1746" y="402"/>
                      <a:pt x="1369" y="1"/>
                      <a:pt x="873" y="1"/>
                    </a:cubicBezTo>
                    <a:close/>
                  </a:path>
                </a:pathLst>
              </a:custGeom>
              <a:solidFill>
                <a:srgbClr val="C5E8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8" name="Google Shape;978;p13"/>
              <p:cNvSpPr/>
              <p:nvPr/>
            </p:nvSpPr>
            <p:spPr>
              <a:xfrm>
                <a:off x="3369415" y="4089437"/>
                <a:ext cx="75018" cy="75018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833" extrusionOk="0">
                    <a:moveTo>
                      <a:pt x="1416" y="1"/>
                    </a:moveTo>
                    <a:cubicBezTo>
                      <a:pt x="638" y="1"/>
                      <a:pt x="1" y="638"/>
                      <a:pt x="1" y="1416"/>
                    </a:cubicBezTo>
                    <a:cubicBezTo>
                      <a:pt x="1" y="2195"/>
                      <a:pt x="638" y="2832"/>
                      <a:pt x="1416" y="2832"/>
                    </a:cubicBezTo>
                    <a:cubicBezTo>
                      <a:pt x="2195" y="2832"/>
                      <a:pt x="2832" y="2195"/>
                      <a:pt x="2832" y="1416"/>
                    </a:cubicBezTo>
                    <a:cubicBezTo>
                      <a:pt x="2832" y="638"/>
                      <a:pt x="2195" y="1"/>
                      <a:pt x="1416" y="1"/>
                    </a:cubicBezTo>
                    <a:close/>
                  </a:path>
                </a:pathLst>
              </a:custGeom>
              <a:solidFill>
                <a:srgbClr val="C5E8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79" name="Google Shape;979;p13"/>
            <p:cNvSpPr/>
            <p:nvPr/>
          </p:nvSpPr>
          <p:spPr>
            <a:xfrm>
              <a:off x="1120014" y="3091234"/>
              <a:ext cx="90783" cy="92030"/>
            </a:xfrm>
            <a:custGeom>
              <a:avLst/>
              <a:gdLst/>
              <a:ahLst/>
              <a:cxnLst/>
              <a:rect l="l" t="t" r="r" b="b"/>
              <a:pathLst>
                <a:path w="1747" h="1771" extrusionOk="0">
                  <a:moveTo>
                    <a:pt x="873" y="1"/>
                  </a:moveTo>
                  <a:cubicBezTo>
                    <a:pt x="378" y="1"/>
                    <a:pt x="0" y="402"/>
                    <a:pt x="0" y="874"/>
                  </a:cubicBezTo>
                  <a:cubicBezTo>
                    <a:pt x="0" y="1369"/>
                    <a:pt x="378" y="1770"/>
                    <a:pt x="873" y="1770"/>
                  </a:cubicBezTo>
                  <a:cubicBezTo>
                    <a:pt x="1369" y="1770"/>
                    <a:pt x="1746" y="1369"/>
                    <a:pt x="1746" y="874"/>
                  </a:cubicBezTo>
                  <a:cubicBezTo>
                    <a:pt x="1746" y="402"/>
                    <a:pt x="1369" y="1"/>
                    <a:pt x="873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0" name="Google Shape;980;p13"/>
          <p:cNvSpPr/>
          <p:nvPr/>
        </p:nvSpPr>
        <p:spPr>
          <a:xfrm>
            <a:off x="11053713" y="3386062"/>
            <a:ext cx="65160" cy="65212"/>
          </a:xfrm>
          <a:custGeom>
            <a:avLst/>
            <a:gdLst/>
            <a:ahLst/>
            <a:cxnLst/>
            <a:rect l="l" t="t" r="r" b="b"/>
            <a:pathLst>
              <a:path w="1251" h="1252" extrusionOk="0">
                <a:moveTo>
                  <a:pt x="637" y="1"/>
                </a:moveTo>
                <a:cubicBezTo>
                  <a:pt x="283" y="1"/>
                  <a:pt x="0" y="284"/>
                  <a:pt x="0" y="614"/>
                </a:cubicBezTo>
                <a:cubicBezTo>
                  <a:pt x="0" y="968"/>
                  <a:pt x="283" y="1251"/>
                  <a:pt x="637" y="1251"/>
                </a:cubicBezTo>
                <a:cubicBezTo>
                  <a:pt x="968" y="1251"/>
                  <a:pt x="1251" y="968"/>
                  <a:pt x="1251" y="614"/>
                </a:cubicBezTo>
                <a:cubicBezTo>
                  <a:pt x="1251" y="284"/>
                  <a:pt x="968" y="1"/>
                  <a:pt x="637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81" name="Google Shape;981;p13"/>
          <p:cNvGrpSpPr/>
          <p:nvPr/>
        </p:nvGrpSpPr>
        <p:grpSpPr>
          <a:xfrm>
            <a:off x="960107" y="5808757"/>
            <a:ext cx="1110536" cy="1183027"/>
            <a:chOff x="2293493" y="3811393"/>
            <a:chExt cx="832902" cy="887270"/>
          </a:xfrm>
        </p:grpSpPr>
        <p:sp>
          <p:nvSpPr>
            <p:cNvPr id="982" name="Google Shape;982;p13"/>
            <p:cNvSpPr/>
            <p:nvPr/>
          </p:nvSpPr>
          <p:spPr>
            <a:xfrm>
              <a:off x="2293493" y="3811393"/>
              <a:ext cx="832902" cy="710432"/>
            </a:xfrm>
            <a:custGeom>
              <a:avLst/>
              <a:gdLst/>
              <a:ahLst/>
              <a:cxnLst/>
              <a:rect l="l" t="t" r="r" b="b"/>
              <a:pathLst>
                <a:path w="31454" h="26829" extrusionOk="0">
                  <a:moveTo>
                    <a:pt x="9722" y="1"/>
                  </a:moveTo>
                  <a:lnTo>
                    <a:pt x="1" y="25059"/>
                  </a:lnTo>
                  <a:lnTo>
                    <a:pt x="4507" y="26829"/>
                  </a:lnTo>
                  <a:cubicBezTo>
                    <a:pt x="10501" y="18452"/>
                    <a:pt x="20127" y="12813"/>
                    <a:pt x="30321" y="11374"/>
                  </a:cubicBezTo>
                  <a:lnTo>
                    <a:pt x="31453" y="8424"/>
                  </a:lnTo>
                  <a:lnTo>
                    <a:pt x="29070" y="7504"/>
                  </a:lnTo>
                  <a:lnTo>
                    <a:pt x="28598" y="8684"/>
                  </a:lnTo>
                  <a:cubicBezTo>
                    <a:pt x="29131" y="9299"/>
                    <a:pt x="28649" y="10163"/>
                    <a:pt x="27957" y="10163"/>
                  </a:cubicBezTo>
                  <a:cubicBezTo>
                    <a:pt x="27852" y="10163"/>
                    <a:pt x="27742" y="10143"/>
                    <a:pt x="27631" y="10100"/>
                  </a:cubicBezTo>
                  <a:cubicBezTo>
                    <a:pt x="26758" y="9769"/>
                    <a:pt x="26923" y="8495"/>
                    <a:pt x="27843" y="8401"/>
                  </a:cubicBezTo>
                  <a:lnTo>
                    <a:pt x="28315" y="7221"/>
                  </a:lnTo>
                  <a:lnTo>
                    <a:pt x="26380" y="6466"/>
                  </a:lnTo>
                  <a:lnTo>
                    <a:pt x="25908" y="7646"/>
                  </a:lnTo>
                  <a:cubicBezTo>
                    <a:pt x="26438" y="8236"/>
                    <a:pt x="25965" y="9108"/>
                    <a:pt x="25265" y="9108"/>
                  </a:cubicBezTo>
                  <a:cubicBezTo>
                    <a:pt x="25154" y="9108"/>
                    <a:pt x="25037" y="9086"/>
                    <a:pt x="24917" y="9038"/>
                  </a:cubicBezTo>
                  <a:cubicBezTo>
                    <a:pt x="24068" y="8707"/>
                    <a:pt x="24233" y="7433"/>
                    <a:pt x="25153" y="7339"/>
                  </a:cubicBezTo>
                  <a:lnTo>
                    <a:pt x="25625" y="6159"/>
                  </a:lnTo>
                  <a:lnTo>
                    <a:pt x="23667" y="5404"/>
                  </a:lnTo>
                  <a:lnTo>
                    <a:pt x="23218" y="6584"/>
                  </a:lnTo>
                  <a:cubicBezTo>
                    <a:pt x="23751" y="7199"/>
                    <a:pt x="23269" y="8063"/>
                    <a:pt x="22562" y="8063"/>
                  </a:cubicBezTo>
                  <a:cubicBezTo>
                    <a:pt x="22454" y="8063"/>
                    <a:pt x="22342" y="8043"/>
                    <a:pt x="22227" y="8000"/>
                  </a:cubicBezTo>
                  <a:cubicBezTo>
                    <a:pt x="21354" y="7669"/>
                    <a:pt x="21543" y="6395"/>
                    <a:pt x="22463" y="6301"/>
                  </a:cubicBezTo>
                  <a:lnTo>
                    <a:pt x="22912" y="5121"/>
                  </a:lnTo>
                  <a:lnTo>
                    <a:pt x="20977" y="4366"/>
                  </a:lnTo>
                  <a:lnTo>
                    <a:pt x="20505" y="5546"/>
                  </a:lnTo>
                  <a:cubicBezTo>
                    <a:pt x="21039" y="6141"/>
                    <a:pt x="20554" y="7023"/>
                    <a:pt x="19858" y="7023"/>
                  </a:cubicBezTo>
                  <a:cubicBezTo>
                    <a:pt x="19755" y="7023"/>
                    <a:pt x="19647" y="7004"/>
                    <a:pt x="19538" y="6961"/>
                  </a:cubicBezTo>
                  <a:cubicBezTo>
                    <a:pt x="18665" y="6607"/>
                    <a:pt x="18830" y="5357"/>
                    <a:pt x="19750" y="5262"/>
                  </a:cubicBezTo>
                  <a:lnTo>
                    <a:pt x="20222" y="4083"/>
                  </a:lnTo>
                  <a:lnTo>
                    <a:pt x="18287" y="3304"/>
                  </a:lnTo>
                  <a:lnTo>
                    <a:pt x="17815" y="4484"/>
                  </a:lnTo>
                  <a:cubicBezTo>
                    <a:pt x="18348" y="5099"/>
                    <a:pt x="17866" y="5963"/>
                    <a:pt x="17158" y="5963"/>
                  </a:cubicBezTo>
                  <a:cubicBezTo>
                    <a:pt x="17051" y="5963"/>
                    <a:pt x="16939" y="5943"/>
                    <a:pt x="16824" y="5900"/>
                  </a:cubicBezTo>
                  <a:cubicBezTo>
                    <a:pt x="15975" y="5569"/>
                    <a:pt x="16140" y="4295"/>
                    <a:pt x="17060" y="4201"/>
                  </a:cubicBezTo>
                  <a:lnTo>
                    <a:pt x="17532" y="3021"/>
                  </a:lnTo>
                  <a:lnTo>
                    <a:pt x="15574" y="2266"/>
                  </a:lnTo>
                  <a:lnTo>
                    <a:pt x="15125" y="3446"/>
                  </a:lnTo>
                  <a:cubicBezTo>
                    <a:pt x="15659" y="4041"/>
                    <a:pt x="15174" y="4923"/>
                    <a:pt x="14463" y="4923"/>
                  </a:cubicBezTo>
                  <a:cubicBezTo>
                    <a:pt x="14358" y="4923"/>
                    <a:pt x="14247" y="4904"/>
                    <a:pt x="14134" y="4861"/>
                  </a:cubicBezTo>
                  <a:cubicBezTo>
                    <a:pt x="13261" y="4507"/>
                    <a:pt x="13450" y="3257"/>
                    <a:pt x="14370" y="3162"/>
                  </a:cubicBezTo>
                  <a:lnTo>
                    <a:pt x="14819" y="1983"/>
                  </a:lnTo>
                  <a:lnTo>
                    <a:pt x="12884" y="1228"/>
                  </a:lnTo>
                  <a:lnTo>
                    <a:pt x="12412" y="2407"/>
                  </a:lnTo>
                  <a:cubicBezTo>
                    <a:pt x="12941" y="2998"/>
                    <a:pt x="12469" y="3870"/>
                    <a:pt x="11783" y="3870"/>
                  </a:cubicBezTo>
                  <a:cubicBezTo>
                    <a:pt x="11675" y="3870"/>
                    <a:pt x="11561" y="3848"/>
                    <a:pt x="11444" y="3800"/>
                  </a:cubicBezTo>
                  <a:cubicBezTo>
                    <a:pt x="10571" y="3469"/>
                    <a:pt x="10737" y="2195"/>
                    <a:pt x="11657" y="2101"/>
                  </a:cubicBezTo>
                  <a:lnTo>
                    <a:pt x="12129" y="921"/>
                  </a:lnTo>
                  <a:lnTo>
                    <a:pt x="9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2412840" y="4112554"/>
              <a:ext cx="683555" cy="586108"/>
            </a:xfrm>
            <a:custGeom>
              <a:avLst/>
              <a:gdLst/>
              <a:ahLst/>
              <a:cxnLst/>
              <a:rect l="l" t="t" r="r" b="b"/>
              <a:pathLst>
                <a:path w="25814" h="22134" extrusionOk="0">
                  <a:moveTo>
                    <a:pt x="25814" y="1"/>
                  </a:moveTo>
                  <a:cubicBezTo>
                    <a:pt x="15620" y="1440"/>
                    <a:pt x="5994" y="7079"/>
                    <a:pt x="0" y="15456"/>
                  </a:cubicBezTo>
                  <a:lnTo>
                    <a:pt x="17225" y="22133"/>
                  </a:lnTo>
                  <a:lnTo>
                    <a:pt x="258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2522177" y="4017596"/>
              <a:ext cx="482386" cy="199341"/>
            </a:xfrm>
            <a:custGeom>
              <a:avLst/>
              <a:gdLst/>
              <a:ahLst/>
              <a:cxnLst/>
              <a:rect l="l" t="t" r="r" b="b"/>
              <a:pathLst>
                <a:path w="18217" h="7528" extrusionOk="0">
                  <a:moveTo>
                    <a:pt x="213" y="0"/>
                  </a:moveTo>
                  <a:lnTo>
                    <a:pt x="1" y="543"/>
                  </a:lnTo>
                  <a:lnTo>
                    <a:pt x="18004" y="7527"/>
                  </a:lnTo>
                  <a:lnTo>
                    <a:pt x="18216" y="698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2489076" y="4102571"/>
              <a:ext cx="482360" cy="199950"/>
            </a:xfrm>
            <a:custGeom>
              <a:avLst/>
              <a:gdLst/>
              <a:ahLst/>
              <a:cxnLst/>
              <a:rect l="l" t="t" r="r" b="b"/>
              <a:pathLst>
                <a:path w="18216" h="7551" extrusionOk="0">
                  <a:moveTo>
                    <a:pt x="212" y="0"/>
                  </a:moveTo>
                  <a:lnTo>
                    <a:pt x="0" y="566"/>
                  </a:lnTo>
                  <a:lnTo>
                    <a:pt x="18003" y="7551"/>
                  </a:lnTo>
                  <a:lnTo>
                    <a:pt x="18216" y="698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3"/>
            <p:cNvSpPr/>
            <p:nvPr/>
          </p:nvSpPr>
          <p:spPr>
            <a:xfrm>
              <a:off x="2455950" y="4188156"/>
              <a:ext cx="482995" cy="199341"/>
            </a:xfrm>
            <a:custGeom>
              <a:avLst/>
              <a:gdLst/>
              <a:ahLst/>
              <a:cxnLst/>
              <a:rect l="l" t="t" r="r" b="b"/>
              <a:pathLst>
                <a:path w="18240" h="7528" extrusionOk="0">
                  <a:moveTo>
                    <a:pt x="213" y="1"/>
                  </a:moveTo>
                  <a:lnTo>
                    <a:pt x="0" y="543"/>
                  </a:lnTo>
                  <a:lnTo>
                    <a:pt x="18027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3"/>
            <p:cNvSpPr/>
            <p:nvPr/>
          </p:nvSpPr>
          <p:spPr>
            <a:xfrm>
              <a:off x="2422823" y="4273131"/>
              <a:ext cx="483022" cy="199341"/>
            </a:xfrm>
            <a:custGeom>
              <a:avLst/>
              <a:gdLst/>
              <a:ahLst/>
              <a:cxnLst/>
              <a:rect l="l" t="t" r="r" b="b"/>
              <a:pathLst>
                <a:path w="18241" h="7528" extrusionOk="0">
                  <a:moveTo>
                    <a:pt x="213" y="1"/>
                  </a:moveTo>
                  <a:lnTo>
                    <a:pt x="1" y="543"/>
                  </a:lnTo>
                  <a:lnTo>
                    <a:pt x="18028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2390331" y="4358107"/>
              <a:ext cx="482386" cy="199977"/>
            </a:xfrm>
            <a:custGeom>
              <a:avLst/>
              <a:gdLst/>
              <a:ahLst/>
              <a:cxnLst/>
              <a:rect l="l" t="t" r="r" b="b"/>
              <a:pathLst>
                <a:path w="18217" h="7552" extrusionOk="0">
                  <a:moveTo>
                    <a:pt x="213" y="1"/>
                  </a:moveTo>
                  <a:lnTo>
                    <a:pt x="1" y="543"/>
                  </a:lnTo>
                  <a:lnTo>
                    <a:pt x="18004" y="7551"/>
                  </a:lnTo>
                  <a:lnTo>
                    <a:pt x="18216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89" name="Google Shape;989;p13"/>
          <p:cNvGrpSpPr/>
          <p:nvPr/>
        </p:nvGrpSpPr>
        <p:grpSpPr>
          <a:xfrm>
            <a:off x="320865" y="5084569"/>
            <a:ext cx="981420" cy="1768659"/>
            <a:chOff x="1672423" y="3253452"/>
            <a:chExt cx="736065" cy="1326494"/>
          </a:xfrm>
        </p:grpSpPr>
        <p:sp>
          <p:nvSpPr>
            <p:cNvPr id="990" name="Google Shape;990;p13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3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3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3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3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3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3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3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3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9" name="Google Shape;999;p13"/>
          <p:cNvGrpSpPr/>
          <p:nvPr/>
        </p:nvGrpSpPr>
        <p:grpSpPr>
          <a:xfrm>
            <a:off x="10796479" y="5684978"/>
            <a:ext cx="637363" cy="547501"/>
            <a:chOff x="5263209" y="4056946"/>
            <a:chExt cx="478022" cy="410626"/>
          </a:xfrm>
        </p:grpSpPr>
        <p:sp>
          <p:nvSpPr>
            <p:cNvPr id="1000" name="Google Shape;1000;p13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3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3"/>
            <p:cNvSpPr/>
            <p:nvPr/>
          </p:nvSpPr>
          <p:spPr>
            <a:xfrm>
              <a:off x="5422595" y="4062506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3"/>
            <p:cNvSpPr/>
            <p:nvPr/>
          </p:nvSpPr>
          <p:spPr>
            <a:xfrm>
              <a:off x="5264399" y="4061632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3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13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13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3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3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3"/>
            <p:cNvSpPr/>
            <p:nvPr/>
          </p:nvSpPr>
          <p:spPr>
            <a:xfrm>
              <a:off x="5315639" y="4091502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0" name="Google Shape;1010;p13"/>
          <p:cNvGrpSpPr/>
          <p:nvPr/>
        </p:nvGrpSpPr>
        <p:grpSpPr>
          <a:xfrm>
            <a:off x="9592645" y="5603950"/>
            <a:ext cx="1147161" cy="1180633"/>
            <a:chOff x="4228489" y="3826381"/>
            <a:chExt cx="860371" cy="885475"/>
          </a:xfrm>
        </p:grpSpPr>
        <p:sp>
          <p:nvSpPr>
            <p:cNvPr id="1011" name="Google Shape;1011;p13"/>
            <p:cNvSpPr/>
            <p:nvPr/>
          </p:nvSpPr>
          <p:spPr>
            <a:xfrm>
              <a:off x="4352807" y="3914462"/>
              <a:ext cx="579243" cy="597376"/>
            </a:xfrm>
            <a:custGeom>
              <a:avLst/>
              <a:gdLst/>
              <a:ahLst/>
              <a:cxnLst/>
              <a:rect l="l" t="t" r="r" b="b"/>
              <a:pathLst>
                <a:path w="21850" h="22534" extrusionOk="0">
                  <a:moveTo>
                    <a:pt x="18853" y="0"/>
                  </a:moveTo>
                  <a:lnTo>
                    <a:pt x="0" y="19679"/>
                  </a:lnTo>
                  <a:lnTo>
                    <a:pt x="2973" y="22534"/>
                  </a:lnTo>
                  <a:lnTo>
                    <a:pt x="21849" y="2855"/>
                  </a:lnTo>
                  <a:lnTo>
                    <a:pt x="18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13"/>
            <p:cNvSpPr/>
            <p:nvPr/>
          </p:nvSpPr>
          <p:spPr>
            <a:xfrm>
              <a:off x="4430985" y="3989474"/>
              <a:ext cx="578588" cy="597336"/>
            </a:xfrm>
            <a:custGeom>
              <a:avLst/>
              <a:gdLst/>
              <a:ahLst/>
              <a:cxnLst/>
              <a:rect l="l" t="t" r="r" b="b"/>
              <a:pathLst>
                <a:path w="21850" h="22558" extrusionOk="0">
                  <a:moveTo>
                    <a:pt x="18876" y="0"/>
                  </a:moveTo>
                  <a:lnTo>
                    <a:pt x="0" y="19679"/>
                  </a:lnTo>
                  <a:lnTo>
                    <a:pt x="2997" y="22557"/>
                  </a:lnTo>
                  <a:lnTo>
                    <a:pt x="21849" y="2855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3"/>
            <p:cNvSpPr/>
            <p:nvPr/>
          </p:nvSpPr>
          <p:spPr>
            <a:xfrm>
              <a:off x="4987627" y="3826976"/>
              <a:ext cx="101233" cy="70013"/>
            </a:xfrm>
            <a:custGeom>
              <a:avLst/>
              <a:gdLst/>
              <a:ahLst/>
              <a:cxnLst/>
              <a:rect l="l" t="t" r="r" b="b"/>
              <a:pathLst>
                <a:path w="3823" h="2644" extrusionOk="0">
                  <a:moveTo>
                    <a:pt x="3823" y="1"/>
                  </a:moveTo>
                  <a:lnTo>
                    <a:pt x="0" y="1417"/>
                  </a:lnTo>
                  <a:lnTo>
                    <a:pt x="1274" y="2644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13"/>
            <p:cNvSpPr/>
            <p:nvPr/>
          </p:nvSpPr>
          <p:spPr>
            <a:xfrm>
              <a:off x="5020172" y="3826381"/>
              <a:ext cx="67498" cy="102504"/>
            </a:xfrm>
            <a:custGeom>
              <a:avLst/>
              <a:gdLst/>
              <a:ahLst/>
              <a:cxnLst/>
              <a:rect l="l" t="t" r="r" b="b"/>
              <a:pathLst>
                <a:path w="2549" h="3871" extrusionOk="0">
                  <a:moveTo>
                    <a:pt x="2549" y="1"/>
                  </a:moveTo>
                  <a:lnTo>
                    <a:pt x="0" y="2644"/>
                  </a:lnTo>
                  <a:lnTo>
                    <a:pt x="1275" y="3871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13"/>
            <p:cNvSpPr/>
            <p:nvPr/>
          </p:nvSpPr>
          <p:spPr>
            <a:xfrm>
              <a:off x="4852657" y="3864473"/>
              <a:ext cx="168731" cy="125621"/>
            </a:xfrm>
            <a:custGeom>
              <a:avLst/>
              <a:gdLst/>
              <a:ahLst/>
              <a:cxnLst/>
              <a:rect l="l" t="t" r="r" b="b"/>
              <a:pathLst>
                <a:path w="6372" h="4744" extrusionOk="0">
                  <a:moveTo>
                    <a:pt x="5097" y="1"/>
                  </a:moveTo>
                  <a:lnTo>
                    <a:pt x="1" y="1888"/>
                  </a:lnTo>
                  <a:lnTo>
                    <a:pt x="2997" y="4743"/>
                  </a:lnTo>
                  <a:lnTo>
                    <a:pt x="6371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13"/>
            <p:cNvSpPr/>
            <p:nvPr/>
          </p:nvSpPr>
          <p:spPr>
            <a:xfrm>
              <a:off x="4930828" y="3896369"/>
              <a:ext cx="123106" cy="168731"/>
            </a:xfrm>
            <a:custGeom>
              <a:avLst/>
              <a:gdLst/>
              <a:ahLst/>
              <a:cxnLst/>
              <a:rect l="l" t="t" r="r" b="b"/>
              <a:pathLst>
                <a:path w="4649" h="6372" extrusionOk="0">
                  <a:moveTo>
                    <a:pt x="3374" y="1"/>
                  </a:moveTo>
                  <a:lnTo>
                    <a:pt x="0" y="3516"/>
                  </a:lnTo>
                  <a:lnTo>
                    <a:pt x="2997" y="6371"/>
                  </a:lnTo>
                  <a:lnTo>
                    <a:pt x="4649" y="1228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13"/>
            <p:cNvSpPr/>
            <p:nvPr/>
          </p:nvSpPr>
          <p:spPr>
            <a:xfrm>
              <a:off x="4398493" y="4510554"/>
              <a:ext cx="111852" cy="109998"/>
            </a:xfrm>
            <a:custGeom>
              <a:avLst/>
              <a:gdLst/>
              <a:ahLst/>
              <a:cxnLst/>
              <a:rect l="l" t="t" r="r" b="b"/>
              <a:pathLst>
                <a:path w="4224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97" y="4154"/>
                  </a:lnTo>
                  <a:lnTo>
                    <a:pt x="4224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3"/>
            <p:cNvSpPr/>
            <p:nvPr/>
          </p:nvSpPr>
          <p:spPr>
            <a:xfrm>
              <a:off x="4320958" y="4435548"/>
              <a:ext cx="111242" cy="109998"/>
            </a:xfrm>
            <a:custGeom>
              <a:avLst/>
              <a:gdLst/>
              <a:ahLst/>
              <a:cxnLst/>
              <a:rect l="l" t="t" r="r" b="b"/>
              <a:pathLst>
                <a:path w="4201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73" y="4154"/>
                  </a:lnTo>
                  <a:lnTo>
                    <a:pt x="4200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13"/>
            <p:cNvSpPr/>
            <p:nvPr/>
          </p:nvSpPr>
          <p:spPr>
            <a:xfrm>
              <a:off x="4289130" y="4544317"/>
              <a:ext cx="188723" cy="167539"/>
            </a:xfrm>
            <a:custGeom>
              <a:avLst/>
              <a:gdLst/>
              <a:ahLst/>
              <a:cxnLst/>
              <a:rect l="l" t="t" r="r" b="b"/>
              <a:pathLst>
                <a:path w="7127" h="6327" extrusionOk="0">
                  <a:moveTo>
                    <a:pt x="4154" y="0"/>
                  </a:moveTo>
                  <a:lnTo>
                    <a:pt x="1" y="4318"/>
                  </a:lnTo>
                  <a:lnTo>
                    <a:pt x="1535" y="5757"/>
                  </a:lnTo>
                  <a:cubicBezTo>
                    <a:pt x="1927" y="6138"/>
                    <a:pt x="2437" y="6327"/>
                    <a:pt x="2948" y="6327"/>
                  </a:cubicBezTo>
                  <a:cubicBezTo>
                    <a:pt x="3482" y="6327"/>
                    <a:pt x="4015" y="6120"/>
                    <a:pt x="4413" y="5710"/>
                  </a:cubicBezTo>
                  <a:lnTo>
                    <a:pt x="7127" y="2855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13"/>
            <p:cNvSpPr/>
            <p:nvPr/>
          </p:nvSpPr>
          <p:spPr>
            <a:xfrm>
              <a:off x="4228489" y="4469284"/>
              <a:ext cx="171220" cy="189968"/>
            </a:xfrm>
            <a:custGeom>
              <a:avLst/>
              <a:gdLst/>
              <a:ahLst/>
              <a:cxnLst/>
              <a:rect l="l" t="t" r="r" b="b"/>
              <a:pathLst>
                <a:path w="6466" h="7174" extrusionOk="0">
                  <a:moveTo>
                    <a:pt x="3492" y="1"/>
                  </a:moveTo>
                  <a:lnTo>
                    <a:pt x="779" y="2832"/>
                  </a:lnTo>
                  <a:cubicBezTo>
                    <a:pt x="0" y="3658"/>
                    <a:pt x="24" y="4932"/>
                    <a:pt x="826" y="5711"/>
                  </a:cubicBezTo>
                  <a:lnTo>
                    <a:pt x="2336" y="7174"/>
                  </a:lnTo>
                  <a:lnTo>
                    <a:pt x="6465" y="2856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13"/>
            <p:cNvSpPr/>
            <p:nvPr/>
          </p:nvSpPr>
          <p:spPr>
            <a:xfrm>
              <a:off x="4405959" y="3965758"/>
              <a:ext cx="526091" cy="546079"/>
            </a:xfrm>
            <a:custGeom>
              <a:avLst/>
              <a:gdLst/>
              <a:ahLst/>
              <a:cxnLst/>
              <a:rect l="l" t="t" r="r" b="b"/>
              <a:pathLst>
                <a:path w="19845" h="20599" extrusionOk="0">
                  <a:moveTo>
                    <a:pt x="18877" y="0"/>
                  </a:moveTo>
                  <a:lnTo>
                    <a:pt x="1" y="19679"/>
                  </a:lnTo>
                  <a:lnTo>
                    <a:pt x="968" y="20599"/>
                  </a:lnTo>
                  <a:lnTo>
                    <a:pt x="19844" y="920"/>
                  </a:lnTo>
                  <a:lnTo>
                    <a:pt x="18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13"/>
            <p:cNvSpPr/>
            <p:nvPr/>
          </p:nvSpPr>
          <p:spPr>
            <a:xfrm>
              <a:off x="4430985" y="3989474"/>
              <a:ext cx="525469" cy="545488"/>
            </a:xfrm>
            <a:custGeom>
              <a:avLst/>
              <a:gdLst/>
              <a:ahLst/>
              <a:cxnLst/>
              <a:rect l="l" t="t" r="r" b="b"/>
              <a:pathLst>
                <a:path w="19844" h="20600" extrusionOk="0">
                  <a:moveTo>
                    <a:pt x="18876" y="0"/>
                  </a:moveTo>
                  <a:lnTo>
                    <a:pt x="0" y="19679"/>
                  </a:lnTo>
                  <a:lnTo>
                    <a:pt x="967" y="20599"/>
                  </a:lnTo>
                  <a:lnTo>
                    <a:pt x="19844" y="921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50610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" name="Google Shape;1024;p14"/>
          <p:cNvGrpSpPr/>
          <p:nvPr/>
        </p:nvGrpSpPr>
        <p:grpSpPr>
          <a:xfrm>
            <a:off x="-584199" y="-1382400"/>
            <a:ext cx="13004973" cy="9447064"/>
            <a:chOff x="-438149" y="-1036800"/>
            <a:chExt cx="9753730" cy="7085298"/>
          </a:xfrm>
        </p:grpSpPr>
        <p:sp>
          <p:nvSpPr>
            <p:cNvPr id="1025" name="Google Shape;1025;p14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4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4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4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4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4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4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14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14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4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4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4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4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4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4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4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4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4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9" name="Google Shape;1049;p14"/>
          <p:cNvSpPr/>
          <p:nvPr/>
        </p:nvSpPr>
        <p:spPr>
          <a:xfrm>
            <a:off x="923378" y="377934"/>
            <a:ext cx="10345244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0" name="Google Shape;1050;p14"/>
          <p:cNvSpPr txBox="1">
            <a:spLocks noGrp="1"/>
          </p:cNvSpPr>
          <p:nvPr>
            <p:ph type="title"/>
          </p:nvPr>
        </p:nvSpPr>
        <p:spPr>
          <a:xfrm>
            <a:off x="3937231" y="1548968"/>
            <a:ext cx="3159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51" name="Google Shape;1051;p14"/>
          <p:cNvSpPr txBox="1">
            <a:spLocks noGrp="1"/>
          </p:cNvSpPr>
          <p:nvPr>
            <p:ph type="subTitle" idx="1"/>
          </p:nvPr>
        </p:nvSpPr>
        <p:spPr>
          <a:xfrm>
            <a:off x="3820200" y="4532232"/>
            <a:ext cx="4551600" cy="7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1052" name="Google Shape;1052;p14"/>
          <p:cNvGrpSpPr/>
          <p:nvPr/>
        </p:nvGrpSpPr>
        <p:grpSpPr>
          <a:xfrm rot="10800000">
            <a:off x="9285655" y="879235"/>
            <a:ext cx="464116" cy="649533"/>
            <a:chOff x="2157913" y="1144688"/>
            <a:chExt cx="267451" cy="374299"/>
          </a:xfrm>
        </p:grpSpPr>
        <p:sp>
          <p:nvSpPr>
            <p:cNvPr id="1053" name="Google Shape;1053;p14"/>
            <p:cNvSpPr/>
            <p:nvPr/>
          </p:nvSpPr>
          <p:spPr>
            <a:xfrm>
              <a:off x="2157913" y="1468358"/>
              <a:ext cx="50630" cy="50630"/>
            </a:xfrm>
            <a:custGeom>
              <a:avLst/>
              <a:gdLst/>
              <a:ahLst/>
              <a:cxnLst/>
              <a:rect l="l" t="t" r="r" b="b"/>
              <a:pathLst>
                <a:path w="1912" h="1912" extrusionOk="0">
                  <a:moveTo>
                    <a:pt x="968" y="0"/>
                  </a:moveTo>
                  <a:cubicBezTo>
                    <a:pt x="425" y="0"/>
                    <a:pt x="1" y="425"/>
                    <a:pt x="1" y="968"/>
                  </a:cubicBezTo>
                  <a:cubicBezTo>
                    <a:pt x="1" y="1487"/>
                    <a:pt x="425" y="1911"/>
                    <a:pt x="968" y="1911"/>
                  </a:cubicBezTo>
                  <a:cubicBezTo>
                    <a:pt x="1487" y="1911"/>
                    <a:pt x="1912" y="1487"/>
                    <a:pt x="1912" y="968"/>
                  </a:cubicBezTo>
                  <a:cubicBezTo>
                    <a:pt x="1912" y="425"/>
                    <a:pt x="1487" y="0"/>
                    <a:pt x="968" y="0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4"/>
            <p:cNvSpPr/>
            <p:nvPr/>
          </p:nvSpPr>
          <p:spPr>
            <a:xfrm>
              <a:off x="2392211" y="1144688"/>
              <a:ext cx="33153" cy="33788"/>
            </a:xfrm>
            <a:custGeom>
              <a:avLst/>
              <a:gdLst/>
              <a:ahLst/>
              <a:cxnLst/>
              <a:rect l="l" t="t" r="r" b="b"/>
              <a:pathLst>
                <a:path w="1252" h="1276" extrusionOk="0">
                  <a:moveTo>
                    <a:pt x="638" y="1"/>
                  </a:moveTo>
                  <a:cubicBezTo>
                    <a:pt x="284" y="1"/>
                    <a:pt x="1" y="284"/>
                    <a:pt x="1" y="638"/>
                  </a:cubicBezTo>
                  <a:cubicBezTo>
                    <a:pt x="1" y="992"/>
                    <a:pt x="284" y="1275"/>
                    <a:pt x="638" y="1275"/>
                  </a:cubicBezTo>
                  <a:cubicBezTo>
                    <a:pt x="992" y="1275"/>
                    <a:pt x="1251" y="992"/>
                    <a:pt x="1251" y="638"/>
                  </a:cubicBezTo>
                  <a:cubicBezTo>
                    <a:pt x="1251" y="284"/>
                    <a:pt x="992" y="1"/>
                    <a:pt x="638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55" name="Google Shape;1055;p14"/>
          <p:cNvSpPr/>
          <p:nvPr/>
        </p:nvSpPr>
        <p:spPr>
          <a:xfrm rot="10800000">
            <a:off x="1633828" y="4338279"/>
            <a:ext cx="97517" cy="97517"/>
          </a:xfrm>
          <a:custGeom>
            <a:avLst/>
            <a:gdLst/>
            <a:ahLst/>
            <a:cxnLst/>
            <a:rect l="l" t="t" r="r" b="b"/>
            <a:pathLst>
              <a:path w="2762" h="2762" extrusionOk="0">
                <a:moveTo>
                  <a:pt x="1369" y="1"/>
                </a:moveTo>
                <a:cubicBezTo>
                  <a:pt x="614" y="1"/>
                  <a:pt x="1" y="614"/>
                  <a:pt x="1" y="1370"/>
                </a:cubicBezTo>
                <a:cubicBezTo>
                  <a:pt x="1" y="2148"/>
                  <a:pt x="614" y="2762"/>
                  <a:pt x="1369" y="2762"/>
                </a:cubicBezTo>
                <a:cubicBezTo>
                  <a:pt x="2124" y="2762"/>
                  <a:pt x="2761" y="2148"/>
                  <a:pt x="2761" y="1370"/>
                </a:cubicBezTo>
                <a:cubicBezTo>
                  <a:pt x="2761" y="614"/>
                  <a:pt x="2124" y="1"/>
                  <a:pt x="1369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6" name="Google Shape;1056;p14"/>
          <p:cNvSpPr/>
          <p:nvPr/>
        </p:nvSpPr>
        <p:spPr>
          <a:xfrm rot="10800000">
            <a:off x="2965092" y="5174667"/>
            <a:ext cx="146537" cy="147813"/>
          </a:xfrm>
          <a:custGeom>
            <a:avLst/>
            <a:gdLst/>
            <a:ahLst/>
            <a:cxnLst/>
            <a:rect l="l" t="t" r="r" b="b"/>
            <a:pathLst>
              <a:path w="2738" h="2762" extrusionOk="0">
                <a:moveTo>
                  <a:pt x="1369" y="0"/>
                </a:moveTo>
                <a:cubicBezTo>
                  <a:pt x="614" y="0"/>
                  <a:pt x="0" y="614"/>
                  <a:pt x="0" y="1369"/>
                </a:cubicBezTo>
                <a:cubicBezTo>
                  <a:pt x="0" y="2124"/>
                  <a:pt x="614" y="2761"/>
                  <a:pt x="1369" y="2761"/>
                </a:cubicBezTo>
                <a:cubicBezTo>
                  <a:pt x="2124" y="2761"/>
                  <a:pt x="2737" y="2124"/>
                  <a:pt x="2737" y="1369"/>
                </a:cubicBezTo>
                <a:cubicBezTo>
                  <a:pt x="2737" y="614"/>
                  <a:pt x="2124" y="0"/>
                  <a:pt x="1369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7" name="Google Shape;1057;p14"/>
          <p:cNvSpPr/>
          <p:nvPr/>
        </p:nvSpPr>
        <p:spPr>
          <a:xfrm rot="10800000">
            <a:off x="10997831" y="2186844"/>
            <a:ext cx="121044" cy="122707"/>
          </a:xfrm>
          <a:custGeom>
            <a:avLst/>
            <a:gdLst/>
            <a:ahLst/>
            <a:cxnLst/>
            <a:rect l="l" t="t" r="r" b="b"/>
            <a:pathLst>
              <a:path w="1747" h="1771" extrusionOk="0">
                <a:moveTo>
                  <a:pt x="873" y="1"/>
                </a:moveTo>
                <a:cubicBezTo>
                  <a:pt x="378" y="1"/>
                  <a:pt x="0" y="402"/>
                  <a:pt x="0" y="874"/>
                </a:cubicBezTo>
                <a:cubicBezTo>
                  <a:pt x="0" y="1369"/>
                  <a:pt x="378" y="1770"/>
                  <a:pt x="873" y="1770"/>
                </a:cubicBezTo>
                <a:cubicBezTo>
                  <a:pt x="1369" y="1770"/>
                  <a:pt x="1746" y="1369"/>
                  <a:pt x="1746" y="874"/>
                </a:cubicBezTo>
                <a:cubicBezTo>
                  <a:pt x="1746" y="402"/>
                  <a:pt x="1369" y="1"/>
                  <a:pt x="873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58" name="Google Shape;1058;p14"/>
          <p:cNvGrpSpPr/>
          <p:nvPr/>
        </p:nvGrpSpPr>
        <p:grpSpPr>
          <a:xfrm rot="10800000">
            <a:off x="1493352" y="1650228"/>
            <a:ext cx="1402120" cy="1394907"/>
            <a:chOff x="7287565" y="2539546"/>
            <a:chExt cx="1051590" cy="1046180"/>
          </a:xfrm>
        </p:grpSpPr>
        <p:sp>
          <p:nvSpPr>
            <p:cNvPr id="1059" name="Google Shape;1059;p14"/>
            <p:cNvSpPr/>
            <p:nvPr/>
          </p:nvSpPr>
          <p:spPr>
            <a:xfrm>
              <a:off x="8290285" y="2539546"/>
              <a:ext cx="48870" cy="48909"/>
            </a:xfrm>
            <a:custGeom>
              <a:avLst/>
              <a:gdLst/>
              <a:ahLst/>
              <a:cxnLst/>
              <a:rect l="l" t="t" r="r" b="b"/>
              <a:pathLst>
                <a:path w="1251" h="1252" extrusionOk="0">
                  <a:moveTo>
                    <a:pt x="637" y="1"/>
                  </a:moveTo>
                  <a:cubicBezTo>
                    <a:pt x="283" y="1"/>
                    <a:pt x="0" y="284"/>
                    <a:pt x="0" y="614"/>
                  </a:cubicBezTo>
                  <a:cubicBezTo>
                    <a:pt x="0" y="968"/>
                    <a:pt x="283" y="1251"/>
                    <a:pt x="637" y="1251"/>
                  </a:cubicBezTo>
                  <a:cubicBezTo>
                    <a:pt x="968" y="1251"/>
                    <a:pt x="1251" y="968"/>
                    <a:pt x="1251" y="614"/>
                  </a:cubicBezTo>
                  <a:cubicBezTo>
                    <a:pt x="1251" y="284"/>
                    <a:pt x="968" y="1"/>
                    <a:pt x="637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4"/>
            <p:cNvSpPr/>
            <p:nvPr/>
          </p:nvSpPr>
          <p:spPr>
            <a:xfrm>
              <a:off x="7287565" y="3438509"/>
              <a:ext cx="147217" cy="147217"/>
            </a:xfrm>
            <a:custGeom>
              <a:avLst/>
              <a:gdLst/>
              <a:ahLst/>
              <a:cxnLst/>
              <a:rect l="l" t="t" r="r" b="b"/>
              <a:pathLst>
                <a:path w="2833" h="2833" extrusionOk="0">
                  <a:moveTo>
                    <a:pt x="1416" y="1"/>
                  </a:moveTo>
                  <a:cubicBezTo>
                    <a:pt x="638" y="1"/>
                    <a:pt x="1" y="638"/>
                    <a:pt x="1" y="1416"/>
                  </a:cubicBezTo>
                  <a:cubicBezTo>
                    <a:pt x="1" y="2195"/>
                    <a:pt x="638" y="2832"/>
                    <a:pt x="1416" y="2832"/>
                  </a:cubicBezTo>
                  <a:cubicBezTo>
                    <a:pt x="2195" y="2832"/>
                    <a:pt x="2832" y="2195"/>
                    <a:pt x="2832" y="1416"/>
                  </a:cubicBezTo>
                  <a:cubicBezTo>
                    <a:pt x="2832" y="638"/>
                    <a:pt x="2195" y="1"/>
                    <a:pt x="1416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57697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8" name="Google Shape;1118;p16"/>
          <p:cNvGrpSpPr/>
          <p:nvPr/>
        </p:nvGrpSpPr>
        <p:grpSpPr>
          <a:xfrm>
            <a:off x="-584199" y="-1382400"/>
            <a:ext cx="13004973" cy="9447064"/>
            <a:chOff x="-438149" y="-1036800"/>
            <a:chExt cx="9753730" cy="7085298"/>
          </a:xfrm>
        </p:grpSpPr>
        <p:sp>
          <p:nvSpPr>
            <p:cNvPr id="1119" name="Google Shape;1119;p16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6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6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6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6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6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6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6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6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6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6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6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6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6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6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6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6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6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6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6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6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6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6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6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3" name="Google Shape;1143;p16"/>
          <p:cNvSpPr/>
          <p:nvPr/>
        </p:nvSpPr>
        <p:spPr>
          <a:xfrm>
            <a:off x="923378" y="377934"/>
            <a:ext cx="10345244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4" name="Google Shape;1144;p16"/>
          <p:cNvSpPr txBox="1">
            <a:spLocks noGrp="1"/>
          </p:cNvSpPr>
          <p:nvPr>
            <p:ph type="title"/>
          </p:nvPr>
        </p:nvSpPr>
        <p:spPr>
          <a:xfrm>
            <a:off x="950967" y="780692"/>
            <a:ext cx="1034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3321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" name="Google Shape;1146;p17"/>
          <p:cNvGrpSpPr/>
          <p:nvPr/>
        </p:nvGrpSpPr>
        <p:grpSpPr>
          <a:xfrm>
            <a:off x="-584199" y="-1382400"/>
            <a:ext cx="13004973" cy="9447064"/>
            <a:chOff x="-438149" y="-1036800"/>
            <a:chExt cx="9753730" cy="7085298"/>
          </a:xfrm>
        </p:grpSpPr>
        <p:sp>
          <p:nvSpPr>
            <p:cNvPr id="1147" name="Google Shape;1147;p17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7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17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17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17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17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17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17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17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17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17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17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17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17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17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17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17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17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17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17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17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17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17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17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1" name="Google Shape;1171;p17"/>
          <p:cNvSpPr/>
          <p:nvPr/>
        </p:nvSpPr>
        <p:spPr>
          <a:xfrm>
            <a:off x="923378" y="377934"/>
            <a:ext cx="10345244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2" name="Google Shape;1172;p17"/>
          <p:cNvSpPr txBox="1">
            <a:spLocks noGrp="1"/>
          </p:cNvSpPr>
          <p:nvPr>
            <p:ph type="body" idx="1"/>
          </p:nvPr>
        </p:nvSpPr>
        <p:spPr>
          <a:xfrm>
            <a:off x="6636800" y="2465960"/>
            <a:ext cx="4209200" cy="34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133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3" name="Google Shape;1173;p17"/>
          <p:cNvSpPr txBox="1">
            <a:spLocks noGrp="1"/>
          </p:cNvSpPr>
          <p:nvPr>
            <p:ph type="title"/>
          </p:nvPr>
        </p:nvSpPr>
        <p:spPr>
          <a:xfrm>
            <a:off x="1662167" y="728100"/>
            <a:ext cx="51832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74" name="Google Shape;1174;p17"/>
          <p:cNvSpPr txBox="1">
            <a:spLocks noGrp="1"/>
          </p:cNvSpPr>
          <p:nvPr>
            <p:ph type="subTitle" idx="2"/>
          </p:nvPr>
        </p:nvSpPr>
        <p:spPr>
          <a:xfrm>
            <a:off x="1658567" y="1754767"/>
            <a:ext cx="3920400" cy="10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1175" name="Google Shape;1175;p17"/>
          <p:cNvGrpSpPr/>
          <p:nvPr/>
        </p:nvGrpSpPr>
        <p:grpSpPr>
          <a:xfrm rot="857017" flipH="1">
            <a:off x="10902936" y="5984749"/>
            <a:ext cx="637305" cy="547452"/>
            <a:chOff x="5263209" y="4056946"/>
            <a:chExt cx="478022" cy="410626"/>
          </a:xfrm>
        </p:grpSpPr>
        <p:sp>
          <p:nvSpPr>
            <p:cNvPr id="1176" name="Google Shape;1176;p17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17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17"/>
            <p:cNvSpPr/>
            <p:nvPr/>
          </p:nvSpPr>
          <p:spPr>
            <a:xfrm>
              <a:off x="5422595" y="4062506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17"/>
            <p:cNvSpPr/>
            <p:nvPr/>
          </p:nvSpPr>
          <p:spPr>
            <a:xfrm>
              <a:off x="5264399" y="4061632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17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17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17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17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17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17"/>
            <p:cNvSpPr/>
            <p:nvPr/>
          </p:nvSpPr>
          <p:spPr>
            <a:xfrm>
              <a:off x="5315639" y="4091502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86" name="Google Shape;1186;p17"/>
          <p:cNvGrpSpPr/>
          <p:nvPr/>
        </p:nvGrpSpPr>
        <p:grpSpPr>
          <a:xfrm rot="4043469">
            <a:off x="10133164" y="5226029"/>
            <a:ext cx="1103096" cy="1283631"/>
            <a:chOff x="3393878" y="4486192"/>
            <a:chExt cx="827188" cy="962568"/>
          </a:xfrm>
        </p:grpSpPr>
        <p:sp>
          <p:nvSpPr>
            <p:cNvPr id="1187" name="Google Shape;1187;p17"/>
            <p:cNvSpPr/>
            <p:nvPr/>
          </p:nvSpPr>
          <p:spPr>
            <a:xfrm>
              <a:off x="3453146" y="4486192"/>
              <a:ext cx="767920" cy="914752"/>
            </a:xfrm>
            <a:custGeom>
              <a:avLst/>
              <a:gdLst/>
              <a:ahLst/>
              <a:cxnLst/>
              <a:rect l="l" t="t" r="r" b="b"/>
              <a:pathLst>
                <a:path w="29000" h="34545" extrusionOk="0">
                  <a:moveTo>
                    <a:pt x="2336" y="1"/>
                  </a:moveTo>
                  <a:lnTo>
                    <a:pt x="0" y="1912"/>
                  </a:lnTo>
                  <a:lnTo>
                    <a:pt x="26663" y="34544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17"/>
            <p:cNvSpPr/>
            <p:nvPr/>
          </p:nvSpPr>
          <p:spPr>
            <a:xfrm>
              <a:off x="3393878" y="4534644"/>
              <a:ext cx="767920" cy="914116"/>
            </a:xfrm>
            <a:custGeom>
              <a:avLst/>
              <a:gdLst/>
              <a:ahLst/>
              <a:cxnLst/>
              <a:rect l="l" t="t" r="r" b="b"/>
              <a:pathLst>
                <a:path w="29000" h="34521" extrusionOk="0">
                  <a:moveTo>
                    <a:pt x="2336" y="1"/>
                  </a:moveTo>
                  <a:lnTo>
                    <a:pt x="1" y="1888"/>
                  </a:lnTo>
                  <a:lnTo>
                    <a:pt x="26663" y="34521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17"/>
            <p:cNvSpPr/>
            <p:nvPr/>
          </p:nvSpPr>
          <p:spPr>
            <a:xfrm>
              <a:off x="3468134" y="4614913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2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7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17"/>
            <p:cNvSpPr/>
            <p:nvPr/>
          </p:nvSpPr>
          <p:spPr>
            <a:xfrm>
              <a:off x="3507510" y="4663637"/>
              <a:ext cx="63737" cy="54390"/>
            </a:xfrm>
            <a:custGeom>
              <a:avLst/>
              <a:gdLst/>
              <a:ahLst/>
              <a:cxnLst/>
              <a:rect l="l" t="t" r="r" b="b"/>
              <a:pathLst>
                <a:path w="2407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17"/>
            <p:cNvSpPr/>
            <p:nvPr/>
          </p:nvSpPr>
          <p:spPr>
            <a:xfrm>
              <a:off x="3546860" y="4711752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60" y="2053"/>
                  </a:lnTo>
                  <a:lnTo>
                    <a:pt x="2407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17"/>
            <p:cNvSpPr/>
            <p:nvPr/>
          </p:nvSpPr>
          <p:spPr>
            <a:xfrm>
              <a:off x="3941734" y="5194727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37" y="2054"/>
                  </a:lnTo>
                  <a:lnTo>
                    <a:pt x="2408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17"/>
            <p:cNvSpPr/>
            <p:nvPr/>
          </p:nvSpPr>
          <p:spPr>
            <a:xfrm>
              <a:off x="3981111" y="5242842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17"/>
            <p:cNvSpPr/>
            <p:nvPr/>
          </p:nvSpPr>
          <p:spPr>
            <a:xfrm>
              <a:off x="4020460" y="5291593"/>
              <a:ext cx="63764" cy="54363"/>
            </a:xfrm>
            <a:custGeom>
              <a:avLst/>
              <a:gdLst/>
              <a:ahLst/>
              <a:cxnLst/>
              <a:rect l="l" t="t" r="r" b="b"/>
              <a:pathLst>
                <a:path w="2408" h="2053" extrusionOk="0">
                  <a:moveTo>
                    <a:pt x="2172" y="0"/>
                  </a:moveTo>
                  <a:lnTo>
                    <a:pt x="1" y="1770"/>
                  </a:lnTo>
                  <a:lnTo>
                    <a:pt x="261" y="2053"/>
                  </a:lnTo>
                  <a:lnTo>
                    <a:pt x="2408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17"/>
            <p:cNvSpPr/>
            <p:nvPr/>
          </p:nvSpPr>
          <p:spPr>
            <a:xfrm>
              <a:off x="3783673" y="5001659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17"/>
            <p:cNvSpPr/>
            <p:nvPr/>
          </p:nvSpPr>
          <p:spPr>
            <a:xfrm>
              <a:off x="3813828" y="5052145"/>
              <a:ext cx="63128" cy="54390"/>
            </a:xfrm>
            <a:custGeom>
              <a:avLst/>
              <a:gdLst/>
              <a:ahLst/>
              <a:cxnLst/>
              <a:rect l="l" t="t" r="r" b="b"/>
              <a:pathLst>
                <a:path w="2384" h="2054" extrusionOk="0">
                  <a:moveTo>
                    <a:pt x="2148" y="1"/>
                  </a:moveTo>
                  <a:lnTo>
                    <a:pt x="1" y="1747"/>
                  </a:lnTo>
                  <a:lnTo>
                    <a:pt x="237" y="2053"/>
                  </a:lnTo>
                  <a:lnTo>
                    <a:pt x="2384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17"/>
            <p:cNvSpPr/>
            <p:nvPr/>
          </p:nvSpPr>
          <p:spPr>
            <a:xfrm>
              <a:off x="3863008" y="5097889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48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8" y="307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17"/>
            <p:cNvSpPr/>
            <p:nvPr/>
          </p:nvSpPr>
          <p:spPr>
            <a:xfrm>
              <a:off x="3626221" y="4808591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0" y="1747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17"/>
            <p:cNvSpPr/>
            <p:nvPr/>
          </p:nvSpPr>
          <p:spPr>
            <a:xfrm>
              <a:off x="3665571" y="4856706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1" y="1770"/>
                  </a:lnTo>
                  <a:lnTo>
                    <a:pt x="237" y="2053"/>
                  </a:lnTo>
                  <a:lnTo>
                    <a:pt x="2408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17"/>
            <p:cNvSpPr/>
            <p:nvPr/>
          </p:nvSpPr>
          <p:spPr>
            <a:xfrm>
              <a:off x="3704947" y="4904820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17"/>
            <p:cNvSpPr/>
            <p:nvPr/>
          </p:nvSpPr>
          <p:spPr>
            <a:xfrm>
              <a:off x="3586236" y="4731745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0" y="2832"/>
                  </a:lnTo>
                  <a:lnTo>
                    <a:pt x="260" y="3139"/>
                  </a:lnTo>
                  <a:lnTo>
                    <a:pt x="3728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17"/>
            <p:cNvSpPr/>
            <p:nvPr/>
          </p:nvSpPr>
          <p:spPr>
            <a:xfrm>
              <a:off x="3744297" y="4924813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1" y="2832"/>
                  </a:lnTo>
                  <a:lnTo>
                    <a:pt x="260" y="3139"/>
                  </a:lnTo>
                  <a:lnTo>
                    <a:pt x="3729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17"/>
            <p:cNvSpPr/>
            <p:nvPr/>
          </p:nvSpPr>
          <p:spPr>
            <a:xfrm>
              <a:off x="3902385" y="5118517"/>
              <a:ext cx="98108" cy="82485"/>
            </a:xfrm>
            <a:custGeom>
              <a:avLst/>
              <a:gdLst/>
              <a:ahLst/>
              <a:cxnLst/>
              <a:rect l="l" t="t" r="r" b="b"/>
              <a:pathLst>
                <a:path w="3705" h="3115" extrusionOk="0">
                  <a:moveTo>
                    <a:pt x="3469" y="0"/>
                  </a:moveTo>
                  <a:lnTo>
                    <a:pt x="0" y="2832"/>
                  </a:lnTo>
                  <a:lnTo>
                    <a:pt x="236" y="3115"/>
                  </a:lnTo>
                  <a:lnTo>
                    <a:pt x="3705" y="283"/>
                  </a:lnTo>
                  <a:lnTo>
                    <a:pt x="3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101111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5" name="Google Shape;1205;p18"/>
          <p:cNvGrpSpPr/>
          <p:nvPr/>
        </p:nvGrpSpPr>
        <p:grpSpPr>
          <a:xfrm>
            <a:off x="-584199" y="-1382400"/>
            <a:ext cx="13004973" cy="9447064"/>
            <a:chOff x="-438149" y="-1036800"/>
            <a:chExt cx="9753730" cy="7085298"/>
          </a:xfrm>
        </p:grpSpPr>
        <p:sp>
          <p:nvSpPr>
            <p:cNvPr id="1206" name="Google Shape;1206;p18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18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18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18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18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18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18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18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18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18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18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18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18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18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18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18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18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18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18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18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18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18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18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18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0" name="Google Shape;1230;p18"/>
          <p:cNvSpPr/>
          <p:nvPr/>
        </p:nvSpPr>
        <p:spPr>
          <a:xfrm>
            <a:off x="923378" y="377934"/>
            <a:ext cx="10345244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1" name="Google Shape;1231;p18"/>
          <p:cNvSpPr txBox="1">
            <a:spLocks noGrp="1"/>
          </p:cNvSpPr>
          <p:nvPr>
            <p:ph type="title"/>
          </p:nvPr>
        </p:nvSpPr>
        <p:spPr>
          <a:xfrm>
            <a:off x="1662167" y="728100"/>
            <a:ext cx="56024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667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32" name="Google Shape;1232;p18"/>
          <p:cNvSpPr txBox="1">
            <a:spLocks noGrp="1"/>
          </p:cNvSpPr>
          <p:nvPr>
            <p:ph type="body" idx="1"/>
          </p:nvPr>
        </p:nvSpPr>
        <p:spPr>
          <a:xfrm>
            <a:off x="1658400" y="1754767"/>
            <a:ext cx="5022400" cy="34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92BC"/>
              </a:buClr>
              <a:buSzPts val="1200"/>
              <a:buAutoNum type="arabicPeriod"/>
              <a:defRPr sz="1867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F492BC"/>
              </a:buClr>
              <a:buSzPts val="1200"/>
              <a:buAutoNum type="alphaLcPeriod"/>
              <a:defRPr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F492BC"/>
              </a:buClr>
              <a:buSzPts val="1200"/>
              <a:buAutoNum type="romanLcPeriod"/>
              <a:defRPr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F492BC"/>
              </a:buClr>
              <a:buSzPts val="1200"/>
              <a:buAutoNum type="arabicPeriod"/>
              <a:defRPr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F492BC"/>
              </a:buClr>
              <a:buSzPts val="1200"/>
              <a:buAutoNum type="alphaLcPeriod"/>
              <a:defRPr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F492BC"/>
              </a:buClr>
              <a:buSzPts val="1200"/>
              <a:buAutoNum type="romanLcPeriod"/>
              <a:defRPr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F492BC"/>
              </a:buClr>
              <a:buSzPts val="1200"/>
              <a:buAutoNum type="arabicPeriod"/>
              <a:defRPr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F492BC"/>
              </a:buClr>
              <a:buSzPts val="1200"/>
              <a:buAutoNum type="alphaLcPeriod"/>
              <a:defRPr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F492BC"/>
              </a:buClr>
              <a:buSzPts val="12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0665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 column text 1"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4" name="Google Shape;1234;p19"/>
          <p:cNvGrpSpPr/>
          <p:nvPr/>
        </p:nvGrpSpPr>
        <p:grpSpPr>
          <a:xfrm>
            <a:off x="-584199" y="-1382400"/>
            <a:ext cx="13004973" cy="9447064"/>
            <a:chOff x="-438149" y="-1036800"/>
            <a:chExt cx="9753730" cy="7085298"/>
          </a:xfrm>
        </p:grpSpPr>
        <p:sp>
          <p:nvSpPr>
            <p:cNvPr id="1235" name="Google Shape;1235;p19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19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19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19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19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19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19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19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19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19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19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19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19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19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19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19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19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19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19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19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19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19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19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19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9" name="Google Shape;1259;p19"/>
          <p:cNvSpPr/>
          <p:nvPr/>
        </p:nvSpPr>
        <p:spPr>
          <a:xfrm>
            <a:off x="923378" y="377934"/>
            <a:ext cx="10345244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0" name="Google Shape;1260;p19"/>
          <p:cNvSpPr txBox="1">
            <a:spLocks noGrp="1"/>
          </p:cNvSpPr>
          <p:nvPr>
            <p:ph type="title"/>
          </p:nvPr>
        </p:nvSpPr>
        <p:spPr>
          <a:xfrm>
            <a:off x="1662167" y="728100"/>
            <a:ext cx="56024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667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61" name="Google Shape;1261;p19"/>
          <p:cNvSpPr txBox="1">
            <a:spLocks noGrp="1"/>
          </p:cNvSpPr>
          <p:nvPr>
            <p:ph type="subTitle" idx="1"/>
          </p:nvPr>
        </p:nvSpPr>
        <p:spPr>
          <a:xfrm>
            <a:off x="1665300" y="1734333"/>
            <a:ext cx="4590800" cy="10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Cabin"/>
                <a:ea typeface="Cabin"/>
                <a:cs typeface="Cabin"/>
                <a:sym typeface="Cabin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62" name="Google Shape;1262;p19"/>
          <p:cNvGrpSpPr/>
          <p:nvPr/>
        </p:nvGrpSpPr>
        <p:grpSpPr>
          <a:xfrm>
            <a:off x="9900872" y="5656361"/>
            <a:ext cx="1034795" cy="1065127"/>
            <a:chOff x="4228612" y="3830323"/>
            <a:chExt cx="856430" cy="881533"/>
          </a:xfrm>
        </p:grpSpPr>
        <p:sp>
          <p:nvSpPr>
            <p:cNvPr id="1263" name="Google Shape;1263;p19"/>
            <p:cNvSpPr/>
            <p:nvPr/>
          </p:nvSpPr>
          <p:spPr>
            <a:xfrm>
              <a:off x="4349631" y="3916500"/>
              <a:ext cx="578588" cy="596700"/>
            </a:xfrm>
            <a:custGeom>
              <a:avLst/>
              <a:gdLst/>
              <a:ahLst/>
              <a:cxnLst/>
              <a:rect l="l" t="t" r="r" b="b"/>
              <a:pathLst>
                <a:path w="21850" h="22534" extrusionOk="0">
                  <a:moveTo>
                    <a:pt x="18853" y="0"/>
                  </a:moveTo>
                  <a:lnTo>
                    <a:pt x="0" y="19679"/>
                  </a:lnTo>
                  <a:lnTo>
                    <a:pt x="2973" y="22534"/>
                  </a:lnTo>
                  <a:lnTo>
                    <a:pt x="21849" y="2855"/>
                  </a:lnTo>
                  <a:lnTo>
                    <a:pt x="18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19"/>
            <p:cNvSpPr/>
            <p:nvPr/>
          </p:nvSpPr>
          <p:spPr>
            <a:xfrm>
              <a:off x="4428357" y="3992101"/>
              <a:ext cx="578588" cy="597336"/>
            </a:xfrm>
            <a:custGeom>
              <a:avLst/>
              <a:gdLst/>
              <a:ahLst/>
              <a:cxnLst/>
              <a:rect l="l" t="t" r="r" b="b"/>
              <a:pathLst>
                <a:path w="21850" h="22558" extrusionOk="0">
                  <a:moveTo>
                    <a:pt x="18876" y="0"/>
                  </a:moveTo>
                  <a:lnTo>
                    <a:pt x="0" y="19679"/>
                  </a:lnTo>
                  <a:lnTo>
                    <a:pt x="2997" y="22557"/>
                  </a:lnTo>
                  <a:lnTo>
                    <a:pt x="21849" y="2855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19"/>
            <p:cNvSpPr/>
            <p:nvPr/>
          </p:nvSpPr>
          <p:spPr>
            <a:xfrm>
              <a:off x="4983808" y="3830323"/>
              <a:ext cx="101233" cy="70013"/>
            </a:xfrm>
            <a:custGeom>
              <a:avLst/>
              <a:gdLst/>
              <a:ahLst/>
              <a:cxnLst/>
              <a:rect l="l" t="t" r="r" b="b"/>
              <a:pathLst>
                <a:path w="3823" h="2644" extrusionOk="0">
                  <a:moveTo>
                    <a:pt x="3823" y="1"/>
                  </a:moveTo>
                  <a:lnTo>
                    <a:pt x="0" y="1417"/>
                  </a:lnTo>
                  <a:lnTo>
                    <a:pt x="1274" y="2644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19"/>
            <p:cNvSpPr/>
            <p:nvPr/>
          </p:nvSpPr>
          <p:spPr>
            <a:xfrm>
              <a:off x="5016231" y="3830323"/>
              <a:ext cx="67498" cy="102504"/>
            </a:xfrm>
            <a:custGeom>
              <a:avLst/>
              <a:gdLst/>
              <a:ahLst/>
              <a:cxnLst/>
              <a:rect l="l" t="t" r="r" b="b"/>
              <a:pathLst>
                <a:path w="2549" h="3871" extrusionOk="0">
                  <a:moveTo>
                    <a:pt x="2549" y="1"/>
                  </a:moveTo>
                  <a:lnTo>
                    <a:pt x="0" y="2644"/>
                  </a:lnTo>
                  <a:lnTo>
                    <a:pt x="1275" y="3871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rgbClr val="E04B5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19"/>
            <p:cNvSpPr/>
            <p:nvPr/>
          </p:nvSpPr>
          <p:spPr>
            <a:xfrm>
              <a:off x="4848838" y="3867819"/>
              <a:ext cx="168731" cy="125621"/>
            </a:xfrm>
            <a:custGeom>
              <a:avLst/>
              <a:gdLst/>
              <a:ahLst/>
              <a:cxnLst/>
              <a:rect l="l" t="t" r="r" b="b"/>
              <a:pathLst>
                <a:path w="6372" h="4744" extrusionOk="0">
                  <a:moveTo>
                    <a:pt x="5097" y="1"/>
                  </a:moveTo>
                  <a:lnTo>
                    <a:pt x="1" y="1888"/>
                  </a:lnTo>
                  <a:lnTo>
                    <a:pt x="2997" y="4743"/>
                  </a:lnTo>
                  <a:lnTo>
                    <a:pt x="6371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19"/>
            <p:cNvSpPr/>
            <p:nvPr/>
          </p:nvSpPr>
          <p:spPr>
            <a:xfrm>
              <a:off x="4928200" y="3900310"/>
              <a:ext cx="123106" cy="168731"/>
            </a:xfrm>
            <a:custGeom>
              <a:avLst/>
              <a:gdLst/>
              <a:ahLst/>
              <a:cxnLst/>
              <a:rect l="l" t="t" r="r" b="b"/>
              <a:pathLst>
                <a:path w="4649" h="6372" extrusionOk="0">
                  <a:moveTo>
                    <a:pt x="3374" y="1"/>
                  </a:moveTo>
                  <a:lnTo>
                    <a:pt x="0" y="3516"/>
                  </a:lnTo>
                  <a:lnTo>
                    <a:pt x="2997" y="6371"/>
                  </a:lnTo>
                  <a:lnTo>
                    <a:pt x="4649" y="1228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19"/>
            <p:cNvSpPr/>
            <p:nvPr/>
          </p:nvSpPr>
          <p:spPr>
            <a:xfrm>
              <a:off x="4398493" y="4510554"/>
              <a:ext cx="111852" cy="109998"/>
            </a:xfrm>
            <a:custGeom>
              <a:avLst/>
              <a:gdLst/>
              <a:ahLst/>
              <a:cxnLst/>
              <a:rect l="l" t="t" r="r" b="b"/>
              <a:pathLst>
                <a:path w="4224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97" y="4154"/>
                  </a:lnTo>
                  <a:lnTo>
                    <a:pt x="4224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19"/>
            <p:cNvSpPr/>
            <p:nvPr/>
          </p:nvSpPr>
          <p:spPr>
            <a:xfrm>
              <a:off x="4319767" y="4434953"/>
              <a:ext cx="111242" cy="109998"/>
            </a:xfrm>
            <a:custGeom>
              <a:avLst/>
              <a:gdLst/>
              <a:ahLst/>
              <a:cxnLst/>
              <a:rect l="l" t="t" r="r" b="b"/>
              <a:pathLst>
                <a:path w="4201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73" y="4154"/>
                  </a:lnTo>
                  <a:lnTo>
                    <a:pt x="4200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19"/>
            <p:cNvSpPr/>
            <p:nvPr/>
          </p:nvSpPr>
          <p:spPr>
            <a:xfrm>
              <a:off x="4289130" y="4544317"/>
              <a:ext cx="188723" cy="167539"/>
            </a:xfrm>
            <a:custGeom>
              <a:avLst/>
              <a:gdLst/>
              <a:ahLst/>
              <a:cxnLst/>
              <a:rect l="l" t="t" r="r" b="b"/>
              <a:pathLst>
                <a:path w="7127" h="6327" extrusionOk="0">
                  <a:moveTo>
                    <a:pt x="4154" y="0"/>
                  </a:moveTo>
                  <a:lnTo>
                    <a:pt x="1" y="4318"/>
                  </a:lnTo>
                  <a:lnTo>
                    <a:pt x="1535" y="5757"/>
                  </a:lnTo>
                  <a:cubicBezTo>
                    <a:pt x="1927" y="6138"/>
                    <a:pt x="2437" y="6327"/>
                    <a:pt x="2948" y="6327"/>
                  </a:cubicBezTo>
                  <a:cubicBezTo>
                    <a:pt x="3482" y="6327"/>
                    <a:pt x="4015" y="6120"/>
                    <a:pt x="4413" y="5710"/>
                  </a:cubicBezTo>
                  <a:lnTo>
                    <a:pt x="7127" y="2855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19"/>
            <p:cNvSpPr/>
            <p:nvPr/>
          </p:nvSpPr>
          <p:spPr>
            <a:xfrm>
              <a:off x="4228612" y="4470003"/>
              <a:ext cx="171220" cy="189968"/>
            </a:xfrm>
            <a:custGeom>
              <a:avLst/>
              <a:gdLst/>
              <a:ahLst/>
              <a:cxnLst/>
              <a:rect l="l" t="t" r="r" b="b"/>
              <a:pathLst>
                <a:path w="6466" h="7174" extrusionOk="0">
                  <a:moveTo>
                    <a:pt x="3492" y="1"/>
                  </a:moveTo>
                  <a:lnTo>
                    <a:pt x="779" y="2832"/>
                  </a:lnTo>
                  <a:cubicBezTo>
                    <a:pt x="0" y="3658"/>
                    <a:pt x="24" y="4932"/>
                    <a:pt x="826" y="5711"/>
                  </a:cubicBezTo>
                  <a:lnTo>
                    <a:pt x="2336" y="7174"/>
                  </a:lnTo>
                  <a:lnTo>
                    <a:pt x="6465" y="2856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19"/>
            <p:cNvSpPr/>
            <p:nvPr/>
          </p:nvSpPr>
          <p:spPr>
            <a:xfrm>
              <a:off x="4405352" y="3965112"/>
              <a:ext cx="525496" cy="545462"/>
            </a:xfrm>
            <a:custGeom>
              <a:avLst/>
              <a:gdLst/>
              <a:ahLst/>
              <a:cxnLst/>
              <a:rect l="l" t="t" r="r" b="b"/>
              <a:pathLst>
                <a:path w="19845" h="20599" extrusionOk="0">
                  <a:moveTo>
                    <a:pt x="18877" y="0"/>
                  </a:moveTo>
                  <a:lnTo>
                    <a:pt x="1" y="19679"/>
                  </a:lnTo>
                  <a:lnTo>
                    <a:pt x="968" y="20599"/>
                  </a:lnTo>
                  <a:lnTo>
                    <a:pt x="19844" y="920"/>
                  </a:lnTo>
                  <a:lnTo>
                    <a:pt x="18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19"/>
            <p:cNvSpPr/>
            <p:nvPr/>
          </p:nvSpPr>
          <p:spPr>
            <a:xfrm>
              <a:off x="4429671" y="3988160"/>
              <a:ext cx="525469" cy="545488"/>
            </a:xfrm>
            <a:custGeom>
              <a:avLst/>
              <a:gdLst/>
              <a:ahLst/>
              <a:cxnLst/>
              <a:rect l="l" t="t" r="r" b="b"/>
              <a:pathLst>
                <a:path w="19844" h="20600" extrusionOk="0">
                  <a:moveTo>
                    <a:pt x="18876" y="0"/>
                  </a:moveTo>
                  <a:lnTo>
                    <a:pt x="0" y="19679"/>
                  </a:lnTo>
                  <a:lnTo>
                    <a:pt x="967" y="20599"/>
                  </a:lnTo>
                  <a:lnTo>
                    <a:pt x="19844" y="921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19"/>
          <p:cNvGrpSpPr/>
          <p:nvPr/>
        </p:nvGrpSpPr>
        <p:grpSpPr>
          <a:xfrm rot="-3667843" flipH="1">
            <a:off x="10858142" y="5762402"/>
            <a:ext cx="637345" cy="547487"/>
            <a:chOff x="5263209" y="4056946"/>
            <a:chExt cx="478022" cy="410626"/>
          </a:xfrm>
        </p:grpSpPr>
        <p:sp>
          <p:nvSpPr>
            <p:cNvPr id="1276" name="Google Shape;1276;p19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19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19"/>
            <p:cNvSpPr/>
            <p:nvPr/>
          </p:nvSpPr>
          <p:spPr>
            <a:xfrm>
              <a:off x="5422020" y="4063548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19"/>
            <p:cNvSpPr/>
            <p:nvPr/>
          </p:nvSpPr>
          <p:spPr>
            <a:xfrm>
              <a:off x="5264399" y="4061632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19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19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19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19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19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19"/>
            <p:cNvSpPr/>
            <p:nvPr/>
          </p:nvSpPr>
          <p:spPr>
            <a:xfrm>
              <a:off x="5315639" y="4091502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630777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7" name="Google Shape;1287;p20"/>
          <p:cNvGrpSpPr/>
          <p:nvPr/>
        </p:nvGrpSpPr>
        <p:grpSpPr>
          <a:xfrm>
            <a:off x="-584199" y="-1382400"/>
            <a:ext cx="13004973" cy="9447064"/>
            <a:chOff x="-438149" y="-1036800"/>
            <a:chExt cx="9753730" cy="7085298"/>
          </a:xfrm>
        </p:grpSpPr>
        <p:sp>
          <p:nvSpPr>
            <p:cNvPr id="1288" name="Google Shape;1288;p20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20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0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0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0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0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0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0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0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0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0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0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0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0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0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0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0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0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0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0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0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0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0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0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12" name="Google Shape;1312;p20"/>
          <p:cNvSpPr/>
          <p:nvPr/>
        </p:nvSpPr>
        <p:spPr>
          <a:xfrm>
            <a:off x="923378" y="377934"/>
            <a:ext cx="10345244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3" name="Google Shape;1313;p20"/>
          <p:cNvSpPr txBox="1">
            <a:spLocks noGrp="1"/>
          </p:cNvSpPr>
          <p:nvPr>
            <p:ph type="title"/>
          </p:nvPr>
        </p:nvSpPr>
        <p:spPr>
          <a:xfrm>
            <a:off x="1662167" y="728100"/>
            <a:ext cx="56024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667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14" name="Google Shape;1314;p20"/>
          <p:cNvSpPr txBox="1">
            <a:spLocks noGrp="1"/>
          </p:cNvSpPr>
          <p:nvPr>
            <p:ph type="subTitle" idx="1"/>
          </p:nvPr>
        </p:nvSpPr>
        <p:spPr>
          <a:xfrm>
            <a:off x="1665300" y="1734333"/>
            <a:ext cx="4590800" cy="10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Cabin"/>
                <a:ea typeface="Cabin"/>
                <a:cs typeface="Cabin"/>
                <a:sym typeface="Cabin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35345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6" name="Google Shape;1316;p21"/>
          <p:cNvGrpSpPr/>
          <p:nvPr/>
        </p:nvGrpSpPr>
        <p:grpSpPr>
          <a:xfrm>
            <a:off x="-584199" y="-1382400"/>
            <a:ext cx="13004973" cy="9447064"/>
            <a:chOff x="-438149" y="-1036800"/>
            <a:chExt cx="9753730" cy="7085298"/>
          </a:xfrm>
        </p:grpSpPr>
        <p:sp>
          <p:nvSpPr>
            <p:cNvPr id="1317" name="Google Shape;1317;p21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1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1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1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1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1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1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1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1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1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1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1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1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1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21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21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1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1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1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1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1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1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1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1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41" name="Google Shape;1341;p21"/>
          <p:cNvSpPr/>
          <p:nvPr/>
        </p:nvSpPr>
        <p:spPr>
          <a:xfrm>
            <a:off x="923378" y="377934"/>
            <a:ext cx="10345244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2" name="Google Shape;1342;p21"/>
          <p:cNvSpPr txBox="1">
            <a:spLocks noGrp="1"/>
          </p:cNvSpPr>
          <p:nvPr>
            <p:ph type="subTitle" idx="1"/>
          </p:nvPr>
        </p:nvSpPr>
        <p:spPr>
          <a:xfrm>
            <a:off x="1658567" y="1754767"/>
            <a:ext cx="3920400" cy="10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343" name="Google Shape;1343;p21"/>
          <p:cNvSpPr txBox="1">
            <a:spLocks noGrp="1"/>
          </p:cNvSpPr>
          <p:nvPr>
            <p:ph type="body" idx="2"/>
          </p:nvPr>
        </p:nvSpPr>
        <p:spPr>
          <a:xfrm>
            <a:off x="2062017" y="3759200"/>
            <a:ext cx="4006000" cy="2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867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344" name="Google Shape;1344;p21"/>
          <p:cNvSpPr txBox="1">
            <a:spLocks noGrp="1"/>
          </p:cNvSpPr>
          <p:nvPr>
            <p:ph type="body" idx="3"/>
          </p:nvPr>
        </p:nvSpPr>
        <p:spPr>
          <a:xfrm>
            <a:off x="6118784" y="3759000"/>
            <a:ext cx="4011200" cy="2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867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345" name="Google Shape;1345;p21"/>
          <p:cNvSpPr txBox="1">
            <a:spLocks noGrp="1"/>
          </p:cNvSpPr>
          <p:nvPr>
            <p:ph type="subTitle" idx="4"/>
          </p:nvPr>
        </p:nvSpPr>
        <p:spPr>
          <a:xfrm>
            <a:off x="5207000" y="2871671"/>
            <a:ext cx="1778000" cy="63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67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46" name="Google Shape;1346;p21"/>
          <p:cNvGrpSpPr/>
          <p:nvPr/>
        </p:nvGrpSpPr>
        <p:grpSpPr>
          <a:xfrm>
            <a:off x="10601359" y="5630957"/>
            <a:ext cx="1110536" cy="1183027"/>
            <a:chOff x="2293493" y="3811393"/>
            <a:chExt cx="832902" cy="887270"/>
          </a:xfrm>
        </p:grpSpPr>
        <p:sp>
          <p:nvSpPr>
            <p:cNvPr id="1347" name="Google Shape;1347;p21"/>
            <p:cNvSpPr/>
            <p:nvPr/>
          </p:nvSpPr>
          <p:spPr>
            <a:xfrm>
              <a:off x="2293493" y="3811393"/>
              <a:ext cx="832902" cy="710432"/>
            </a:xfrm>
            <a:custGeom>
              <a:avLst/>
              <a:gdLst/>
              <a:ahLst/>
              <a:cxnLst/>
              <a:rect l="l" t="t" r="r" b="b"/>
              <a:pathLst>
                <a:path w="31454" h="26829" extrusionOk="0">
                  <a:moveTo>
                    <a:pt x="9722" y="1"/>
                  </a:moveTo>
                  <a:lnTo>
                    <a:pt x="1" y="25059"/>
                  </a:lnTo>
                  <a:lnTo>
                    <a:pt x="4507" y="26829"/>
                  </a:lnTo>
                  <a:cubicBezTo>
                    <a:pt x="10501" y="18452"/>
                    <a:pt x="20127" y="12813"/>
                    <a:pt x="30321" y="11374"/>
                  </a:cubicBezTo>
                  <a:lnTo>
                    <a:pt x="31453" y="8424"/>
                  </a:lnTo>
                  <a:lnTo>
                    <a:pt x="29070" y="7504"/>
                  </a:lnTo>
                  <a:lnTo>
                    <a:pt x="28598" y="8684"/>
                  </a:lnTo>
                  <a:cubicBezTo>
                    <a:pt x="29131" y="9299"/>
                    <a:pt x="28649" y="10163"/>
                    <a:pt x="27957" y="10163"/>
                  </a:cubicBezTo>
                  <a:cubicBezTo>
                    <a:pt x="27852" y="10163"/>
                    <a:pt x="27742" y="10143"/>
                    <a:pt x="27631" y="10100"/>
                  </a:cubicBezTo>
                  <a:cubicBezTo>
                    <a:pt x="26758" y="9769"/>
                    <a:pt x="26923" y="8495"/>
                    <a:pt x="27843" y="8401"/>
                  </a:cubicBezTo>
                  <a:lnTo>
                    <a:pt x="28315" y="7221"/>
                  </a:lnTo>
                  <a:lnTo>
                    <a:pt x="26380" y="6466"/>
                  </a:lnTo>
                  <a:lnTo>
                    <a:pt x="25908" y="7646"/>
                  </a:lnTo>
                  <a:cubicBezTo>
                    <a:pt x="26438" y="8236"/>
                    <a:pt x="25965" y="9108"/>
                    <a:pt x="25265" y="9108"/>
                  </a:cubicBezTo>
                  <a:cubicBezTo>
                    <a:pt x="25154" y="9108"/>
                    <a:pt x="25037" y="9086"/>
                    <a:pt x="24917" y="9038"/>
                  </a:cubicBezTo>
                  <a:cubicBezTo>
                    <a:pt x="24068" y="8707"/>
                    <a:pt x="24233" y="7433"/>
                    <a:pt x="25153" y="7339"/>
                  </a:cubicBezTo>
                  <a:lnTo>
                    <a:pt x="25625" y="6159"/>
                  </a:lnTo>
                  <a:lnTo>
                    <a:pt x="23667" y="5404"/>
                  </a:lnTo>
                  <a:lnTo>
                    <a:pt x="23218" y="6584"/>
                  </a:lnTo>
                  <a:cubicBezTo>
                    <a:pt x="23751" y="7199"/>
                    <a:pt x="23269" y="8063"/>
                    <a:pt x="22562" y="8063"/>
                  </a:cubicBezTo>
                  <a:cubicBezTo>
                    <a:pt x="22454" y="8063"/>
                    <a:pt x="22342" y="8043"/>
                    <a:pt x="22227" y="8000"/>
                  </a:cubicBezTo>
                  <a:cubicBezTo>
                    <a:pt x="21354" y="7669"/>
                    <a:pt x="21543" y="6395"/>
                    <a:pt x="22463" y="6301"/>
                  </a:cubicBezTo>
                  <a:lnTo>
                    <a:pt x="22912" y="5121"/>
                  </a:lnTo>
                  <a:lnTo>
                    <a:pt x="20977" y="4366"/>
                  </a:lnTo>
                  <a:lnTo>
                    <a:pt x="20505" y="5546"/>
                  </a:lnTo>
                  <a:cubicBezTo>
                    <a:pt x="21039" y="6141"/>
                    <a:pt x="20554" y="7023"/>
                    <a:pt x="19858" y="7023"/>
                  </a:cubicBezTo>
                  <a:cubicBezTo>
                    <a:pt x="19755" y="7023"/>
                    <a:pt x="19647" y="7004"/>
                    <a:pt x="19538" y="6961"/>
                  </a:cubicBezTo>
                  <a:cubicBezTo>
                    <a:pt x="18665" y="6607"/>
                    <a:pt x="18830" y="5357"/>
                    <a:pt x="19750" y="5262"/>
                  </a:cubicBezTo>
                  <a:lnTo>
                    <a:pt x="20222" y="4083"/>
                  </a:lnTo>
                  <a:lnTo>
                    <a:pt x="18287" y="3304"/>
                  </a:lnTo>
                  <a:lnTo>
                    <a:pt x="17815" y="4484"/>
                  </a:lnTo>
                  <a:cubicBezTo>
                    <a:pt x="18348" y="5099"/>
                    <a:pt x="17866" y="5963"/>
                    <a:pt x="17158" y="5963"/>
                  </a:cubicBezTo>
                  <a:cubicBezTo>
                    <a:pt x="17051" y="5963"/>
                    <a:pt x="16939" y="5943"/>
                    <a:pt x="16824" y="5900"/>
                  </a:cubicBezTo>
                  <a:cubicBezTo>
                    <a:pt x="15975" y="5569"/>
                    <a:pt x="16140" y="4295"/>
                    <a:pt x="17060" y="4201"/>
                  </a:cubicBezTo>
                  <a:lnTo>
                    <a:pt x="17532" y="3021"/>
                  </a:lnTo>
                  <a:lnTo>
                    <a:pt x="15574" y="2266"/>
                  </a:lnTo>
                  <a:lnTo>
                    <a:pt x="15125" y="3446"/>
                  </a:lnTo>
                  <a:cubicBezTo>
                    <a:pt x="15659" y="4041"/>
                    <a:pt x="15174" y="4923"/>
                    <a:pt x="14463" y="4923"/>
                  </a:cubicBezTo>
                  <a:cubicBezTo>
                    <a:pt x="14358" y="4923"/>
                    <a:pt x="14247" y="4904"/>
                    <a:pt x="14134" y="4861"/>
                  </a:cubicBezTo>
                  <a:cubicBezTo>
                    <a:pt x="13261" y="4507"/>
                    <a:pt x="13450" y="3257"/>
                    <a:pt x="14370" y="3162"/>
                  </a:cubicBezTo>
                  <a:lnTo>
                    <a:pt x="14819" y="1983"/>
                  </a:lnTo>
                  <a:lnTo>
                    <a:pt x="12884" y="1228"/>
                  </a:lnTo>
                  <a:lnTo>
                    <a:pt x="12412" y="2407"/>
                  </a:lnTo>
                  <a:cubicBezTo>
                    <a:pt x="12941" y="2998"/>
                    <a:pt x="12469" y="3870"/>
                    <a:pt x="11783" y="3870"/>
                  </a:cubicBezTo>
                  <a:cubicBezTo>
                    <a:pt x="11675" y="3870"/>
                    <a:pt x="11561" y="3848"/>
                    <a:pt x="11444" y="3800"/>
                  </a:cubicBezTo>
                  <a:cubicBezTo>
                    <a:pt x="10571" y="3469"/>
                    <a:pt x="10737" y="2195"/>
                    <a:pt x="11657" y="2101"/>
                  </a:cubicBezTo>
                  <a:lnTo>
                    <a:pt x="12129" y="921"/>
                  </a:lnTo>
                  <a:lnTo>
                    <a:pt x="9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1"/>
            <p:cNvSpPr/>
            <p:nvPr/>
          </p:nvSpPr>
          <p:spPr>
            <a:xfrm>
              <a:off x="2412840" y="4112554"/>
              <a:ext cx="683555" cy="586108"/>
            </a:xfrm>
            <a:custGeom>
              <a:avLst/>
              <a:gdLst/>
              <a:ahLst/>
              <a:cxnLst/>
              <a:rect l="l" t="t" r="r" b="b"/>
              <a:pathLst>
                <a:path w="25814" h="22134" extrusionOk="0">
                  <a:moveTo>
                    <a:pt x="25814" y="1"/>
                  </a:moveTo>
                  <a:cubicBezTo>
                    <a:pt x="15620" y="1440"/>
                    <a:pt x="5994" y="7079"/>
                    <a:pt x="0" y="15456"/>
                  </a:cubicBezTo>
                  <a:lnTo>
                    <a:pt x="17225" y="22133"/>
                  </a:lnTo>
                  <a:lnTo>
                    <a:pt x="258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1"/>
            <p:cNvSpPr/>
            <p:nvPr/>
          </p:nvSpPr>
          <p:spPr>
            <a:xfrm>
              <a:off x="2522177" y="4017596"/>
              <a:ext cx="482386" cy="199341"/>
            </a:xfrm>
            <a:custGeom>
              <a:avLst/>
              <a:gdLst/>
              <a:ahLst/>
              <a:cxnLst/>
              <a:rect l="l" t="t" r="r" b="b"/>
              <a:pathLst>
                <a:path w="18217" h="7528" extrusionOk="0">
                  <a:moveTo>
                    <a:pt x="213" y="0"/>
                  </a:moveTo>
                  <a:lnTo>
                    <a:pt x="1" y="543"/>
                  </a:lnTo>
                  <a:lnTo>
                    <a:pt x="18004" y="7527"/>
                  </a:lnTo>
                  <a:lnTo>
                    <a:pt x="18216" y="698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1"/>
            <p:cNvSpPr/>
            <p:nvPr/>
          </p:nvSpPr>
          <p:spPr>
            <a:xfrm>
              <a:off x="2489076" y="4102571"/>
              <a:ext cx="482360" cy="199950"/>
            </a:xfrm>
            <a:custGeom>
              <a:avLst/>
              <a:gdLst/>
              <a:ahLst/>
              <a:cxnLst/>
              <a:rect l="l" t="t" r="r" b="b"/>
              <a:pathLst>
                <a:path w="18216" h="7551" extrusionOk="0">
                  <a:moveTo>
                    <a:pt x="212" y="0"/>
                  </a:moveTo>
                  <a:lnTo>
                    <a:pt x="0" y="566"/>
                  </a:lnTo>
                  <a:lnTo>
                    <a:pt x="18003" y="7551"/>
                  </a:lnTo>
                  <a:lnTo>
                    <a:pt x="18216" y="698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1"/>
            <p:cNvSpPr/>
            <p:nvPr/>
          </p:nvSpPr>
          <p:spPr>
            <a:xfrm>
              <a:off x="2455950" y="4188156"/>
              <a:ext cx="482995" cy="199341"/>
            </a:xfrm>
            <a:custGeom>
              <a:avLst/>
              <a:gdLst/>
              <a:ahLst/>
              <a:cxnLst/>
              <a:rect l="l" t="t" r="r" b="b"/>
              <a:pathLst>
                <a:path w="18240" h="7528" extrusionOk="0">
                  <a:moveTo>
                    <a:pt x="213" y="1"/>
                  </a:moveTo>
                  <a:lnTo>
                    <a:pt x="0" y="543"/>
                  </a:lnTo>
                  <a:lnTo>
                    <a:pt x="18027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1"/>
            <p:cNvSpPr/>
            <p:nvPr/>
          </p:nvSpPr>
          <p:spPr>
            <a:xfrm>
              <a:off x="2422823" y="4273131"/>
              <a:ext cx="483022" cy="199341"/>
            </a:xfrm>
            <a:custGeom>
              <a:avLst/>
              <a:gdLst/>
              <a:ahLst/>
              <a:cxnLst/>
              <a:rect l="l" t="t" r="r" b="b"/>
              <a:pathLst>
                <a:path w="18241" h="7528" extrusionOk="0">
                  <a:moveTo>
                    <a:pt x="213" y="1"/>
                  </a:moveTo>
                  <a:lnTo>
                    <a:pt x="1" y="543"/>
                  </a:lnTo>
                  <a:lnTo>
                    <a:pt x="18028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1"/>
            <p:cNvSpPr/>
            <p:nvPr/>
          </p:nvSpPr>
          <p:spPr>
            <a:xfrm>
              <a:off x="2390331" y="4358107"/>
              <a:ext cx="482386" cy="199977"/>
            </a:xfrm>
            <a:custGeom>
              <a:avLst/>
              <a:gdLst/>
              <a:ahLst/>
              <a:cxnLst/>
              <a:rect l="l" t="t" r="r" b="b"/>
              <a:pathLst>
                <a:path w="18217" h="7552" extrusionOk="0">
                  <a:moveTo>
                    <a:pt x="213" y="1"/>
                  </a:moveTo>
                  <a:lnTo>
                    <a:pt x="1" y="543"/>
                  </a:lnTo>
                  <a:lnTo>
                    <a:pt x="18004" y="7551"/>
                  </a:lnTo>
                  <a:lnTo>
                    <a:pt x="18216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54" name="Google Shape;1354;p21"/>
          <p:cNvGrpSpPr/>
          <p:nvPr/>
        </p:nvGrpSpPr>
        <p:grpSpPr>
          <a:xfrm flipH="1">
            <a:off x="41464" y="5054298"/>
            <a:ext cx="1524541" cy="1686181"/>
            <a:chOff x="6758394" y="3187198"/>
            <a:chExt cx="1143406" cy="1264636"/>
          </a:xfrm>
        </p:grpSpPr>
        <p:sp>
          <p:nvSpPr>
            <p:cNvPr id="1355" name="Google Shape;1355;p21"/>
            <p:cNvSpPr/>
            <p:nvPr/>
          </p:nvSpPr>
          <p:spPr>
            <a:xfrm>
              <a:off x="6758394" y="3187198"/>
              <a:ext cx="1143406" cy="1131570"/>
            </a:xfrm>
            <a:custGeom>
              <a:avLst/>
              <a:gdLst/>
              <a:ahLst/>
              <a:cxnLst/>
              <a:rect l="l" t="t" r="r" b="b"/>
              <a:pathLst>
                <a:path w="43180" h="42733" extrusionOk="0">
                  <a:moveTo>
                    <a:pt x="7315" y="1"/>
                  </a:moveTo>
                  <a:lnTo>
                    <a:pt x="0" y="41411"/>
                  </a:lnTo>
                  <a:lnTo>
                    <a:pt x="7433" y="42732"/>
                  </a:lnTo>
                  <a:cubicBezTo>
                    <a:pt x="14087" y="28079"/>
                    <a:pt x="27135" y="16518"/>
                    <a:pt x="42330" y="11209"/>
                  </a:cubicBezTo>
                  <a:lnTo>
                    <a:pt x="43180" y="6348"/>
                  </a:lnTo>
                  <a:lnTo>
                    <a:pt x="39239" y="5640"/>
                  </a:lnTo>
                  <a:lnTo>
                    <a:pt x="38909" y="7599"/>
                  </a:lnTo>
                  <a:cubicBezTo>
                    <a:pt x="39967" y="8436"/>
                    <a:pt x="39336" y="10078"/>
                    <a:pt x="38094" y="10078"/>
                  </a:cubicBezTo>
                  <a:cubicBezTo>
                    <a:pt x="38007" y="10078"/>
                    <a:pt x="37916" y="10070"/>
                    <a:pt x="37824" y="10053"/>
                  </a:cubicBezTo>
                  <a:cubicBezTo>
                    <a:pt x="36408" y="9817"/>
                    <a:pt x="36266" y="7811"/>
                    <a:pt x="37658" y="7386"/>
                  </a:cubicBezTo>
                  <a:lnTo>
                    <a:pt x="37989" y="5428"/>
                  </a:lnTo>
                  <a:lnTo>
                    <a:pt x="34803" y="4862"/>
                  </a:lnTo>
                  <a:lnTo>
                    <a:pt x="34449" y="6820"/>
                  </a:lnTo>
                  <a:cubicBezTo>
                    <a:pt x="35514" y="7641"/>
                    <a:pt x="34869" y="9295"/>
                    <a:pt x="33612" y="9295"/>
                  </a:cubicBezTo>
                  <a:cubicBezTo>
                    <a:pt x="33532" y="9295"/>
                    <a:pt x="33449" y="9288"/>
                    <a:pt x="33364" y="9274"/>
                  </a:cubicBezTo>
                  <a:cubicBezTo>
                    <a:pt x="31948" y="9014"/>
                    <a:pt x="31807" y="7032"/>
                    <a:pt x="33199" y="6608"/>
                  </a:cubicBezTo>
                  <a:lnTo>
                    <a:pt x="33553" y="4626"/>
                  </a:lnTo>
                  <a:lnTo>
                    <a:pt x="30344" y="4059"/>
                  </a:lnTo>
                  <a:lnTo>
                    <a:pt x="29990" y="6041"/>
                  </a:lnTo>
                  <a:cubicBezTo>
                    <a:pt x="31070" y="6857"/>
                    <a:pt x="30420" y="8497"/>
                    <a:pt x="29175" y="8497"/>
                  </a:cubicBezTo>
                  <a:cubicBezTo>
                    <a:pt x="29088" y="8497"/>
                    <a:pt x="28998" y="8489"/>
                    <a:pt x="28905" y="8472"/>
                  </a:cubicBezTo>
                  <a:cubicBezTo>
                    <a:pt x="27489" y="8236"/>
                    <a:pt x="27371" y="6254"/>
                    <a:pt x="28739" y="5805"/>
                  </a:cubicBezTo>
                  <a:lnTo>
                    <a:pt x="29093" y="3847"/>
                  </a:lnTo>
                  <a:lnTo>
                    <a:pt x="25884" y="3281"/>
                  </a:lnTo>
                  <a:lnTo>
                    <a:pt x="25530" y="5239"/>
                  </a:lnTo>
                  <a:cubicBezTo>
                    <a:pt x="26612" y="6056"/>
                    <a:pt x="25980" y="7718"/>
                    <a:pt x="24736" y="7718"/>
                  </a:cubicBezTo>
                  <a:cubicBezTo>
                    <a:pt x="24650" y="7718"/>
                    <a:pt x="24561" y="7710"/>
                    <a:pt x="24469" y="7693"/>
                  </a:cubicBezTo>
                  <a:cubicBezTo>
                    <a:pt x="23029" y="7434"/>
                    <a:pt x="22911" y="5452"/>
                    <a:pt x="24280" y="5027"/>
                  </a:cubicBezTo>
                  <a:lnTo>
                    <a:pt x="24634" y="3045"/>
                  </a:lnTo>
                  <a:lnTo>
                    <a:pt x="21425" y="2478"/>
                  </a:lnTo>
                  <a:lnTo>
                    <a:pt x="21095" y="4460"/>
                  </a:lnTo>
                  <a:cubicBezTo>
                    <a:pt x="22159" y="5281"/>
                    <a:pt x="21514" y="6935"/>
                    <a:pt x="20258" y="6935"/>
                  </a:cubicBezTo>
                  <a:cubicBezTo>
                    <a:pt x="20177" y="6935"/>
                    <a:pt x="20094" y="6929"/>
                    <a:pt x="20009" y="6914"/>
                  </a:cubicBezTo>
                  <a:cubicBezTo>
                    <a:pt x="18593" y="6655"/>
                    <a:pt x="18452" y="4673"/>
                    <a:pt x="19844" y="4225"/>
                  </a:cubicBezTo>
                  <a:lnTo>
                    <a:pt x="20174" y="2266"/>
                  </a:lnTo>
                  <a:lnTo>
                    <a:pt x="16989" y="1700"/>
                  </a:lnTo>
                  <a:lnTo>
                    <a:pt x="16611" y="3682"/>
                  </a:lnTo>
                  <a:cubicBezTo>
                    <a:pt x="17670" y="4498"/>
                    <a:pt x="17039" y="6137"/>
                    <a:pt x="15797" y="6137"/>
                  </a:cubicBezTo>
                  <a:cubicBezTo>
                    <a:pt x="15709" y="6137"/>
                    <a:pt x="15619" y="6129"/>
                    <a:pt x="15526" y="6112"/>
                  </a:cubicBezTo>
                  <a:cubicBezTo>
                    <a:pt x="14110" y="5876"/>
                    <a:pt x="13969" y="3894"/>
                    <a:pt x="15361" y="3446"/>
                  </a:cubicBezTo>
                  <a:lnTo>
                    <a:pt x="15715" y="1487"/>
                  </a:lnTo>
                  <a:lnTo>
                    <a:pt x="12506" y="921"/>
                  </a:lnTo>
                  <a:lnTo>
                    <a:pt x="12152" y="2880"/>
                  </a:lnTo>
                  <a:cubicBezTo>
                    <a:pt x="13233" y="3696"/>
                    <a:pt x="12581" y="5358"/>
                    <a:pt x="11334" y="5358"/>
                  </a:cubicBezTo>
                  <a:cubicBezTo>
                    <a:pt x="11248" y="5358"/>
                    <a:pt x="11158" y="5350"/>
                    <a:pt x="11067" y="5334"/>
                  </a:cubicBezTo>
                  <a:cubicBezTo>
                    <a:pt x="9651" y="5074"/>
                    <a:pt x="9533" y="3092"/>
                    <a:pt x="10901" y="2667"/>
                  </a:cubicBezTo>
                  <a:lnTo>
                    <a:pt x="11255" y="685"/>
                  </a:lnTo>
                  <a:lnTo>
                    <a:pt x="7315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1"/>
            <p:cNvSpPr/>
            <p:nvPr/>
          </p:nvSpPr>
          <p:spPr>
            <a:xfrm>
              <a:off x="6955196" y="3483990"/>
              <a:ext cx="924126" cy="967844"/>
            </a:xfrm>
            <a:custGeom>
              <a:avLst/>
              <a:gdLst/>
              <a:ahLst/>
              <a:cxnLst/>
              <a:rect l="l" t="t" r="r" b="b"/>
              <a:pathLst>
                <a:path w="34899" h="36550" extrusionOk="0">
                  <a:moveTo>
                    <a:pt x="34898" y="1"/>
                  </a:moveTo>
                  <a:lnTo>
                    <a:pt x="34898" y="1"/>
                  </a:lnTo>
                  <a:cubicBezTo>
                    <a:pt x="19703" y="5310"/>
                    <a:pt x="6655" y="16871"/>
                    <a:pt x="1" y="31524"/>
                  </a:cubicBezTo>
                  <a:lnTo>
                    <a:pt x="28433" y="36550"/>
                  </a:lnTo>
                  <a:lnTo>
                    <a:pt x="34898" y="1"/>
                  </a:lnTo>
                  <a:close/>
                </a:path>
              </a:pathLst>
            </a:custGeom>
            <a:solidFill>
              <a:srgbClr val="F4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1"/>
            <p:cNvSpPr/>
            <p:nvPr/>
          </p:nvSpPr>
          <p:spPr>
            <a:xfrm>
              <a:off x="6974579" y="3510868"/>
              <a:ext cx="791646" cy="163090"/>
            </a:xfrm>
            <a:custGeom>
              <a:avLst/>
              <a:gdLst/>
              <a:ahLst/>
              <a:cxnLst/>
              <a:rect l="l" t="t" r="r" b="b"/>
              <a:pathLst>
                <a:path w="29896" h="6159" extrusionOk="0">
                  <a:moveTo>
                    <a:pt x="166" y="0"/>
                  </a:moveTo>
                  <a:lnTo>
                    <a:pt x="0" y="897"/>
                  </a:lnTo>
                  <a:lnTo>
                    <a:pt x="29754" y="6159"/>
                  </a:lnTo>
                  <a:lnTo>
                    <a:pt x="29896" y="523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1"/>
            <p:cNvSpPr/>
            <p:nvPr/>
          </p:nvSpPr>
          <p:spPr>
            <a:xfrm>
              <a:off x="6948946" y="3650816"/>
              <a:ext cx="791673" cy="163117"/>
            </a:xfrm>
            <a:custGeom>
              <a:avLst/>
              <a:gdLst/>
              <a:ahLst/>
              <a:cxnLst/>
              <a:rect l="l" t="t" r="r" b="b"/>
              <a:pathLst>
                <a:path w="29897" h="6160" extrusionOk="0">
                  <a:moveTo>
                    <a:pt x="166" y="1"/>
                  </a:moveTo>
                  <a:lnTo>
                    <a:pt x="1" y="897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1"/>
            <p:cNvSpPr/>
            <p:nvPr/>
          </p:nvSpPr>
          <p:spPr>
            <a:xfrm>
              <a:off x="6924584" y="3791401"/>
              <a:ext cx="791646" cy="163117"/>
            </a:xfrm>
            <a:custGeom>
              <a:avLst/>
              <a:gdLst/>
              <a:ahLst/>
              <a:cxnLst/>
              <a:rect l="l" t="t" r="r" b="b"/>
              <a:pathLst>
                <a:path w="29896" h="6160" extrusionOk="0">
                  <a:moveTo>
                    <a:pt x="166" y="1"/>
                  </a:moveTo>
                  <a:lnTo>
                    <a:pt x="1" y="921"/>
                  </a:lnTo>
                  <a:lnTo>
                    <a:pt x="29731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1"/>
            <p:cNvSpPr/>
            <p:nvPr/>
          </p:nvSpPr>
          <p:spPr>
            <a:xfrm>
              <a:off x="6899587" y="3931985"/>
              <a:ext cx="791673" cy="163090"/>
            </a:xfrm>
            <a:custGeom>
              <a:avLst/>
              <a:gdLst/>
              <a:ahLst/>
              <a:cxnLst/>
              <a:rect l="l" t="t" r="r" b="b"/>
              <a:pathLst>
                <a:path w="29897" h="6159" extrusionOk="0">
                  <a:moveTo>
                    <a:pt x="166" y="1"/>
                  </a:moveTo>
                  <a:lnTo>
                    <a:pt x="1" y="921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1"/>
            <p:cNvSpPr/>
            <p:nvPr/>
          </p:nvSpPr>
          <p:spPr>
            <a:xfrm>
              <a:off x="6874616" y="4073205"/>
              <a:ext cx="792255" cy="162455"/>
            </a:xfrm>
            <a:custGeom>
              <a:avLst/>
              <a:gdLst/>
              <a:ahLst/>
              <a:cxnLst/>
              <a:rect l="l" t="t" r="r" b="b"/>
              <a:pathLst>
                <a:path w="29919" h="6135" extrusionOk="0">
                  <a:moveTo>
                    <a:pt x="165" y="0"/>
                  </a:moveTo>
                  <a:lnTo>
                    <a:pt x="0" y="897"/>
                  </a:lnTo>
                  <a:lnTo>
                    <a:pt x="29754" y="6135"/>
                  </a:lnTo>
                  <a:lnTo>
                    <a:pt x="29919" y="52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62" name="Google Shape;1362;p21"/>
          <p:cNvGrpSpPr/>
          <p:nvPr/>
        </p:nvGrpSpPr>
        <p:grpSpPr>
          <a:xfrm>
            <a:off x="9962117" y="5109969"/>
            <a:ext cx="981420" cy="1768659"/>
            <a:chOff x="1672423" y="3253452"/>
            <a:chExt cx="736065" cy="1326494"/>
          </a:xfrm>
        </p:grpSpPr>
        <p:sp>
          <p:nvSpPr>
            <p:cNvPr id="1363" name="Google Shape;1363;p21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1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1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1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1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1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1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1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1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72" name="Google Shape;1372;p21"/>
          <p:cNvSpPr txBox="1">
            <a:spLocks noGrp="1"/>
          </p:cNvSpPr>
          <p:nvPr>
            <p:ph type="title"/>
          </p:nvPr>
        </p:nvSpPr>
        <p:spPr>
          <a:xfrm>
            <a:off x="1662167" y="728100"/>
            <a:ext cx="51832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667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grpSp>
        <p:nvGrpSpPr>
          <p:cNvPr id="1373" name="Google Shape;1373;p21"/>
          <p:cNvGrpSpPr/>
          <p:nvPr/>
        </p:nvGrpSpPr>
        <p:grpSpPr>
          <a:xfrm rot="-298095" flipH="1">
            <a:off x="1445667" y="6068659"/>
            <a:ext cx="637335" cy="547477"/>
            <a:chOff x="5263209" y="4056946"/>
            <a:chExt cx="478022" cy="410626"/>
          </a:xfrm>
        </p:grpSpPr>
        <p:sp>
          <p:nvSpPr>
            <p:cNvPr id="1374" name="Google Shape;1374;p21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1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1"/>
            <p:cNvSpPr/>
            <p:nvPr/>
          </p:nvSpPr>
          <p:spPr>
            <a:xfrm>
              <a:off x="5422595" y="4062506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1"/>
            <p:cNvSpPr/>
            <p:nvPr/>
          </p:nvSpPr>
          <p:spPr>
            <a:xfrm>
              <a:off x="5264399" y="4061632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1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1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1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1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1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1"/>
            <p:cNvSpPr/>
            <p:nvPr/>
          </p:nvSpPr>
          <p:spPr>
            <a:xfrm>
              <a:off x="5315639" y="4091502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371007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5" name="Google Shape;1385;p22"/>
          <p:cNvGrpSpPr/>
          <p:nvPr/>
        </p:nvGrpSpPr>
        <p:grpSpPr>
          <a:xfrm>
            <a:off x="-584199" y="-1382400"/>
            <a:ext cx="13004973" cy="9447064"/>
            <a:chOff x="-438149" y="-1036800"/>
            <a:chExt cx="9753730" cy="7085298"/>
          </a:xfrm>
        </p:grpSpPr>
        <p:sp>
          <p:nvSpPr>
            <p:cNvPr id="1386" name="Google Shape;1386;p22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2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2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2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2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2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2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2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2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2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2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2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2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2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2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2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2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2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2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2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2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2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2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2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10" name="Google Shape;1410;p22"/>
          <p:cNvSpPr/>
          <p:nvPr/>
        </p:nvSpPr>
        <p:spPr>
          <a:xfrm>
            <a:off x="923378" y="377934"/>
            <a:ext cx="10345244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1" name="Google Shape;1411;p22"/>
          <p:cNvSpPr txBox="1">
            <a:spLocks noGrp="1"/>
          </p:cNvSpPr>
          <p:nvPr>
            <p:ph type="body" idx="1"/>
          </p:nvPr>
        </p:nvSpPr>
        <p:spPr>
          <a:xfrm>
            <a:off x="1255767" y="2271400"/>
            <a:ext cx="4840400" cy="40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 sz="1600"/>
            </a:lvl1pPr>
            <a:lvl2pPr marL="1219170" lvl="1" indent="-414856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733"/>
            </a:lvl2pPr>
            <a:lvl3pPr marL="1828754" lvl="2" indent="-414856" rtl="0">
              <a:spcBef>
                <a:spcPts val="2133"/>
              </a:spcBef>
              <a:spcAft>
                <a:spcPts val="0"/>
              </a:spcAft>
              <a:buSzPts val="1300"/>
              <a:buChar char="■"/>
              <a:defRPr sz="1733"/>
            </a:lvl3pPr>
            <a:lvl4pPr marL="2438339" lvl="3" indent="-414856" rtl="0">
              <a:spcBef>
                <a:spcPts val="2133"/>
              </a:spcBef>
              <a:spcAft>
                <a:spcPts val="0"/>
              </a:spcAft>
              <a:buSzPts val="1300"/>
              <a:buChar char="●"/>
              <a:defRPr sz="1733"/>
            </a:lvl4pPr>
            <a:lvl5pPr marL="3047924" lvl="4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5pPr>
            <a:lvl6pPr marL="3657509" lvl="5" indent="-414856" rtl="0">
              <a:spcBef>
                <a:spcPts val="2133"/>
              </a:spcBef>
              <a:spcAft>
                <a:spcPts val="0"/>
              </a:spcAft>
              <a:buSzPts val="1300"/>
              <a:buChar char="■"/>
              <a:defRPr sz="1733"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Char char="●"/>
              <a:defRPr sz="1733"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8pPr>
            <a:lvl9pPr marL="5486263" lvl="8" indent="-414856" rtl="0"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 sz="1733"/>
            </a:lvl9pPr>
          </a:lstStyle>
          <a:p>
            <a:endParaRPr/>
          </a:p>
        </p:txBody>
      </p:sp>
      <p:sp>
        <p:nvSpPr>
          <p:cNvPr id="1412" name="Google Shape;1412;p22"/>
          <p:cNvSpPr txBox="1">
            <a:spLocks noGrp="1"/>
          </p:cNvSpPr>
          <p:nvPr>
            <p:ph type="body" idx="2"/>
          </p:nvPr>
        </p:nvSpPr>
        <p:spPr>
          <a:xfrm>
            <a:off x="6578767" y="2271400"/>
            <a:ext cx="4368400" cy="40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14856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733"/>
            </a:lvl2pPr>
            <a:lvl3pPr marL="1828754" lvl="2" indent="-414856" rtl="0">
              <a:spcBef>
                <a:spcPts val="2133"/>
              </a:spcBef>
              <a:spcAft>
                <a:spcPts val="0"/>
              </a:spcAft>
              <a:buSzPts val="1300"/>
              <a:buChar char="■"/>
              <a:defRPr sz="1733"/>
            </a:lvl3pPr>
            <a:lvl4pPr marL="2438339" lvl="3" indent="-414856" rtl="0">
              <a:spcBef>
                <a:spcPts val="2133"/>
              </a:spcBef>
              <a:spcAft>
                <a:spcPts val="0"/>
              </a:spcAft>
              <a:buSzPts val="1300"/>
              <a:buChar char="●"/>
              <a:defRPr sz="1733"/>
            </a:lvl4pPr>
            <a:lvl5pPr marL="3047924" lvl="4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5pPr>
            <a:lvl6pPr marL="3657509" lvl="5" indent="-414856" rtl="0">
              <a:spcBef>
                <a:spcPts val="2133"/>
              </a:spcBef>
              <a:spcAft>
                <a:spcPts val="0"/>
              </a:spcAft>
              <a:buSzPts val="1300"/>
              <a:buChar char="■"/>
              <a:defRPr sz="1733"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Char char="●"/>
              <a:defRPr sz="1733"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8pPr>
            <a:lvl9pPr marL="5486263" lvl="8" indent="-414856" rtl="0">
              <a:spcBef>
                <a:spcPts val="2133"/>
              </a:spcBef>
              <a:spcAft>
                <a:spcPts val="2133"/>
              </a:spcAft>
              <a:buClr>
                <a:schemeClr val="accent6"/>
              </a:buClr>
              <a:buSzPts val="1300"/>
              <a:buChar char="■"/>
              <a:defRPr sz="1733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413" name="Google Shape;1413;p22"/>
          <p:cNvSpPr txBox="1">
            <a:spLocks noGrp="1"/>
          </p:cNvSpPr>
          <p:nvPr>
            <p:ph type="subTitle" idx="3"/>
          </p:nvPr>
        </p:nvSpPr>
        <p:spPr>
          <a:xfrm>
            <a:off x="1255767" y="1775933"/>
            <a:ext cx="9679200" cy="6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4" name="Google Shape;1414;p22"/>
          <p:cNvSpPr txBox="1">
            <a:spLocks noGrp="1"/>
          </p:cNvSpPr>
          <p:nvPr>
            <p:ph type="title"/>
          </p:nvPr>
        </p:nvSpPr>
        <p:spPr>
          <a:xfrm>
            <a:off x="950967" y="771167"/>
            <a:ext cx="1034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grpSp>
        <p:nvGrpSpPr>
          <p:cNvPr id="1415" name="Google Shape;1415;p22"/>
          <p:cNvGrpSpPr/>
          <p:nvPr/>
        </p:nvGrpSpPr>
        <p:grpSpPr>
          <a:xfrm rot="2405764">
            <a:off x="10109461" y="4606845"/>
            <a:ext cx="1117652" cy="1989108"/>
            <a:chOff x="6731516" y="350092"/>
            <a:chExt cx="838202" cy="1491764"/>
          </a:xfrm>
        </p:grpSpPr>
        <p:sp>
          <p:nvSpPr>
            <p:cNvPr id="1416" name="Google Shape;1416;p22"/>
            <p:cNvSpPr/>
            <p:nvPr/>
          </p:nvSpPr>
          <p:spPr>
            <a:xfrm>
              <a:off x="6911477" y="988507"/>
              <a:ext cx="171220" cy="251189"/>
            </a:xfrm>
            <a:custGeom>
              <a:avLst/>
              <a:gdLst/>
              <a:ahLst/>
              <a:cxnLst/>
              <a:rect l="l" t="t" r="r" b="b"/>
              <a:pathLst>
                <a:path w="6466" h="9486" extrusionOk="0">
                  <a:moveTo>
                    <a:pt x="2195" y="0"/>
                  </a:moveTo>
                  <a:cubicBezTo>
                    <a:pt x="1274" y="519"/>
                    <a:pt x="519" y="1298"/>
                    <a:pt x="0" y="2242"/>
                  </a:cubicBezTo>
                  <a:cubicBezTo>
                    <a:pt x="1864" y="4908"/>
                    <a:pt x="4035" y="7338"/>
                    <a:pt x="6465" y="9485"/>
                  </a:cubicBezTo>
                  <a:cubicBezTo>
                    <a:pt x="6277" y="7739"/>
                    <a:pt x="6064" y="5993"/>
                    <a:pt x="5805" y="4247"/>
                  </a:cubicBezTo>
                  <a:lnTo>
                    <a:pt x="2195" y="0"/>
                  </a:ln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2"/>
            <p:cNvSpPr/>
            <p:nvPr/>
          </p:nvSpPr>
          <p:spPr>
            <a:xfrm>
              <a:off x="6886479" y="1047850"/>
              <a:ext cx="211204" cy="385549"/>
            </a:xfrm>
            <a:custGeom>
              <a:avLst/>
              <a:gdLst/>
              <a:ahLst/>
              <a:cxnLst/>
              <a:rect l="l" t="t" r="r" b="b"/>
              <a:pathLst>
                <a:path w="7976" h="14560" extrusionOk="0">
                  <a:moveTo>
                    <a:pt x="944" y="1"/>
                  </a:moveTo>
                  <a:cubicBezTo>
                    <a:pt x="921" y="48"/>
                    <a:pt x="897" y="95"/>
                    <a:pt x="873" y="166"/>
                  </a:cubicBezTo>
                  <a:cubicBezTo>
                    <a:pt x="0" y="1888"/>
                    <a:pt x="95" y="3988"/>
                    <a:pt x="732" y="5805"/>
                  </a:cubicBezTo>
                  <a:cubicBezTo>
                    <a:pt x="1393" y="7645"/>
                    <a:pt x="2549" y="9226"/>
                    <a:pt x="3823" y="10713"/>
                  </a:cubicBezTo>
                  <a:cubicBezTo>
                    <a:pt x="4955" y="12058"/>
                    <a:pt x="6182" y="13308"/>
                    <a:pt x="7504" y="14488"/>
                  </a:cubicBezTo>
                  <a:cubicBezTo>
                    <a:pt x="7560" y="14537"/>
                    <a:pt x="7624" y="14559"/>
                    <a:pt x="7687" y="14559"/>
                  </a:cubicBezTo>
                  <a:cubicBezTo>
                    <a:pt x="7835" y="14559"/>
                    <a:pt x="7976" y="14435"/>
                    <a:pt x="7976" y="14252"/>
                  </a:cubicBezTo>
                  <a:cubicBezTo>
                    <a:pt x="7858" y="11916"/>
                    <a:pt x="7669" y="9580"/>
                    <a:pt x="7409" y="7244"/>
                  </a:cubicBezTo>
                  <a:cubicBezTo>
                    <a:pt x="4979" y="5097"/>
                    <a:pt x="2808" y="2667"/>
                    <a:pt x="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2"/>
            <p:cNvSpPr/>
            <p:nvPr/>
          </p:nvSpPr>
          <p:spPr>
            <a:xfrm>
              <a:off x="7223865" y="901651"/>
              <a:ext cx="94375" cy="271182"/>
            </a:xfrm>
            <a:custGeom>
              <a:avLst/>
              <a:gdLst/>
              <a:ahLst/>
              <a:cxnLst/>
              <a:rect l="l" t="t" r="r" b="b"/>
              <a:pathLst>
                <a:path w="3564" h="10241" extrusionOk="0">
                  <a:moveTo>
                    <a:pt x="971" y="0"/>
                  </a:moveTo>
                  <a:cubicBezTo>
                    <a:pt x="797" y="0"/>
                    <a:pt x="622" y="8"/>
                    <a:pt x="449" y="24"/>
                  </a:cubicBezTo>
                  <a:lnTo>
                    <a:pt x="1" y="5592"/>
                  </a:lnTo>
                  <a:cubicBezTo>
                    <a:pt x="803" y="7173"/>
                    <a:pt x="1653" y="8707"/>
                    <a:pt x="2526" y="10241"/>
                  </a:cubicBezTo>
                  <a:cubicBezTo>
                    <a:pt x="3233" y="7079"/>
                    <a:pt x="3564" y="3823"/>
                    <a:pt x="3517" y="590"/>
                  </a:cubicBezTo>
                  <a:cubicBezTo>
                    <a:pt x="2730" y="197"/>
                    <a:pt x="1845" y="0"/>
                    <a:pt x="971" y="0"/>
                  </a:cubicBez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2"/>
            <p:cNvSpPr/>
            <p:nvPr/>
          </p:nvSpPr>
          <p:spPr>
            <a:xfrm>
              <a:off x="7290728" y="917275"/>
              <a:ext cx="134995" cy="418252"/>
            </a:xfrm>
            <a:custGeom>
              <a:avLst/>
              <a:gdLst/>
              <a:ahLst/>
              <a:cxnLst/>
              <a:rect l="l" t="t" r="r" b="b"/>
              <a:pathLst>
                <a:path w="5098" h="15795" extrusionOk="0">
                  <a:moveTo>
                    <a:pt x="992" y="0"/>
                  </a:moveTo>
                  <a:lnTo>
                    <a:pt x="992" y="0"/>
                  </a:lnTo>
                  <a:cubicBezTo>
                    <a:pt x="1039" y="3233"/>
                    <a:pt x="708" y="6489"/>
                    <a:pt x="1" y="9651"/>
                  </a:cubicBezTo>
                  <a:cubicBezTo>
                    <a:pt x="1157" y="11703"/>
                    <a:pt x="2360" y="13709"/>
                    <a:pt x="3634" y="15667"/>
                  </a:cubicBezTo>
                  <a:cubicBezTo>
                    <a:pt x="3692" y="15755"/>
                    <a:pt x="3778" y="15794"/>
                    <a:pt x="3864" y="15794"/>
                  </a:cubicBezTo>
                  <a:cubicBezTo>
                    <a:pt x="3988" y="15794"/>
                    <a:pt x="4112" y="15712"/>
                    <a:pt x="4153" y="15573"/>
                  </a:cubicBezTo>
                  <a:cubicBezTo>
                    <a:pt x="4531" y="13851"/>
                    <a:pt x="4790" y="12105"/>
                    <a:pt x="4932" y="10359"/>
                  </a:cubicBezTo>
                  <a:cubicBezTo>
                    <a:pt x="5097" y="8424"/>
                    <a:pt x="5097" y="6442"/>
                    <a:pt x="4554" y="4578"/>
                  </a:cubicBezTo>
                  <a:cubicBezTo>
                    <a:pt x="4012" y="2714"/>
                    <a:pt x="2856" y="968"/>
                    <a:pt x="1157" y="71"/>
                  </a:cubicBezTo>
                  <a:lnTo>
                    <a:pt x="9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2"/>
            <p:cNvSpPr/>
            <p:nvPr/>
          </p:nvSpPr>
          <p:spPr>
            <a:xfrm>
              <a:off x="6869611" y="353693"/>
              <a:ext cx="114976" cy="189332"/>
            </a:xfrm>
            <a:custGeom>
              <a:avLst/>
              <a:gdLst/>
              <a:ahLst/>
              <a:cxnLst/>
              <a:rect l="l" t="t" r="r" b="b"/>
              <a:pathLst>
                <a:path w="4342" h="7150" extrusionOk="0">
                  <a:moveTo>
                    <a:pt x="1345" y="0"/>
                  </a:moveTo>
                  <a:lnTo>
                    <a:pt x="1322" y="24"/>
                  </a:lnTo>
                  <a:cubicBezTo>
                    <a:pt x="1086" y="401"/>
                    <a:pt x="944" y="802"/>
                    <a:pt x="873" y="1251"/>
                  </a:cubicBezTo>
                  <a:cubicBezTo>
                    <a:pt x="472" y="3186"/>
                    <a:pt x="189" y="5168"/>
                    <a:pt x="0" y="7150"/>
                  </a:cubicBezTo>
                  <a:lnTo>
                    <a:pt x="4342" y="5734"/>
                  </a:lnTo>
                  <a:cubicBezTo>
                    <a:pt x="3422" y="3775"/>
                    <a:pt x="2431" y="1864"/>
                    <a:pt x="1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2"/>
            <p:cNvSpPr/>
            <p:nvPr/>
          </p:nvSpPr>
          <p:spPr>
            <a:xfrm>
              <a:off x="6905227" y="350092"/>
              <a:ext cx="150592" cy="155438"/>
            </a:xfrm>
            <a:custGeom>
              <a:avLst/>
              <a:gdLst/>
              <a:ahLst/>
              <a:cxnLst/>
              <a:rect l="l" t="t" r="r" b="b"/>
              <a:pathLst>
                <a:path w="5687" h="5870" extrusionOk="0">
                  <a:moveTo>
                    <a:pt x="321" y="0"/>
                  </a:moveTo>
                  <a:cubicBezTo>
                    <a:pt x="201" y="0"/>
                    <a:pt x="88" y="49"/>
                    <a:pt x="0" y="136"/>
                  </a:cubicBezTo>
                  <a:cubicBezTo>
                    <a:pt x="1086" y="2000"/>
                    <a:pt x="2077" y="3911"/>
                    <a:pt x="2997" y="5870"/>
                  </a:cubicBezTo>
                  <a:lnTo>
                    <a:pt x="5687" y="4997"/>
                  </a:lnTo>
                  <a:cubicBezTo>
                    <a:pt x="4365" y="3510"/>
                    <a:pt x="2997" y="2095"/>
                    <a:pt x="1534" y="750"/>
                  </a:cubicBezTo>
                  <a:cubicBezTo>
                    <a:pt x="1227" y="419"/>
                    <a:pt x="850" y="160"/>
                    <a:pt x="449" y="18"/>
                  </a:cubicBezTo>
                  <a:cubicBezTo>
                    <a:pt x="406" y="6"/>
                    <a:pt x="363" y="0"/>
                    <a:pt x="3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2"/>
            <p:cNvSpPr/>
            <p:nvPr/>
          </p:nvSpPr>
          <p:spPr>
            <a:xfrm>
              <a:off x="6859602" y="505505"/>
              <a:ext cx="331185" cy="745968"/>
            </a:xfrm>
            <a:custGeom>
              <a:avLst/>
              <a:gdLst/>
              <a:ahLst/>
              <a:cxnLst/>
              <a:rect l="l" t="t" r="r" b="b"/>
              <a:pathLst>
                <a:path w="12507" h="28171" extrusionOk="0">
                  <a:moveTo>
                    <a:pt x="4720" y="1"/>
                  </a:moveTo>
                  <a:lnTo>
                    <a:pt x="378" y="1393"/>
                  </a:lnTo>
                  <a:cubicBezTo>
                    <a:pt x="1" y="5357"/>
                    <a:pt x="24" y="9368"/>
                    <a:pt x="496" y="13332"/>
                  </a:cubicBezTo>
                  <a:cubicBezTo>
                    <a:pt x="685" y="15055"/>
                    <a:pt x="992" y="16777"/>
                    <a:pt x="1700" y="18358"/>
                  </a:cubicBezTo>
                  <a:cubicBezTo>
                    <a:pt x="2337" y="19727"/>
                    <a:pt x="3281" y="20930"/>
                    <a:pt x="4224" y="22110"/>
                  </a:cubicBezTo>
                  <a:cubicBezTo>
                    <a:pt x="5805" y="24021"/>
                    <a:pt x="7433" y="25909"/>
                    <a:pt x="9085" y="27725"/>
                  </a:cubicBezTo>
                  <a:cubicBezTo>
                    <a:pt x="9359" y="28016"/>
                    <a:pt x="9732" y="28171"/>
                    <a:pt x="10105" y="28171"/>
                  </a:cubicBezTo>
                  <a:cubicBezTo>
                    <a:pt x="10246" y="28171"/>
                    <a:pt x="10388" y="28148"/>
                    <a:pt x="10524" y="28103"/>
                  </a:cubicBezTo>
                  <a:lnTo>
                    <a:pt x="12506" y="27466"/>
                  </a:lnTo>
                  <a:cubicBezTo>
                    <a:pt x="11869" y="22912"/>
                    <a:pt x="10973" y="18405"/>
                    <a:pt x="9840" y="13946"/>
                  </a:cubicBezTo>
                  <a:cubicBezTo>
                    <a:pt x="8566" y="9156"/>
                    <a:pt x="6843" y="4484"/>
                    <a:pt x="4720" y="1"/>
                  </a:cubicBez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2"/>
            <p:cNvSpPr/>
            <p:nvPr/>
          </p:nvSpPr>
          <p:spPr>
            <a:xfrm>
              <a:off x="6984562" y="483023"/>
              <a:ext cx="312438" cy="749781"/>
            </a:xfrm>
            <a:custGeom>
              <a:avLst/>
              <a:gdLst/>
              <a:ahLst/>
              <a:cxnLst/>
              <a:rect l="l" t="t" r="r" b="b"/>
              <a:pathLst>
                <a:path w="11799" h="28315" extrusionOk="0">
                  <a:moveTo>
                    <a:pt x="2691" y="0"/>
                  </a:moveTo>
                  <a:lnTo>
                    <a:pt x="1" y="850"/>
                  </a:lnTo>
                  <a:cubicBezTo>
                    <a:pt x="2124" y="5333"/>
                    <a:pt x="3847" y="10005"/>
                    <a:pt x="5121" y="14795"/>
                  </a:cubicBezTo>
                  <a:cubicBezTo>
                    <a:pt x="6254" y="19254"/>
                    <a:pt x="7127" y="23761"/>
                    <a:pt x="7764" y="28315"/>
                  </a:cubicBezTo>
                  <a:lnTo>
                    <a:pt x="10052" y="27583"/>
                  </a:lnTo>
                  <a:cubicBezTo>
                    <a:pt x="10572" y="27418"/>
                    <a:pt x="10949" y="26970"/>
                    <a:pt x="10996" y="26427"/>
                  </a:cubicBezTo>
                  <a:cubicBezTo>
                    <a:pt x="11279" y="23973"/>
                    <a:pt x="11492" y="21496"/>
                    <a:pt x="11657" y="19018"/>
                  </a:cubicBezTo>
                  <a:cubicBezTo>
                    <a:pt x="11728" y="17532"/>
                    <a:pt x="11799" y="15998"/>
                    <a:pt x="11515" y="14512"/>
                  </a:cubicBezTo>
                  <a:cubicBezTo>
                    <a:pt x="11185" y="12813"/>
                    <a:pt x="10430" y="11255"/>
                    <a:pt x="9557" y="9722"/>
                  </a:cubicBezTo>
                  <a:cubicBezTo>
                    <a:pt x="7622" y="6253"/>
                    <a:pt x="5310" y="2973"/>
                    <a:pt x="2691" y="0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2"/>
            <p:cNvSpPr/>
            <p:nvPr/>
          </p:nvSpPr>
          <p:spPr>
            <a:xfrm>
              <a:off x="6941452" y="614551"/>
              <a:ext cx="151863" cy="135048"/>
            </a:xfrm>
            <a:custGeom>
              <a:avLst/>
              <a:gdLst/>
              <a:ahLst/>
              <a:cxnLst/>
              <a:rect l="l" t="t" r="r" b="b"/>
              <a:pathLst>
                <a:path w="5735" h="5100" extrusionOk="0">
                  <a:moveTo>
                    <a:pt x="2873" y="0"/>
                  </a:moveTo>
                  <a:cubicBezTo>
                    <a:pt x="2609" y="0"/>
                    <a:pt x="2341" y="42"/>
                    <a:pt x="2077" y="130"/>
                  </a:cubicBezTo>
                  <a:cubicBezTo>
                    <a:pt x="732" y="555"/>
                    <a:pt x="1" y="1994"/>
                    <a:pt x="449" y="3339"/>
                  </a:cubicBezTo>
                  <a:cubicBezTo>
                    <a:pt x="789" y="4416"/>
                    <a:pt x="1779" y="5099"/>
                    <a:pt x="2850" y="5099"/>
                  </a:cubicBezTo>
                  <a:cubicBezTo>
                    <a:pt x="3118" y="5099"/>
                    <a:pt x="3390" y="5057"/>
                    <a:pt x="3658" y="4967"/>
                  </a:cubicBezTo>
                  <a:cubicBezTo>
                    <a:pt x="5003" y="4542"/>
                    <a:pt x="5734" y="3103"/>
                    <a:pt x="5286" y="1758"/>
                  </a:cubicBezTo>
                  <a:cubicBezTo>
                    <a:pt x="4945" y="696"/>
                    <a:pt x="3949" y="0"/>
                    <a:pt x="28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2"/>
            <p:cNvSpPr/>
            <p:nvPr/>
          </p:nvSpPr>
          <p:spPr>
            <a:xfrm>
              <a:off x="6981438" y="634226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5" y="1"/>
                  </a:moveTo>
                  <a:lnTo>
                    <a:pt x="1" y="2997"/>
                  </a:lnTo>
                  <a:cubicBezTo>
                    <a:pt x="260" y="3280"/>
                    <a:pt x="614" y="3469"/>
                    <a:pt x="992" y="3563"/>
                  </a:cubicBezTo>
                  <a:lnTo>
                    <a:pt x="2573" y="472"/>
                  </a:lnTo>
                  <a:cubicBezTo>
                    <a:pt x="2290" y="213"/>
                    <a:pt x="1912" y="48"/>
                    <a:pt x="1535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2"/>
            <p:cNvSpPr/>
            <p:nvPr/>
          </p:nvSpPr>
          <p:spPr>
            <a:xfrm>
              <a:off x="6958956" y="634014"/>
              <a:ext cx="63128" cy="79599"/>
            </a:xfrm>
            <a:custGeom>
              <a:avLst/>
              <a:gdLst/>
              <a:ahLst/>
              <a:cxnLst/>
              <a:rect l="l" t="t" r="r" b="b"/>
              <a:pathLst>
                <a:path w="2384" h="3006" extrusionOk="0">
                  <a:moveTo>
                    <a:pt x="2213" y="0"/>
                  </a:moveTo>
                  <a:cubicBezTo>
                    <a:pt x="2026" y="0"/>
                    <a:pt x="1832" y="31"/>
                    <a:pt x="1652" y="103"/>
                  </a:cubicBezTo>
                  <a:cubicBezTo>
                    <a:pt x="425" y="480"/>
                    <a:pt x="0" y="2014"/>
                    <a:pt x="850" y="3005"/>
                  </a:cubicBezTo>
                  <a:lnTo>
                    <a:pt x="2384" y="9"/>
                  </a:lnTo>
                  <a:cubicBezTo>
                    <a:pt x="2328" y="3"/>
                    <a:pt x="2271" y="0"/>
                    <a:pt x="221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2"/>
            <p:cNvSpPr/>
            <p:nvPr/>
          </p:nvSpPr>
          <p:spPr>
            <a:xfrm>
              <a:off x="7007680" y="646725"/>
              <a:ext cx="75256" cy="83121"/>
            </a:xfrm>
            <a:custGeom>
              <a:avLst/>
              <a:gdLst/>
              <a:ahLst/>
              <a:cxnLst/>
              <a:rect l="l" t="t" r="r" b="b"/>
              <a:pathLst>
                <a:path w="2842" h="3139" extrusionOk="0">
                  <a:moveTo>
                    <a:pt x="1582" y="0"/>
                  </a:moveTo>
                  <a:lnTo>
                    <a:pt x="1" y="3091"/>
                  </a:lnTo>
                  <a:cubicBezTo>
                    <a:pt x="144" y="3123"/>
                    <a:pt x="282" y="3138"/>
                    <a:pt x="416" y="3138"/>
                  </a:cubicBezTo>
                  <a:cubicBezTo>
                    <a:pt x="1962" y="3138"/>
                    <a:pt x="2841" y="1130"/>
                    <a:pt x="1582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2"/>
            <p:cNvSpPr/>
            <p:nvPr/>
          </p:nvSpPr>
          <p:spPr>
            <a:xfrm>
              <a:off x="6987078" y="761305"/>
              <a:ext cx="151227" cy="135101"/>
            </a:xfrm>
            <a:custGeom>
              <a:avLst/>
              <a:gdLst/>
              <a:ahLst/>
              <a:cxnLst/>
              <a:rect l="l" t="t" r="r" b="b"/>
              <a:pathLst>
                <a:path w="5711" h="5102" extrusionOk="0">
                  <a:moveTo>
                    <a:pt x="2873" y="1"/>
                  </a:moveTo>
                  <a:cubicBezTo>
                    <a:pt x="2609" y="1"/>
                    <a:pt x="2340" y="43"/>
                    <a:pt x="2077" y="133"/>
                  </a:cubicBezTo>
                  <a:cubicBezTo>
                    <a:pt x="732" y="558"/>
                    <a:pt x="0" y="1997"/>
                    <a:pt x="425" y="3342"/>
                  </a:cubicBezTo>
                  <a:cubicBezTo>
                    <a:pt x="784" y="4418"/>
                    <a:pt x="1778" y="5102"/>
                    <a:pt x="2850" y="5102"/>
                  </a:cubicBezTo>
                  <a:cubicBezTo>
                    <a:pt x="3117" y="5102"/>
                    <a:pt x="3389" y="5059"/>
                    <a:pt x="3658" y="4970"/>
                  </a:cubicBezTo>
                  <a:cubicBezTo>
                    <a:pt x="4979" y="4522"/>
                    <a:pt x="5710" y="3082"/>
                    <a:pt x="5286" y="1761"/>
                  </a:cubicBezTo>
                  <a:cubicBezTo>
                    <a:pt x="4927" y="684"/>
                    <a:pt x="3933" y="1"/>
                    <a:pt x="28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2"/>
            <p:cNvSpPr/>
            <p:nvPr/>
          </p:nvSpPr>
          <p:spPr>
            <a:xfrm>
              <a:off x="7033922" y="797928"/>
              <a:ext cx="68133" cy="93739"/>
            </a:xfrm>
            <a:custGeom>
              <a:avLst/>
              <a:gdLst/>
              <a:ahLst/>
              <a:cxnLst/>
              <a:rect l="l" t="t" r="r" b="b"/>
              <a:pathLst>
                <a:path w="2573" h="3540" extrusionOk="0">
                  <a:moveTo>
                    <a:pt x="1535" y="0"/>
                  </a:moveTo>
                  <a:lnTo>
                    <a:pt x="1" y="2974"/>
                  </a:lnTo>
                  <a:cubicBezTo>
                    <a:pt x="260" y="3257"/>
                    <a:pt x="614" y="3469"/>
                    <a:pt x="992" y="3540"/>
                  </a:cubicBezTo>
                  <a:lnTo>
                    <a:pt x="2573" y="449"/>
                  </a:lnTo>
                  <a:cubicBezTo>
                    <a:pt x="2290" y="189"/>
                    <a:pt x="1912" y="24"/>
                    <a:pt x="1535" y="0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2"/>
            <p:cNvSpPr/>
            <p:nvPr/>
          </p:nvSpPr>
          <p:spPr>
            <a:xfrm>
              <a:off x="7011440" y="797690"/>
              <a:ext cx="63128" cy="78990"/>
            </a:xfrm>
            <a:custGeom>
              <a:avLst/>
              <a:gdLst/>
              <a:ahLst/>
              <a:cxnLst/>
              <a:rect l="l" t="t" r="r" b="b"/>
              <a:pathLst>
                <a:path w="2384" h="2983" extrusionOk="0">
                  <a:moveTo>
                    <a:pt x="2203" y="1"/>
                  </a:moveTo>
                  <a:cubicBezTo>
                    <a:pt x="2019" y="1"/>
                    <a:pt x="1829" y="27"/>
                    <a:pt x="1652" y="80"/>
                  </a:cubicBezTo>
                  <a:cubicBezTo>
                    <a:pt x="425" y="481"/>
                    <a:pt x="0" y="2015"/>
                    <a:pt x="850" y="2983"/>
                  </a:cubicBezTo>
                  <a:lnTo>
                    <a:pt x="2384" y="9"/>
                  </a:lnTo>
                  <a:cubicBezTo>
                    <a:pt x="2325" y="4"/>
                    <a:pt x="2264" y="1"/>
                    <a:pt x="2203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2"/>
            <p:cNvSpPr/>
            <p:nvPr/>
          </p:nvSpPr>
          <p:spPr>
            <a:xfrm>
              <a:off x="7060164" y="809791"/>
              <a:ext cx="74780" cy="83015"/>
            </a:xfrm>
            <a:custGeom>
              <a:avLst/>
              <a:gdLst/>
              <a:ahLst/>
              <a:cxnLst/>
              <a:rect l="l" t="t" r="r" b="b"/>
              <a:pathLst>
                <a:path w="2824" h="3135" extrusionOk="0">
                  <a:moveTo>
                    <a:pt x="1582" y="1"/>
                  </a:moveTo>
                  <a:lnTo>
                    <a:pt x="1" y="3092"/>
                  </a:lnTo>
                  <a:cubicBezTo>
                    <a:pt x="139" y="3121"/>
                    <a:pt x="272" y="3134"/>
                    <a:pt x="401" y="3134"/>
                  </a:cubicBezTo>
                  <a:cubicBezTo>
                    <a:pt x="1953" y="3134"/>
                    <a:pt x="2823" y="1155"/>
                    <a:pt x="1582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2"/>
            <p:cNvSpPr/>
            <p:nvPr/>
          </p:nvSpPr>
          <p:spPr>
            <a:xfrm>
              <a:off x="7047056" y="940948"/>
              <a:ext cx="151227" cy="135366"/>
            </a:xfrm>
            <a:custGeom>
              <a:avLst/>
              <a:gdLst/>
              <a:ahLst/>
              <a:cxnLst/>
              <a:rect l="l" t="t" r="r" b="b"/>
              <a:pathLst>
                <a:path w="5711" h="5112" extrusionOk="0">
                  <a:moveTo>
                    <a:pt x="2856" y="0"/>
                  </a:moveTo>
                  <a:cubicBezTo>
                    <a:pt x="2598" y="0"/>
                    <a:pt x="2336" y="39"/>
                    <a:pt x="2077" y="121"/>
                  </a:cubicBezTo>
                  <a:cubicBezTo>
                    <a:pt x="732" y="569"/>
                    <a:pt x="0" y="2008"/>
                    <a:pt x="425" y="3353"/>
                  </a:cubicBezTo>
                  <a:cubicBezTo>
                    <a:pt x="785" y="4415"/>
                    <a:pt x="1785" y="5111"/>
                    <a:pt x="2850" y="5111"/>
                  </a:cubicBezTo>
                  <a:cubicBezTo>
                    <a:pt x="3110" y="5111"/>
                    <a:pt x="3374" y="5070"/>
                    <a:pt x="3634" y="4981"/>
                  </a:cubicBezTo>
                  <a:cubicBezTo>
                    <a:pt x="4979" y="4557"/>
                    <a:pt x="5710" y="3117"/>
                    <a:pt x="5286" y="1772"/>
                  </a:cubicBezTo>
                  <a:cubicBezTo>
                    <a:pt x="4943" y="686"/>
                    <a:pt x="3938" y="0"/>
                    <a:pt x="28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2"/>
            <p:cNvSpPr/>
            <p:nvPr/>
          </p:nvSpPr>
          <p:spPr>
            <a:xfrm>
              <a:off x="7087041" y="960994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4" y="1"/>
                  </a:moveTo>
                  <a:lnTo>
                    <a:pt x="1" y="2974"/>
                  </a:lnTo>
                  <a:cubicBezTo>
                    <a:pt x="260" y="3281"/>
                    <a:pt x="590" y="3469"/>
                    <a:pt x="992" y="3564"/>
                  </a:cubicBezTo>
                  <a:lnTo>
                    <a:pt x="2572" y="473"/>
                  </a:lnTo>
                  <a:cubicBezTo>
                    <a:pt x="2266" y="213"/>
                    <a:pt x="1912" y="48"/>
                    <a:pt x="1534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2"/>
            <p:cNvSpPr/>
            <p:nvPr/>
          </p:nvSpPr>
          <p:spPr>
            <a:xfrm>
              <a:off x="7064559" y="960782"/>
              <a:ext cx="63128" cy="78963"/>
            </a:xfrm>
            <a:custGeom>
              <a:avLst/>
              <a:gdLst/>
              <a:ahLst/>
              <a:cxnLst/>
              <a:rect l="l" t="t" r="r" b="b"/>
              <a:pathLst>
                <a:path w="2384" h="2982" extrusionOk="0">
                  <a:moveTo>
                    <a:pt x="2203" y="0"/>
                  </a:moveTo>
                  <a:cubicBezTo>
                    <a:pt x="2012" y="0"/>
                    <a:pt x="1832" y="31"/>
                    <a:pt x="1652" y="103"/>
                  </a:cubicBezTo>
                  <a:cubicBezTo>
                    <a:pt x="425" y="481"/>
                    <a:pt x="0" y="2014"/>
                    <a:pt x="850" y="2982"/>
                  </a:cubicBezTo>
                  <a:lnTo>
                    <a:pt x="2383" y="9"/>
                  </a:lnTo>
                  <a:cubicBezTo>
                    <a:pt x="2322" y="3"/>
                    <a:pt x="2262" y="0"/>
                    <a:pt x="220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2"/>
            <p:cNvSpPr/>
            <p:nvPr/>
          </p:nvSpPr>
          <p:spPr>
            <a:xfrm>
              <a:off x="7113283" y="973493"/>
              <a:ext cx="74912" cy="82882"/>
            </a:xfrm>
            <a:custGeom>
              <a:avLst/>
              <a:gdLst/>
              <a:ahLst/>
              <a:cxnLst/>
              <a:rect l="l" t="t" r="r" b="b"/>
              <a:pathLst>
                <a:path w="2829" h="3130" extrusionOk="0">
                  <a:moveTo>
                    <a:pt x="1581" y="1"/>
                  </a:moveTo>
                  <a:lnTo>
                    <a:pt x="1" y="3092"/>
                  </a:lnTo>
                  <a:cubicBezTo>
                    <a:pt x="129" y="3117"/>
                    <a:pt x="254" y="3130"/>
                    <a:pt x="375" y="3130"/>
                  </a:cubicBezTo>
                  <a:cubicBezTo>
                    <a:pt x="1925" y="3130"/>
                    <a:pt x="2829" y="1139"/>
                    <a:pt x="158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2"/>
            <p:cNvSpPr/>
            <p:nvPr/>
          </p:nvSpPr>
          <p:spPr>
            <a:xfrm>
              <a:off x="7036437" y="1310270"/>
              <a:ext cx="533281" cy="531586"/>
            </a:xfrm>
            <a:custGeom>
              <a:avLst/>
              <a:gdLst/>
              <a:ahLst/>
              <a:cxnLst/>
              <a:rect l="l" t="t" r="r" b="b"/>
              <a:pathLst>
                <a:path w="20139" h="20075" extrusionOk="0">
                  <a:moveTo>
                    <a:pt x="5288" y="6889"/>
                  </a:moveTo>
                  <a:cubicBezTo>
                    <a:pt x="6583" y="6889"/>
                    <a:pt x="7852" y="7197"/>
                    <a:pt x="8990" y="7834"/>
                  </a:cubicBezTo>
                  <a:cubicBezTo>
                    <a:pt x="8447" y="9108"/>
                    <a:pt x="7551" y="10194"/>
                    <a:pt x="6395" y="10949"/>
                  </a:cubicBezTo>
                  <a:cubicBezTo>
                    <a:pt x="5598" y="11495"/>
                    <a:pt x="4671" y="11800"/>
                    <a:pt x="3696" y="11800"/>
                  </a:cubicBezTo>
                  <a:cubicBezTo>
                    <a:pt x="3659" y="11800"/>
                    <a:pt x="3623" y="11799"/>
                    <a:pt x="3587" y="11798"/>
                  </a:cubicBezTo>
                  <a:cubicBezTo>
                    <a:pt x="2619" y="11751"/>
                    <a:pt x="1605" y="11208"/>
                    <a:pt x="1251" y="10265"/>
                  </a:cubicBezTo>
                  <a:cubicBezTo>
                    <a:pt x="873" y="9250"/>
                    <a:pt x="1510" y="8306"/>
                    <a:pt x="2313" y="7740"/>
                  </a:cubicBezTo>
                  <a:cubicBezTo>
                    <a:pt x="3162" y="7174"/>
                    <a:pt x="4153" y="6890"/>
                    <a:pt x="5144" y="6890"/>
                  </a:cubicBezTo>
                  <a:cubicBezTo>
                    <a:pt x="5192" y="6890"/>
                    <a:pt x="5240" y="6889"/>
                    <a:pt x="5288" y="6889"/>
                  </a:cubicBezTo>
                  <a:close/>
                  <a:moveTo>
                    <a:pt x="12647" y="12884"/>
                  </a:moveTo>
                  <a:cubicBezTo>
                    <a:pt x="12718" y="13190"/>
                    <a:pt x="12765" y="13521"/>
                    <a:pt x="12789" y="13828"/>
                  </a:cubicBezTo>
                  <a:cubicBezTo>
                    <a:pt x="12930" y="15762"/>
                    <a:pt x="12293" y="18405"/>
                    <a:pt x="10123" y="18900"/>
                  </a:cubicBezTo>
                  <a:cubicBezTo>
                    <a:pt x="9936" y="18943"/>
                    <a:pt x="9749" y="18964"/>
                    <a:pt x="9565" y="18964"/>
                  </a:cubicBezTo>
                  <a:cubicBezTo>
                    <a:pt x="8725" y="18964"/>
                    <a:pt x="7955" y="18525"/>
                    <a:pt x="7645" y="17674"/>
                  </a:cubicBezTo>
                  <a:cubicBezTo>
                    <a:pt x="7338" y="16683"/>
                    <a:pt x="7551" y="15597"/>
                    <a:pt x="8211" y="14795"/>
                  </a:cubicBezTo>
                  <a:cubicBezTo>
                    <a:pt x="8919" y="14040"/>
                    <a:pt x="9816" y="13497"/>
                    <a:pt x="10831" y="13238"/>
                  </a:cubicBezTo>
                  <a:cubicBezTo>
                    <a:pt x="11420" y="13049"/>
                    <a:pt x="12034" y="12931"/>
                    <a:pt x="12647" y="12884"/>
                  </a:cubicBezTo>
                  <a:close/>
                  <a:moveTo>
                    <a:pt x="7669" y="1"/>
                  </a:moveTo>
                  <a:cubicBezTo>
                    <a:pt x="7616" y="1"/>
                    <a:pt x="7563" y="24"/>
                    <a:pt x="7527" y="71"/>
                  </a:cubicBezTo>
                  <a:cubicBezTo>
                    <a:pt x="7433" y="142"/>
                    <a:pt x="7433" y="284"/>
                    <a:pt x="7527" y="378"/>
                  </a:cubicBezTo>
                  <a:cubicBezTo>
                    <a:pt x="8990" y="1888"/>
                    <a:pt x="9698" y="3965"/>
                    <a:pt x="9486" y="6065"/>
                  </a:cubicBezTo>
                  <a:cubicBezTo>
                    <a:pt x="9438" y="6277"/>
                    <a:pt x="9415" y="6489"/>
                    <a:pt x="9368" y="6702"/>
                  </a:cubicBezTo>
                  <a:cubicBezTo>
                    <a:pt x="8188" y="6112"/>
                    <a:pt x="6914" y="5782"/>
                    <a:pt x="5616" y="5734"/>
                  </a:cubicBezTo>
                  <a:cubicBezTo>
                    <a:pt x="5499" y="5728"/>
                    <a:pt x="5382" y="5725"/>
                    <a:pt x="5266" y="5725"/>
                  </a:cubicBezTo>
                  <a:cubicBezTo>
                    <a:pt x="4066" y="5725"/>
                    <a:pt x="2897" y="6056"/>
                    <a:pt x="1864" y="6702"/>
                  </a:cubicBezTo>
                  <a:cubicBezTo>
                    <a:pt x="921" y="7315"/>
                    <a:pt x="142" y="8259"/>
                    <a:pt x="47" y="9415"/>
                  </a:cubicBezTo>
                  <a:cubicBezTo>
                    <a:pt x="0" y="10595"/>
                    <a:pt x="614" y="11704"/>
                    <a:pt x="1628" y="12270"/>
                  </a:cubicBezTo>
                  <a:cubicBezTo>
                    <a:pt x="2252" y="12642"/>
                    <a:pt x="2950" y="12804"/>
                    <a:pt x="3651" y="12804"/>
                  </a:cubicBezTo>
                  <a:cubicBezTo>
                    <a:pt x="4197" y="12804"/>
                    <a:pt x="4745" y="12705"/>
                    <a:pt x="5262" y="12530"/>
                  </a:cubicBezTo>
                  <a:cubicBezTo>
                    <a:pt x="7291" y="11822"/>
                    <a:pt x="8896" y="10265"/>
                    <a:pt x="9698" y="8283"/>
                  </a:cubicBezTo>
                  <a:cubicBezTo>
                    <a:pt x="9863" y="8401"/>
                    <a:pt x="10028" y="8519"/>
                    <a:pt x="10170" y="8660"/>
                  </a:cubicBezTo>
                  <a:cubicBezTo>
                    <a:pt x="11232" y="9557"/>
                    <a:pt x="12010" y="10737"/>
                    <a:pt x="12435" y="12081"/>
                  </a:cubicBezTo>
                  <a:cubicBezTo>
                    <a:pt x="11892" y="12129"/>
                    <a:pt x="11326" y="12223"/>
                    <a:pt x="10783" y="12341"/>
                  </a:cubicBezTo>
                  <a:cubicBezTo>
                    <a:pt x="9556" y="12671"/>
                    <a:pt x="8329" y="13238"/>
                    <a:pt x="7480" y="14205"/>
                  </a:cubicBezTo>
                  <a:cubicBezTo>
                    <a:pt x="6701" y="15125"/>
                    <a:pt x="6347" y="16329"/>
                    <a:pt x="6536" y="17532"/>
                  </a:cubicBezTo>
                  <a:cubicBezTo>
                    <a:pt x="6725" y="18665"/>
                    <a:pt x="7527" y="19608"/>
                    <a:pt x="8613" y="19939"/>
                  </a:cubicBezTo>
                  <a:cubicBezTo>
                    <a:pt x="8941" y="20031"/>
                    <a:pt x="9274" y="20075"/>
                    <a:pt x="9605" y="20075"/>
                  </a:cubicBezTo>
                  <a:cubicBezTo>
                    <a:pt x="10464" y="20075"/>
                    <a:pt x="11305" y="19776"/>
                    <a:pt x="11987" y="19231"/>
                  </a:cubicBezTo>
                  <a:cubicBezTo>
                    <a:pt x="12907" y="18405"/>
                    <a:pt x="13544" y="17320"/>
                    <a:pt x="13780" y="16140"/>
                  </a:cubicBezTo>
                  <a:cubicBezTo>
                    <a:pt x="14016" y="15031"/>
                    <a:pt x="14039" y="13922"/>
                    <a:pt x="13851" y="12813"/>
                  </a:cubicBezTo>
                  <a:lnTo>
                    <a:pt x="13969" y="12813"/>
                  </a:lnTo>
                  <a:cubicBezTo>
                    <a:pt x="15951" y="12860"/>
                    <a:pt x="17980" y="13686"/>
                    <a:pt x="19112" y="15385"/>
                  </a:cubicBezTo>
                  <a:cubicBezTo>
                    <a:pt x="19372" y="15786"/>
                    <a:pt x="19561" y="16211"/>
                    <a:pt x="19702" y="16659"/>
                  </a:cubicBezTo>
                  <a:cubicBezTo>
                    <a:pt x="19729" y="16757"/>
                    <a:pt x="19803" y="16798"/>
                    <a:pt x="19880" y="16798"/>
                  </a:cubicBezTo>
                  <a:cubicBezTo>
                    <a:pt x="20006" y="16798"/>
                    <a:pt x="20139" y="16688"/>
                    <a:pt x="20080" y="16541"/>
                  </a:cubicBezTo>
                  <a:cubicBezTo>
                    <a:pt x="19490" y="13969"/>
                    <a:pt x="17060" y="12412"/>
                    <a:pt x="14582" y="12105"/>
                  </a:cubicBezTo>
                  <a:cubicBezTo>
                    <a:pt x="14299" y="12058"/>
                    <a:pt x="13969" y="12034"/>
                    <a:pt x="13662" y="12034"/>
                  </a:cubicBezTo>
                  <a:cubicBezTo>
                    <a:pt x="13355" y="10902"/>
                    <a:pt x="12836" y="9840"/>
                    <a:pt x="12105" y="8920"/>
                  </a:cubicBezTo>
                  <a:cubicBezTo>
                    <a:pt x="11538" y="8188"/>
                    <a:pt x="10831" y="7575"/>
                    <a:pt x="10052" y="7079"/>
                  </a:cubicBezTo>
                  <a:cubicBezTo>
                    <a:pt x="10477" y="5050"/>
                    <a:pt x="10052" y="2950"/>
                    <a:pt x="8872" y="1251"/>
                  </a:cubicBezTo>
                  <a:cubicBezTo>
                    <a:pt x="8565" y="826"/>
                    <a:pt x="8211" y="425"/>
                    <a:pt x="7810" y="71"/>
                  </a:cubicBezTo>
                  <a:cubicBezTo>
                    <a:pt x="7775" y="24"/>
                    <a:pt x="7722" y="1"/>
                    <a:pt x="7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2"/>
            <p:cNvSpPr/>
            <p:nvPr/>
          </p:nvSpPr>
          <p:spPr>
            <a:xfrm>
              <a:off x="6731516" y="1237793"/>
              <a:ext cx="32517" cy="33153"/>
            </a:xfrm>
            <a:custGeom>
              <a:avLst/>
              <a:gdLst/>
              <a:ahLst/>
              <a:cxnLst/>
              <a:rect l="l" t="t" r="r" b="b"/>
              <a:pathLst>
                <a:path w="1228" h="1252" extrusionOk="0">
                  <a:moveTo>
                    <a:pt x="614" y="1"/>
                  </a:moveTo>
                  <a:cubicBezTo>
                    <a:pt x="260" y="1"/>
                    <a:pt x="1" y="284"/>
                    <a:pt x="1" y="638"/>
                  </a:cubicBezTo>
                  <a:cubicBezTo>
                    <a:pt x="1" y="968"/>
                    <a:pt x="260" y="1251"/>
                    <a:pt x="614" y="1251"/>
                  </a:cubicBezTo>
                  <a:cubicBezTo>
                    <a:pt x="945" y="1251"/>
                    <a:pt x="1228" y="968"/>
                    <a:pt x="1228" y="638"/>
                  </a:cubicBezTo>
                  <a:cubicBezTo>
                    <a:pt x="1228" y="284"/>
                    <a:pt x="945" y="1"/>
                    <a:pt x="614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779545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9" name="Google Shape;1439;p23"/>
          <p:cNvGrpSpPr/>
          <p:nvPr/>
        </p:nvGrpSpPr>
        <p:grpSpPr>
          <a:xfrm>
            <a:off x="-584199" y="-1382400"/>
            <a:ext cx="13004973" cy="9447064"/>
            <a:chOff x="-438149" y="-1036800"/>
            <a:chExt cx="9753730" cy="7085298"/>
          </a:xfrm>
        </p:grpSpPr>
        <p:sp>
          <p:nvSpPr>
            <p:cNvPr id="1440" name="Google Shape;1440;p23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3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3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3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3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3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3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3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3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3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3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64" name="Google Shape;1464;p23"/>
          <p:cNvSpPr/>
          <p:nvPr/>
        </p:nvSpPr>
        <p:spPr>
          <a:xfrm>
            <a:off x="923378" y="377934"/>
            <a:ext cx="10345244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5" name="Google Shape;1465;p23"/>
          <p:cNvSpPr txBox="1">
            <a:spLocks noGrp="1"/>
          </p:cNvSpPr>
          <p:nvPr>
            <p:ph type="subTitle" idx="1"/>
          </p:nvPr>
        </p:nvSpPr>
        <p:spPr>
          <a:xfrm>
            <a:off x="2860081" y="2828367"/>
            <a:ext cx="28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466" name="Google Shape;1466;p23"/>
          <p:cNvSpPr txBox="1">
            <a:spLocks noGrp="1"/>
          </p:cNvSpPr>
          <p:nvPr>
            <p:ph type="subTitle" idx="2"/>
          </p:nvPr>
        </p:nvSpPr>
        <p:spPr>
          <a:xfrm>
            <a:off x="6527919" y="4810667"/>
            <a:ext cx="28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467" name="Google Shape;1467;p23"/>
          <p:cNvSpPr txBox="1">
            <a:spLocks noGrp="1"/>
          </p:cNvSpPr>
          <p:nvPr>
            <p:ph type="subTitle" idx="3"/>
          </p:nvPr>
        </p:nvSpPr>
        <p:spPr>
          <a:xfrm>
            <a:off x="6527919" y="2828367"/>
            <a:ext cx="28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468" name="Google Shape;1468;p23"/>
          <p:cNvSpPr txBox="1">
            <a:spLocks noGrp="1"/>
          </p:cNvSpPr>
          <p:nvPr>
            <p:ph type="subTitle" idx="4"/>
          </p:nvPr>
        </p:nvSpPr>
        <p:spPr>
          <a:xfrm>
            <a:off x="2860081" y="4810667"/>
            <a:ext cx="28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469" name="Google Shape;1469;p23"/>
          <p:cNvSpPr txBox="1">
            <a:spLocks noGrp="1"/>
          </p:cNvSpPr>
          <p:nvPr>
            <p:ph type="title"/>
          </p:nvPr>
        </p:nvSpPr>
        <p:spPr>
          <a:xfrm>
            <a:off x="1662167" y="728100"/>
            <a:ext cx="51832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809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2024/11/16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0631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1" name="Google Shape;1471;p24"/>
          <p:cNvGrpSpPr/>
          <p:nvPr/>
        </p:nvGrpSpPr>
        <p:grpSpPr>
          <a:xfrm>
            <a:off x="-584199" y="-1382400"/>
            <a:ext cx="13004973" cy="9447064"/>
            <a:chOff x="-438149" y="-1036800"/>
            <a:chExt cx="9753730" cy="7085298"/>
          </a:xfrm>
        </p:grpSpPr>
        <p:sp>
          <p:nvSpPr>
            <p:cNvPr id="1472" name="Google Shape;1472;p24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4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4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4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4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4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4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4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4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4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4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4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4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4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4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4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4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4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4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4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4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4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4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4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96" name="Google Shape;1496;p24"/>
          <p:cNvGrpSpPr/>
          <p:nvPr/>
        </p:nvGrpSpPr>
        <p:grpSpPr>
          <a:xfrm>
            <a:off x="10291639" y="733605"/>
            <a:ext cx="993895" cy="1387499"/>
            <a:chOff x="7718729" y="550204"/>
            <a:chExt cx="745421" cy="1040624"/>
          </a:xfrm>
        </p:grpSpPr>
        <p:sp>
          <p:nvSpPr>
            <p:cNvPr id="1497" name="Google Shape;1497;p24"/>
            <p:cNvSpPr/>
            <p:nvPr/>
          </p:nvSpPr>
          <p:spPr>
            <a:xfrm>
              <a:off x="7918047" y="706067"/>
              <a:ext cx="510481" cy="688586"/>
            </a:xfrm>
            <a:custGeom>
              <a:avLst/>
              <a:gdLst/>
              <a:ahLst/>
              <a:cxnLst/>
              <a:rect l="l" t="t" r="r" b="b"/>
              <a:pathLst>
                <a:path w="19278" h="26004" extrusionOk="0">
                  <a:moveTo>
                    <a:pt x="3563" y="1"/>
                  </a:moveTo>
                  <a:lnTo>
                    <a:pt x="0" y="2384"/>
                  </a:lnTo>
                  <a:lnTo>
                    <a:pt x="15691" y="26003"/>
                  </a:lnTo>
                  <a:lnTo>
                    <a:pt x="19278" y="23620"/>
                  </a:lnTo>
                  <a:lnTo>
                    <a:pt x="3563" y="1"/>
                  </a:lnTo>
                  <a:close/>
                </a:path>
              </a:pathLst>
            </a:custGeom>
            <a:solidFill>
              <a:srgbClr val="EFE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4"/>
            <p:cNvSpPr/>
            <p:nvPr/>
          </p:nvSpPr>
          <p:spPr>
            <a:xfrm>
              <a:off x="7823062" y="769197"/>
              <a:ext cx="510508" cy="688559"/>
            </a:xfrm>
            <a:custGeom>
              <a:avLst/>
              <a:gdLst/>
              <a:ahLst/>
              <a:cxnLst/>
              <a:rect l="l" t="t" r="r" b="b"/>
              <a:pathLst>
                <a:path w="19279" h="26003" extrusionOk="0">
                  <a:moveTo>
                    <a:pt x="3587" y="0"/>
                  </a:moveTo>
                  <a:lnTo>
                    <a:pt x="1" y="2383"/>
                  </a:lnTo>
                  <a:lnTo>
                    <a:pt x="15715" y="26002"/>
                  </a:lnTo>
                  <a:lnTo>
                    <a:pt x="19278" y="23619"/>
                  </a:lnTo>
                  <a:lnTo>
                    <a:pt x="3587" y="0"/>
                  </a:ln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4"/>
            <p:cNvSpPr/>
            <p:nvPr/>
          </p:nvSpPr>
          <p:spPr>
            <a:xfrm>
              <a:off x="8408516" y="1479585"/>
              <a:ext cx="55634" cy="111242"/>
            </a:xfrm>
            <a:custGeom>
              <a:avLst/>
              <a:gdLst/>
              <a:ahLst/>
              <a:cxnLst/>
              <a:rect l="l" t="t" r="r" b="b"/>
              <a:pathLst>
                <a:path w="2101" h="4201" extrusionOk="0">
                  <a:moveTo>
                    <a:pt x="1534" y="1"/>
                  </a:moveTo>
                  <a:lnTo>
                    <a:pt x="0" y="1039"/>
                  </a:lnTo>
                  <a:lnTo>
                    <a:pt x="2100" y="4201"/>
                  </a:lnTo>
                  <a:lnTo>
                    <a:pt x="1534" y="1"/>
                  </a:lnTo>
                  <a:close/>
                </a:path>
              </a:pathLst>
            </a:custGeom>
            <a:solidFill>
              <a:srgbClr val="EFE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4"/>
            <p:cNvSpPr/>
            <p:nvPr/>
          </p:nvSpPr>
          <p:spPr>
            <a:xfrm>
              <a:off x="8367895" y="1507098"/>
              <a:ext cx="96255" cy="83730"/>
            </a:xfrm>
            <a:custGeom>
              <a:avLst/>
              <a:gdLst/>
              <a:ahLst/>
              <a:cxnLst/>
              <a:rect l="l" t="t" r="r" b="b"/>
              <a:pathLst>
                <a:path w="3635" h="3162" extrusionOk="0">
                  <a:moveTo>
                    <a:pt x="1534" y="0"/>
                  </a:moveTo>
                  <a:lnTo>
                    <a:pt x="1" y="1015"/>
                  </a:lnTo>
                  <a:lnTo>
                    <a:pt x="3634" y="3162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4"/>
            <p:cNvSpPr/>
            <p:nvPr/>
          </p:nvSpPr>
          <p:spPr>
            <a:xfrm>
              <a:off x="8334159" y="1331507"/>
              <a:ext cx="115003" cy="175615"/>
            </a:xfrm>
            <a:custGeom>
              <a:avLst/>
              <a:gdLst/>
              <a:ahLst/>
              <a:cxnLst/>
              <a:rect l="l" t="t" r="r" b="b"/>
              <a:pathLst>
                <a:path w="4343" h="6632" extrusionOk="0">
                  <a:moveTo>
                    <a:pt x="3564" y="1"/>
                  </a:moveTo>
                  <a:lnTo>
                    <a:pt x="1" y="2384"/>
                  </a:lnTo>
                  <a:lnTo>
                    <a:pt x="2808" y="6631"/>
                  </a:lnTo>
                  <a:lnTo>
                    <a:pt x="4342" y="5593"/>
                  </a:lnTo>
                  <a:lnTo>
                    <a:pt x="3564" y="1"/>
                  </a:lnTo>
                  <a:close/>
                </a:path>
              </a:pathLst>
            </a:custGeom>
            <a:solidFill>
              <a:srgbClr val="FFD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4"/>
            <p:cNvSpPr/>
            <p:nvPr/>
          </p:nvSpPr>
          <p:spPr>
            <a:xfrm>
              <a:off x="8239200" y="1394636"/>
              <a:ext cx="169340" cy="139338"/>
            </a:xfrm>
            <a:custGeom>
              <a:avLst/>
              <a:gdLst/>
              <a:ahLst/>
              <a:cxnLst/>
              <a:rect l="l" t="t" r="r" b="b"/>
              <a:pathLst>
                <a:path w="6395" h="5262" extrusionOk="0">
                  <a:moveTo>
                    <a:pt x="3587" y="0"/>
                  </a:moveTo>
                  <a:lnTo>
                    <a:pt x="0" y="2383"/>
                  </a:lnTo>
                  <a:lnTo>
                    <a:pt x="4861" y="5262"/>
                  </a:lnTo>
                  <a:lnTo>
                    <a:pt x="6394" y="4247"/>
                  </a:lnTo>
                  <a:lnTo>
                    <a:pt x="3587" y="0"/>
                  </a:lnTo>
                  <a:close/>
                </a:path>
              </a:pathLst>
            </a:custGeom>
            <a:solidFill>
              <a:srgbClr val="F2C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4"/>
            <p:cNvSpPr/>
            <p:nvPr/>
          </p:nvSpPr>
          <p:spPr>
            <a:xfrm>
              <a:off x="7789369" y="735024"/>
              <a:ext cx="121225" cy="103113"/>
            </a:xfrm>
            <a:custGeom>
              <a:avLst/>
              <a:gdLst/>
              <a:ahLst/>
              <a:cxnLst/>
              <a:rect l="l" t="t" r="r" b="b"/>
              <a:pathLst>
                <a:path w="4578" h="3894" extrusionOk="0">
                  <a:moveTo>
                    <a:pt x="3563" y="0"/>
                  </a:moveTo>
                  <a:lnTo>
                    <a:pt x="0" y="2360"/>
                  </a:lnTo>
                  <a:lnTo>
                    <a:pt x="1015" y="3894"/>
                  </a:lnTo>
                  <a:lnTo>
                    <a:pt x="4578" y="1511"/>
                  </a:lnTo>
                  <a:lnTo>
                    <a:pt x="3563" y="0"/>
                  </a:ln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4"/>
            <p:cNvSpPr/>
            <p:nvPr/>
          </p:nvSpPr>
          <p:spPr>
            <a:xfrm>
              <a:off x="7891169" y="665473"/>
              <a:ext cx="121252" cy="103749"/>
            </a:xfrm>
            <a:custGeom>
              <a:avLst/>
              <a:gdLst/>
              <a:ahLst/>
              <a:cxnLst/>
              <a:rect l="l" t="t" r="r" b="b"/>
              <a:pathLst>
                <a:path w="4579" h="3918" extrusionOk="0">
                  <a:moveTo>
                    <a:pt x="3563" y="0"/>
                  </a:moveTo>
                  <a:lnTo>
                    <a:pt x="1" y="2383"/>
                  </a:lnTo>
                  <a:lnTo>
                    <a:pt x="1015" y="3917"/>
                  </a:lnTo>
                  <a:lnTo>
                    <a:pt x="4578" y="1534"/>
                  </a:lnTo>
                  <a:lnTo>
                    <a:pt x="3563" y="0"/>
                  </a:ln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4"/>
            <p:cNvSpPr/>
            <p:nvPr/>
          </p:nvSpPr>
          <p:spPr>
            <a:xfrm>
              <a:off x="7718729" y="591752"/>
              <a:ext cx="172464" cy="200586"/>
            </a:xfrm>
            <a:custGeom>
              <a:avLst/>
              <a:gdLst/>
              <a:ahLst/>
              <a:cxnLst/>
              <a:rect l="l" t="t" r="r" b="b"/>
              <a:pathLst>
                <a:path w="6513" h="7575" extrusionOk="0">
                  <a:moveTo>
                    <a:pt x="3068" y="0"/>
                  </a:moveTo>
                  <a:lnTo>
                    <a:pt x="1251" y="1227"/>
                  </a:lnTo>
                  <a:cubicBezTo>
                    <a:pt x="260" y="1864"/>
                    <a:pt x="0" y="3185"/>
                    <a:pt x="661" y="4176"/>
                  </a:cubicBezTo>
                  <a:lnTo>
                    <a:pt x="2926" y="7574"/>
                  </a:lnTo>
                  <a:lnTo>
                    <a:pt x="6513" y="5191"/>
                  </a:lnTo>
                  <a:lnTo>
                    <a:pt x="3068" y="0"/>
                  </a:lnTo>
                  <a:close/>
                </a:path>
              </a:pathLst>
            </a:custGeom>
            <a:solidFill>
              <a:srgbClr val="DB6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4"/>
            <p:cNvSpPr/>
            <p:nvPr/>
          </p:nvSpPr>
          <p:spPr>
            <a:xfrm>
              <a:off x="7799336" y="550204"/>
              <a:ext cx="186843" cy="179031"/>
            </a:xfrm>
            <a:custGeom>
              <a:avLst/>
              <a:gdLst/>
              <a:ahLst/>
              <a:cxnLst/>
              <a:rect l="l" t="t" r="r" b="b"/>
              <a:pathLst>
                <a:path w="7056" h="6761" extrusionOk="0">
                  <a:moveTo>
                    <a:pt x="3019" y="1"/>
                  </a:moveTo>
                  <a:cubicBezTo>
                    <a:pt x="2612" y="1"/>
                    <a:pt x="2202" y="119"/>
                    <a:pt x="1841" y="366"/>
                  </a:cubicBezTo>
                  <a:lnTo>
                    <a:pt x="0" y="1569"/>
                  </a:lnTo>
                  <a:lnTo>
                    <a:pt x="3445" y="6760"/>
                  </a:lnTo>
                  <a:lnTo>
                    <a:pt x="7055" y="4353"/>
                  </a:lnTo>
                  <a:lnTo>
                    <a:pt x="4790" y="956"/>
                  </a:lnTo>
                  <a:cubicBezTo>
                    <a:pt x="4376" y="334"/>
                    <a:pt x="3702" y="1"/>
                    <a:pt x="3019" y="1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4"/>
            <p:cNvSpPr/>
            <p:nvPr/>
          </p:nvSpPr>
          <p:spPr>
            <a:xfrm>
              <a:off x="7918047" y="748568"/>
              <a:ext cx="446135" cy="646086"/>
            </a:xfrm>
            <a:custGeom>
              <a:avLst/>
              <a:gdLst/>
              <a:ahLst/>
              <a:cxnLst/>
              <a:rect l="l" t="t" r="r" b="b"/>
              <a:pathLst>
                <a:path w="16848" h="24399" extrusionOk="0">
                  <a:moveTo>
                    <a:pt x="1133" y="0"/>
                  </a:moveTo>
                  <a:lnTo>
                    <a:pt x="0" y="779"/>
                  </a:lnTo>
                  <a:lnTo>
                    <a:pt x="15691" y="24398"/>
                  </a:lnTo>
                  <a:lnTo>
                    <a:pt x="16847" y="23619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4"/>
            <p:cNvSpPr/>
            <p:nvPr/>
          </p:nvSpPr>
          <p:spPr>
            <a:xfrm>
              <a:off x="7887436" y="769197"/>
              <a:ext cx="446135" cy="645450"/>
            </a:xfrm>
            <a:custGeom>
              <a:avLst/>
              <a:gdLst/>
              <a:ahLst/>
              <a:cxnLst/>
              <a:rect l="l" t="t" r="r" b="b"/>
              <a:pathLst>
                <a:path w="16848" h="24375" extrusionOk="0">
                  <a:moveTo>
                    <a:pt x="1133" y="0"/>
                  </a:moveTo>
                  <a:lnTo>
                    <a:pt x="0" y="755"/>
                  </a:lnTo>
                  <a:lnTo>
                    <a:pt x="15691" y="24374"/>
                  </a:lnTo>
                  <a:lnTo>
                    <a:pt x="16847" y="23619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09" name="Google Shape;1509;p24"/>
          <p:cNvSpPr/>
          <p:nvPr/>
        </p:nvSpPr>
        <p:spPr>
          <a:xfrm>
            <a:off x="923378" y="377934"/>
            <a:ext cx="10345244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0" name="Google Shape;1510;p24"/>
          <p:cNvSpPr/>
          <p:nvPr/>
        </p:nvSpPr>
        <p:spPr>
          <a:xfrm>
            <a:off x="9473539" y="3767160"/>
            <a:ext cx="20867" cy="20125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1" name="Google Shape;1511;p24"/>
          <p:cNvSpPr txBox="1">
            <a:spLocks noGrp="1"/>
          </p:cNvSpPr>
          <p:nvPr>
            <p:ph type="ctrTitle"/>
          </p:nvPr>
        </p:nvSpPr>
        <p:spPr>
          <a:xfrm>
            <a:off x="2017600" y="1244600"/>
            <a:ext cx="8156800" cy="124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333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512" name="Google Shape;1512;p24"/>
          <p:cNvSpPr txBox="1">
            <a:spLocks noGrp="1"/>
          </p:cNvSpPr>
          <p:nvPr>
            <p:ph type="subTitle" idx="1"/>
          </p:nvPr>
        </p:nvSpPr>
        <p:spPr>
          <a:xfrm>
            <a:off x="2017600" y="2341800"/>
            <a:ext cx="8156800" cy="1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513" name="Google Shape;1513;p24"/>
          <p:cNvSpPr txBox="1"/>
          <p:nvPr/>
        </p:nvSpPr>
        <p:spPr>
          <a:xfrm>
            <a:off x="3763600" y="4378333"/>
            <a:ext cx="4664800" cy="11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abin Regular"/>
                <a:ea typeface="Cabin Regular"/>
                <a:cs typeface="Cabin Regular"/>
                <a:sym typeface="Cabin Regular"/>
              </a:rPr>
              <a:t>CREDITS: This presentation template was created </a:t>
            </a:r>
            <a:endParaRPr sz="1600">
              <a:solidFill>
                <a:schemeClr val="dk2"/>
              </a:solidFill>
              <a:latin typeface="Cabin Regular"/>
              <a:ea typeface="Cabin Regular"/>
              <a:cs typeface="Cabin Regular"/>
              <a:sym typeface="Cabin Regula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abin Regular"/>
                <a:ea typeface="Cabin Regular"/>
                <a:cs typeface="Cabin Regular"/>
                <a:sym typeface="Cabin Regular"/>
              </a:rPr>
              <a:t>by </a:t>
            </a:r>
            <a:r>
              <a:rPr lang="en" sz="1600" b="1">
                <a:solidFill>
                  <a:schemeClr val="dk2"/>
                </a:solidFill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2"/>
                </a:solidFill>
                <a:latin typeface="Cabin Regular"/>
                <a:ea typeface="Cabin Regular"/>
                <a:cs typeface="Cabin Regular"/>
                <a:sym typeface="Cabin Regular"/>
              </a:rPr>
              <a:t>, including icons by </a:t>
            </a:r>
            <a:r>
              <a:rPr lang="en" sz="1600" b="1">
                <a:solidFill>
                  <a:schemeClr val="dk2"/>
                </a:solidFill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2"/>
                </a:solidFill>
                <a:latin typeface="Cabin Regular"/>
                <a:ea typeface="Cabin Regular"/>
                <a:cs typeface="Cabin Regular"/>
                <a:sym typeface="Cabin Regular"/>
              </a:rPr>
              <a:t>, infographics &amp; images by </a:t>
            </a:r>
            <a:r>
              <a:rPr lang="en" sz="1600" b="1">
                <a:solidFill>
                  <a:schemeClr val="dk2"/>
                </a:solidFill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</a:t>
            </a:r>
            <a:r>
              <a:rPr lang="en" sz="1600" b="1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k</a:t>
            </a:r>
            <a:endParaRPr sz="1600" b="1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1514" name="Google Shape;1514;p24"/>
          <p:cNvGrpSpPr/>
          <p:nvPr/>
        </p:nvGrpSpPr>
        <p:grpSpPr>
          <a:xfrm rot="558925">
            <a:off x="10321833" y="4954944"/>
            <a:ext cx="1446659" cy="1600041"/>
            <a:chOff x="6758394" y="3187198"/>
            <a:chExt cx="1143406" cy="1264636"/>
          </a:xfrm>
        </p:grpSpPr>
        <p:sp>
          <p:nvSpPr>
            <p:cNvPr id="1515" name="Google Shape;1515;p24"/>
            <p:cNvSpPr/>
            <p:nvPr/>
          </p:nvSpPr>
          <p:spPr>
            <a:xfrm>
              <a:off x="6758394" y="3187198"/>
              <a:ext cx="1143406" cy="1131570"/>
            </a:xfrm>
            <a:custGeom>
              <a:avLst/>
              <a:gdLst/>
              <a:ahLst/>
              <a:cxnLst/>
              <a:rect l="l" t="t" r="r" b="b"/>
              <a:pathLst>
                <a:path w="43180" h="42733" extrusionOk="0">
                  <a:moveTo>
                    <a:pt x="7315" y="1"/>
                  </a:moveTo>
                  <a:lnTo>
                    <a:pt x="0" y="41411"/>
                  </a:lnTo>
                  <a:lnTo>
                    <a:pt x="7433" y="42732"/>
                  </a:lnTo>
                  <a:cubicBezTo>
                    <a:pt x="14087" y="28079"/>
                    <a:pt x="27135" y="16518"/>
                    <a:pt x="42330" y="11209"/>
                  </a:cubicBezTo>
                  <a:lnTo>
                    <a:pt x="43180" y="6348"/>
                  </a:lnTo>
                  <a:lnTo>
                    <a:pt x="39239" y="5640"/>
                  </a:lnTo>
                  <a:lnTo>
                    <a:pt x="38909" y="7599"/>
                  </a:lnTo>
                  <a:cubicBezTo>
                    <a:pt x="39967" y="8436"/>
                    <a:pt x="39336" y="10078"/>
                    <a:pt x="38094" y="10078"/>
                  </a:cubicBezTo>
                  <a:cubicBezTo>
                    <a:pt x="38007" y="10078"/>
                    <a:pt x="37916" y="10070"/>
                    <a:pt x="37824" y="10053"/>
                  </a:cubicBezTo>
                  <a:cubicBezTo>
                    <a:pt x="36408" y="9817"/>
                    <a:pt x="36266" y="7811"/>
                    <a:pt x="37658" y="7386"/>
                  </a:cubicBezTo>
                  <a:lnTo>
                    <a:pt x="37989" y="5428"/>
                  </a:lnTo>
                  <a:lnTo>
                    <a:pt x="34803" y="4862"/>
                  </a:lnTo>
                  <a:lnTo>
                    <a:pt x="34449" y="6820"/>
                  </a:lnTo>
                  <a:cubicBezTo>
                    <a:pt x="35514" y="7641"/>
                    <a:pt x="34869" y="9295"/>
                    <a:pt x="33612" y="9295"/>
                  </a:cubicBezTo>
                  <a:cubicBezTo>
                    <a:pt x="33532" y="9295"/>
                    <a:pt x="33449" y="9288"/>
                    <a:pt x="33364" y="9274"/>
                  </a:cubicBezTo>
                  <a:cubicBezTo>
                    <a:pt x="31948" y="9014"/>
                    <a:pt x="31807" y="7032"/>
                    <a:pt x="33199" y="6608"/>
                  </a:cubicBezTo>
                  <a:lnTo>
                    <a:pt x="33553" y="4626"/>
                  </a:lnTo>
                  <a:lnTo>
                    <a:pt x="30344" y="4059"/>
                  </a:lnTo>
                  <a:lnTo>
                    <a:pt x="29990" y="6041"/>
                  </a:lnTo>
                  <a:cubicBezTo>
                    <a:pt x="31070" y="6857"/>
                    <a:pt x="30420" y="8497"/>
                    <a:pt x="29175" y="8497"/>
                  </a:cubicBezTo>
                  <a:cubicBezTo>
                    <a:pt x="29088" y="8497"/>
                    <a:pt x="28998" y="8489"/>
                    <a:pt x="28905" y="8472"/>
                  </a:cubicBezTo>
                  <a:cubicBezTo>
                    <a:pt x="27489" y="8236"/>
                    <a:pt x="27371" y="6254"/>
                    <a:pt x="28739" y="5805"/>
                  </a:cubicBezTo>
                  <a:lnTo>
                    <a:pt x="29093" y="3847"/>
                  </a:lnTo>
                  <a:lnTo>
                    <a:pt x="25884" y="3281"/>
                  </a:lnTo>
                  <a:lnTo>
                    <a:pt x="25530" y="5239"/>
                  </a:lnTo>
                  <a:cubicBezTo>
                    <a:pt x="26612" y="6056"/>
                    <a:pt x="25980" y="7718"/>
                    <a:pt x="24736" y="7718"/>
                  </a:cubicBezTo>
                  <a:cubicBezTo>
                    <a:pt x="24650" y="7718"/>
                    <a:pt x="24561" y="7710"/>
                    <a:pt x="24469" y="7693"/>
                  </a:cubicBezTo>
                  <a:cubicBezTo>
                    <a:pt x="23029" y="7434"/>
                    <a:pt x="22911" y="5452"/>
                    <a:pt x="24280" y="5027"/>
                  </a:cubicBezTo>
                  <a:lnTo>
                    <a:pt x="24634" y="3045"/>
                  </a:lnTo>
                  <a:lnTo>
                    <a:pt x="21425" y="2478"/>
                  </a:lnTo>
                  <a:lnTo>
                    <a:pt x="21095" y="4460"/>
                  </a:lnTo>
                  <a:cubicBezTo>
                    <a:pt x="22159" y="5281"/>
                    <a:pt x="21514" y="6935"/>
                    <a:pt x="20258" y="6935"/>
                  </a:cubicBezTo>
                  <a:cubicBezTo>
                    <a:pt x="20177" y="6935"/>
                    <a:pt x="20094" y="6929"/>
                    <a:pt x="20009" y="6914"/>
                  </a:cubicBezTo>
                  <a:cubicBezTo>
                    <a:pt x="18593" y="6655"/>
                    <a:pt x="18452" y="4673"/>
                    <a:pt x="19844" y="4225"/>
                  </a:cubicBezTo>
                  <a:lnTo>
                    <a:pt x="20174" y="2266"/>
                  </a:lnTo>
                  <a:lnTo>
                    <a:pt x="16989" y="1700"/>
                  </a:lnTo>
                  <a:lnTo>
                    <a:pt x="16611" y="3682"/>
                  </a:lnTo>
                  <a:cubicBezTo>
                    <a:pt x="17670" y="4498"/>
                    <a:pt x="17039" y="6137"/>
                    <a:pt x="15797" y="6137"/>
                  </a:cubicBezTo>
                  <a:cubicBezTo>
                    <a:pt x="15709" y="6137"/>
                    <a:pt x="15619" y="6129"/>
                    <a:pt x="15526" y="6112"/>
                  </a:cubicBezTo>
                  <a:cubicBezTo>
                    <a:pt x="14110" y="5876"/>
                    <a:pt x="13969" y="3894"/>
                    <a:pt x="15361" y="3446"/>
                  </a:cubicBezTo>
                  <a:lnTo>
                    <a:pt x="15715" y="1487"/>
                  </a:lnTo>
                  <a:lnTo>
                    <a:pt x="12506" y="921"/>
                  </a:lnTo>
                  <a:lnTo>
                    <a:pt x="12152" y="2880"/>
                  </a:lnTo>
                  <a:cubicBezTo>
                    <a:pt x="13233" y="3696"/>
                    <a:pt x="12581" y="5358"/>
                    <a:pt x="11334" y="5358"/>
                  </a:cubicBezTo>
                  <a:cubicBezTo>
                    <a:pt x="11248" y="5358"/>
                    <a:pt x="11158" y="5350"/>
                    <a:pt x="11067" y="5334"/>
                  </a:cubicBezTo>
                  <a:cubicBezTo>
                    <a:pt x="9651" y="5074"/>
                    <a:pt x="9533" y="3092"/>
                    <a:pt x="10901" y="2667"/>
                  </a:cubicBezTo>
                  <a:lnTo>
                    <a:pt x="11255" y="685"/>
                  </a:lnTo>
                  <a:lnTo>
                    <a:pt x="7315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4"/>
            <p:cNvSpPr/>
            <p:nvPr/>
          </p:nvSpPr>
          <p:spPr>
            <a:xfrm>
              <a:off x="6955196" y="3483990"/>
              <a:ext cx="924126" cy="967844"/>
            </a:xfrm>
            <a:custGeom>
              <a:avLst/>
              <a:gdLst/>
              <a:ahLst/>
              <a:cxnLst/>
              <a:rect l="l" t="t" r="r" b="b"/>
              <a:pathLst>
                <a:path w="34899" h="36550" extrusionOk="0">
                  <a:moveTo>
                    <a:pt x="34898" y="1"/>
                  </a:moveTo>
                  <a:lnTo>
                    <a:pt x="34898" y="1"/>
                  </a:lnTo>
                  <a:cubicBezTo>
                    <a:pt x="19703" y="5310"/>
                    <a:pt x="6655" y="16871"/>
                    <a:pt x="1" y="31524"/>
                  </a:cubicBezTo>
                  <a:lnTo>
                    <a:pt x="28433" y="36550"/>
                  </a:lnTo>
                  <a:lnTo>
                    <a:pt x="34898" y="1"/>
                  </a:lnTo>
                  <a:close/>
                </a:path>
              </a:pathLst>
            </a:custGeom>
            <a:solidFill>
              <a:srgbClr val="F4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4"/>
            <p:cNvSpPr/>
            <p:nvPr/>
          </p:nvSpPr>
          <p:spPr>
            <a:xfrm>
              <a:off x="6974579" y="3510868"/>
              <a:ext cx="791646" cy="163090"/>
            </a:xfrm>
            <a:custGeom>
              <a:avLst/>
              <a:gdLst/>
              <a:ahLst/>
              <a:cxnLst/>
              <a:rect l="l" t="t" r="r" b="b"/>
              <a:pathLst>
                <a:path w="29896" h="6159" extrusionOk="0">
                  <a:moveTo>
                    <a:pt x="166" y="0"/>
                  </a:moveTo>
                  <a:lnTo>
                    <a:pt x="0" y="897"/>
                  </a:lnTo>
                  <a:lnTo>
                    <a:pt x="29754" y="6159"/>
                  </a:lnTo>
                  <a:lnTo>
                    <a:pt x="29896" y="523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4"/>
            <p:cNvSpPr/>
            <p:nvPr/>
          </p:nvSpPr>
          <p:spPr>
            <a:xfrm>
              <a:off x="6948946" y="3650816"/>
              <a:ext cx="791673" cy="163117"/>
            </a:xfrm>
            <a:custGeom>
              <a:avLst/>
              <a:gdLst/>
              <a:ahLst/>
              <a:cxnLst/>
              <a:rect l="l" t="t" r="r" b="b"/>
              <a:pathLst>
                <a:path w="29897" h="6160" extrusionOk="0">
                  <a:moveTo>
                    <a:pt x="166" y="1"/>
                  </a:moveTo>
                  <a:lnTo>
                    <a:pt x="1" y="897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4"/>
            <p:cNvSpPr/>
            <p:nvPr/>
          </p:nvSpPr>
          <p:spPr>
            <a:xfrm>
              <a:off x="6924584" y="3791401"/>
              <a:ext cx="791646" cy="163117"/>
            </a:xfrm>
            <a:custGeom>
              <a:avLst/>
              <a:gdLst/>
              <a:ahLst/>
              <a:cxnLst/>
              <a:rect l="l" t="t" r="r" b="b"/>
              <a:pathLst>
                <a:path w="29896" h="6160" extrusionOk="0">
                  <a:moveTo>
                    <a:pt x="166" y="1"/>
                  </a:moveTo>
                  <a:lnTo>
                    <a:pt x="1" y="921"/>
                  </a:lnTo>
                  <a:lnTo>
                    <a:pt x="29731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4"/>
            <p:cNvSpPr/>
            <p:nvPr/>
          </p:nvSpPr>
          <p:spPr>
            <a:xfrm>
              <a:off x="6899587" y="3931985"/>
              <a:ext cx="791673" cy="163090"/>
            </a:xfrm>
            <a:custGeom>
              <a:avLst/>
              <a:gdLst/>
              <a:ahLst/>
              <a:cxnLst/>
              <a:rect l="l" t="t" r="r" b="b"/>
              <a:pathLst>
                <a:path w="29897" h="6159" extrusionOk="0">
                  <a:moveTo>
                    <a:pt x="166" y="1"/>
                  </a:moveTo>
                  <a:lnTo>
                    <a:pt x="1" y="921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4"/>
            <p:cNvSpPr/>
            <p:nvPr/>
          </p:nvSpPr>
          <p:spPr>
            <a:xfrm>
              <a:off x="6874616" y="4073205"/>
              <a:ext cx="792255" cy="162455"/>
            </a:xfrm>
            <a:custGeom>
              <a:avLst/>
              <a:gdLst/>
              <a:ahLst/>
              <a:cxnLst/>
              <a:rect l="l" t="t" r="r" b="b"/>
              <a:pathLst>
                <a:path w="29919" h="6135" extrusionOk="0">
                  <a:moveTo>
                    <a:pt x="165" y="0"/>
                  </a:moveTo>
                  <a:lnTo>
                    <a:pt x="0" y="897"/>
                  </a:lnTo>
                  <a:lnTo>
                    <a:pt x="29754" y="6135"/>
                  </a:lnTo>
                  <a:lnTo>
                    <a:pt x="29919" y="52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22" name="Google Shape;1522;p24"/>
          <p:cNvGrpSpPr/>
          <p:nvPr/>
        </p:nvGrpSpPr>
        <p:grpSpPr>
          <a:xfrm rot="-1200163">
            <a:off x="10148178" y="5755531"/>
            <a:ext cx="1126540" cy="1393268"/>
            <a:chOff x="5959271" y="3613664"/>
            <a:chExt cx="890364" cy="1101173"/>
          </a:xfrm>
        </p:grpSpPr>
        <p:sp>
          <p:nvSpPr>
            <p:cNvPr id="1523" name="Google Shape;1523;p24"/>
            <p:cNvSpPr/>
            <p:nvPr/>
          </p:nvSpPr>
          <p:spPr>
            <a:xfrm>
              <a:off x="6201062" y="3613664"/>
              <a:ext cx="192457" cy="184645"/>
            </a:xfrm>
            <a:custGeom>
              <a:avLst/>
              <a:gdLst/>
              <a:ahLst/>
              <a:cxnLst/>
              <a:rect l="l" t="t" r="r" b="b"/>
              <a:pathLst>
                <a:path w="7268" h="6973" extrusionOk="0">
                  <a:moveTo>
                    <a:pt x="3272" y="1"/>
                  </a:moveTo>
                  <a:cubicBezTo>
                    <a:pt x="3181" y="1"/>
                    <a:pt x="3089" y="4"/>
                    <a:pt x="2997" y="12"/>
                  </a:cubicBezTo>
                  <a:lnTo>
                    <a:pt x="2973" y="12"/>
                  </a:lnTo>
                  <a:cubicBezTo>
                    <a:pt x="1817" y="271"/>
                    <a:pt x="873" y="1121"/>
                    <a:pt x="449" y="2230"/>
                  </a:cubicBezTo>
                  <a:cubicBezTo>
                    <a:pt x="48" y="3315"/>
                    <a:pt x="0" y="4495"/>
                    <a:pt x="284" y="5627"/>
                  </a:cubicBezTo>
                  <a:cubicBezTo>
                    <a:pt x="378" y="5981"/>
                    <a:pt x="472" y="6359"/>
                    <a:pt x="614" y="6713"/>
                  </a:cubicBezTo>
                  <a:lnTo>
                    <a:pt x="708" y="6972"/>
                  </a:lnTo>
                  <a:lnTo>
                    <a:pt x="968" y="6878"/>
                  </a:lnTo>
                  <a:cubicBezTo>
                    <a:pt x="1227" y="6760"/>
                    <a:pt x="1511" y="6665"/>
                    <a:pt x="1770" y="6571"/>
                  </a:cubicBezTo>
                  <a:lnTo>
                    <a:pt x="2006" y="6500"/>
                  </a:lnTo>
                  <a:lnTo>
                    <a:pt x="2360" y="6382"/>
                  </a:lnTo>
                  <a:lnTo>
                    <a:pt x="2266" y="6123"/>
                  </a:lnTo>
                  <a:cubicBezTo>
                    <a:pt x="2148" y="5792"/>
                    <a:pt x="2053" y="5462"/>
                    <a:pt x="1959" y="5108"/>
                  </a:cubicBezTo>
                  <a:cubicBezTo>
                    <a:pt x="1794" y="4377"/>
                    <a:pt x="1794" y="3622"/>
                    <a:pt x="2006" y="2914"/>
                  </a:cubicBezTo>
                  <a:cubicBezTo>
                    <a:pt x="2099" y="2076"/>
                    <a:pt x="2776" y="1613"/>
                    <a:pt x="3455" y="1613"/>
                  </a:cubicBezTo>
                  <a:cubicBezTo>
                    <a:pt x="3982" y="1613"/>
                    <a:pt x="4509" y="1892"/>
                    <a:pt x="4767" y="2489"/>
                  </a:cubicBezTo>
                  <a:cubicBezTo>
                    <a:pt x="5191" y="3103"/>
                    <a:pt x="5427" y="3834"/>
                    <a:pt x="5475" y="4565"/>
                  </a:cubicBezTo>
                  <a:cubicBezTo>
                    <a:pt x="5498" y="4919"/>
                    <a:pt x="5498" y="5273"/>
                    <a:pt x="5498" y="5627"/>
                  </a:cubicBezTo>
                  <a:lnTo>
                    <a:pt x="5498" y="5934"/>
                  </a:lnTo>
                  <a:lnTo>
                    <a:pt x="6088" y="5934"/>
                  </a:lnTo>
                  <a:cubicBezTo>
                    <a:pt x="6395" y="5934"/>
                    <a:pt x="6654" y="5958"/>
                    <a:pt x="6961" y="5981"/>
                  </a:cubicBezTo>
                  <a:lnTo>
                    <a:pt x="7244" y="6005"/>
                  </a:lnTo>
                  <a:lnTo>
                    <a:pt x="7244" y="5698"/>
                  </a:lnTo>
                  <a:cubicBezTo>
                    <a:pt x="7268" y="5321"/>
                    <a:pt x="7268" y="4943"/>
                    <a:pt x="7221" y="4565"/>
                  </a:cubicBezTo>
                  <a:cubicBezTo>
                    <a:pt x="7173" y="3409"/>
                    <a:pt x="6772" y="2300"/>
                    <a:pt x="6064" y="1380"/>
                  </a:cubicBezTo>
                  <a:cubicBezTo>
                    <a:pt x="5390" y="510"/>
                    <a:pt x="4354" y="1"/>
                    <a:pt x="3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4"/>
            <p:cNvSpPr/>
            <p:nvPr/>
          </p:nvSpPr>
          <p:spPr>
            <a:xfrm>
              <a:off x="6457869" y="3708411"/>
              <a:ext cx="169949" cy="134254"/>
            </a:xfrm>
            <a:custGeom>
              <a:avLst/>
              <a:gdLst/>
              <a:ahLst/>
              <a:cxnLst/>
              <a:rect l="l" t="t" r="r" b="b"/>
              <a:pathLst>
                <a:path w="6418" h="5070" extrusionOk="0">
                  <a:moveTo>
                    <a:pt x="2549" y="1"/>
                  </a:moveTo>
                  <a:cubicBezTo>
                    <a:pt x="2035" y="1"/>
                    <a:pt x="1528" y="70"/>
                    <a:pt x="1062" y="303"/>
                  </a:cubicBezTo>
                  <a:cubicBezTo>
                    <a:pt x="401" y="681"/>
                    <a:pt x="0" y="1412"/>
                    <a:pt x="47" y="2191"/>
                  </a:cubicBezTo>
                  <a:cubicBezTo>
                    <a:pt x="2312" y="2663"/>
                    <a:pt x="4483" y="3536"/>
                    <a:pt x="6253" y="5069"/>
                  </a:cubicBezTo>
                  <a:cubicBezTo>
                    <a:pt x="6324" y="3819"/>
                    <a:pt x="6418" y="1672"/>
                    <a:pt x="5828" y="1011"/>
                  </a:cubicBezTo>
                  <a:cubicBezTo>
                    <a:pt x="5238" y="350"/>
                    <a:pt x="4271" y="138"/>
                    <a:pt x="3351" y="44"/>
                  </a:cubicBezTo>
                  <a:cubicBezTo>
                    <a:pt x="3085" y="19"/>
                    <a:pt x="2816" y="1"/>
                    <a:pt x="2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4"/>
            <p:cNvSpPr/>
            <p:nvPr/>
          </p:nvSpPr>
          <p:spPr>
            <a:xfrm>
              <a:off x="5989246" y="3771885"/>
              <a:ext cx="164970" cy="162614"/>
            </a:xfrm>
            <a:custGeom>
              <a:avLst/>
              <a:gdLst/>
              <a:ahLst/>
              <a:cxnLst/>
              <a:rect l="l" t="t" r="r" b="b"/>
              <a:pathLst>
                <a:path w="6230" h="6141" extrusionOk="0">
                  <a:moveTo>
                    <a:pt x="4312" y="1"/>
                  </a:moveTo>
                  <a:cubicBezTo>
                    <a:pt x="3680" y="1"/>
                    <a:pt x="3039" y="223"/>
                    <a:pt x="2431" y="478"/>
                  </a:cubicBezTo>
                  <a:cubicBezTo>
                    <a:pt x="1605" y="832"/>
                    <a:pt x="732" y="1328"/>
                    <a:pt x="378" y="2130"/>
                  </a:cubicBezTo>
                  <a:cubicBezTo>
                    <a:pt x="1" y="2956"/>
                    <a:pt x="732" y="4961"/>
                    <a:pt x="1157" y="6141"/>
                  </a:cubicBezTo>
                  <a:cubicBezTo>
                    <a:pt x="2407" y="4135"/>
                    <a:pt x="4201" y="2672"/>
                    <a:pt x="6230" y="1540"/>
                  </a:cubicBezTo>
                  <a:cubicBezTo>
                    <a:pt x="6041" y="785"/>
                    <a:pt x="5451" y="219"/>
                    <a:pt x="4696" y="30"/>
                  </a:cubicBezTo>
                  <a:cubicBezTo>
                    <a:pt x="4569" y="10"/>
                    <a:pt x="4441" y="1"/>
                    <a:pt x="4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4"/>
            <p:cNvSpPr/>
            <p:nvPr/>
          </p:nvSpPr>
          <p:spPr>
            <a:xfrm>
              <a:off x="5959271" y="3755175"/>
              <a:ext cx="890364" cy="959662"/>
            </a:xfrm>
            <a:custGeom>
              <a:avLst/>
              <a:gdLst/>
              <a:ahLst/>
              <a:cxnLst/>
              <a:rect l="l" t="t" r="r" b="b"/>
              <a:pathLst>
                <a:path w="33624" h="36241" extrusionOk="0">
                  <a:moveTo>
                    <a:pt x="17250" y="5383"/>
                  </a:moveTo>
                  <a:cubicBezTo>
                    <a:pt x="17942" y="5383"/>
                    <a:pt x="18634" y="5413"/>
                    <a:pt x="19325" y="5474"/>
                  </a:cubicBezTo>
                  <a:cubicBezTo>
                    <a:pt x="20386" y="5569"/>
                    <a:pt x="21495" y="5852"/>
                    <a:pt x="22180" y="6654"/>
                  </a:cubicBezTo>
                  <a:cubicBezTo>
                    <a:pt x="22581" y="7197"/>
                    <a:pt x="22864" y="7834"/>
                    <a:pt x="23029" y="8494"/>
                  </a:cubicBezTo>
                  <a:cubicBezTo>
                    <a:pt x="23407" y="9674"/>
                    <a:pt x="23784" y="11066"/>
                    <a:pt x="23100" y="12105"/>
                  </a:cubicBezTo>
                  <a:cubicBezTo>
                    <a:pt x="22416" y="13214"/>
                    <a:pt x="20929" y="13473"/>
                    <a:pt x="19631" y="13591"/>
                  </a:cubicBezTo>
                  <a:lnTo>
                    <a:pt x="10547" y="14960"/>
                  </a:lnTo>
                  <a:cubicBezTo>
                    <a:pt x="9957" y="15101"/>
                    <a:pt x="9367" y="15172"/>
                    <a:pt x="8754" y="15196"/>
                  </a:cubicBezTo>
                  <a:cubicBezTo>
                    <a:pt x="8689" y="15200"/>
                    <a:pt x="8625" y="15202"/>
                    <a:pt x="8560" y="15202"/>
                  </a:cubicBezTo>
                  <a:cubicBezTo>
                    <a:pt x="7918" y="15202"/>
                    <a:pt x="7289" y="14989"/>
                    <a:pt x="6796" y="14582"/>
                  </a:cubicBezTo>
                  <a:cubicBezTo>
                    <a:pt x="5852" y="13780"/>
                    <a:pt x="5781" y="12340"/>
                    <a:pt x="5805" y="11114"/>
                  </a:cubicBezTo>
                  <a:cubicBezTo>
                    <a:pt x="5757" y="10429"/>
                    <a:pt x="5852" y="9745"/>
                    <a:pt x="6064" y="9108"/>
                  </a:cubicBezTo>
                  <a:cubicBezTo>
                    <a:pt x="6465" y="8164"/>
                    <a:pt x="7362" y="7551"/>
                    <a:pt x="8306" y="7173"/>
                  </a:cubicBezTo>
                  <a:cubicBezTo>
                    <a:pt x="8376" y="7150"/>
                    <a:pt x="8447" y="7126"/>
                    <a:pt x="8542" y="7079"/>
                  </a:cubicBezTo>
                  <a:cubicBezTo>
                    <a:pt x="8707" y="7008"/>
                    <a:pt x="9155" y="6819"/>
                    <a:pt x="9792" y="6583"/>
                  </a:cubicBezTo>
                  <a:cubicBezTo>
                    <a:pt x="12200" y="5787"/>
                    <a:pt x="14723" y="5383"/>
                    <a:pt x="17250" y="5383"/>
                  </a:cubicBezTo>
                  <a:close/>
                  <a:moveTo>
                    <a:pt x="15172" y="0"/>
                  </a:moveTo>
                  <a:cubicBezTo>
                    <a:pt x="14983" y="0"/>
                    <a:pt x="14771" y="0"/>
                    <a:pt x="14582" y="24"/>
                  </a:cubicBezTo>
                  <a:lnTo>
                    <a:pt x="11326" y="519"/>
                  </a:lnTo>
                  <a:cubicBezTo>
                    <a:pt x="11113" y="543"/>
                    <a:pt x="10925" y="590"/>
                    <a:pt x="10736" y="661"/>
                  </a:cubicBezTo>
                  <a:cubicBezTo>
                    <a:pt x="10476" y="755"/>
                    <a:pt x="10193" y="873"/>
                    <a:pt x="9934" y="968"/>
                  </a:cubicBezTo>
                  <a:cubicBezTo>
                    <a:pt x="9037" y="1298"/>
                    <a:pt x="8188" y="1699"/>
                    <a:pt x="7362" y="2171"/>
                  </a:cubicBezTo>
                  <a:cubicBezTo>
                    <a:pt x="5309" y="3280"/>
                    <a:pt x="3516" y="4766"/>
                    <a:pt x="2265" y="6748"/>
                  </a:cubicBezTo>
                  <a:lnTo>
                    <a:pt x="2194" y="6866"/>
                  </a:lnTo>
                  <a:cubicBezTo>
                    <a:pt x="236" y="10075"/>
                    <a:pt x="0" y="14110"/>
                    <a:pt x="118" y="17933"/>
                  </a:cubicBezTo>
                  <a:cubicBezTo>
                    <a:pt x="307" y="23265"/>
                    <a:pt x="1085" y="28550"/>
                    <a:pt x="1982" y="33836"/>
                  </a:cubicBezTo>
                  <a:cubicBezTo>
                    <a:pt x="2178" y="35229"/>
                    <a:pt x="3378" y="36241"/>
                    <a:pt x="4749" y="36241"/>
                  </a:cubicBezTo>
                  <a:cubicBezTo>
                    <a:pt x="4864" y="36241"/>
                    <a:pt x="4980" y="36234"/>
                    <a:pt x="5097" y="36219"/>
                  </a:cubicBezTo>
                  <a:lnTo>
                    <a:pt x="10901" y="35346"/>
                  </a:lnTo>
                  <a:lnTo>
                    <a:pt x="31099" y="32279"/>
                  </a:lnTo>
                  <a:cubicBezTo>
                    <a:pt x="32609" y="32019"/>
                    <a:pt x="33623" y="30580"/>
                    <a:pt x="33387" y="29070"/>
                  </a:cubicBezTo>
                  <a:cubicBezTo>
                    <a:pt x="32680" y="23784"/>
                    <a:pt x="31854" y="18499"/>
                    <a:pt x="30462" y="13355"/>
                  </a:cubicBezTo>
                  <a:cubicBezTo>
                    <a:pt x="29447" y="9651"/>
                    <a:pt x="28008" y="5875"/>
                    <a:pt x="25200" y="3398"/>
                  </a:cubicBezTo>
                  <a:lnTo>
                    <a:pt x="25082" y="3303"/>
                  </a:lnTo>
                  <a:cubicBezTo>
                    <a:pt x="23312" y="1770"/>
                    <a:pt x="21141" y="897"/>
                    <a:pt x="18876" y="425"/>
                  </a:cubicBezTo>
                  <a:cubicBezTo>
                    <a:pt x="17932" y="236"/>
                    <a:pt x="17012" y="118"/>
                    <a:pt x="16068" y="47"/>
                  </a:cubicBezTo>
                  <a:cubicBezTo>
                    <a:pt x="15762" y="24"/>
                    <a:pt x="15479" y="0"/>
                    <a:pt x="15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4"/>
            <p:cNvSpPr/>
            <p:nvPr/>
          </p:nvSpPr>
          <p:spPr>
            <a:xfrm>
              <a:off x="5996740" y="3784992"/>
              <a:ext cx="720441" cy="393360"/>
            </a:xfrm>
            <a:custGeom>
              <a:avLst/>
              <a:gdLst/>
              <a:ahLst/>
              <a:cxnLst/>
              <a:rect l="l" t="t" r="r" b="b"/>
              <a:pathLst>
                <a:path w="27207" h="14855" extrusionOk="0">
                  <a:moveTo>
                    <a:pt x="13943" y="1"/>
                  </a:moveTo>
                  <a:cubicBezTo>
                    <a:pt x="11983" y="1"/>
                    <a:pt x="10044" y="386"/>
                    <a:pt x="8236" y="1139"/>
                  </a:cubicBezTo>
                  <a:cubicBezTo>
                    <a:pt x="5782" y="2154"/>
                    <a:pt x="3682" y="3853"/>
                    <a:pt x="2172" y="6000"/>
                  </a:cubicBezTo>
                  <a:cubicBezTo>
                    <a:pt x="614" y="8265"/>
                    <a:pt x="48" y="11073"/>
                    <a:pt x="1" y="13786"/>
                  </a:cubicBezTo>
                  <a:lnTo>
                    <a:pt x="1" y="14754"/>
                  </a:lnTo>
                  <a:lnTo>
                    <a:pt x="1" y="14777"/>
                  </a:lnTo>
                  <a:cubicBezTo>
                    <a:pt x="1" y="14816"/>
                    <a:pt x="32" y="14854"/>
                    <a:pt x="69" y="14854"/>
                  </a:cubicBezTo>
                  <a:cubicBezTo>
                    <a:pt x="78" y="14854"/>
                    <a:pt x="87" y="14852"/>
                    <a:pt x="95" y="14848"/>
                  </a:cubicBezTo>
                  <a:cubicBezTo>
                    <a:pt x="108" y="14852"/>
                    <a:pt x="120" y="14854"/>
                    <a:pt x="130" y="14854"/>
                  </a:cubicBezTo>
                  <a:cubicBezTo>
                    <a:pt x="181" y="14854"/>
                    <a:pt x="213" y="14812"/>
                    <a:pt x="213" y="14754"/>
                  </a:cubicBezTo>
                  <a:cubicBezTo>
                    <a:pt x="237" y="12158"/>
                    <a:pt x="638" y="9445"/>
                    <a:pt x="1912" y="7156"/>
                  </a:cubicBezTo>
                  <a:cubicBezTo>
                    <a:pt x="2549" y="6047"/>
                    <a:pt x="3351" y="5056"/>
                    <a:pt x="4295" y="4207"/>
                  </a:cubicBezTo>
                  <a:cubicBezTo>
                    <a:pt x="5215" y="3357"/>
                    <a:pt x="6254" y="2626"/>
                    <a:pt x="7386" y="2036"/>
                  </a:cubicBezTo>
                  <a:cubicBezTo>
                    <a:pt x="9442" y="1008"/>
                    <a:pt x="11704" y="479"/>
                    <a:pt x="13996" y="479"/>
                  </a:cubicBezTo>
                  <a:cubicBezTo>
                    <a:pt x="14388" y="479"/>
                    <a:pt x="14780" y="495"/>
                    <a:pt x="15173" y="526"/>
                  </a:cubicBezTo>
                  <a:cubicBezTo>
                    <a:pt x="17792" y="738"/>
                    <a:pt x="20316" y="1706"/>
                    <a:pt x="22393" y="3310"/>
                  </a:cubicBezTo>
                  <a:cubicBezTo>
                    <a:pt x="24469" y="4962"/>
                    <a:pt x="25814" y="7345"/>
                    <a:pt x="26687" y="9799"/>
                  </a:cubicBezTo>
                  <a:cubicBezTo>
                    <a:pt x="26805" y="10082"/>
                    <a:pt x="26899" y="10389"/>
                    <a:pt x="26994" y="10695"/>
                  </a:cubicBezTo>
                  <a:cubicBezTo>
                    <a:pt x="27003" y="10739"/>
                    <a:pt x="27034" y="10757"/>
                    <a:pt x="27070" y="10757"/>
                  </a:cubicBezTo>
                  <a:cubicBezTo>
                    <a:pt x="27129" y="10757"/>
                    <a:pt x="27197" y="10707"/>
                    <a:pt x="27183" y="10648"/>
                  </a:cubicBezTo>
                  <a:lnTo>
                    <a:pt x="27206" y="10625"/>
                  </a:lnTo>
                  <a:cubicBezTo>
                    <a:pt x="26451" y="8006"/>
                    <a:pt x="25248" y="5434"/>
                    <a:pt x="23266" y="3546"/>
                  </a:cubicBezTo>
                  <a:cubicBezTo>
                    <a:pt x="21331" y="1776"/>
                    <a:pt x="18924" y="620"/>
                    <a:pt x="16352" y="195"/>
                  </a:cubicBezTo>
                  <a:cubicBezTo>
                    <a:pt x="15551" y="65"/>
                    <a:pt x="14745" y="1"/>
                    <a:pt x="13943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4"/>
            <p:cNvSpPr/>
            <p:nvPr/>
          </p:nvSpPr>
          <p:spPr>
            <a:xfrm>
              <a:off x="6704665" y="4070451"/>
              <a:ext cx="43136" cy="68371"/>
            </a:xfrm>
            <a:custGeom>
              <a:avLst/>
              <a:gdLst/>
              <a:ahLst/>
              <a:cxnLst/>
              <a:rect l="l" t="t" r="r" b="b"/>
              <a:pathLst>
                <a:path w="1629" h="2582" extrusionOk="0">
                  <a:moveTo>
                    <a:pt x="661" y="505"/>
                  </a:moveTo>
                  <a:cubicBezTo>
                    <a:pt x="684" y="505"/>
                    <a:pt x="708" y="529"/>
                    <a:pt x="732" y="552"/>
                  </a:cubicBezTo>
                  <a:lnTo>
                    <a:pt x="755" y="812"/>
                  </a:lnTo>
                  <a:cubicBezTo>
                    <a:pt x="755" y="836"/>
                    <a:pt x="755" y="859"/>
                    <a:pt x="708" y="883"/>
                  </a:cubicBezTo>
                  <a:lnTo>
                    <a:pt x="449" y="906"/>
                  </a:lnTo>
                  <a:cubicBezTo>
                    <a:pt x="425" y="906"/>
                    <a:pt x="401" y="906"/>
                    <a:pt x="401" y="859"/>
                  </a:cubicBezTo>
                  <a:lnTo>
                    <a:pt x="354" y="600"/>
                  </a:lnTo>
                  <a:cubicBezTo>
                    <a:pt x="354" y="576"/>
                    <a:pt x="378" y="552"/>
                    <a:pt x="401" y="552"/>
                  </a:cubicBezTo>
                  <a:lnTo>
                    <a:pt x="661" y="505"/>
                  </a:lnTo>
                  <a:close/>
                  <a:moveTo>
                    <a:pt x="675" y="1"/>
                  </a:moveTo>
                  <a:cubicBezTo>
                    <a:pt x="663" y="1"/>
                    <a:pt x="650" y="3"/>
                    <a:pt x="637" y="10"/>
                  </a:cubicBezTo>
                  <a:lnTo>
                    <a:pt x="260" y="57"/>
                  </a:lnTo>
                  <a:cubicBezTo>
                    <a:pt x="213" y="57"/>
                    <a:pt x="189" y="104"/>
                    <a:pt x="189" y="151"/>
                  </a:cubicBezTo>
                  <a:lnTo>
                    <a:pt x="0" y="2464"/>
                  </a:lnTo>
                  <a:cubicBezTo>
                    <a:pt x="0" y="2534"/>
                    <a:pt x="47" y="2582"/>
                    <a:pt x="118" y="2582"/>
                  </a:cubicBezTo>
                  <a:lnTo>
                    <a:pt x="802" y="2464"/>
                  </a:lnTo>
                  <a:lnTo>
                    <a:pt x="850" y="2464"/>
                  </a:lnTo>
                  <a:lnTo>
                    <a:pt x="1534" y="2369"/>
                  </a:lnTo>
                  <a:cubicBezTo>
                    <a:pt x="1581" y="2369"/>
                    <a:pt x="1628" y="2299"/>
                    <a:pt x="1605" y="2228"/>
                  </a:cubicBezTo>
                  <a:lnTo>
                    <a:pt x="755" y="57"/>
                  </a:lnTo>
                  <a:cubicBezTo>
                    <a:pt x="738" y="22"/>
                    <a:pt x="708" y="1"/>
                    <a:pt x="675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4"/>
            <p:cNvSpPr/>
            <p:nvPr/>
          </p:nvSpPr>
          <p:spPr>
            <a:xfrm>
              <a:off x="6111718" y="3902009"/>
              <a:ext cx="234957" cy="254314"/>
            </a:xfrm>
            <a:custGeom>
              <a:avLst/>
              <a:gdLst/>
              <a:ahLst/>
              <a:cxnLst/>
              <a:rect l="l" t="t" r="r" b="b"/>
              <a:pathLst>
                <a:path w="8873" h="9604" extrusionOk="0">
                  <a:moveTo>
                    <a:pt x="8872" y="0"/>
                  </a:moveTo>
                  <a:lnTo>
                    <a:pt x="8872" y="0"/>
                  </a:lnTo>
                  <a:cubicBezTo>
                    <a:pt x="5050" y="401"/>
                    <a:pt x="2690" y="1581"/>
                    <a:pt x="2690" y="1581"/>
                  </a:cubicBezTo>
                  <a:cubicBezTo>
                    <a:pt x="1699" y="1958"/>
                    <a:pt x="732" y="2596"/>
                    <a:pt x="331" y="3563"/>
                  </a:cubicBezTo>
                  <a:cubicBezTo>
                    <a:pt x="95" y="4200"/>
                    <a:pt x="0" y="4884"/>
                    <a:pt x="48" y="5569"/>
                  </a:cubicBezTo>
                  <a:cubicBezTo>
                    <a:pt x="48" y="6819"/>
                    <a:pt x="95" y="8211"/>
                    <a:pt x="1039" y="9037"/>
                  </a:cubicBezTo>
                  <a:cubicBezTo>
                    <a:pt x="1392" y="9344"/>
                    <a:pt x="1841" y="9533"/>
                    <a:pt x="2313" y="9603"/>
                  </a:cubicBezTo>
                  <a:cubicBezTo>
                    <a:pt x="2124" y="7763"/>
                    <a:pt x="2218" y="5922"/>
                    <a:pt x="3091" y="4318"/>
                  </a:cubicBezTo>
                  <a:cubicBezTo>
                    <a:pt x="4247" y="2147"/>
                    <a:pt x="6560" y="944"/>
                    <a:pt x="887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4"/>
            <p:cNvSpPr/>
            <p:nvPr/>
          </p:nvSpPr>
          <p:spPr>
            <a:xfrm>
              <a:off x="6167326" y="3898275"/>
              <a:ext cx="421138" cy="258842"/>
            </a:xfrm>
            <a:custGeom>
              <a:avLst/>
              <a:gdLst/>
              <a:ahLst/>
              <a:cxnLst/>
              <a:rect l="l" t="t" r="r" b="b"/>
              <a:pathLst>
                <a:path w="15904" h="9775" extrusionOk="0">
                  <a:moveTo>
                    <a:pt x="9422" y="1"/>
                  </a:moveTo>
                  <a:cubicBezTo>
                    <a:pt x="8560" y="1"/>
                    <a:pt x="7698" y="49"/>
                    <a:pt x="6843" y="141"/>
                  </a:cubicBezTo>
                  <a:lnTo>
                    <a:pt x="6772" y="141"/>
                  </a:lnTo>
                  <a:cubicBezTo>
                    <a:pt x="4460" y="1061"/>
                    <a:pt x="2147" y="2288"/>
                    <a:pt x="968" y="4459"/>
                  </a:cubicBezTo>
                  <a:cubicBezTo>
                    <a:pt x="95" y="6040"/>
                    <a:pt x="0" y="7880"/>
                    <a:pt x="189" y="9744"/>
                  </a:cubicBezTo>
                  <a:cubicBezTo>
                    <a:pt x="423" y="9764"/>
                    <a:pt x="660" y="9775"/>
                    <a:pt x="897" y="9775"/>
                  </a:cubicBezTo>
                  <a:cubicBezTo>
                    <a:pt x="1495" y="9775"/>
                    <a:pt x="2099" y="9708"/>
                    <a:pt x="2690" y="9556"/>
                  </a:cubicBezTo>
                  <a:lnTo>
                    <a:pt x="11774" y="8187"/>
                  </a:lnTo>
                  <a:lnTo>
                    <a:pt x="11963" y="8163"/>
                  </a:lnTo>
                  <a:cubicBezTo>
                    <a:pt x="13214" y="8022"/>
                    <a:pt x="14582" y="7762"/>
                    <a:pt x="15243" y="6701"/>
                  </a:cubicBezTo>
                  <a:cubicBezTo>
                    <a:pt x="15903" y="5662"/>
                    <a:pt x="15550" y="4270"/>
                    <a:pt x="15172" y="3090"/>
                  </a:cubicBezTo>
                  <a:cubicBezTo>
                    <a:pt x="15007" y="2430"/>
                    <a:pt x="14724" y="1816"/>
                    <a:pt x="14323" y="1274"/>
                  </a:cubicBezTo>
                  <a:cubicBezTo>
                    <a:pt x="13638" y="448"/>
                    <a:pt x="12529" y="165"/>
                    <a:pt x="11468" y="94"/>
                  </a:cubicBezTo>
                  <a:cubicBezTo>
                    <a:pt x="10789" y="31"/>
                    <a:pt x="10105" y="1"/>
                    <a:pt x="9422" y="1"/>
                  </a:cubicBezTo>
                  <a:close/>
                </a:path>
              </a:pathLst>
            </a:custGeom>
            <a:solidFill>
              <a:srgbClr val="E04B5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4"/>
            <p:cNvSpPr/>
            <p:nvPr/>
          </p:nvSpPr>
          <p:spPr>
            <a:xfrm>
              <a:off x="6102953" y="4213789"/>
              <a:ext cx="228708" cy="403635"/>
            </a:xfrm>
            <a:custGeom>
              <a:avLst/>
              <a:gdLst/>
              <a:ahLst/>
              <a:cxnLst/>
              <a:rect l="l" t="t" r="r" b="b"/>
              <a:pathLst>
                <a:path w="8637" h="15243" extrusionOk="0">
                  <a:moveTo>
                    <a:pt x="8637" y="0"/>
                  </a:moveTo>
                  <a:cubicBezTo>
                    <a:pt x="5664" y="496"/>
                    <a:pt x="3635" y="944"/>
                    <a:pt x="3635" y="944"/>
                  </a:cubicBezTo>
                  <a:cubicBezTo>
                    <a:pt x="2620" y="1085"/>
                    <a:pt x="1723" y="1699"/>
                    <a:pt x="1181" y="2572"/>
                  </a:cubicBezTo>
                  <a:cubicBezTo>
                    <a:pt x="591" y="3492"/>
                    <a:pt x="379" y="4601"/>
                    <a:pt x="261" y="5663"/>
                  </a:cubicBezTo>
                  <a:cubicBezTo>
                    <a:pt x="1" y="7834"/>
                    <a:pt x="25" y="10028"/>
                    <a:pt x="379" y="12152"/>
                  </a:cubicBezTo>
                  <a:lnTo>
                    <a:pt x="379" y="12222"/>
                  </a:lnTo>
                  <a:cubicBezTo>
                    <a:pt x="638" y="13709"/>
                    <a:pt x="1747" y="14865"/>
                    <a:pt x="3210" y="15172"/>
                  </a:cubicBezTo>
                  <a:cubicBezTo>
                    <a:pt x="3328" y="15195"/>
                    <a:pt x="3422" y="15219"/>
                    <a:pt x="3540" y="15243"/>
                  </a:cubicBezTo>
                  <a:cubicBezTo>
                    <a:pt x="3304" y="14393"/>
                    <a:pt x="3163" y="13520"/>
                    <a:pt x="3068" y="12671"/>
                  </a:cubicBezTo>
                  <a:cubicBezTo>
                    <a:pt x="2714" y="9745"/>
                    <a:pt x="2998" y="6678"/>
                    <a:pt x="4390" y="4082"/>
                  </a:cubicBezTo>
                  <a:cubicBezTo>
                    <a:pt x="5357" y="2312"/>
                    <a:pt x="6844" y="873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4"/>
            <p:cNvSpPr/>
            <p:nvPr/>
          </p:nvSpPr>
          <p:spPr>
            <a:xfrm>
              <a:off x="6174820" y="4186249"/>
              <a:ext cx="543608" cy="431412"/>
            </a:xfrm>
            <a:custGeom>
              <a:avLst/>
              <a:gdLst/>
              <a:ahLst/>
              <a:cxnLst/>
              <a:rect l="l" t="t" r="r" b="b"/>
              <a:pathLst>
                <a:path w="20529" h="16292" extrusionOk="0">
                  <a:moveTo>
                    <a:pt x="14303" y="1"/>
                  </a:moveTo>
                  <a:cubicBezTo>
                    <a:pt x="14161" y="1"/>
                    <a:pt x="14018" y="9"/>
                    <a:pt x="13874" y="25"/>
                  </a:cubicBezTo>
                  <a:cubicBezTo>
                    <a:pt x="13332" y="73"/>
                    <a:pt x="12813" y="120"/>
                    <a:pt x="12270" y="167"/>
                  </a:cubicBezTo>
                  <a:cubicBezTo>
                    <a:pt x="9958" y="427"/>
                    <a:pt x="7763" y="733"/>
                    <a:pt x="5946" y="1040"/>
                  </a:cubicBezTo>
                  <a:cubicBezTo>
                    <a:pt x="4130" y="1913"/>
                    <a:pt x="2643" y="3352"/>
                    <a:pt x="1699" y="5122"/>
                  </a:cubicBezTo>
                  <a:cubicBezTo>
                    <a:pt x="307" y="7718"/>
                    <a:pt x="0" y="10785"/>
                    <a:pt x="354" y="13711"/>
                  </a:cubicBezTo>
                  <a:cubicBezTo>
                    <a:pt x="449" y="14560"/>
                    <a:pt x="614" y="15433"/>
                    <a:pt x="850" y="16259"/>
                  </a:cubicBezTo>
                  <a:cubicBezTo>
                    <a:pt x="1009" y="16280"/>
                    <a:pt x="1168" y="16292"/>
                    <a:pt x="1327" y="16292"/>
                  </a:cubicBezTo>
                  <a:cubicBezTo>
                    <a:pt x="1522" y="16292"/>
                    <a:pt x="1717" y="16274"/>
                    <a:pt x="1912" y="16235"/>
                  </a:cubicBezTo>
                  <a:lnTo>
                    <a:pt x="14464" y="14348"/>
                  </a:lnTo>
                  <a:lnTo>
                    <a:pt x="17178" y="13923"/>
                  </a:lnTo>
                  <a:cubicBezTo>
                    <a:pt x="17650" y="13852"/>
                    <a:pt x="18098" y="13711"/>
                    <a:pt x="18499" y="13475"/>
                  </a:cubicBezTo>
                  <a:cubicBezTo>
                    <a:pt x="19797" y="12743"/>
                    <a:pt x="20528" y="11304"/>
                    <a:pt x="20340" y="9818"/>
                  </a:cubicBezTo>
                  <a:lnTo>
                    <a:pt x="20340" y="9747"/>
                  </a:lnTo>
                  <a:cubicBezTo>
                    <a:pt x="20009" y="7600"/>
                    <a:pt x="19396" y="5523"/>
                    <a:pt x="18499" y="3541"/>
                  </a:cubicBezTo>
                  <a:cubicBezTo>
                    <a:pt x="18074" y="2550"/>
                    <a:pt x="17532" y="1559"/>
                    <a:pt x="16706" y="851"/>
                  </a:cubicBezTo>
                  <a:cubicBezTo>
                    <a:pt x="16017" y="304"/>
                    <a:pt x="15171" y="1"/>
                    <a:pt x="1430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33" name="Google Shape;1533;p24"/>
          <p:cNvGrpSpPr/>
          <p:nvPr/>
        </p:nvGrpSpPr>
        <p:grpSpPr>
          <a:xfrm>
            <a:off x="10849884" y="3745321"/>
            <a:ext cx="1302289" cy="1077352"/>
            <a:chOff x="8639759" y="1788937"/>
            <a:chExt cx="976717" cy="808014"/>
          </a:xfrm>
        </p:grpSpPr>
        <p:grpSp>
          <p:nvGrpSpPr>
            <p:cNvPr id="1534" name="Google Shape;1534;p24"/>
            <p:cNvGrpSpPr/>
            <p:nvPr/>
          </p:nvGrpSpPr>
          <p:grpSpPr>
            <a:xfrm>
              <a:off x="8639759" y="1788937"/>
              <a:ext cx="976717" cy="808014"/>
              <a:chOff x="7420559" y="2246137"/>
              <a:chExt cx="976717" cy="808014"/>
            </a:xfrm>
          </p:grpSpPr>
          <p:sp>
            <p:nvSpPr>
              <p:cNvPr id="1535" name="Google Shape;1535;p24"/>
              <p:cNvSpPr/>
              <p:nvPr/>
            </p:nvSpPr>
            <p:spPr>
              <a:xfrm>
                <a:off x="7420559" y="2246137"/>
                <a:ext cx="930375" cy="747292"/>
              </a:xfrm>
              <a:custGeom>
                <a:avLst/>
                <a:gdLst/>
                <a:ahLst/>
                <a:cxnLst/>
                <a:rect l="l" t="t" r="r" b="b"/>
                <a:pathLst>
                  <a:path w="35135" h="28221" extrusionOk="0">
                    <a:moveTo>
                      <a:pt x="33294" y="0"/>
                    </a:moveTo>
                    <a:lnTo>
                      <a:pt x="1" y="25861"/>
                    </a:lnTo>
                    <a:lnTo>
                      <a:pt x="1865" y="28220"/>
                    </a:lnTo>
                    <a:lnTo>
                      <a:pt x="35134" y="2383"/>
                    </a:lnTo>
                    <a:lnTo>
                      <a:pt x="332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6" name="Google Shape;1536;p24"/>
              <p:cNvSpPr/>
              <p:nvPr/>
            </p:nvSpPr>
            <p:spPr>
              <a:xfrm>
                <a:off x="7467564" y="2306858"/>
                <a:ext cx="929713" cy="747292"/>
              </a:xfrm>
              <a:custGeom>
                <a:avLst/>
                <a:gdLst/>
                <a:ahLst/>
                <a:cxnLst/>
                <a:rect l="l" t="t" r="r" b="b"/>
                <a:pathLst>
                  <a:path w="35110" h="28221" extrusionOk="0">
                    <a:moveTo>
                      <a:pt x="33269" y="0"/>
                    </a:moveTo>
                    <a:lnTo>
                      <a:pt x="0" y="25837"/>
                    </a:lnTo>
                    <a:lnTo>
                      <a:pt x="1840" y="28220"/>
                    </a:lnTo>
                    <a:lnTo>
                      <a:pt x="35110" y="2383"/>
                    </a:lnTo>
                    <a:lnTo>
                      <a:pt x="332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24"/>
              <p:cNvSpPr/>
              <p:nvPr/>
            </p:nvSpPr>
            <p:spPr>
              <a:xfrm>
                <a:off x="7547534" y="2914795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31"/>
                    </a:lnTo>
                    <a:lnTo>
                      <a:pt x="2006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24"/>
              <p:cNvSpPr/>
              <p:nvPr/>
            </p:nvSpPr>
            <p:spPr>
              <a:xfrm>
                <a:off x="7596893" y="2876054"/>
                <a:ext cx="53119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5" extrusionOk="0">
                    <a:moveTo>
                      <a:pt x="307" y="1"/>
                    </a:moveTo>
                    <a:lnTo>
                      <a:pt x="0" y="236"/>
                    </a:lnTo>
                    <a:lnTo>
                      <a:pt x="1723" y="2454"/>
                    </a:lnTo>
                    <a:lnTo>
                      <a:pt x="2006" y="2218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24"/>
              <p:cNvSpPr/>
              <p:nvPr/>
            </p:nvSpPr>
            <p:spPr>
              <a:xfrm>
                <a:off x="7646253" y="2837949"/>
                <a:ext cx="53119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5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699" y="2454"/>
                    </a:lnTo>
                    <a:lnTo>
                      <a:pt x="2006" y="2218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0" name="Google Shape;1540;p24"/>
              <p:cNvSpPr/>
              <p:nvPr/>
            </p:nvSpPr>
            <p:spPr>
              <a:xfrm>
                <a:off x="8132352" y="2459004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24"/>
              <p:cNvSpPr/>
              <p:nvPr/>
            </p:nvSpPr>
            <p:spPr>
              <a:xfrm>
                <a:off x="8181712" y="2420872"/>
                <a:ext cx="53119" cy="64399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2" extrusionOk="0">
                    <a:moveTo>
                      <a:pt x="307" y="1"/>
                    </a:moveTo>
                    <a:lnTo>
                      <a:pt x="0" y="237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24"/>
              <p:cNvSpPr/>
              <p:nvPr/>
            </p:nvSpPr>
            <p:spPr>
              <a:xfrm>
                <a:off x="8237320" y="2379335"/>
                <a:ext cx="53754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31"/>
                    </a:lnTo>
                    <a:lnTo>
                      <a:pt x="2030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3" name="Google Shape;1543;p24"/>
              <p:cNvSpPr/>
              <p:nvPr/>
            </p:nvSpPr>
            <p:spPr>
              <a:xfrm>
                <a:off x="7990524" y="2569279"/>
                <a:ext cx="53754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55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54"/>
                    </a:lnTo>
                    <a:lnTo>
                      <a:pt x="2029" y="2218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4" name="Google Shape;1544;p24"/>
              <p:cNvSpPr/>
              <p:nvPr/>
            </p:nvSpPr>
            <p:spPr>
              <a:xfrm>
                <a:off x="8040492" y="2531783"/>
                <a:ext cx="53145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455" extrusionOk="0">
                    <a:moveTo>
                      <a:pt x="308" y="0"/>
                    </a:moveTo>
                    <a:lnTo>
                      <a:pt x="1" y="236"/>
                    </a:lnTo>
                    <a:lnTo>
                      <a:pt x="1700" y="2454"/>
                    </a:lnTo>
                    <a:lnTo>
                      <a:pt x="2006" y="2218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5" name="Google Shape;1545;p24"/>
              <p:cNvSpPr/>
              <p:nvPr/>
            </p:nvSpPr>
            <p:spPr>
              <a:xfrm>
                <a:off x="7744971" y="2761712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283" y="1"/>
                    </a:moveTo>
                    <a:lnTo>
                      <a:pt x="0" y="237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28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6" name="Google Shape;1546;p24"/>
              <p:cNvSpPr/>
              <p:nvPr/>
            </p:nvSpPr>
            <p:spPr>
              <a:xfrm>
                <a:off x="7794331" y="2723606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283" y="0"/>
                    </a:moveTo>
                    <a:lnTo>
                      <a:pt x="0" y="236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7" name="Google Shape;1547;p24"/>
              <p:cNvSpPr/>
              <p:nvPr/>
            </p:nvSpPr>
            <p:spPr>
              <a:xfrm>
                <a:off x="7843055" y="2684866"/>
                <a:ext cx="53754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55" extrusionOk="0">
                    <a:moveTo>
                      <a:pt x="308" y="0"/>
                    </a:moveTo>
                    <a:lnTo>
                      <a:pt x="1" y="236"/>
                    </a:lnTo>
                    <a:lnTo>
                      <a:pt x="1723" y="2454"/>
                    </a:lnTo>
                    <a:lnTo>
                      <a:pt x="2030" y="2218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8" name="Google Shape;1548;p24"/>
              <p:cNvSpPr/>
              <p:nvPr/>
            </p:nvSpPr>
            <p:spPr>
              <a:xfrm>
                <a:off x="7668126" y="2764836"/>
                <a:ext cx="80605" cy="99988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3776" extrusionOk="0">
                    <a:moveTo>
                      <a:pt x="307" y="1"/>
                    </a:moveTo>
                    <a:lnTo>
                      <a:pt x="0" y="237"/>
                    </a:lnTo>
                    <a:lnTo>
                      <a:pt x="2737" y="3776"/>
                    </a:lnTo>
                    <a:lnTo>
                      <a:pt x="3044" y="3540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9" name="Google Shape;1549;p24"/>
              <p:cNvSpPr/>
              <p:nvPr/>
            </p:nvSpPr>
            <p:spPr>
              <a:xfrm>
                <a:off x="8062365" y="2458670"/>
                <a:ext cx="80632" cy="100015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777" extrusionOk="0">
                    <a:moveTo>
                      <a:pt x="307" y="1"/>
                    </a:moveTo>
                    <a:lnTo>
                      <a:pt x="1" y="237"/>
                    </a:lnTo>
                    <a:lnTo>
                      <a:pt x="2738" y="3776"/>
                    </a:lnTo>
                    <a:lnTo>
                      <a:pt x="3045" y="3540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50" name="Google Shape;1550;p24"/>
            <p:cNvSpPr/>
            <p:nvPr/>
          </p:nvSpPr>
          <p:spPr>
            <a:xfrm>
              <a:off x="9165755" y="2140504"/>
              <a:ext cx="53145" cy="64399"/>
            </a:xfrm>
            <a:custGeom>
              <a:avLst/>
              <a:gdLst/>
              <a:ahLst/>
              <a:cxnLst/>
              <a:rect l="l" t="t" r="r" b="b"/>
              <a:pathLst>
                <a:path w="2007" h="2432" extrusionOk="0">
                  <a:moveTo>
                    <a:pt x="308" y="1"/>
                  </a:moveTo>
                  <a:lnTo>
                    <a:pt x="1" y="237"/>
                  </a:lnTo>
                  <a:lnTo>
                    <a:pt x="1723" y="2431"/>
                  </a:lnTo>
                  <a:lnTo>
                    <a:pt x="2006" y="2195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4"/>
            <p:cNvSpPr/>
            <p:nvPr/>
          </p:nvSpPr>
          <p:spPr>
            <a:xfrm>
              <a:off x="9088909" y="2143019"/>
              <a:ext cx="80632" cy="99988"/>
            </a:xfrm>
            <a:custGeom>
              <a:avLst/>
              <a:gdLst/>
              <a:ahLst/>
              <a:cxnLst/>
              <a:rect l="l" t="t" r="r" b="b"/>
              <a:pathLst>
                <a:path w="3045" h="3776" extrusionOk="0">
                  <a:moveTo>
                    <a:pt x="307" y="0"/>
                  </a:moveTo>
                  <a:lnTo>
                    <a:pt x="1" y="236"/>
                  </a:lnTo>
                  <a:lnTo>
                    <a:pt x="2761" y="3775"/>
                  </a:lnTo>
                  <a:lnTo>
                    <a:pt x="3044" y="3539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2" name="Google Shape;1552;p24"/>
          <p:cNvGrpSpPr/>
          <p:nvPr/>
        </p:nvGrpSpPr>
        <p:grpSpPr>
          <a:xfrm rot="899960">
            <a:off x="88727" y="3592525"/>
            <a:ext cx="1092995" cy="1154144"/>
            <a:chOff x="7088286" y="1674216"/>
            <a:chExt cx="819771" cy="865634"/>
          </a:xfrm>
        </p:grpSpPr>
        <p:grpSp>
          <p:nvGrpSpPr>
            <p:cNvPr id="1553" name="Google Shape;1553;p24"/>
            <p:cNvGrpSpPr/>
            <p:nvPr/>
          </p:nvGrpSpPr>
          <p:grpSpPr>
            <a:xfrm>
              <a:off x="7331958" y="1674216"/>
              <a:ext cx="576099" cy="865634"/>
              <a:chOff x="7331958" y="1674216"/>
              <a:chExt cx="576099" cy="865634"/>
            </a:xfrm>
          </p:grpSpPr>
          <p:sp>
            <p:nvSpPr>
              <p:cNvPr id="1554" name="Google Shape;1554;p24"/>
              <p:cNvSpPr/>
              <p:nvPr/>
            </p:nvSpPr>
            <p:spPr>
              <a:xfrm>
                <a:off x="7331958" y="1859552"/>
                <a:ext cx="576099" cy="680298"/>
              </a:xfrm>
              <a:custGeom>
                <a:avLst/>
                <a:gdLst/>
                <a:ahLst/>
                <a:cxnLst/>
                <a:rect l="l" t="t" r="r" b="b"/>
                <a:pathLst>
                  <a:path w="21756" h="25691" extrusionOk="0">
                    <a:moveTo>
                      <a:pt x="11030" y="0"/>
                    </a:moveTo>
                    <a:cubicBezTo>
                      <a:pt x="10081" y="0"/>
                      <a:pt x="9170" y="525"/>
                      <a:pt x="8731" y="1437"/>
                    </a:cubicBezTo>
                    <a:lnTo>
                      <a:pt x="614" y="18261"/>
                    </a:lnTo>
                    <a:cubicBezTo>
                      <a:pt x="1" y="19511"/>
                      <a:pt x="520" y="21045"/>
                      <a:pt x="1794" y="21658"/>
                    </a:cubicBezTo>
                    <a:lnTo>
                      <a:pt x="5027" y="23216"/>
                    </a:lnTo>
                    <a:lnTo>
                      <a:pt x="6372" y="23876"/>
                    </a:lnTo>
                    <a:lnTo>
                      <a:pt x="9604" y="25434"/>
                    </a:lnTo>
                    <a:cubicBezTo>
                      <a:pt x="9966" y="25608"/>
                      <a:pt x="10350" y="25691"/>
                      <a:pt x="10727" y="25691"/>
                    </a:cubicBezTo>
                    <a:cubicBezTo>
                      <a:pt x="11676" y="25691"/>
                      <a:pt x="12586" y="25166"/>
                      <a:pt x="13025" y="24254"/>
                    </a:cubicBezTo>
                    <a:lnTo>
                      <a:pt x="21142" y="7430"/>
                    </a:lnTo>
                    <a:cubicBezTo>
                      <a:pt x="21756" y="6180"/>
                      <a:pt x="21237" y="4646"/>
                      <a:pt x="19986" y="4033"/>
                    </a:cubicBezTo>
                    <a:lnTo>
                      <a:pt x="19089" y="3608"/>
                    </a:lnTo>
                    <a:cubicBezTo>
                      <a:pt x="18641" y="3396"/>
                      <a:pt x="18429" y="2877"/>
                      <a:pt x="18618" y="2405"/>
                    </a:cubicBezTo>
                    <a:lnTo>
                      <a:pt x="14276" y="305"/>
                    </a:lnTo>
                    <a:cubicBezTo>
                      <a:pt x="14093" y="604"/>
                      <a:pt x="13769" y="775"/>
                      <a:pt x="13437" y="775"/>
                    </a:cubicBezTo>
                    <a:cubicBezTo>
                      <a:pt x="13298" y="775"/>
                      <a:pt x="13158" y="745"/>
                      <a:pt x="13025" y="682"/>
                    </a:cubicBezTo>
                    <a:lnTo>
                      <a:pt x="12152" y="257"/>
                    </a:lnTo>
                    <a:cubicBezTo>
                      <a:pt x="11790" y="83"/>
                      <a:pt x="11407" y="0"/>
                      <a:pt x="110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5" name="Google Shape;1555;p24"/>
              <p:cNvSpPr/>
              <p:nvPr/>
            </p:nvSpPr>
            <p:spPr>
              <a:xfrm>
                <a:off x="7698737" y="1674216"/>
                <a:ext cx="186207" cy="248409"/>
              </a:xfrm>
              <a:custGeom>
                <a:avLst/>
                <a:gdLst/>
                <a:ahLst/>
                <a:cxnLst/>
                <a:rect l="l" t="t" r="r" b="b"/>
                <a:pathLst>
                  <a:path w="7032" h="9381" extrusionOk="0">
                    <a:moveTo>
                      <a:pt x="6460" y="0"/>
                    </a:moveTo>
                    <a:cubicBezTo>
                      <a:pt x="6430" y="0"/>
                      <a:pt x="6400" y="4"/>
                      <a:pt x="6371" y="13"/>
                    </a:cubicBezTo>
                    <a:cubicBezTo>
                      <a:pt x="5852" y="178"/>
                      <a:pt x="5380" y="461"/>
                      <a:pt x="5002" y="862"/>
                    </a:cubicBezTo>
                    <a:cubicBezTo>
                      <a:pt x="4059" y="1853"/>
                      <a:pt x="3799" y="3387"/>
                      <a:pt x="2785" y="4307"/>
                    </a:cubicBezTo>
                    <a:lnTo>
                      <a:pt x="3445" y="4637"/>
                    </a:lnTo>
                    <a:cubicBezTo>
                      <a:pt x="3666" y="4718"/>
                      <a:pt x="3562" y="5021"/>
                      <a:pt x="3380" y="5021"/>
                    </a:cubicBezTo>
                    <a:cubicBezTo>
                      <a:pt x="3349" y="5021"/>
                      <a:pt x="3315" y="5012"/>
                      <a:pt x="3280" y="4991"/>
                    </a:cubicBezTo>
                    <a:lnTo>
                      <a:pt x="2619" y="4685"/>
                    </a:lnTo>
                    <a:cubicBezTo>
                      <a:pt x="2413" y="4585"/>
                      <a:pt x="2194" y="4537"/>
                      <a:pt x="1977" y="4537"/>
                    </a:cubicBezTo>
                    <a:cubicBezTo>
                      <a:pt x="1425" y="4537"/>
                      <a:pt x="891" y="4844"/>
                      <a:pt x="637" y="5369"/>
                    </a:cubicBezTo>
                    <a:lnTo>
                      <a:pt x="0" y="6714"/>
                    </a:lnTo>
                    <a:lnTo>
                      <a:pt x="2572" y="7964"/>
                    </a:lnTo>
                    <a:lnTo>
                      <a:pt x="2926" y="8130"/>
                    </a:lnTo>
                    <a:lnTo>
                      <a:pt x="5522" y="9380"/>
                    </a:lnTo>
                    <a:lnTo>
                      <a:pt x="6159" y="8035"/>
                    </a:lnTo>
                    <a:cubicBezTo>
                      <a:pt x="6513" y="7304"/>
                      <a:pt x="6206" y="6407"/>
                      <a:pt x="5451" y="6053"/>
                    </a:cubicBezTo>
                    <a:lnTo>
                      <a:pt x="4814" y="5746"/>
                    </a:lnTo>
                    <a:cubicBezTo>
                      <a:pt x="4629" y="5623"/>
                      <a:pt x="4730" y="5375"/>
                      <a:pt x="4899" y="5375"/>
                    </a:cubicBezTo>
                    <a:cubicBezTo>
                      <a:pt x="4925" y="5375"/>
                      <a:pt x="4951" y="5380"/>
                      <a:pt x="4979" y="5392"/>
                    </a:cubicBezTo>
                    <a:lnTo>
                      <a:pt x="5640" y="5699"/>
                    </a:lnTo>
                    <a:cubicBezTo>
                      <a:pt x="5734" y="4331"/>
                      <a:pt x="6772" y="3174"/>
                      <a:pt x="6961" y="1806"/>
                    </a:cubicBezTo>
                    <a:cubicBezTo>
                      <a:pt x="7032" y="1263"/>
                      <a:pt x="6984" y="721"/>
                      <a:pt x="6772" y="201"/>
                    </a:cubicBezTo>
                    <a:cubicBezTo>
                      <a:pt x="6733" y="85"/>
                      <a:pt x="6599" y="0"/>
                      <a:pt x="64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6" name="Google Shape;1556;p24"/>
              <p:cNvSpPr/>
              <p:nvPr/>
            </p:nvSpPr>
            <p:spPr>
              <a:xfrm>
                <a:off x="7731837" y="181739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13" y="0"/>
                    </a:moveTo>
                    <a:cubicBezTo>
                      <a:pt x="651" y="0"/>
                      <a:pt x="603" y="27"/>
                      <a:pt x="567" y="80"/>
                    </a:cubicBezTo>
                    <a:lnTo>
                      <a:pt x="48" y="1189"/>
                    </a:lnTo>
                    <a:cubicBezTo>
                      <a:pt x="1" y="1260"/>
                      <a:pt x="48" y="1354"/>
                      <a:pt x="119" y="1378"/>
                    </a:cubicBezTo>
                    <a:cubicBezTo>
                      <a:pt x="139" y="1391"/>
                      <a:pt x="158" y="1397"/>
                      <a:pt x="178" y="1397"/>
                    </a:cubicBezTo>
                    <a:cubicBezTo>
                      <a:pt x="227" y="1397"/>
                      <a:pt x="274" y="1358"/>
                      <a:pt x="308" y="1307"/>
                    </a:cubicBezTo>
                    <a:lnTo>
                      <a:pt x="827" y="221"/>
                    </a:lnTo>
                    <a:cubicBezTo>
                      <a:pt x="874" y="151"/>
                      <a:pt x="850" y="56"/>
                      <a:pt x="779" y="9"/>
                    </a:cubicBezTo>
                    <a:cubicBezTo>
                      <a:pt x="756" y="3"/>
                      <a:pt x="734" y="0"/>
                      <a:pt x="71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7" name="Google Shape;1557;p24"/>
              <p:cNvSpPr/>
              <p:nvPr/>
            </p:nvSpPr>
            <p:spPr>
              <a:xfrm>
                <a:off x="7753710" y="1827749"/>
                <a:ext cx="2253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97" extrusionOk="0">
                    <a:moveTo>
                      <a:pt x="693" y="0"/>
                    </a:moveTo>
                    <a:cubicBezTo>
                      <a:pt x="638" y="0"/>
                      <a:pt x="584" y="39"/>
                      <a:pt x="567" y="90"/>
                    </a:cubicBezTo>
                    <a:lnTo>
                      <a:pt x="24" y="1199"/>
                    </a:lnTo>
                    <a:cubicBezTo>
                      <a:pt x="1" y="1270"/>
                      <a:pt x="24" y="1341"/>
                      <a:pt x="95" y="1388"/>
                    </a:cubicBezTo>
                    <a:cubicBezTo>
                      <a:pt x="113" y="1394"/>
                      <a:pt x="132" y="1397"/>
                      <a:pt x="151" y="1397"/>
                    </a:cubicBezTo>
                    <a:cubicBezTo>
                      <a:pt x="209" y="1397"/>
                      <a:pt x="266" y="1370"/>
                      <a:pt x="284" y="1317"/>
                    </a:cubicBezTo>
                    <a:lnTo>
                      <a:pt x="826" y="208"/>
                    </a:lnTo>
                    <a:cubicBezTo>
                      <a:pt x="850" y="137"/>
                      <a:pt x="826" y="43"/>
                      <a:pt x="756" y="19"/>
                    </a:cubicBezTo>
                    <a:cubicBezTo>
                      <a:pt x="736" y="6"/>
                      <a:pt x="714" y="0"/>
                      <a:pt x="69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8" name="Google Shape;1558;p24"/>
              <p:cNvSpPr/>
              <p:nvPr/>
            </p:nvSpPr>
            <p:spPr>
              <a:xfrm>
                <a:off x="7774947" y="1837997"/>
                <a:ext cx="22534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88" extrusionOk="0">
                    <a:moveTo>
                      <a:pt x="700" y="1"/>
                    </a:moveTo>
                    <a:cubicBezTo>
                      <a:pt x="642" y="1"/>
                      <a:pt x="585" y="27"/>
                      <a:pt x="567" y="80"/>
                    </a:cubicBezTo>
                    <a:lnTo>
                      <a:pt x="24" y="1189"/>
                    </a:lnTo>
                    <a:cubicBezTo>
                      <a:pt x="1" y="1260"/>
                      <a:pt x="24" y="1331"/>
                      <a:pt x="95" y="1378"/>
                    </a:cubicBezTo>
                    <a:cubicBezTo>
                      <a:pt x="113" y="1384"/>
                      <a:pt x="132" y="1387"/>
                      <a:pt x="151" y="1387"/>
                    </a:cubicBezTo>
                    <a:cubicBezTo>
                      <a:pt x="209" y="1387"/>
                      <a:pt x="266" y="1361"/>
                      <a:pt x="284" y="1307"/>
                    </a:cubicBezTo>
                    <a:lnTo>
                      <a:pt x="827" y="198"/>
                    </a:lnTo>
                    <a:cubicBezTo>
                      <a:pt x="850" y="128"/>
                      <a:pt x="827" y="57"/>
                      <a:pt x="756" y="10"/>
                    </a:cubicBezTo>
                    <a:cubicBezTo>
                      <a:pt x="738" y="4"/>
                      <a:pt x="719" y="1"/>
                      <a:pt x="700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9" name="Google Shape;1559;p24"/>
              <p:cNvSpPr/>
              <p:nvPr/>
            </p:nvSpPr>
            <p:spPr>
              <a:xfrm>
                <a:off x="7796211" y="1848616"/>
                <a:ext cx="22508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88" extrusionOk="0">
                    <a:moveTo>
                      <a:pt x="699" y="1"/>
                    </a:moveTo>
                    <a:cubicBezTo>
                      <a:pt x="642" y="1"/>
                      <a:pt x="584" y="28"/>
                      <a:pt x="566" y="81"/>
                    </a:cubicBezTo>
                    <a:lnTo>
                      <a:pt x="24" y="1190"/>
                    </a:lnTo>
                    <a:cubicBezTo>
                      <a:pt x="0" y="1260"/>
                      <a:pt x="24" y="1331"/>
                      <a:pt x="95" y="1378"/>
                    </a:cubicBezTo>
                    <a:cubicBezTo>
                      <a:pt x="112" y="1384"/>
                      <a:pt x="131" y="1387"/>
                      <a:pt x="151" y="1387"/>
                    </a:cubicBezTo>
                    <a:cubicBezTo>
                      <a:pt x="210" y="1387"/>
                      <a:pt x="271" y="1361"/>
                      <a:pt x="307" y="1308"/>
                    </a:cubicBezTo>
                    <a:lnTo>
                      <a:pt x="826" y="199"/>
                    </a:lnTo>
                    <a:cubicBezTo>
                      <a:pt x="850" y="128"/>
                      <a:pt x="826" y="57"/>
                      <a:pt x="755" y="10"/>
                    </a:cubicBezTo>
                    <a:cubicBezTo>
                      <a:pt x="737" y="4"/>
                      <a:pt x="718" y="1"/>
                      <a:pt x="699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0" name="Google Shape;1560;p24"/>
              <p:cNvSpPr/>
              <p:nvPr/>
            </p:nvSpPr>
            <p:spPr>
              <a:xfrm>
                <a:off x="7817448" y="185862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03" y="0"/>
                    </a:moveTo>
                    <a:cubicBezTo>
                      <a:pt x="651" y="0"/>
                      <a:pt x="602" y="27"/>
                      <a:pt x="567" y="80"/>
                    </a:cubicBezTo>
                    <a:lnTo>
                      <a:pt x="48" y="1189"/>
                    </a:lnTo>
                    <a:cubicBezTo>
                      <a:pt x="0" y="1260"/>
                      <a:pt x="24" y="1354"/>
                      <a:pt x="95" y="1378"/>
                    </a:cubicBezTo>
                    <a:cubicBezTo>
                      <a:pt x="115" y="1391"/>
                      <a:pt x="136" y="1397"/>
                      <a:pt x="158" y="1397"/>
                    </a:cubicBezTo>
                    <a:cubicBezTo>
                      <a:pt x="215" y="1397"/>
                      <a:pt x="273" y="1358"/>
                      <a:pt x="307" y="1307"/>
                    </a:cubicBezTo>
                    <a:lnTo>
                      <a:pt x="826" y="222"/>
                    </a:lnTo>
                    <a:cubicBezTo>
                      <a:pt x="873" y="151"/>
                      <a:pt x="826" y="57"/>
                      <a:pt x="755" y="9"/>
                    </a:cubicBezTo>
                    <a:cubicBezTo>
                      <a:pt x="738" y="3"/>
                      <a:pt x="720" y="0"/>
                      <a:pt x="70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1" name="Google Shape;1561;p24"/>
              <p:cNvSpPr/>
              <p:nvPr/>
            </p:nvSpPr>
            <p:spPr>
              <a:xfrm>
                <a:off x="7428823" y="2207954"/>
                <a:ext cx="336773" cy="258736"/>
              </a:xfrm>
              <a:custGeom>
                <a:avLst/>
                <a:gdLst/>
                <a:ahLst/>
                <a:cxnLst/>
                <a:rect l="l" t="t" r="r" b="b"/>
                <a:pathLst>
                  <a:path w="12718" h="9771" extrusionOk="0">
                    <a:moveTo>
                      <a:pt x="12259" y="0"/>
                    </a:moveTo>
                    <a:cubicBezTo>
                      <a:pt x="10080" y="0"/>
                      <a:pt x="7931" y="470"/>
                      <a:pt x="5946" y="1352"/>
                    </a:cubicBezTo>
                    <a:cubicBezTo>
                      <a:pt x="3610" y="2414"/>
                      <a:pt x="1581" y="4018"/>
                      <a:pt x="0" y="6048"/>
                    </a:cubicBezTo>
                    <a:lnTo>
                      <a:pt x="7669" y="9728"/>
                    </a:lnTo>
                    <a:cubicBezTo>
                      <a:pt x="7712" y="9757"/>
                      <a:pt x="7762" y="9771"/>
                      <a:pt x="7812" y="9771"/>
                    </a:cubicBezTo>
                    <a:cubicBezTo>
                      <a:pt x="7927" y="9771"/>
                      <a:pt x="8044" y="9701"/>
                      <a:pt x="8093" y="9587"/>
                    </a:cubicBezTo>
                    <a:lnTo>
                      <a:pt x="12718" y="7"/>
                    </a:lnTo>
                    <a:cubicBezTo>
                      <a:pt x="12565" y="2"/>
                      <a:pt x="12412" y="0"/>
                      <a:pt x="122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2" name="Google Shape;1562;p24"/>
              <p:cNvSpPr/>
              <p:nvPr/>
            </p:nvSpPr>
            <p:spPr>
              <a:xfrm>
                <a:off x="7398821" y="1952472"/>
                <a:ext cx="433636" cy="415630"/>
              </a:xfrm>
              <a:custGeom>
                <a:avLst/>
                <a:gdLst/>
                <a:ahLst/>
                <a:cxnLst/>
                <a:rect l="l" t="t" r="r" b="b"/>
                <a:pathLst>
                  <a:path w="16376" h="15696" extrusionOk="0">
                    <a:moveTo>
                      <a:pt x="7462" y="1"/>
                    </a:moveTo>
                    <a:cubicBezTo>
                      <a:pt x="7332" y="1"/>
                      <a:pt x="7202" y="71"/>
                      <a:pt x="7150" y="193"/>
                    </a:cubicBezTo>
                    <a:lnTo>
                      <a:pt x="71" y="14822"/>
                    </a:lnTo>
                    <a:cubicBezTo>
                      <a:pt x="1" y="14988"/>
                      <a:pt x="71" y="15176"/>
                      <a:pt x="236" y="15247"/>
                    </a:cubicBezTo>
                    <a:lnTo>
                      <a:pt x="1110" y="15696"/>
                    </a:lnTo>
                    <a:cubicBezTo>
                      <a:pt x="4040" y="11873"/>
                      <a:pt x="8569" y="9649"/>
                      <a:pt x="13383" y="9649"/>
                    </a:cubicBezTo>
                    <a:cubicBezTo>
                      <a:pt x="13531" y="9649"/>
                      <a:pt x="13679" y="9651"/>
                      <a:pt x="13827" y="9655"/>
                    </a:cubicBezTo>
                    <a:lnTo>
                      <a:pt x="13851" y="9655"/>
                    </a:lnTo>
                    <a:lnTo>
                      <a:pt x="16281" y="4606"/>
                    </a:lnTo>
                    <a:cubicBezTo>
                      <a:pt x="16376" y="4441"/>
                      <a:pt x="16305" y="4228"/>
                      <a:pt x="16140" y="4157"/>
                    </a:cubicBezTo>
                    <a:lnTo>
                      <a:pt x="7598" y="28"/>
                    </a:lnTo>
                    <a:cubicBezTo>
                      <a:pt x="7555" y="10"/>
                      <a:pt x="7509" y="1"/>
                      <a:pt x="7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63" name="Google Shape;1563;p24"/>
            <p:cNvSpPr/>
            <p:nvPr/>
          </p:nvSpPr>
          <p:spPr>
            <a:xfrm>
              <a:off x="7088286" y="2013800"/>
              <a:ext cx="73138" cy="73138"/>
            </a:xfrm>
            <a:custGeom>
              <a:avLst/>
              <a:gdLst/>
              <a:ahLst/>
              <a:cxnLst/>
              <a:rect l="l" t="t" r="r" b="b"/>
              <a:pathLst>
                <a:path w="2762" h="2762" extrusionOk="0">
                  <a:moveTo>
                    <a:pt x="1369" y="1"/>
                  </a:moveTo>
                  <a:cubicBezTo>
                    <a:pt x="614" y="1"/>
                    <a:pt x="1" y="614"/>
                    <a:pt x="1" y="1370"/>
                  </a:cubicBezTo>
                  <a:cubicBezTo>
                    <a:pt x="1" y="2148"/>
                    <a:pt x="614" y="2762"/>
                    <a:pt x="1369" y="2762"/>
                  </a:cubicBezTo>
                  <a:cubicBezTo>
                    <a:pt x="2124" y="2762"/>
                    <a:pt x="2761" y="2148"/>
                    <a:pt x="2761" y="1370"/>
                  </a:cubicBezTo>
                  <a:cubicBezTo>
                    <a:pt x="2761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64" name="Google Shape;1564;p24"/>
          <p:cNvGrpSpPr/>
          <p:nvPr/>
        </p:nvGrpSpPr>
        <p:grpSpPr>
          <a:xfrm>
            <a:off x="1460175" y="5840789"/>
            <a:ext cx="1305435" cy="1390647"/>
            <a:chOff x="2293493" y="3811393"/>
            <a:chExt cx="832902" cy="887270"/>
          </a:xfrm>
        </p:grpSpPr>
        <p:sp>
          <p:nvSpPr>
            <p:cNvPr id="1565" name="Google Shape;1565;p24"/>
            <p:cNvSpPr/>
            <p:nvPr/>
          </p:nvSpPr>
          <p:spPr>
            <a:xfrm>
              <a:off x="2293493" y="3811393"/>
              <a:ext cx="832902" cy="710432"/>
            </a:xfrm>
            <a:custGeom>
              <a:avLst/>
              <a:gdLst/>
              <a:ahLst/>
              <a:cxnLst/>
              <a:rect l="l" t="t" r="r" b="b"/>
              <a:pathLst>
                <a:path w="31454" h="26829" extrusionOk="0">
                  <a:moveTo>
                    <a:pt x="9722" y="1"/>
                  </a:moveTo>
                  <a:lnTo>
                    <a:pt x="1" y="25059"/>
                  </a:lnTo>
                  <a:lnTo>
                    <a:pt x="4507" y="26829"/>
                  </a:lnTo>
                  <a:cubicBezTo>
                    <a:pt x="10501" y="18452"/>
                    <a:pt x="20127" y="12813"/>
                    <a:pt x="30321" y="11374"/>
                  </a:cubicBezTo>
                  <a:lnTo>
                    <a:pt x="31453" y="8424"/>
                  </a:lnTo>
                  <a:lnTo>
                    <a:pt x="29070" y="7504"/>
                  </a:lnTo>
                  <a:lnTo>
                    <a:pt x="28598" y="8684"/>
                  </a:lnTo>
                  <a:cubicBezTo>
                    <a:pt x="29131" y="9299"/>
                    <a:pt x="28649" y="10163"/>
                    <a:pt x="27957" y="10163"/>
                  </a:cubicBezTo>
                  <a:cubicBezTo>
                    <a:pt x="27852" y="10163"/>
                    <a:pt x="27742" y="10143"/>
                    <a:pt x="27631" y="10100"/>
                  </a:cubicBezTo>
                  <a:cubicBezTo>
                    <a:pt x="26758" y="9769"/>
                    <a:pt x="26923" y="8495"/>
                    <a:pt x="27843" y="8401"/>
                  </a:cubicBezTo>
                  <a:lnTo>
                    <a:pt x="28315" y="7221"/>
                  </a:lnTo>
                  <a:lnTo>
                    <a:pt x="26380" y="6466"/>
                  </a:lnTo>
                  <a:lnTo>
                    <a:pt x="25908" y="7646"/>
                  </a:lnTo>
                  <a:cubicBezTo>
                    <a:pt x="26438" y="8236"/>
                    <a:pt x="25965" y="9108"/>
                    <a:pt x="25265" y="9108"/>
                  </a:cubicBezTo>
                  <a:cubicBezTo>
                    <a:pt x="25154" y="9108"/>
                    <a:pt x="25037" y="9086"/>
                    <a:pt x="24917" y="9038"/>
                  </a:cubicBezTo>
                  <a:cubicBezTo>
                    <a:pt x="24068" y="8707"/>
                    <a:pt x="24233" y="7433"/>
                    <a:pt x="25153" y="7339"/>
                  </a:cubicBezTo>
                  <a:lnTo>
                    <a:pt x="25625" y="6159"/>
                  </a:lnTo>
                  <a:lnTo>
                    <a:pt x="23667" y="5404"/>
                  </a:lnTo>
                  <a:lnTo>
                    <a:pt x="23218" y="6584"/>
                  </a:lnTo>
                  <a:cubicBezTo>
                    <a:pt x="23751" y="7199"/>
                    <a:pt x="23269" y="8063"/>
                    <a:pt x="22562" y="8063"/>
                  </a:cubicBezTo>
                  <a:cubicBezTo>
                    <a:pt x="22454" y="8063"/>
                    <a:pt x="22342" y="8043"/>
                    <a:pt x="22227" y="8000"/>
                  </a:cubicBezTo>
                  <a:cubicBezTo>
                    <a:pt x="21354" y="7669"/>
                    <a:pt x="21543" y="6395"/>
                    <a:pt x="22463" y="6301"/>
                  </a:cubicBezTo>
                  <a:lnTo>
                    <a:pt x="22912" y="5121"/>
                  </a:lnTo>
                  <a:lnTo>
                    <a:pt x="20977" y="4366"/>
                  </a:lnTo>
                  <a:lnTo>
                    <a:pt x="20505" y="5546"/>
                  </a:lnTo>
                  <a:cubicBezTo>
                    <a:pt x="21039" y="6141"/>
                    <a:pt x="20554" y="7023"/>
                    <a:pt x="19858" y="7023"/>
                  </a:cubicBezTo>
                  <a:cubicBezTo>
                    <a:pt x="19755" y="7023"/>
                    <a:pt x="19647" y="7004"/>
                    <a:pt x="19538" y="6961"/>
                  </a:cubicBezTo>
                  <a:cubicBezTo>
                    <a:pt x="18665" y="6607"/>
                    <a:pt x="18830" y="5357"/>
                    <a:pt x="19750" y="5262"/>
                  </a:cubicBezTo>
                  <a:lnTo>
                    <a:pt x="20222" y="4083"/>
                  </a:lnTo>
                  <a:lnTo>
                    <a:pt x="18287" y="3304"/>
                  </a:lnTo>
                  <a:lnTo>
                    <a:pt x="17815" y="4484"/>
                  </a:lnTo>
                  <a:cubicBezTo>
                    <a:pt x="18348" y="5099"/>
                    <a:pt x="17866" y="5963"/>
                    <a:pt x="17158" y="5963"/>
                  </a:cubicBezTo>
                  <a:cubicBezTo>
                    <a:pt x="17051" y="5963"/>
                    <a:pt x="16939" y="5943"/>
                    <a:pt x="16824" y="5900"/>
                  </a:cubicBezTo>
                  <a:cubicBezTo>
                    <a:pt x="15975" y="5569"/>
                    <a:pt x="16140" y="4295"/>
                    <a:pt x="17060" y="4201"/>
                  </a:cubicBezTo>
                  <a:lnTo>
                    <a:pt x="17532" y="3021"/>
                  </a:lnTo>
                  <a:lnTo>
                    <a:pt x="15574" y="2266"/>
                  </a:lnTo>
                  <a:lnTo>
                    <a:pt x="15125" y="3446"/>
                  </a:lnTo>
                  <a:cubicBezTo>
                    <a:pt x="15659" y="4041"/>
                    <a:pt x="15174" y="4923"/>
                    <a:pt x="14463" y="4923"/>
                  </a:cubicBezTo>
                  <a:cubicBezTo>
                    <a:pt x="14358" y="4923"/>
                    <a:pt x="14247" y="4904"/>
                    <a:pt x="14134" y="4861"/>
                  </a:cubicBezTo>
                  <a:cubicBezTo>
                    <a:pt x="13261" y="4507"/>
                    <a:pt x="13450" y="3257"/>
                    <a:pt x="14370" y="3162"/>
                  </a:cubicBezTo>
                  <a:lnTo>
                    <a:pt x="14819" y="1983"/>
                  </a:lnTo>
                  <a:lnTo>
                    <a:pt x="12884" y="1228"/>
                  </a:lnTo>
                  <a:lnTo>
                    <a:pt x="12412" y="2407"/>
                  </a:lnTo>
                  <a:cubicBezTo>
                    <a:pt x="12941" y="2998"/>
                    <a:pt x="12469" y="3870"/>
                    <a:pt x="11783" y="3870"/>
                  </a:cubicBezTo>
                  <a:cubicBezTo>
                    <a:pt x="11675" y="3870"/>
                    <a:pt x="11561" y="3848"/>
                    <a:pt x="11444" y="3800"/>
                  </a:cubicBezTo>
                  <a:cubicBezTo>
                    <a:pt x="10571" y="3469"/>
                    <a:pt x="10737" y="2195"/>
                    <a:pt x="11657" y="2101"/>
                  </a:cubicBezTo>
                  <a:lnTo>
                    <a:pt x="12129" y="921"/>
                  </a:lnTo>
                  <a:lnTo>
                    <a:pt x="9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2412840" y="4112554"/>
              <a:ext cx="683555" cy="586108"/>
            </a:xfrm>
            <a:custGeom>
              <a:avLst/>
              <a:gdLst/>
              <a:ahLst/>
              <a:cxnLst/>
              <a:rect l="l" t="t" r="r" b="b"/>
              <a:pathLst>
                <a:path w="25814" h="22134" extrusionOk="0">
                  <a:moveTo>
                    <a:pt x="25814" y="1"/>
                  </a:moveTo>
                  <a:cubicBezTo>
                    <a:pt x="15620" y="1440"/>
                    <a:pt x="5994" y="7079"/>
                    <a:pt x="0" y="15456"/>
                  </a:cubicBezTo>
                  <a:lnTo>
                    <a:pt x="17225" y="22133"/>
                  </a:lnTo>
                  <a:lnTo>
                    <a:pt x="258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2522177" y="4017596"/>
              <a:ext cx="482386" cy="199341"/>
            </a:xfrm>
            <a:custGeom>
              <a:avLst/>
              <a:gdLst/>
              <a:ahLst/>
              <a:cxnLst/>
              <a:rect l="l" t="t" r="r" b="b"/>
              <a:pathLst>
                <a:path w="18217" h="7528" extrusionOk="0">
                  <a:moveTo>
                    <a:pt x="213" y="0"/>
                  </a:moveTo>
                  <a:lnTo>
                    <a:pt x="1" y="543"/>
                  </a:lnTo>
                  <a:lnTo>
                    <a:pt x="18004" y="7527"/>
                  </a:lnTo>
                  <a:lnTo>
                    <a:pt x="18216" y="698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2489076" y="4102571"/>
              <a:ext cx="482360" cy="199950"/>
            </a:xfrm>
            <a:custGeom>
              <a:avLst/>
              <a:gdLst/>
              <a:ahLst/>
              <a:cxnLst/>
              <a:rect l="l" t="t" r="r" b="b"/>
              <a:pathLst>
                <a:path w="18216" h="7551" extrusionOk="0">
                  <a:moveTo>
                    <a:pt x="212" y="0"/>
                  </a:moveTo>
                  <a:lnTo>
                    <a:pt x="0" y="566"/>
                  </a:lnTo>
                  <a:lnTo>
                    <a:pt x="18003" y="7551"/>
                  </a:lnTo>
                  <a:lnTo>
                    <a:pt x="18216" y="698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2455950" y="4188156"/>
              <a:ext cx="482995" cy="199341"/>
            </a:xfrm>
            <a:custGeom>
              <a:avLst/>
              <a:gdLst/>
              <a:ahLst/>
              <a:cxnLst/>
              <a:rect l="l" t="t" r="r" b="b"/>
              <a:pathLst>
                <a:path w="18240" h="7528" extrusionOk="0">
                  <a:moveTo>
                    <a:pt x="213" y="1"/>
                  </a:moveTo>
                  <a:lnTo>
                    <a:pt x="0" y="543"/>
                  </a:lnTo>
                  <a:lnTo>
                    <a:pt x="18027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2422823" y="4273131"/>
              <a:ext cx="483022" cy="199341"/>
            </a:xfrm>
            <a:custGeom>
              <a:avLst/>
              <a:gdLst/>
              <a:ahLst/>
              <a:cxnLst/>
              <a:rect l="l" t="t" r="r" b="b"/>
              <a:pathLst>
                <a:path w="18241" h="7528" extrusionOk="0">
                  <a:moveTo>
                    <a:pt x="213" y="1"/>
                  </a:moveTo>
                  <a:lnTo>
                    <a:pt x="1" y="543"/>
                  </a:lnTo>
                  <a:lnTo>
                    <a:pt x="18028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2390331" y="4358107"/>
              <a:ext cx="482386" cy="199977"/>
            </a:xfrm>
            <a:custGeom>
              <a:avLst/>
              <a:gdLst/>
              <a:ahLst/>
              <a:cxnLst/>
              <a:rect l="l" t="t" r="r" b="b"/>
              <a:pathLst>
                <a:path w="18217" h="7552" extrusionOk="0">
                  <a:moveTo>
                    <a:pt x="213" y="1"/>
                  </a:moveTo>
                  <a:lnTo>
                    <a:pt x="1" y="543"/>
                  </a:lnTo>
                  <a:lnTo>
                    <a:pt x="18004" y="7551"/>
                  </a:lnTo>
                  <a:lnTo>
                    <a:pt x="18216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2" name="Google Shape;1572;p24"/>
          <p:cNvGrpSpPr/>
          <p:nvPr/>
        </p:nvGrpSpPr>
        <p:grpSpPr>
          <a:xfrm>
            <a:off x="916265" y="4915936"/>
            <a:ext cx="981420" cy="1768659"/>
            <a:chOff x="1672423" y="3253452"/>
            <a:chExt cx="736065" cy="1326494"/>
          </a:xfrm>
        </p:grpSpPr>
        <p:sp>
          <p:nvSpPr>
            <p:cNvPr id="1573" name="Google Shape;1573;p24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2" name="Google Shape;1582;p24"/>
          <p:cNvGrpSpPr/>
          <p:nvPr/>
        </p:nvGrpSpPr>
        <p:grpSpPr>
          <a:xfrm>
            <a:off x="1677262" y="5135838"/>
            <a:ext cx="400841" cy="401156"/>
            <a:chOff x="3311371" y="901016"/>
            <a:chExt cx="300631" cy="300867"/>
          </a:xfrm>
        </p:grpSpPr>
        <p:sp>
          <p:nvSpPr>
            <p:cNvPr id="1583" name="Google Shape;1583;p24"/>
            <p:cNvSpPr/>
            <p:nvPr/>
          </p:nvSpPr>
          <p:spPr>
            <a:xfrm>
              <a:off x="3311371" y="901016"/>
              <a:ext cx="271817" cy="289320"/>
            </a:xfrm>
            <a:custGeom>
              <a:avLst/>
              <a:gdLst/>
              <a:ahLst/>
              <a:cxnLst/>
              <a:rect l="l" t="t" r="r" b="b"/>
              <a:pathLst>
                <a:path w="10265" h="10926" extrusionOk="0">
                  <a:moveTo>
                    <a:pt x="6725" y="1"/>
                  </a:moveTo>
                  <a:cubicBezTo>
                    <a:pt x="6631" y="24"/>
                    <a:pt x="6536" y="95"/>
                    <a:pt x="6466" y="166"/>
                  </a:cubicBezTo>
                  <a:cubicBezTo>
                    <a:pt x="5970" y="685"/>
                    <a:pt x="5498" y="1228"/>
                    <a:pt x="5074" y="1794"/>
                  </a:cubicBezTo>
                  <a:cubicBezTo>
                    <a:pt x="3776" y="3446"/>
                    <a:pt x="2242" y="4885"/>
                    <a:pt x="520" y="6088"/>
                  </a:cubicBezTo>
                  <a:cubicBezTo>
                    <a:pt x="307" y="6206"/>
                    <a:pt x="119" y="6395"/>
                    <a:pt x="24" y="6607"/>
                  </a:cubicBezTo>
                  <a:cubicBezTo>
                    <a:pt x="1" y="6749"/>
                    <a:pt x="1" y="6891"/>
                    <a:pt x="24" y="7009"/>
                  </a:cubicBezTo>
                  <a:cubicBezTo>
                    <a:pt x="95" y="7433"/>
                    <a:pt x="260" y="7834"/>
                    <a:pt x="520" y="8188"/>
                  </a:cubicBezTo>
                  <a:cubicBezTo>
                    <a:pt x="1251" y="9203"/>
                    <a:pt x="2148" y="10100"/>
                    <a:pt x="3186" y="10807"/>
                  </a:cubicBezTo>
                  <a:lnTo>
                    <a:pt x="3351" y="10925"/>
                  </a:lnTo>
                  <a:cubicBezTo>
                    <a:pt x="5357" y="8306"/>
                    <a:pt x="7693" y="5947"/>
                    <a:pt x="10264" y="3918"/>
                  </a:cubicBezTo>
                  <a:cubicBezTo>
                    <a:pt x="10029" y="3752"/>
                    <a:pt x="9793" y="3564"/>
                    <a:pt x="9580" y="3375"/>
                  </a:cubicBezTo>
                  <a:cubicBezTo>
                    <a:pt x="8778" y="2667"/>
                    <a:pt x="8070" y="1865"/>
                    <a:pt x="7433" y="1015"/>
                  </a:cubicBezTo>
                  <a:cubicBezTo>
                    <a:pt x="7174" y="685"/>
                    <a:pt x="6938" y="355"/>
                    <a:pt x="67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3398280" y="1004739"/>
              <a:ext cx="213085" cy="197144"/>
            </a:xfrm>
            <a:custGeom>
              <a:avLst/>
              <a:gdLst/>
              <a:ahLst/>
              <a:cxnLst/>
              <a:rect l="l" t="t" r="r" b="b"/>
              <a:pathLst>
                <a:path w="8047" h="7445" extrusionOk="0">
                  <a:moveTo>
                    <a:pt x="6937" y="1"/>
                  </a:moveTo>
                  <a:cubicBezTo>
                    <a:pt x="4342" y="2030"/>
                    <a:pt x="2030" y="4389"/>
                    <a:pt x="0" y="7008"/>
                  </a:cubicBezTo>
                  <a:cubicBezTo>
                    <a:pt x="307" y="7197"/>
                    <a:pt x="614" y="7339"/>
                    <a:pt x="968" y="7409"/>
                  </a:cubicBezTo>
                  <a:cubicBezTo>
                    <a:pt x="1039" y="7433"/>
                    <a:pt x="1109" y="7445"/>
                    <a:pt x="1177" y="7445"/>
                  </a:cubicBezTo>
                  <a:cubicBezTo>
                    <a:pt x="1245" y="7445"/>
                    <a:pt x="1310" y="7433"/>
                    <a:pt x="1369" y="7409"/>
                  </a:cubicBezTo>
                  <a:cubicBezTo>
                    <a:pt x="1605" y="7315"/>
                    <a:pt x="1794" y="7150"/>
                    <a:pt x="1912" y="6914"/>
                  </a:cubicBezTo>
                  <a:cubicBezTo>
                    <a:pt x="3115" y="5192"/>
                    <a:pt x="4554" y="3658"/>
                    <a:pt x="6206" y="2360"/>
                  </a:cubicBezTo>
                  <a:cubicBezTo>
                    <a:pt x="6796" y="1959"/>
                    <a:pt x="7339" y="1487"/>
                    <a:pt x="7858" y="992"/>
                  </a:cubicBezTo>
                  <a:cubicBezTo>
                    <a:pt x="7952" y="897"/>
                    <a:pt x="7999" y="803"/>
                    <a:pt x="8046" y="685"/>
                  </a:cubicBezTo>
                  <a:cubicBezTo>
                    <a:pt x="8046" y="685"/>
                    <a:pt x="8046" y="661"/>
                    <a:pt x="8046" y="638"/>
                  </a:cubicBezTo>
                  <a:cubicBezTo>
                    <a:pt x="7669" y="472"/>
                    <a:pt x="7291" y="236"/>
                    <a:pt x="69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488261" y="902550"/>
              <a:ext cx="123741" cy="121464"/>
            </a:xfrm>
            <a:custGeom>
              <a:avLst/>
              <a:gdLst/>
              <a:ahLst/>
              <a:cxnLst/>
              <a:rect l="l" t="t" r="r" b="b"/>
              <a:pathLst>
                <a:path w="4673" h="4587" extrusionOk="0">
                  <a:moveTo>
                    <a:pt x="153" y="0"/>
                  </a:moveTo>
                  <a:cubicBezTo>
                    <a:pt x="118" y="0"/>
                    <a:pt x="83" y="3"/>
                    <a:pt x="47" y="9"/>
                  </a:cubicBezTo>
                  <a:lnTo>
                    <a:pt x="0" y="33"/>
                  </a:lnTo>
                  <a:cubicBezTo>
                    <a:pt x="213" y="387"/>
                    <a:pt x="449" y="717"/>
                    <a:pt x="708" y="1047"/>
                  </a:cubicBezTo>
                  <a:cubicBezTo>
                    <a:pt x="1345" y="1920"/>
                    <a:pt x="2077" y="2699"/>
                    <a:pt x="2855" y="3407"/>
                  </a:cubicBezTo>
                  <a:cubicBezTo>
                    <a:pt x="3398" y="3879"/>
                    <a:pt x="4011" y="4280"/>
                    <a:pt x="4648" y="4587"/>
                  </a:cubicBezTo>
                  <a:cubicBezTo>
                    <a:pt x="4672" y="4492"/>
                    <a:pt x="4648" y="4374"/>
                    <a:pt x="4601" y="4303"/>
                  </a:cubicBezTo>
                  <a:cubicBezTo>
                    <a:pt x="4413" y="3737"/>
                    <a:pt x="4129" y="3242"/>
                    <a:pt x="3752" y="2793"/>
                  </a:cubicBezTo>
                  <a:cubicBezTo>
                    <a:pt x="3091" y="1968"/>
                    <a:pt x="2313" y="1236"/>
                    <a:pt x="1487" y="599"/>
                  </a:cubicBezTo>
                  <a:cubicBezTo>
                    <a:pt x="1156" y="387"/>
                    <a:pt x="802" y="221"/>
                    <a:pt x="449" y="80"/>
                  </a:cubicBezTo>
                  <a:cubicBezTo>
                    <a:pt x="360" y="27"/>
                    <a:pt x="258" y="0"/>
                    <a:pt x="153" y="0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341293" y="943808"/>
              <a:ext cx="186843" cy="186552"/>
            </a:xfrm>
            <a:custGeom>
              <a:avLst/>
              <a:gdLst/>
              <a:ahLst/>
              <a:cxnLst/>
              <a:rect l="l" t="t" r="r" b="b"/>
              <a:pathLst>
                <a:path w="7056" h="7045" extrusionOk="0">
                  <a:moveTo>
                    <a:pt x="5605" y="1"/>
                  </a:moveTo>
                  <a:cubicBezTo>
                    <a:pt x="5575" y="1"/>
                    <a:pt x="5546" y="13"/>
                    <a:pt x="5522" y="36"/>
                  </a:cubicBezTo>
                  <a:lnTo>
                    <a:pt x="48" y="5487"/>
                  </a:lnTo>
                  <a:cubicBezTo>
                    <a:pt x="1" y="5534"/>
                    <a:pt x="1" y="5605"/>
                    <a:pt x="48" y="5676"/>
                  </a:cubicBezTo>
                  <a:lnTo>
                    <a:pt x="378" y="6006"/>
                  </a:lnTo>
                  <a:cubicBezTo>
                    <a:pt x="465" y="5925"/>
                    <a:pt x="559" y="5891"/>
                    <a:pt x="650" y="5891"/>
                  </a:cubicBezTo>
                  <a:cubicBezTo>
                    <a:pt x="957" y="5891"/>
                    <a:pt x="1218" y="6281"/>
                    <a:pt x="945" y="6572"/>
                  </a:cubicBezTo>
                  <a:lnTo>
                    <a:pt x="1417" y="7044"/>
                  </a:lnTo>
                  <a:lnTo>
                    <a:pt x="7056" y="1429"/>
                  </a:lnTo>
                  <a:lnTo>
                    <a:pt x="6584" y="933"/>
                  </a:lnTo>
                  <a:cubicBezTo>
                    <a:pt x="6500" y="1007"/>
                    <a:pt x="6408" y="1038"/>
                    <a:pt x="6321" y="1038"/>
                  </a:cubicBezTo>
                  <a:cubicBezTo>
                    <a:pt x="6017" y="1038"/>
                    <a:pt x="5761" y="660"/>
                    <a:pt x="6018" y="367"/>
                  </a:cubicBezTo>
                  <a:lnTo>
                    <a:pt x="5687" y="36"/>
                  </a:lnTo>
                  <a:cubicBezTo>
                    <a:pt x="5664" y="13"/>
                    <a:pt x="5634" y="1"/>
                    <a:pt x="56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378789" y="980987"/>
              <a:ext cx="171220" cy="170293"/>
            </a:xfrm>
            <a:custGeom>
              <a:avLst/>
              <a:gdLst/>
              <a:ahLst/>
              <a:cxnLst/>
              <a:rect l="l" t="t" r="r" b="b"/>
              <a:pathLst>
                <a:path w="6466" h="6431" extrusionOk="0">
                  <a:moveTo>
                    <a:pt x="5640" y="1"/>
                  </a:moveTo>
                  <a:lnTo>
                    <a:pt x="1" y="5640"/>
                  </a:lnTo>
                  <a:lnTo>
                    <a:pt x="779" y="6395"/>
                  </a:lnTo>
                  <a:cubicBezTo>
                    <a:pt x="803" y="6419"/>
                    <a:pt x="832" y="6431"/>
                    <a:pt x="865" y="6431"/>
                  </a:cubicBezTo>
                  <a:cubicBezTo>
                    <a:pt x="897" y="6431"/>
                    <a:pt x="933" y="6419"/>
                    <a:pt x="968" y="6395"/>
                  </a:cubicBezTo>
                  <a:lnTo>
                    <a:pt x="6419" y="968"/>
                  </a:lnTo>
                  <a:cubicBezTo>
                    <a:pt x="6466" y="898"/>
                    <a:pt x="6466" y="827"/>
                    <a:pt x="6419" y="780"/>
                  </a:cubicBezTo>
                  <a:lnTo>
                    <a:pt x="5640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416285" y="1014802"/>
              <a:ext cx="45016" cy="41044"/>
            </a:xfrm>
            <a:custGeom>
              <a:avLst/>
              <a:gdLst/>
              <a:ahLst/>
              <a:cxnLst/>
              <a:rect l="l" t="t" r="r" b="b"/>
              <a:pathLst>
                <a:path w="1700" h="1550" extrusionOk="0">
                  <a:moveTo>
                    <a:pt x="838" y="1"/>
                  </a:moveTo>
                  <a:cubicBezTo>
                    <a:pt x="647" y="1"/>
                    <a:pt x="457" y="72"/>
                    <a:pt x="307" y="210"/>
                  </a:cubicBezTo>
                  <a:cubicBezTo>
                    <a:pt x="0" y="517"/>
                    <a:pt x="0" y="1013"/>
                    <a:pt x="307" y="1319"/>
                  </a:cubicBezTo>
                  <a:cubicBezTo>
                    <a:pt x="449" y="1473"/>
                    <a:pt x="643" y="1549"/>
                    <a:pt x="841" y="1549"/>
                  </a:cubicBezTo>
                  <a:cubicBezTo>
                    <a:pt x="1039" y="1549"/>
                    <a:pt x="1239" y="1473"/>
                    <a:pt x="1392" y="1319"/>
                  </a:cubicBezTo>
                  <a:cubicBezTo>
                    <a:pt x="1699" y="1013"/>
                    <a:pt x="1699" y="517"/>
                    <a:pt x="1392" y="234"/>
                  </a:cubicBezTo>
                  <a:cubicBezTo>
                    <a:pt x="1236" y="78"/>
                    <a:pt x="1037" y="1"/>
                    <a:pt x="838" y="1"/>
                  </a:cubicBezTo>
                  <a:close/>
                </a:path>
              </a:pathLst>
            </a:custGeom>
            <a:solidFill>
              <a:srgbClr val="EF8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732" y="1"/>
                  </a:moveTo>
                  <a:lnTo>
                    <a:pt x="1" y="709"/>
                  </a:lnTo>
                  <a:lnTo>
                    <a:pt x="213" y="921"/>
                  </a:lnTo>
                  <a:lnTo>
                    <a:pt x="945" y="213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213" y="1"/>
                  </a:moveTo>
                  <a:lnTo>
                    <a:pt x="1" y="213"/>
                  </a:lnTo>
                  <a:lnTo>
                    <a:pt x="709" y="921"/>
                  </a:lnTo>
                  <a:lnTo>
                    <a:pt x="945" y="70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528246" y="936417"/>
              <a:ext cx="53754" cy="48856"/>
            </a:xfrm>
            <a:custGeom>
              <a:avLst/>
              <a:gdLst/>
              <a:ahLst/>
              <a:cxnLst/>
              <a:rect l="l" t="t" r="r" b="b"/>
              <a:pathLst>
                <a:path w="2030" h="1845" extrusionOk="0">
                  <a:moveTo>
                    <a:pt x="192" y="0"/>
                  </a:moveTo>
                  <a:cubicBezTo>
                    <a:pt x="160" y="0"/>
                    <a:pt x="135" y="9"/>
                    <a:pt x="118" y="26"/>
                  </a:cubicBezTo>
                  <a:cubicBezTo>
                    <a:pt x="0" y="144"/>
                    <a:pt x="307" y="639"/>
                    <a:pt x="803" y="1135"/>
                  </a:cubicBezTo>
                  <a:cubicBezTo>
                    <a:pt x="1226" y="1558"/>
                    <a:pt x="1650" y="1844"/>
                    <a:pt x="1838" y="1844"/>
                  </a:cubicBezTo>
                  <a:cubicBezTo>
                    <a:pt x="1869" y="1844"/>
                    <a:pt x="1894" y="1836"/>
                    <a:pt x="1912" y="1819"/>
                  </a:cubicBezTo>
                  <a:cubicBezTo>
                    <a:pt x="2029" y="1725"/>
                    <a:pt x="1723" y="1205"/>
                    <a:pt x="1227" y="710"/>
                  </a:cubicBezTo>
                  <a:cubicBezTo>
                    <a:pt x="803" y="286"/>
                    <a:pt x="380" y="0"/>
                    <a:pt x="192" y="0"/>
                  </a:cubicBez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1305467">
            <a:off x="2363160" y="5592306"/>
            <a:ext cx="1021851" cy="1367116"/>
            <a:chOff x="1092001" y="1318452"/>
            <a:chExt cx="766354" cy="1025292"/>
          </a:xfrm>
        </p:grpSpPr>
        <p:sp>
          <p:nvSpPr>
            <p:cNvPr id="1593" name="Google Shape;1593;p24"/>
            <p:cNvSpPr/>
            <p:nvPr/>
          </p:nvSpPr>
          <p:spPr>
            <a:xfrm>
              <a:off x="1226944" y="1536465"/>
              <a:ext cx="524860" cy="680430"/>
            </a:xfrm>
            <a:custGeom>
              <a:avLst/>
              <a:gdLst/>
              <a:ahLst/>
              <a:cxnLst/>
              <a:rect l="l" t="t" r="r" b="b"/>
              <a:pathLst>
                <a:path w="19821" h="25696" extrusionOk="0">
                  <a:moveTo>
                    <a:pt x="16281" y="0"/>
                  </a:moveTo>
                  <a:lnTo>
                    <a:pt x="1" y="23218"/>
                  </a:lnTo>
                  <a:lnTo>
                    <a:pt x="3540" y="25695"/>
                  </a:lnTo>
                  <a:lnTo>
                    <a:pt x="19821" y="2454"/>
                  </a:lnTo>
                  <a:lnTo>
                    <a:pt x="162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1133840" y="1470847"/>
              <a:ext cx="524251" cy="680430"/>
            </a:xfrm>
            <a:custGeom>
              <a:avLst/>
              <a:gdLst/>
              <a:ahLst/>
              <a:cxnLst/>
              <a:rect l="l" t="t" r="r" b="b"/>
              <a:pathLst>
                <a:path w="19798" h="25696" extrusionOk="0">
                  <a:moveTo>
                    <a:pt x="16282" y="1"/>
                  </a:moveTo>
                  <a:lnTo>
                    <a:pt x="1" y="23218"/>
                  </a:lnTo>
                  <a:lnTo>
                    <a:pt x="3517" y="25696"/>
                  </a:lnTo>
                  <a:lnTo>
                    <a:pt x="19797" y="2478"/>
                  </a:lnTo>
                  <a:lnTo>
                    <a:pt x="162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1092001" y="2261233"/>
              <a:ext cx="98108" cy="82512"/>
            </a:xfrm>
            <a:custGeom>
              <a:avLst/>
              <a:gdLst/>
              <a:ahLst/>
              <a:cxnLst/>
              <a:rect l="l" t="t" r="r" b="b"/>
              <a:pathLst>
                <a:path w="3705" h="3116" extrusionOk="0">
                  <a:moveTo>
                    <a:pt x="2194" y="1"/>
                  </a:moveTo>
                  <a:lnTo>
                    <a:pt x="0" y="3115"/>
                  </a:lnTo>
                  <a:lnTo>
                    <a:pt x="3704" y="1063"/>
                  </a:lnTo>
                  <a:lnTo>
                    <a:pt x="219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1092001" y="2233111"/>
              <a:ext cx="58124" cy="110633"/>
            </a:xfrm>
            <a:custGeom>
              <a:avLst/>
              <a:gdLst/>
              <a:ahLst/>
              <a:cxnLst/>
              <a:rect l="l" t="t" r="r" b="b"/>
              <a:pathLst>
                <a:path w="2195" h="4178" extrusionOk="0">
                  <a:moveTo>
                    <a:pt x="684" y="1"/>
                  </a:moveTo>
                  <a:lnTo>
                    <a:pt x="0" y="4177"/>
                  </a:lnTo>
                  <a:lnTo>
                    <a:pt x="0" y="4177"/>
                  </a:lnTo>
                  <a:lnTo>
                    <a:pt x="2194" y="1063"/>
                  </a:lnTo>
                  <a:lnTo>
                    <a:pt x="684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1149657" y="2150154"/>
              <a:ext cx="170584" cy="138120"/>
            </a:xfrm>
            <a:custGeom>
              <a:avLst/>
              <a:gdLst/>
              <a:ahLst/>
              <a:cxnLst/>
              <a:rect l="l" t="t" r="r" b="b"/>
              <a:pathLst>
                <a:path w="6442" h="5216" extrusionOk="0">
                  <a:moveTo>
                    <a:pt x="2903" y="1"/>
                  </a:moveTo>
                  <a:lnTo>
                    <a:pt x="0" y="4154"/>
                  </a:lnTo>
                  <a:lnTo>
                    <a:pt x="1510" y="5216"/>
                  </a:lnTo>
                  <a:lnTo>
                    <a:pt x="6442" y="2478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1110113" y="2085668"/>
              <a:ext cx="116856" cy="175589"/>
            </a:xfrm>
            <a:custGeom>
              <a:avLst/>
              <a:gdLst/>
              <a:ahLst/>
              <a:cxnLst/>
              <a:rect l="l" t="t" r="r" b="b"/>
              <a:pathLst>
                <a:path w="4413" h="6631" extrusionOk="0">
                  <a:moveTo>
                    <a:pt x="897" y="0"/>
                  </a:moveTo>
                  <a:lnTo>
                    <a:pt x="0" y="5569"/>
                  </a:lnTo>
                  <a:lnTo>
                    <a:pt x="1510" y="6631"/>
                  </a:lnTo>
                  <a:lnTo>
                    <a:pt x="4413" y="2478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1564966" y="1430861"/>
              <a:ext cx="121252" cy="105629"/>
            </a:xfrm>
            <a:custGeom>
              <a:avLst/>
              <a:gdLst/>
              <a:ahLst/>
              <a:cxnLst/>
              <a:rect l="l" t="t" r="r" b="b"/>
              <a:pathLst>
                <a:path w="4579" h="3989" extrusionOk="0">
                  <a:moveTo>
                    <a:pt x="1062" y="1"/>
                  </a:moveTo>
                  <a:lnTo>
                    <a:pt x="1" y="1511"/>
                  </a:lnTo>
                  <a:lnTo>
                    <a:pt x="3516" y="3988"/>
                  </a:lnTo>
                  <a:lnTo>
                    <a:pt x="4578" y="2478"/>
                  </a:lnTo>
                  <a:lnTo>
                    <a:pt x="1062" y="1"/>
                  </a:lnTo>
                  <a:close/>
                </a:path>
              </a:pathLst>
            </a:custGeom>
            <a:solidFill>
              <a:srgbClr val="D6CF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1658071" y="1496480"/>
              <a:ext cx="121225" cy="104993"/>
            </a:xfrm>
            <a:custGeom>
              <a:avLst/>
              <a:gdLst/>
              <a:ahLst/>
              <a:cxnLst/>
              <a:rect l="l" t="t" r="r" b="b"/>
              <a:pathLst>
                <a:path w="4578" h="3965" extrusionOk="0">
                  <a:moveTo>
                    <a:pt x="1062" y="0"/>
                  </a:moveTo>
                  <a:lnTo>
                    <a:pt x="0" y="1510"/>
                  </a:lnTo>
                  <a:lnTo>
                    <a:pt x="3540" y="3964"/>
                  </a:lnTo>
                  <a:lnTo>
                    <a:pt x="4578" y="2478"/>
                  </a:lnTo>
                  <a:lnTo>
                    <a:pt x="1062" y="0"/>
                  </a:lnTo>
                  <a:close/>
                </a:path>
              </a:pathLst>
            </a:custGeom>
            <a:solidFill>
              <a:srgbClr val="EFE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1592452" y="1318452"/>
              <a:ext cx="188087" cy="178052"/>
            </a:xfrm>
            <a:custGeom>
              <a:avLst/>
              <a:gdLst/>
              <a:ahLst/>
              <a:cxnLst/>
              <a:rect l="l" t="t" r="r" b="b"/>
              <a:pathLst>
                <a:path w="7103" h="6724" extrusionOk="0">
                  <a:moveTo>
                    <a:pt x="4113" y="1"/>
                  </a:moveTo>
                  <a:cubicBezTo>
                    <a:pt x="3445" y="1"/>
                    <a:pt x="2782" y="314"/>
                    <a:pt x="2360" y="895"/>
                  </a:cubicBezTo>
                  <a:lnTo>
                    <a:pt x="1" y="4246"/>
                  </a:lnTo>
                  <a:lnTo>
                    <a:pt x="3540" y="6723"/>
                  </a:lnTo>
                  <a:lnTo>
                    <a:pt x="7103" y="1650"/>
                  </a:lnTo>
                  <a:lnTo>
                    <a:pt x="5310" y="376"/>
                  </a:lnTo>
                  <a:cubicBezTo>
                    <a:pt x="4947" y="122"/>
                    <a:pt x="4529" y="1"/>
                    <a:pt x="411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1684646" y="1361481"/>
              <a:ext cx="173709" cy="199950"/>
            </a:xfrm>
            <a:custGeom>
              <a:avLst/>
              <a:gdLst/>
              <a:ahLst/>
              <a:cxnLst/>
              <a:rect l="l" t="t" r="r" b="b"/>
              <a:pathLst>
                <a:path w="6560" h="7551" extrusionOk="0">
                  <a:moveTo>
                    <a:pt x="3587" y="0"/>
                  </a:moveTo>
                  <a:lnTo>
                    <a:pt x="0" y="5073"/>
                  </a:lnTo>
                  <a:lnTo>
                    <a:pt x="3539" y="7551"/>
                  </a:lnTo>
                  <a:lnTo>
                    <a:pt x="5899" y="4200"/>
                  </a:lnTo>
                  <a:cubicBezTo>
                    <a:pt x="6560" y="3233"/>
                    <a:pt x="6324" y="1911"/>
                    <a:pt x="5380" y="1251"/>
                  </a:cubicBezTo>
                  <a:lnTo>
                    <a:pt x="358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1225397" y="1535801"/>
              <a:ext cx="461123" cy="636076"/>
            </a:xfrm>
            <a:custGeom>
              <a:avLst/>
              <a:gdLst/>
              <a:ahLst/>
              <a:cxnLst/>
              <a:rect l="l" t="t" r="r" b="b"/>
              <a:pathLst>
                <a:path w="17414" h="24021" extrusionOk="0">
                  <a:moveTo>
                    <a:pt x="16281" y="0"/>
                  </a:moveTo>
                  <a:lnTo>
                    <a:pt x="1" y="23218"/>
                  </a:lnTo>
                  <a:lnTo>
                    <a:pt x="1133" y="24020"/>
                  </a:lnTo>
                  <a:lnTo>
                    <a:pt x="17414" y="779"/>
                  </a:lnTo>
                  <a:lnTo>
                    <a:pt x="162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1197410" y="1516307"/>
              <a:ext cx="461732" cy="636076"/>
            </a:xfrm>
            <a:custGeom>
              <a:avLst/>
              <a:gdLst/>
              <a:ahLst/>
              <a:cxnLst/>
              <a:rect l="l" t="t" r="r" b="b"/>
              <a:pathLst>
                <a:path w="17437" h="24021" extrusionOk="0">
                  <a:moveTo>
                    <a:pt x="16304" y="1"/>
                  </a:moveTo>
                  <a:lnTo>
                    <a:pt x="0" y="23219"/>
                  </a:lnTo>
                  <a:lnTo>
                    <a:pt x="1133" y="24021"/>
                  </a:lnTo>
                  <a:lnTo>
                    <a:pt x="17437" y="803"/>
                  </a:lnTo>
                  <a:lnTo>
                    <a:pt x="16304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05" name="Google Shape;1605;p24"/>
          <p:cNvGrpSpPr/>
          <p:nvPr/>
        </p:nvGrpSpPr>
        <p:grpSpPr>
          <a:xfrm>
            <a:off x="8275272" y="6030427"/>
            <a:ext cx="1034795" cy="1065127"/>
            <a:chOff x="4228612" y="3830323"/>
            <a:chExt cx="856430" cy="881533"/>
          </a:xfrm>
        </p:grpSpPr>
        <p:sp>
          <p:nvSpPr>
            <p:cNvPr id="1606" name="Google Shape;1606;p24"/>
            <p:cNvSpPr/>
            <p:nvPr/>
          </p:nvSpPr>
          <p:spPr>
            <a:xfrm>
              <a:off x="4349631" y="3916500"/>
              <a:ext cx="578588" cy="596700"/>
            </a:xfrm>
            <a:custGeom>
              <a:avLst/>
              <a:gdLst/>
              <a:ahLst/>
              <a:cxnLst/>
              <a:rect l="l" t="t" r="r" b="b"/>
              <a:pathLst>
                <a:path w="21850" h="22534" extrusionOk="0">
                  <a:moveTo>
                    <a:pt x="18853" y="0"/>
                  </a:moveTo>
                  <a:lnTo>
                    <a:pt x="0" y="19679"/>
                  </a:lnTo>
                  <a:lnTo>
                    <a:pt x="2973" y="22534"/>
                  </a:lnTo>
                  <a:lnTo>
                    <a:pt x="21849" y="2855"/>
                  </a:lnTo>
                  <a:lnTo>
                    <a:pt x="18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4428357" y="3992101"/>
              <a:ext cx="578588" cy="597336"/>
            </a:xfrm>
            <a:custGeom>
              <a:avLst/>
              <a:gdLst/>
              <a:ahLst/>
              <a:cxnLst/>
              <a:rect l="l" t="t" r="r" b="b"/>
              <a:pathLst>
                <a:path w="21850" h="22558" extrusionOk="0">
                  <a:moveTo>
                    <a:pt x="18876" y="0"/>
                  </a:moveTo>
                  <a:lnTo>
                    <a:pt x="0" y="19679"/>
                  </a:lnTo>
                  <a:lnTo>
                    <a:pt x="2997" y="22557"/>
                  </a:lnTo>
                  <a:lnTo>
                    <a:pt x="21849" y="2855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4983808" y="3830323"/>
              <a:ext cx="101233" cy="70013"/>
            </a:xfrm>
            <a:custGeom>
              <a:avLst/>
              <a:gdLst/>
              <a:ahLst/>
              <a:cxnLst/>
              <a:rect l="l" t="t" r="r" b="b"/>
              <a:pathLst>
                <a:path w="3823" h="2644" extrusionOk="0">
                  <a:moveTo>
                    <a:pt x="3823" y="1"/>
                  </a:moveTo>
                  <a:lnTo>
                    <a:pt x="0" y="1417"/>
                  </a:lnTo>
                  <a:lnTo>
                    <a:pt x="1274" y="2644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5016231" y="3830323"/>
              <a:ext cx="67498" cy="102504"/>
            </a:xfrm>
            <a:custGeom>
              <a:avLst/>
              <a:gdLst/>
              <a:ahLst/>
              <a:cxnLst/>
              <a:rect l="l" t="t" r="r" b="b"/>
              <a:pathLst>
                <a:path w="2549" h="3871" extrusionOk="0">
                  <a:moveTo>
                    <a:pt x="2549" y="1"/>
                  </a:moveTo>
                  <a:lnTo>
                    <a:pt x="0" y="2644"/>
                  </a:lnTo>
                  <a:lnTo>
                    <a:pt x="1275" y="3871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rgbClr val="E04B5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848838" y="3867819"/>
              <a:ext cx="168731" cy="125621"/>
            </a:xfrm>
            <a:custGeom>
              <a:avLst/>
              <a:gdLst/>
              <a:ahLst/>
              <a:cxnLst/>
              <a:rect l="l" t="t" r="r" b="b"/>
              <a:pathLst>
                <a:path w="6372" h="4744" extrusionOk="0">
                  <a:moveTo>
                    <a:pt x="5097" y="1"/>
                  </a:moveTo>
                  <a:lnTo>
                    <a:pt x="1" y="1888"/>
                  </a:lnTo>
                  <a:lnTo>
                    <a:pt x="2997" y="4743"/>
                  </a:lnTo>
                  <a:lnTo>
                    <a:pt x="6371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4928200" y="3900310"/>
              <a:ext cx="123106" cy="168731"/>
            </a:xfrm>
            <a:custGeom>
              <a:avLst/>
              <a:gdLst/>
              <a:ahLst/>
              <a:cxnLst/>
              <a:rect l="l" t="t" r="r" b="b"/>
              <a:pathLst>
                <a:path w="4649" h="6372" extrusionOk="0">
                  <a:moveTo>
                    <a:pt x="3374" y="1"/>
                  </a:moveTo>
                  <a:lnTo>
                    <a:pt x="0" y="3516"/>
                  </a:lnTo>
                  <a:lnTo>
                    <a:pt x="2997" y="6371"/>
                  </a:lnTo>
                  <a:lnTo>
                    <a:pt x="4649" y="1228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4398493" y="4510554"/>
              <a:ext cx="111852" cy="109998"/>
            </a:xfrm>
            <a:custGeom>
              <a:avLst/>
              <a:gdLst/>
              <a:ahLst/>
              <a:cxnLst/>
              <a:rect l="l" t="t" r="r" b="b"/>
              <a:pathLst>
                <a:path w="4224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97" y="4154"/>
                  </a:lnTo>
                  <a:lnTo>
                    <a:pt x="4224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319767" y="4434953"/>
              <a:ext cx="111242" cy="109998"/>
            </a:xfrm>
            <a:custGeom>
              <a:avLst/>
              <a:gdLst/>
              <a:ahLst/>
              <a:cxnLst/>
              <a:rect l="l" t="t" r="r" b="b"/>
              <a:pathLst>
                <a:path w="4201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73" y="4154"/>
                  </a:lnTo>
                  <a:lnTo>
                    <a:pt x="4200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4289130" y="4544317"/>
              <a:ext cx="188723" cy="167539"/>
            </a:xfrm>
            <a:custGeom>
              <a:avLst/>
              <a:gdLst/>
              <a:ahLst/>
              <a:cxnLst/>
              <a:rect l="l" t="t" r="r" b="b"/>
              <a:pathLst>
                <a:path w="7127" h="6327" extrusionOk="0">
                  <a:moveTo>
                    <a:pt x="4154" y="0"/>
                  </a:moveTo>
                  <a:lnTo>
                    <a:pt x="1" y="4318"/>
                  </a:lnTo>
                  <a:lnTo>
                    <a:pt x="1535" y="5757"/>
                  </a:lnTo>
                  <a:cubicBezTo>
                    <a:pt x="1927" y="6138"/>
                    <a:pt x="2437" y="6327"/>
                    <a:pt x="2948" y="6327"/>
                  </a:cubicBezTo>
                  <a:cubicBezTo>
                    <a:pt x="3482" y="6327"/>
                    <a:pt x="4015" y="6120"/>
                    <a:pt x="4413" y="5710"/>
                  </a:cubicBezTo>
                  <a:lnTo>
                    <a:pt x="7127" y="2855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4228612" y="4470003"/>
              <a:ext cx="171220" cy="189968"/>
            </a:xfrm>
            <a:custGeom>
              <a:avLst/>
              <a:gdLst/>
              <a:ahLst/>
              <a:cxnLst/>
              <a:rect l="l" t="t" r="r" b="b"/>
              <a:pathLst>
                <a:path w="6466" h="7174" extrusionOk="0">
                  <a:moveTo>
                    <a:pt x="3492" y="1"/>
                  </a:moveTo>
                  <a:lnTo>
                    <a:pt x="779" y="2832"/>
                  </a:lnTo>
                  <a:cubicBezTo>
                    <a:pt x="0" y="3658"/>
                    <a:pt x="24" y="4932"/>
                    <a:pt x="826" y="5711"/>
                  </a:cubicBezTo>
                  <a:lnTo>
                    <a:pt x="2336" y="7174"/>
                  </a:lnTo>
                  <a:lnTo>
                    <a:pt x="6465" y="2856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405352" y="3965112"/>
              <a:ext cx="525496" cy="545462"/>
            </a:xfrm>
            <a:custGeom>
              <a:avLst/>
              <a:gdLst/>
              <a:ahLst/>
              <a:cxnLst/>
              <a:rect l="l" t="t" r="r" b="b"/>
              <a:pathLst>
                <a:path w="19845" h="20599" extrusionOk="0">
                  <a:moveTo>
                    <a:pt x="18877" y="0"/>
                  </a:moveTo>
                  <a:lnTo>
                    <a:pt x="1" y="19679"/>
                  </a:lnTo>
                  <a:lnTo>
                    <a:pt x="968" y="20599"/>
                  </a:lnTo>
                  <a:lnTo>
                    <a:pt x="19844" y="920"/>
                  </a:lnTo>
                  <a:lnTo>
                    <a:pt x="18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4429671" y="3988160"/>
              <a:ext cx="525469" cy="545488"/>
            </a:xfrm>
            <a:custGeom>
              <a:avLst/>
              <a:gdLst/>
              <a:ahLst/>
              <a:cxnLst/>
              <a:rect l="l" t="t" r="r" b="b"/>
              <a:pathLst>
                <a:path w="19844" h="20600" extrusionOk="0">
                  <a:moveTo>
                    <a:pt x="18876" y="0"/>
                  </a:moveTo>
                  <a:lnTo>
                    <a:pt x="0" y="19679"/>
                  </a:lnTo>
                  <a:lnTo>
                    <a:pt x="967" y="20599"/>
                  </a:lnTo>
                  <a:lnTo>
                    <a:pt x="19844" y="921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18" name="Google Shape;1618;p24"/>
          <p:cNvGrpSpPr/>
          <p:nvPr/>
        </p:nvGrpSpPr>
        <p:grpSpPr>
          <a:xfrm rot="-3667843" flipH="1">
            <a:off x="9232542" y="6136469"/>
            <a:ext cx="637345" cy="547487"/>
            <a:chOff x="5263209" y="4056946"/>
            <a:chExt cx="478022" cy="410626"/>
          </a:xfrm>
        </p:grpSpPr>
        <p:sp>
          <p:nvSpPr>
            <p:cNvPr id="1619" name="Google Shape;1619;p24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5422020" y="4063548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5264399" y="4061632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24"/>
            <p:cNvSpPr/>
            <p:nvPr/>
          </p:nvSpPr>
          <p:spPr>
            <a:xfrm>
              <a:off x="5315639" y="4091502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5946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0" name="Google Shape;1630;p25"/>
          <p:cNvGrpSpPr/>
          <p:nvPr/>
        </p:nvGrpSpPr>
        <p:grpSpPr>
          <a:xfrm>
            <a:off x="-584199" y="-1382400"/>
            <a:ext cx="13004973" cy="9447064"/>
            <a:chOff x="-438149" y="-1036800"/>
            <a:chExt cx="9753730" cy="7085298"/>
          </a:xfrm>
        </p:grpSpPr>
        <p:sp>
          <p:nvSpPr>
            <p:cNvPr id="1631" name="Google Shape;1631;p25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5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5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5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5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5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25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25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5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25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25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25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25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4" name="Google Shape;1644;p25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5" name="Google Shape;1645;p25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25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25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8" name="Google Shape;1648;p25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9" name="Google Shape;1649;p25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25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25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25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25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55" name="Google Shape;1655;p25"/>
          <p:cNvSpPr/>
          <p:nvPr/>
        </p:nvSpPr>
        <p:spPr>
          <a:xfrm>
            <a:off x="923378" y="377934"/>
            <a:ext cx="10345244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56" name="Google Shape;1656;p25"/>
          <p:cNvGrpSpPr/>
          <p:nvPr/>
        </p:nvGrpSpPr>
        <p:grpSpPr>
          <a:xfrm rot="3667843">
            <a:off x="1037309" y="1001535"/>
            <a:ext cx="637345" cy="547487"/>
            <a:chOff x="5263209" y="4056946"/>
            <a:chExt cx="478022" cy="410626"/>
          </a:xfrm>
        </p:grpSpPr>
        <p:sp>
          <p:nvSpPr>
            <p:cNvPr id="1657" name="Google Shape;1657;p25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25"/>
            <p:cNvSpPr/>
            <p:nvPr/>
          </p:nvSpPr>
          <p:spPr>
            <a:xfrm>
              <a:off x="5422020" y="4063548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25"/>
            <p:cNvSpPr/>
            <p:nvPr/>
          </p:nvSpPr>
          <p:spPr>
            <a:xfrm>
              <a:off x="5264399" y="4061632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5315639" y="4091502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67" name="Google Shape;1667;p25"/>
          <p:cNvGrpSpPr/>
          <p:nvPr/>
        </p:nvGrpSpPr>
        <p:grpSpPr>
          <a:xfrm rot="6887349">
            <a:off x="10449013" y="5356545"/>
            <a:ext cx="1302352" cy="1077403"/>
            <a:chOff x="8639759" y="1788937"/>
            <a:chExt cx="976717" cy="808014"/>
          </a:xfrm>
        </p:grpSpPr>
        <p:grpSp>
          <p:nvGrpSpPr>
            <p:cNvPr id="1668" name="Google Shape;1668;p25"/>
            <p:cNvGrpSpPr/>
            <p:nvPr/>
          </p:nvGrpSpPr>
          <p:grpSpPr>
            <a:xfrm>
              <a:off x="8639759" y="1788937"/>
              <a:ext cx="976717" cy="808014"/>
              <a:chOff x="7420559" y="2246137"/>
              <a:chExt cx="976717" cy="808014"/>
            </a:xfrm>
          </p:grpSpPr>
          <p:sp>
            <p:nvSpPr>
              <p:cNvPr id="1669" name="Google Shape;1669;p25"/>
              <p:cNvSpPr/>
              <p:nvPr/>
            </p:nvSpPr>
            <p:spPr>
              <a:xfrm>
                <a:off x="7420559" y="2246137"/>
                <a:ext cx="930375" cy="747292"/>
              </a:xfrm>
              <a:custGeom>
                <a:avLst/>
                <a:gdLst/>
                <a:ahLst/>
                <a:cxnLst/>
                <a:rect l="l" t="t" r="r" b="b"/>
                <a:pathLst>
                  <a:path w="35135" h="28221" extrusionOk="0">
                    <a:moveTo>
                      <a:pt x="33294" y="0"/>
                    </a:moveTo>
                    <a:lnTo>
                      <a:pt x="1" y="25861"/>
                    </a:lnTo>
                    <a:lnTo>
                      <a:pt x="1865" y="28220"/>
                    </a:lnTo>
                    <a:lnTo>
                      <a:pt x="35134" y="2383"/>
                    </a:lnTo>
                    <a:lnTo>
                      <a:pt x="332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0" name="Google Shape;1670;p25"/>
              <p:cNvSpPr/>
              <p:nvPr/>
            </p:nvSpPr>
            <p:spPr>
              <a:xfrm>
                <a:off x="7467564" y="2306858"/>
                <a:ext cx="929713" cy="747292"/>
              </a:xfrm>
              <a:custGeom>
                <a:avLst/>
                <a:gdLst/>
                <a:ahLst/>
                <a:cxnLst/>
                <a:rect l="l" t="t" r="r" b="b"/>
                <a:pathLst>
                  <a:path w="35110" h="28221" extrusionOk="0">
                    <a:moveTo>
                      <a:pt x="33269" y="0"/>
                    </a:moveTo>
                    <a:lnTo>
                      <a:pt x="0" y="25837"/>
                    </a:lnTo>
                    <a:lnTo>
                      <a:pt x="1840" y="28220"/>
                    </a:lnTo>
                    <a:lnTo>
                      <a:pt x="35110" y="2383"/>
                    </a:lnTo>
                    <a:lnTo>
                      <a:pt x="332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1" name="Google Shape;1671;p25"/>
              <p:cNvSpPr/>
              <p:nvPr/>
            </p:nvSpPr>
            <p:spPr>
              <a:xfrm>
                <a:off x="7547534" y="2914795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31"/>
                    </a:lnTo>
                    <a:lnTo>
                      <a:pt x="2006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2" name="Google Shape;1672;p25"/>
              <p:cNvSpPr/>
              <p:nvPr/>
            </p:nvSpPr>
            <p:spPr>
              <a:xfrm>
                <a:off x="7596893" y="2876054"/>
                <a:ext cx="53119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5" extrusionOk="0">
                    <a:moveTo>
                      <a:pt x="307" y="1"/>
                    </a:moveTo>
                    <a:lnTo>
                      <a:pt x="0" y="236"/>
                    </a:lnTo>
                    <a:lnTo>
                      <a:pt x="1723" y="2454"/>
                    </a:lnTo>
                    <a:lnTo>
                      <a:pt x="2006" y="2218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3" name="Google Shape;1673;p25"/>
              <p:cNvSpPr/>
              <p:nvPr/>
            </p:nvSpPr>
            <p:spPr>
              <a:xfrm>
                <a:off x="7646253" y="2837949"/>
                <a:ext cx="53119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5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699" y="2454"/>
                    </a:lnTo>
                    <a:lnTo>
                      <a:pt x="2006" y="2218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4" name="Google Shape;1674;p25"/>
              <p:cNvSpPr/>
              <p:nvPr/>
            </p:nvSpPr>
            <p:spPr>
              <a:xfrm>
                <a:off x="8132352" y="2459004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5" name="Google Shape;1675;p25"/>
              <p:cNvSpPr/>
              <p:nvPr/>
            </p:nvSpPr>
            <p:spPr>
              <a:xfrm>
                <a:off x="8181712" y="2420872"/>
                <a:ext cx="53119" cy="64399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2" extrusionOk="0">
                    <a:moveTo>
                      <a:pt x="307" y="1"/>
                    </a:moveTo>
                    <a:lnTo>
                      <a:pt x="0" y="237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6" name="Google Shape;1676;p25"/>
              <p:cNvSpPr/>
              <p:nvPr/>
            </p:nvSpPr>
            <p:spPr>
              <a:xfrm>
                <a:off x="8237320" y="2379335"/>
                <a:ext cx="53754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31"/>
                    </a:lnTo>
                    <a:lnTo>
                      <a:pt x="2030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7" name="Google Shape;1677;p25"/>
              <p:cNvSpPr/>
              <p:nvPr/>
            </p:nvSpPr>
            <p:spPr>
              <a:xfrm>
                <a:off x="7990524" y="2569279"/>
                <a:ext cx="53754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55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54"/>
                    </a:lnTo>
                    <a:lnTo>
                      <a:pt x="2029" y="2218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8" name="Google Shape;1678;p25"/>
              <p:cNvSpPr/>
              <p:nvPr/>
            </p:nvSpPr>
            <p:spPr>
              <a:xfrm>
                <a:off x="8040492" y="2531783"/>
                <a:ext cx="53145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455" extrusionOk="0">
                    <a:moveTo>
                      <a:pt x="308" y="0"/>
                    </a:moveTo>
                    <a:lnTo>
                      <a:pt x="1" y="236"/>
                    </a:lnTo>
                    <a:lnTo>
                      <a:pt x="1700" y="2454"/>
                    </a:lnTo>
                    <a:lnTo>
                      <a:pt x="2006" y="2218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9" name="Google Shape;1679;p25"/>
              <p:cNvSpPr/>
              <p:nvPr/>
            </p:nvSpPr>
            <p:spPr>
              <a:xfrm>
                <a:off x="7744971" y="2761712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283" y="1"/>
                    </a:moveTo>
                    <a:lnTo>
                      <a:pt x="0" y="237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28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0" name="Google Shape;1680;p25"/>
              <p:cNvSpPr/>
              <p:nvPr/>
            </p:nvSpPr>
            <p:spPr>
              <a:xfrm>
                <a:off x="7794331" y="2723606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283" y="0"/>
                    </a:moveTo>
                    <a:lnTo>
                      <a:pt x="0" y="236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1" name="Google Shape;1681;p25"/>
              <p:cNvSpPr/>
              <p:nvPr/>
            </p:nvSpPr>
            <p:spPr>
              <a:xfrm>
                <a:off x="7843055" y="2684866"/>
                <a:ext cx="53754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55" extrusionOk="0">
                    <a:moveTo>
                      <a:pt x="308" y="0"/>
                    </a:moveTo>
                    <a:lnTo>
                      <a:pt x="1" y="236"/>
                    </a:lnTo>
                    <a:lnTo>
                      <a:pt x="1723" y="2454"/>
                    </a:lnTo>
                    <a:lnTo>
                      <a:pt x="2030" y="2218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2" name="Google Shape;1682;p25"/>
              <p:cNvSpPr/>
              <p:nvPr/>
            </p:nvSpPr>
            <p:spPr>
              <a:xfrm>
                <a:off x="7668126" y="2764836"/>
                <a:ext cx="80605" cy="99988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3776" extrusionOk="0">
                    <a:moveTo>
                      <a:pt x="307" y="1"/>
                    </a:moveTo>
                    <a:lnTo>
                      <a:pt x="0" y="237"/>
                    </a:lnTo>
                    <a:lnTo>
                      <a:pt x="2737" y="3776"/>
                    </a:lnTo>
                    <a:lnTo>
                      <a:pt x="3044" y="3540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3" name="Google Shape;1683;p25"/>
              <p:cNvSpPr/>
              <p:nvPr/>
            </p:nvSpPr>
            <p:spPr>
              <a:xfrm>
                <a:off x="8062365" y="2458670"/>
                <a:ext cx="80632" cy="100015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777" extrusionOk="0">
                    <a:moveTo>
                      <a:pt x="307" y="1"/>
                    </a:moveTo>
                    <a:lnTo>
                      <a:pt x="1" y="237"/>
                    </a:lnTo>
                    <a:lnTo>
                      <a:pt x="2738" y="3776"/>
                    </a:lnTo>
                    <a:lnTo>
                      <a:pt x="3045" y="3540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84" name="Google Shape;1684;p25"/>
            <p:cNvSpPr/>
            <p:nvPr/>
          </p:nvSpPr>
          <p:spPr>
            <a:xfrm>
              <a:off x="9165755" y="2140504"/>
              <a:ext cx="53145" cy="64399"/>
            </a:xfrm>
            <a:custGeom>
              <a:avLst/>
              <a:gdLst/>
              <a:ahLst/>
              <a:cxnLst/>
              <a:rect l="l" t="t" r="r" b="b"/>
              <a:pathLst>
                <a:path w="2007" h="2432" extrusionOk="0">
                  <a:moveTo>
                    <a:pt x="308" y="1"/>
                  </a:moveTo>
                  <a:lnTo>
                    <a:pt x="1" y="237"/>
                  </a:lnTo>
                  <a:lnTo>
                    <a:pt x="1723" y="2431"/>
                  </a:lnTo>
                  <a:lnTo>
                    <a:pt x="2006" y="2195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25"/>
            <p:cNvSpPr/>
            <p:nvPr/>
          </p:nvSpPr>
          <p:spPr>
            <a:xfrm>
              <a:off x="9088909" y="2143019"/>
              <a:ext cx="80632" cy="99988"/>
            </a:xfrm>
            <a:custGeom>
              <a:avLst/>
              <a:gdLst/>
              <a:ahLst/>
              <a:cxnLst/>
              <a:rect l="l" t="t" r="r" b="b"/>
              <a:pathLst>
                <a:path w="3045" h="3776" extrusionOk="0">
                  <a:moveTo>
                    <a:pt x="307" y="0"/>
                  </a:moveTo>
                  <a:lnTo>
                    <a:pt x="1" y="236"/>
                  </a:lnTo>
                  <a:lnTo>
                    <a:pt x="2761" y="3775"/>
                  </a:lnTo>
                  <a:lnTo>
                    <a:pt x="3044" y="3539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02611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7" name="Google Shape;1687;p26"/>
          <p:cNvGrpSpPr/>
          <p:nvPr/>
        </p:nvGrpSpPr>
        <p:grpSpPr>
          <a:xfrm>
            <a:off x="-584199" y="-1382400"/>
            <a:ext cx="13004973" cy="9447064"/>
            <a:chOff x="-438149" y="-1036800"/>
            <a:chExt cx="9753730" cy="7085298"/>
          </a:xfrm>
        </p:grpSpPr>
        <p:sp>
          <p:nvSpPr>
            <p:cNvPr id="1688" name="Google Shape;1688;p26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6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6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6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6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6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6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6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6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6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6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6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6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6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6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6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6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6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6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6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6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6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6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6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2" name="Google Shape;1712;p26"/>
          <p:cNvSpPr/>
          <p:nvPr/>
        </p:nvSpPr>
        <p:spPr>
          <a:xfrm>
            <a:off x="923378" y="377934"/>
            <a:ext cx="10345244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13" name="Google Shape;1713;p26"/>
          <p:cNvGrpSpPr/>
          <p:nvPr/>
        </p:nvGrpSpPr>
        <p:grpSpPr>
          <a:xfrm rot="-899960" flipH="1">
            <a:off x="10928447" y="709625"/>
            <a:ext cx="1092995" cy="1154144"/>
            <a:chOff x="7088286" y="1674216"/>
            <a:chExt cx="819771" cy="865634"/>
          </a:xfrm>
        </p:grpSpPr>
        <p:grpSp>
          <p:nvGrpSpPr>
            <p:cNvPr id="1714" name="Google Shape;1714;p26"/>
            <p:cNvGrpSpPr/>
            <p:nvPr/>
          </p:nvGrpSpPr>
          <p:grpSpPr>
            <a:xfrm>
              <a:off x="7331958" y="1674216"/>
              <a:ext cx="576099" cy="865634"/>
              <a:chOff x="7331958" y="1674216"/>
              <a:chExt cx="576099" cy="865634"/>
            </a:xfrm>
          </p:grpSpPr>
          <p:sp>
            <p:nvSpPr>
              <p:cNvPr id="1715" name="Google Shape;1715;p26"/>
              <p:cNvSpPr/>
              <p:nvPr/>
            </p:nvSpPr>
            <p:spPr>
              <a:xfrm>
                <a:off x="7331958" y="1859552"/>
                <a:ext cx="576099" cy="680298"/>
              </a:xfrm>
              <a:custGeom>
                <a:avLst/>
                <a:gdLst/>
                <a:ahLst/>
                <a:cxnLst/>
                <a:rect l="l" t="t" r="r" b="b"/>
                <a:pathLst>
                  <a:path w="21756" h="25691" extrusionOk="0">
                    <a:moveTo>
                      <a:pt x="11030" y="0"/>
                    </a:moveTo>
                    <a:cubicBezTo>
                      <a:pt x="10081" y="0"/>
                      <a:pt x="9170" y="525"/>
                      <a:pt x="8731" y="1437"/>
                    </a:cubicBezTo>
                    <a:lnTo>
                      <a:pt x="614" y="18261"/>
                    </a:lnTo>
                    <a:cubicBezTo>
                      <a:pt x="1" y="19511"/>
                      <a:pt x="520" y="21045"/>
                      <a:pt x="1794" y="21658"/>
                    </a:cubicBezTo>
                    <a:lnTo>
                      <a:pt x="5027" y="23216"/>
                    </a:lnTo>
                    <a:lnTo>
                      <a:pt x="6372" y="23876"/>
                    </a:lnTo>
                    <a:lnTo>
                      <a:pt x="9604" y="25434"/>
                    </a:lnTo>
                    <a:cubicBezTo>
                      <a:pt x="9966" y="25608"/>
                      <a:pt x="10350" y="25691"/>
                      <a:pt x="10727" y="25691"/>
                    </a:cubicBezTo>
                    <a:cubicBezTo>
                      <a:pt x="11676" y="25691"/>
                      <a:pt x="12586" y="25166"/>
                      <a:pt x="13025" y="24254"/>
                    </a:cubicBezTo>
                    <a:lnTo>
                      <a:pt x="21142" y="7430"/>
                    </a:lnTo>
                    <a:cubicBezTo>
                      <a:pt x="21756" y="6180"/>
                      <a:pt x="21237" y="4646"/>
                      <a:pt x="19986" y="4033"/>
                    </a:cubicBezTo>
                    <a:lnTo>
                      <a:pt x="19089" y="3608"/>
                    </a:lnTo>
                    <a:cubicBezTo>
                      <a:pt x="18641" y="3396"/>
                      <a:pt x="18429" y="2877"/>
                      <a:pt x="18618" y="2405"/>
                    </a:cubicBezTo>
                    <a:lnTo>
                      <a:pt x="14276" y="305"/>
                    </a:lnTo>
                    <a:cubicBezTo>
                      <a:pt x="14093" y="604"/>
                      <a:pt x="13769" y="775"/>
                      <a:pt x="13437" y="775"/>
                    </a:cubicBezTo>
                    <a:cubicBezTo>
                      <a:pt x="13298" y="775"/>
                      <a:pt x="13158" y="745"/>
                      <a:pt x="13025" y="682"/>
                    </a:cubicBezTo>
                    <a:lnTo>
                      <a:pt x="12152" y="257"/>
                    </a:lnTo>
                    <a:cubicBezTo>
                      <a:pt x="11790" y="83"/>
                      <a:pt x="11407" y="0"/>
                      <a:pt x="110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6" name="Google Shape;1716;p26"/>
              <p:cNvSpPr/>
              <p:nvPr/>
            </p:nvSpPr>
            <p:spPr>
              <a:xfrm>
                <a:off x="7698737" y="1674216"/>
                <a:ext cx="186207" cy="248409"/>
              </a:xfrm>
              <a:custGeom>
                <a:avLst/>
                <a:gdLst/>
                <a:ahLst/>
                <a:cxnLst/>
                <a:rect l="l" t="t" r="r" b="b"/>
                <a:pathLst>
                  <a:path w="7032" h="9381" extrusionOk="0">
                    <a:moveTo>
                      <a:pt x="6460" y="0"/>
                    </a:moveTo>
                    <a:cubicBezTo>
                      <a:pt x="6430" y="0"/>
                      <a:pt x="6400" y="4"/>
                      <a:pt x="6371" y="13"/>
                    </a:cubicBezTo>
                    <a:cubicBezTo>
                      <a:pt x="5852" y="178"/>
                      <a:pt x="5380" y="461"/>
                      <a:pt x="5002" y="862"/>
                    </a:cubicBezTo>
                    <a:cubicBezTo>
                      <a:pt x="4059" y="1853"/>
                      <a:pt x="3799" y="3387"/>
                      <a:pt x="2785" y="4307"/>
                    </a:cubicBezTo>
                    <a:lnTo>
                      <a:pt x="3445" y="4637"/>
                    </a:lnTo>
                    <a:cubicBezTo>
                      <a:pt x="3666" y="4718"/>
                      <a:pt x="3562" y="5021"/>
                      <a:pt x="3380" y="5021"/>
                    </a:cubicBezTo>
                    <a:cubicBezTo>
                      <a:pt x="3349" y="5021"/>
                      <a:pt x="3315" y="5012"/>
                      <a:pt x="3280" y="4991"/>
                    </a:cubicBezTo>
                    <a:lnTo>
                      <a:pt x="2619" y="4685"/>
                    </a:lnTo>
                    <a:cubicBezTo>
                      <a:pt x="2413" y="4585"/>
                      <a:pt x="2194" y="4537"/>
                      <a:pt x="1977" y="4537"/>
                    </a:cubicBezTo>
                    <a:cubicBezTo>
                      <a:pt x="1425" y="4537"/>
                      <a:pt x="891" y="4844"/>
                      <a:pt x="637" y="5369"/>
                    </a:cubicBezTo>
                    <a:lnTo>
                      <a:pt x="0" y="6714"/>
                    </a:lnTo>
                    <a:lnTo>
                      <a:pt x="2572" y="7964"/>
                    </a:lnTo>
                    <a:lnTo>
                      <a:pt x="2926" y="8130"/>
                    </a:lnTo>
                    <a:lnTo>
                      <a:pt x="5522" y="9380"/>
                    </a:lnTo>
                    <a:lnTo>
                      <a:pt x="6159" y="8035"/>
                    </a:lnTo>
                    <a:cubicBezTo>
                      <a:pt x="6513" y="7304"/>
                      <a:pt x="6206" y="6407"/>
                      <a:pt x="5451" y="6053"/>
                    </a:cubicBezTo>
                    <a:lnTo>
                      <a:pt x="4814" y="5746"/>
                    </a:lnTo>
                    <a:cubicBezTo>
                      <a:pt x="4629" y="5623"/>
                      <a:pt x="4730" y="5375"/>
                      <a:pt x="4899" y="5375"/>
                    </a:cubicBezTo>
                    <a:cubicBezTo>
                      <a:pt x="4925" y="5375"/>
                      <a:pt x="4951" y="5380"/>
                      <a:pt x="4979" y="5392"/>
                    </a:cubicBezTo>
                    <a:lnTo>
                      <a:pt x="5640" y="5699"/>
                    </a:lnTo>
                    <a:cubicBezTo>
                      <a:pt x="5734" y="4331"/>
                      <a:pt x="6772" y="3174"/>
                      <a:pt x="6961" y="1806"/>
                    </a:cubicBezTo>
                    <a:cubicBezTo>
                      <a:pt x="7032" y="1263"/>
                      <a:pt x="6984" y="721"/>
                      <a:pt x="6772" y="201"/>
                    </a:cubicBezTo>
                    <a:cubicBezTo>
                      <a:pt x="6733" y="85"/>
                      <a:pt x="6599" y="0"/>
                      <a:pt x="64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7" name="Google Shape;1717;p26"/>
              <p:cNvSpPr/>
              <p:nvPr/>
            </p:nvSpPr>
            <p:spPr>
              <a:xfrm>
                <a:off x="7731837" y="181739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13" y="0"/>
                    </a:moveTo>
                    <a:cubicBezTo>
                      <a:pt x="651" y="0"/>
                      <a:pt x="603" y="27"/>
                      <a:pt x="567" y="80"/>
                    </a:cubicBezTo>
                    <a:lnTo>
                      <a:pt x="48" y="1189"/>
                    </a:lnTo>
                    <a:cubicBezTo>
                      <a:pt x="1" y="1260"/>
                      <a:pt x="48" y="1354"/>
                      <a:pt x="119" y="1378"/>
                    </a:cubicBezTo>
                    <a:cubicBezTo>
                      <a:pt x="139" y="1391"/>
                      <a:pt x="158" y="1397"/>
                      <a:pt x="178" y="1397"/>
                    </a:cubicBezTo>
                    <a:cubicBezTo>
                      <a:pt x="227" y="1397"/>
                      <a:pt x="274" y="1358"/>
                      <a:pt x="308" y="1307"/>
                    </a:cubicBezTo>
                    <a:lnTo>
                      <a:pt x="827" y="221"/>
                    </a:lnTo>
                    <a:cubicBezTo>
                      <a:pt x="874" y="151"/>
                      <a:pt x="850" y="56"/>
                      <a:pt x="779" y="9"/>
                    </a:cubicBezTo>
                    <a:cubicBezTo>
                      <a:pt x="756" y="3"/>
                      <a:pt x="734" y="0"/>
                      <a:pt x="71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8" name="Google Shape;1718;p26"/>
              <p:cNvSpPr/>
              <p:nvPr/>
            </p:nvSpPr>
            <p:spPr>
              <a:xfrm>
                <a:off x="7753710" y="1827749"/>
                <a:ext cx="2253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97" extrusionOk="0">
                    <a:moveTo>
                      <a:pt x="693" y="0"/>
                    </a:moveTo>
                    <a:cubicBezTo>
                      <a:pt x="638" y="0"/>
                      <a:pt x="584" y="39"/>
                      <a:pt x="567" y="90"/>
                    </a:cubicBezTo>
                    <a:lnTo>
                      <a:pt x="24" y="1199"/>
                    </a:lnTo>
                    <a:cubicBezTo>
                      <a:pt x="1" y="1270"/>
                      <a:pt x="24" y="1341"/>
                      <a:pt x="95" y="1388"/>
                    </a:cubicBezTo>
                    <a:cubicBezTo>
                      <a:pt x="113" y="1394"/>
                      <a:pt x="132" y="1397"/>
                      <a:pt x="151" y="1397"/>
                    </a:cubicBezTo>
                    <a:cubicBezTo>
                      <a:pt x="209" y="1397"/>
                      <a:pt x="266" y="1370"/>
                      <a:pt x="284" y="1317"/>
                    </a:cubicBezTo>
                    <a:lnTo>
                      <a:pt x="826" y="208"/>
                    </a:lnTo>
                    <a:cubicBezTo>
                      <a:pt x="850" y="137"/>
                      <a:pt x="826" y="43"/>
                      <a:pt x="756" y="19"/>
                    </a:cubicBezTo>
                    <a:cubicBezTo>
                      <a:pt x="736" y="6"/>
                      <a:pt x="714" y="0"/>
                      <a:pt x="69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9" name="Google Shape;1719;p26"/>
              <p:cNvSpPr/>
              <p:nvPr/>
            </p:nvSpPr>
            <p:spPr>
              <a:xfrm>
                <a:off x="7774947" y="1837997"/>
                <a:ext cx="22534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88" extrusionOk="0">
                    <a:moveTo>
                      <a:pt x="700" y="1"/>
                    </a:moveTo>
                    <a:cubicBezTo>
                      <a:pt x="642" y="1"/>
                      <a:pt x="585" y="27"/>
                      <a:pt x="567" y="80"/>
                    </a:cubicBezTo>
                    <a:lnTo>
                      <a:pt x="24" y="1189"/>
                    </a:lnTo>
                    <a:cubicBezTo>
                      <a:pt x="1" y="1260"/>
                      <a:pt x="24" y="1331"/>
                      <a:pt x="95" y="1378"/>
                    </a:cubicBezTo>
                    <a:cubicBezTo>
                      <a:pt x="113" y="1384"/>
                      <a:pt x="132" y="1387"/>
                      <a:pt x="151" y="1387"/>
                    </a:cubicBezTo>
                    <a:cubicBezTo>
                      <a:pt x="209" y="1387"/>
                      <a:pt x="266" y="1361"/>
                      <a:pt x="284" y="1307"/>
                    </a:cubicBezTo>
                    <a:lnTo>
                      <a:pt x="827" y="198"/>
                    </a:lnTo>
                    <a:cubicBezTo>
                      <a:pt x="850" y="128"/>
                      <a:pt x="827" y="57"/>
                      <a:pt x="756" y="10"/>
                    </a:cubicBezTo>
                    <a:cubicBezTo>
                      <a:pt x="738" y="4"/>
                      <a:pt x="719" y="1"/>
                      <a:pt x="700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0" name="Google Shape;1720;p26"/>
              <p:cNvSpPr/>
              <p:nvPr/>
            </p:nvSpPr>
            <p:spPr>
              <a:xfrm>
                <a:off x="7796211" y="1848616"/>
                <a:ext cx="22508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88" extrusionOk="0">
                    <a:moveTo>
                      <a:pt x="699" y="1"/>
                    </a:moveTo>
                    <a:cubicBezTo>
                      <a:pt x="642" y="1"/>
                      <a:pt x="584" y="28"/>
                      <a:pt x="566" y="81"/>
                    </a:cubicBezTo>
                    <a:lnTo>
                      <a:pt x="24" y="1190"/>
                    </a:lnTo>
                    <a:cubicBezTo>
                      <a:pt x="0" y="1260"/>
                      <a:pt x="24" y="1331"/>
                      <a:pt x="95" y="1378"/>
                    </a:cubicBezTo>
                    <a:cubicBezTo>
                      <a:pt x="112" y="1384"/>
                      <a:pt x="131" y="1387"/>
                      <a:pt x="151" y="1387"/>
                    </a:cubicBezTo>
                    <a:cubicBezTo>
                      <a:pt x="210" y="1387"/>
                      <a:pt x="271" y="1361"/>
                      <a:pt x="307" y="1308"/>
                    </a:cubicBezTo>
                    <a:lnTo>
                      <a:pt x="826" y="199"/>
                    </a:lnTo>
                    <a:cubicBezTo>
                      <a:pt x="850" y="128"/>
                      <a:pt x="826" y="57"/>
                      <a:pt x="755" y="10"/>
                    </a:cubicBezTo>
                    <a:cubicBezTo>
                      <a:pt x="737" y="4"/>
                      <a:pt x="718" y="1"/>
                      <a:pt x="699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1" name="Google Shape;1721;p26"/>
              <p:cNvSpPr/>
              <p:nvPr/>
            </p:nvSpPr>
            <p:spPr>
              <a:xfrm>
                <a:off x="7817448" y="185862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03" y="0"/>
                    </a:moveTo>
                    <a:cubicBezTo>
                      <a:pt x="651" y="0"/>
                      <a:pt x="602" y="27"/>
                      <a:pt x="567" y="80"/>
                    </a:cubicBezTo>
                    <a:lnTo>
                      <a:pt x="48" y="1189"/>
                    </a:lnTo>
                    <a:cubicBezTo>
                      <a:pt x="0" y="1260"/>
                      <a:pt x="24" y="1354"/>
                      <a:pt x="95" y="1378"/>
                    </a:cubicBezTo>
                    <a:cubicBezTo>
                      <a:pt x="115" y="1391"/>
                      <a:pt x="136" y="1397"/>
                      <a:pt x="158" y="1397"/>
                    </a:cubicBezTo>
                    <a:cubicBezTo>
                      <a:pt x="215" y="1397"/>
                      <a:pt x="273" y="1358"/>
                      <a:pt x="307" y="1307"/>
                    </a:cubicBezTo>
                    <a:lnTo>
                      <a:pt x="826" y="222"/>
                    </a:lnTo>
                    <a:cubicBezTo>
                      <a:pt x="873" y="151"/>
                      <a:pt x="826" y="57"/>
                      <a:pt x="755" y="9"/>
                    </a:cubicBezTo>
                    <a:cubicBezTo>
                      <a:pt x="738" y="3"/>
                      <a:pt x="720" y="0"/>
                      <a:pt x="70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2" name="Google Shape;1722;p26"/>
              <p:cNvSpPr/>
              <p:nvPr/>
            </p:nvSpPr>
            <p:spPr>
              <a:xfrm>
                <a:off x="7428823" y="2207954"/>
                <a:ext cx="336773" cy="258736"/>
              </a:xfrm>
              <a:custGeom>
                <a:avLst/>
                <a:gdLst/>
                <a:ahLst/>
                <a:cxnLst/>
                <a:rect l="l" t="t" r="r" b="b"/>
                <a:pathLst>
                  <a:path w="12718" h="9771" extrusionOk="0">
                    <a:moveTo>
                      <a:pt x="12259" y="0"/>
                    </a:moveTo>
                    <a:cubicBezTo>
                      <a:pt x="10080" y="0"/>
                      <a:pt x="7931" y="470"/>
                      <a:pt x="5946" y="1352"/>
                    </a:cubicBezTo>
                    <a:cubicBezTo>
                      <a:pt x="3610" y="2414"/>
                      <a:pt x="1581" y="4018"/>
                      <a:pt x="0" y="6048"/>
                    </a:cubicBezTo>
                    <a:lnTo>
                      <a:pt x="7669" y="9728"/>
                    </a:lnTo>
                    <a:cubicBezTo>
                      <a:pt x="7712" y="9757"/>
                      <a:pt x="7762" y="9771"/>
                      <a:pt x="7812" y="9771"/>
                    </a:cubicBezTo>
                    <a:cubicBezTo>
                      <a:pt x="7927" y="9771"/>
                      <a:pt x="8044" y="9701"/>
                      <a:pt x="8093" y="9587"/>
                    </a:cubicBezTo>
                    <a:lnTo>
                      <a:pt x="12718" y="7"/>
                    </a:lnTo>
                    <a:cubicBezTo>
                      <a:pt x="12565" y="2"/>
                      <a:pt x="12412" y="0"/>
                      <a:pt x="122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3" name="Google Shape;1723;p26"/>
              <p:cNvSpPr/>
              <p:nvPr/>
            </p:nvSpPr>
            <p:spPr>
              <a:xfrm>
                <a:off x="7398821" y="1952472"/>
                <a:ext cx="433636" cy="415630"/>
              </a:xfrm>
              <a:custGeom>
                <a:avLst/>
                <a:gdLst/>
                <a:ahLst/>
                <a:cxnLst/>
                <a:rect l="l" t="t" r="r" b="b"/>
                <a:pathLst>
                  <a:path w="16376" h="15696" extrusionOk="0">
                    <a:moveTo>
                      <a:pt x="7462" y="1"/>
                    </a:moveTo>
                    <a:cubicBezTo>
                      <a:pt x="7332" y="1"/>
                      <a:pt x="7202" y="71"/>
                      <a:pt x="7150" y="193"/>
                    </a:cubicBezTo>
                    <a:lnTo>
                      <a:pt x="71" y="14822"/>
                    </a:lnTo>
                    <a:cubicBezTo>
                      <a:pt x="1" y="14988"/>
                      <a:pt x="71" y="15176"/>
                      <a:pt x="236" y="15247"/>
                    </a:cubicBezTo>
                    <a:lnTo>
                      <a:pt x="1110" y="15696"/>
                    </a:lnTo>
                    <a:cubicBezTo>
                      <a:pt x="4040" y="11873"/>
                      <a:pt x="8569" y="9649"/>
                      <a:pt x="13383" y="9649"/>
                    </a:cubicBezTo>
                    <a:cubicBezTo>
                      <a:pt x="13531" y="9649"/>
                      <a:pt x="13679" y="9651"/>
                      <a:pt x="13827" y="9655"/>
                    </a:cubicBezTo>
                    <a:lnTo>
                      <a:pt x="13851" y="9655"/>
                    </a:lnTo>
                    <a:lnTo>
                      <a:pt x="16281" y="4606"/>
                    </a:lnTo>
                    <a:cubicBezTo>
                      <a:pt x="16376" y="4441"/>
                      <a:pt x="16305" y="4228"/>
                      <a:pt x="16140" y="4157"/>
                    </a:cubicBezTo>
                    <a:lnTo>
                      <a:pt x="7598" y="28"/>
                    </a:lnTo>
                    <a:cubicBezTo>
                      <a:pt x="7555" y="10"/>
                      <a:pt x="7509" y="1"/>
                      <a:pt x="7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24" name="Google Shape;1724;p26"/>
            <p:cNvSpPr/>
            <p:nvPr/>
          </p:nvSpPr>
          <p:spPr>
            <a:xfrm>
              <a:off x="7088286" y="2013800"/>
              <a:ext cx="73138" cy="73138"/>
            </a:xfrm>
            <a:custGeom>
              <a:avLst/>
              <a:gdLst/>
              <a:ahLst/>
              <a:cxnLst/>
              <a:rect l="l" t="t" r="r" b="b"/>
              <a:pathLst>
                <a:path w="2762" h="2762" extrusionOk="0">
                  <a:moveTo>
                    <a:pt x="1369" y="1"/>
                  </a:moveTo>
                  <a:cubicBezTo>
                    <a:pt x="614" y="1"/>
                    <a:pt x="1" y="614"/>
                    <a:pt x="1" y="1370"/>
                  </a:cubicBezTo>
                  <a:cubicBezTo>
                    <a:pt x="1" y="2148"/>
                    <a:pt x="614" y="2762"/>
                    <a:pt x="1369" y="2762"/>
                  </a:cubicBezTo>
                  <a:cubicBezTo>
                    <a:pt x="2124" y="2762"/>
                    <a:pt x="2761" y="2148"/>
                    <a:pt x="2761" y="1370"/>
                  </a:cubicBezTo>
                  <a:cubicBezTo>
                    <a:pt x="2761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25" name="Google Shape;1725;p26"/>
          <p:cNvGrpSpPr/>
          <p:nvPr/>
        </p:nvGrpSpPr>
        <p:grpSpPr>
          <a:xfrm flipH="1">
            <a:off x="9717185" y="-62531"/>
            <a:ext cx="981420" cy="1768659"/>
            <a:chOff x="1672423" y="3253452"/>
            <a:chExt cx="736065" cy="1326494"/>
          </a:xfrm>
        </p:grpSpPr>
        <p:sp>
          <p:nvSpPr>
            <p:cNvPr id="1726" name="Google Shape;1726;p26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26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26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26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26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26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26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26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26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35" name="Google Shape;1735;p26"/>
          <p:cNvSpPr/>
          <p:nvPr/>
        </p:nvSpPr>
        <p:spPr>
          <a:xfrm>
            <a:off x="2125857" y="992703"/>
            <a:ext cx="87860" cy="87860"/>
          </a:xfrm>
          <a:custGeom>
            <a:avLst/>
            <a:gdLst/>
            <a:ahLst/>
            <a:cxnLst/>
            <a:rect l="l" t="t" r="r" b="b"/>
            <a:pathLst>
              <a:path w="1912" h="1912" extrusionOk="0">
                <a:moveTo>
                  <a:pt x="968" y="0"/>
                </a:moveTo>
                <a:cubicBezTo>
                  <a:pt x="425" y="0"/>
                  <a:pt x="1" y="425"/>
                  <a:pt x="1" y="968"/>
                </a:cubicBezTo>
                <a:cubicBezTo>
                  <a:pt x="1" y="1487"/>
                  <a:pt x="425" y="1911"/>
                  <a:pt x="968" y="1911"/>
                </a:cubicBezTo>
                <a:cubicBezTo>
                  <a:pt x="1487" y="1911"/>
                  <a:pt x="1912" y="1487"/>
                  <a:pt x="1912" y="968"/>
                </a:cubicBezTo>
                <a:cubicBezTo>
                  <a:pt x="1912" y="425"/>
                  <a:pt x="1487" y="0"/>
                  <a:pt x="968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6" name="Google Shape;1736;p26"/>
          <p:cNvSpPr/>
          <p:nvPr/>
        </p:nvSpPr>
        <p:spPr>
          <a:xfrm>
            <a:off x="2532441" y="431028"/>
            <a:ext cx="57532" cy="58635"/>
          </a:xfrm>
          <a:custGeom>
            <a:avLst/>
            <a:gdLst/>
            <a:ahLst/>
            <a:cxnLst/>
            <a:rect l="l" t="t" r="r" b="b"/>
            <a:pathLst>
              <a:path w="1252" h="1276" extrusionOk="0">
                <a:moveTo>
                  <a:pt x="638" y="1"/>
                </a:moveTo>
                <a:cubicBezTo>
                  <a:pt x="284" y="1"/>
                  <a:pt x="1" y="284"/>
                  <a:pt x="1" y="638"/>
                </a:cubicBezTo>
                <a:cubicBezTo>
                  <a:pt x="1" y="992"/>
                  <a:pt x="284" y="1275"/>
                  <a:pt x="638" y="1275"/>
                </a:cubicBezTo>
                <a:cubicBezTo>
                  <a:pt x="992" y="1275"/>
                  <a:pt x="1251" y="992"/>
                  <a:pt x="1251" y="638"/>
                </a:cubicBezTo>
                <a:cubicBezTo>
                  <a:pt x="1251" y="284"/>
                  <a:pt x="992" y="1"/>
                  <a:pt x="638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7" name="Google Shape;1737;p26"/>
          <p:cNvSpPr/>
          <p:nvPr/>
        </p:nvSpPr>
        <p:spPr>
          <a:xfrm>
            <a:off x="10880882" y="1995400"/>
            <a:ext cx="97517" cy="97517"/>
          </a:xfrm>
          <a:custGeom>
            <a:avLst/>
            <a:gdLst/>
            <a:ahLst/>
            <a:cxnLst/>
            <a:rect l="l" t="t" r="r" b="b"/>
            <a:pathLst>
              <a:path w="2762" h="2762" extrusionOk="0">
                <a:moveTo>
                  <a:pt x="1369" y="1"/>
                </a:moveTo>
                <a:cubicBezTo>
                  <a:pt x="614" y="1"/>
                  <a:pt x="1" y="614"/>
                  <a:pt x="1" y="1370"/>
                </a:cubicBezTo>
                <a:cubicBezTo>
                  <a:pt x="1" y="2148"/>
                  <a:pt x="614" y="2762"/>
                  <a:pt x="1369" y="2762"/>
                </a:cubicBezTo>
                <a:cubicBezTo>
                  <a:pt x="2124" y="2762"/>
                  <a:pt x="2761" y="2148"/>
                  <a:pt x="2761" y="1370"/>
                </a:cubicBezTo>
                <a:cubicBezTo>
                  <a:pt x="2761" y="614"/>
                  <a:pt x="2124" y="1"/>
                  <a:pt x="1369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8" name="Google Shape;1738;p26"/>
          <p:cNvSpPr/>
          <p:nvPr/>
        </p:nvSpPr>
        <p:spPr>
          <a:xfrm>
            <a:off x="9500598" y="1108716"/>
            <a:ext cx="146537" cy="147813"/>
          </a:xfrm>
          <a:custGeom>
            <a:avLst/>
            <a:gdLst/>
            <a:ahLst/>
            <a:cxnLst/>
            <a:rect l="l" t="t" r="r" b="b"/>
            <a:pathLst>
              <a:path w="2738" h="2762" extrusionOk="0">
                <a:moveTo>
                  <a:pt x="1369" y="0"/>
                </a:moveTo>
                <a:cubicBezTo>
                  <a:pt x="614" y="0"/>
                  <a:pt x="0" y="614"/>
                  <a:pt x="0" y="1369"/>
                </a:cubicBezTo>
                <a:cubicBezTo>
                  <a:pt x="0" y="2124"/>
                  <a:pt x="614" y="2761"/>
                  <a:pt x="1369" y="2761"/>
                </a:cubicBezTo>
                <a:cubicBezTo>
                  <a:pt x="2124" y="2761"/>
                  <a:pt x="2737" y="2124"/>
                  <a:pt x="2737" y="1369"/>
                </a:cubicBezTo>
                <a:cubicBezTo>
                  <a:pt x="2737" y="614"/>
                  <a:pt x="2124" y="0"/>
                  <a:pt x="1369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39" name="Google Shape;1739;p26"/>
          <p:cNvGrpSpPr/>
          <p:nvPr/>
        </p:nvGrpSpPr>
        <p:grpSpPr>
          <a:xfrm>
            <a:off x="1131975" y="5059839"/>
            <a:ext cx="957288" cy="767431"/>
            <a:chOff x="2905824" y="3732667"/>
            <a:chExt cx="538609" cy="431788"/>
          </a:xfrm>
        </p:grpSpPr>
        <p:sp>
          <p:nvSpPr>
            <p:cNvPr id="1740" name="Google Shape;1740;p26"/>
            <p:cNvSpPr/>
            <p:nvPr/>
          </p:nvSpPr>
          <p:spPr>
            <a:xfrm>
              <a:off x="2905824" y="3732667"/>
              <a:ext cx="46261" cy="46896"/>
            </a:xfrm>
            <a:custGeom>
              <a:avLst/>
              <a:gdLst/>
              <a:ahLst/>
              <a:cxnLst/>
              <a:rect l="l" t="t" r="r" b="b"/>
              <a:pathLst>
                <a:path w="1747" h="1771" extrusionOk="0">
                  <a:moveTo>
                    <a:pt x="873" y="1"/>
                  </a:moveTo>
                  <a:cubicBezTo>
                    <a:pt x="378" y="1"/>
                    <a:pt x="0" y="402"/>
                    <a:pt x="0" y="874"/>
                  </a:cubicBezTo>
                  <a:cubicBezTo>
                    <a:pt x="0" y="1369"/>
                    <a:pt x="378" y="1770"/>
                    <a:pt x="873" y="1770"/>
                  </a:cubicBezTo>
                  <a:cubicBezTo>
                    <a:pt x="1369" y="1770"/>
                    <a:pt x="1746" y="1369"/>
                    <a:pt x="1746" y="874"/>
                  </a:cubicBezTo>
                  <a:cubicBezTo>
                    <a:pt x="1746" y="402"/>
                    <a:pt x="1369" y="1"/>
                    <a:pt x="873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26"/>
            <p:cNvSpPr/>
            <p:nvPr/>
          </p:nvSpPr>
          <p:spPr>
            <a:xfrm>
              <a:off x="3369415" y="4089437"/>
              <a:ext cx="75018" cy="75018"/>
            </a:xfrm>
            <a:custGeom>
              <a:avLst/>
              <a:gdLst/>
              <a:ahLst/>
              <a:cxnLst/>
              <a:rect l="l" t="t" r="r" b="b"/>
              <a:pathLst>
                <a:path w="2833" h="2833" extrusionOk="0">
                  <a:moveTo>
                    <a:pt x="1416" y="1"/>
                  </a:moveTo>
                  <a:cubicBezTo>
                    <a:pt x="638" y="1"/>
                    <a:pt x="1" y="638"/>
                    <a:pt x="1" y="1416"/>
                  </a:cubicBezTo>
                  <a:cubicBezTo>
                    <a:pt x="1" y="2195"/>
                    <a:pt x="638" y="2832"/>
                    <a:pt x="1416" y="2832"/>
                  </a:cubicBezTo>
                  <a:cubicBezTo>
                    <a:pt x="2195" y="2832"/>
                    <a:pt x="2832" y="2195"/>
                    <a:pt x="2832" y="1416"/>
                  </a:cubicBezTo>
                  <a:cubicBezTo>
                    <a:pt x="2832" y="638"/>
                    <a:pt x="2195" y="1"/>
                    <a:pt x="1416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42" name="Google Shape;1742;p26"/>
          <p:cNvSpPr/>
          <p:nvPr/>
        </p:nvSpPr>
        <p:spPr>
          <a:xfrm>
            <a:off x="1493353" y="4121645"/>
            <a:ext cx="121044" cy="122707"/>
          </a:xfrm>
          <a:custGeom>
            <a:avLst/>
            <a:gdLst/>
            <a:ahLst/>
            <a:cxnLst/>
            <a:rect l="l" t="t" r="r" b="b"/>
            <a:pathLst>
              <a:path w="1747" h="1771" extrusionOk="0">
                <a:moveTo>
                  <a:pt x="873" y="1"/>
                </a:moveTo>
                <a:cubicBezTo>
                  <a:pt x="378" y="1"/>
                  <a:pt x="0" y="402"/>
                  <a:pt x="0" y="874"/>
                </a:cubicBezTo>
                <a:cubicBezTo>
                  <a:pt x="0" y="1369"/>
                  <a:pt x="378" y="1770"/>
                  <a:pt x="873" y="1770"/>
                </a:cubicBezTo>
                <a:cubicBezTo>
                  <a:pt x="1369" y="1770"/>
                  <a:pt x="1746" y="1369"/>
                  <a:pt x="1746" y="874"/>
                </a:cubicBezTo>
                <a:cubicBezTo>
                  <a:pt x="1746" y="402"/>
                  <a:pt x="1369" y="1"/>
                  <a:pt x="873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3" name="Google Shape;1743;p26"/>
          <p:cNvSpPr/>
          <p:nvPr/>
        </p:nvSpPr>
        <p:spPr>
          <a:xfrm>
            <a:off x="11053713" y="3386062"/>
            <a:ext cx="65160" cy="65212"/>
          </a:xfrm>
          <a:custGeom>
            <a:avLst/>
            <a:gdLst/>
            <a:ahLst/>
            <a:cxnLst/>
            <a:rect l="l" t="t" r="r" b="b"/>
            <a:pathLst>
              <a:path w="1251" h="1252" extrusionOk="0">
                <a:moveTo>
                  <a:pt x="637" y="1"/>
                </a:moveTo>
                <a:cubicBezTo>
                  <a:pt x="283" y="1"/>
                  <a:pt x="0" y="284"/>
                  <a:pt x="0" y="614"/>
                </a:cubicBezTo>
                <a:cubicBezTo>
                  <a:pt x="0" y="968"/>
                  <a:pt x="283" y="1251"/>
                  <a:pt x="637" y="1251"/>
                </a:cubicBezTo>
                <a:cubicBezTo>
                  <a:pt x="968" y="1251"/>
                  <a:pt x="1251" y="968"/>
                  <a:pt x="1251" y="614"/>
                </a:cubicBezTo>
                <a:cubicBezTo>
                  <a:pt x="1251" y="284"/>
                  <a:pt x="968" y="1"/>
                  <a:pt x="637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4" name="Google Shape;1744;p26"/>
          <p:cNvSpPr/>
          <p:nvPr/>
        </p:nvSpPr>
        <p:spPr>
          <a:xfrm>
            <a:off x="9716754" y="4584680"/>
            <a:ext cx="196289" cy="196289"/>
          </a:xfrm>
          <a:custGeom>
            <a:avLst/>
            <a:gdLst/>
            <a:ahLst/>
            <a:cxnLst/>
            <a:rect l="l" t="t" r="r" b="b"/>
            <a:pathLst>
              <a:path w="2833" h="2833" extrusionOk="0">
                <a:moveTo>
                  <a:pt x="1416" y="1"/>
                </a:moveTo>
                <a:cubicBezTo>
                  <a:pt x="638" y="1"/>
                  <a:pt x="1" y="638"/>
                  <a:pt x="1" y="1416"/>
                </a:cubicBezTo>
                <a:cubicBezTo>
                  <a:pt x="1" y="2195"/>
                  <a:pt x="638" y="2832"/>
                  <a:pt x="1416" y="2832"/>
                </a:cubicBezTo>
                <a:cubicBezTo>
                  <a:pt x="2195" y="2832"/>
                  <a:pt x="2832" y="2195"/>
                  <a:pt x="2832" y="1416"/>
                </a:cubicBezTo>
                <a:cubicBezTo>
                  <a:pt x="2832" y="638"/>
                  <a:pt x="2195" y="1"/>
                  <a:pt x="1416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45" name="Google Shape;1745;p26"/>
          <p:cNvGrpSpPr/>
          <p:nvPr/>
        </p:nvGrpSpPr>
        <p:grpSpPr>
          <a:xfrm rot="-558925" flipH="1">
            <a:off x="861153" y="4977694"/>
            <a:ext cx="1446659" cy="1600041"/>
            <a:chOff x="6758394" y="3187198"/>
            <a:chExt cx="1143406" cy="1264636"/>
          </a:xfrm>
        </p:grpSpPr>
        <p:sp>
          <p:nvSpPr>
            <p:cNvPr id="1746" name="Google Shape;1746;p26"/>
            <p:cNvSpPr/>
            <p:nvPr/>
          </p:nvSpPr>
          <p:spPr>
            <a:xfrm>
              <a:off x="6758394" y="3187198"/>
              <a:ext cx="1143406" cy="1131570"/>
            </a:xfrm>
            <a:custGeom>
              <a:avLst/>
              <a:gdLst/>
              <a:ahLst/>
              <a:cxnLst/>
              <a:rect l="l" t="t" r="r" b="b"/>
              <a:pathLst>
                <a:path w="43180" h="42733" extrusionOk="0">
                  <a:moveTo>
                    <a:pt x="7315" y="1"/>
                  </a:moveTo>
                  <a:lnTo>
                    <a:pt x="0" y="41411"/>
                  </a:lnTo>
                  <a:lnTo>
                    <a:pt x="7433" y="42732"/>
                  </a:lnTo>
                  <a:cubicBezTo>
                    <a:pt x="14087" y="28079"/>
                    <a:pt x="27135" y="16518"/>
                    <a:pt x="42330" y="11209"/>
                  </a:cubicBezTo>
                  <a:lnTo>
                    <a:pt x="43180" y="6348"/>
                  </a:lnTo>
                  <a:lnTo>
                    <a:pt x="39239" y="5640"/>
                  </a:lnTo>
                  <a:lnTo>
                    <a:pt x="38909" y="7599"/>
                  </a:lnTo>
                  <a:cubicBezTo>
                    <a:pt x="39967" y="8436"/>
                    <a:pt x="39336" y="10078"/>
                    <a:pt x="38094" y="10078"/>
                  </a:cubicBezTo>
                  <a:cubicBezTo>
                    <a:pt x="38007" y="10078"/>
                    <a:pt x="37916" y="10070"/>
                    <a:pt x="37824" y="10053"/>
                  </a:cubicBezTo>
                  <a:cubicBezTo>
                    <a:pt x="36408" y="9817"/>
                    <a:pt x="36266" y="7811"/>
                    <a:pt x="37658" y="7386"/>
                  </a:cubicBezTo>
                  <a:lnTo>
                    <a:pt x="37989" y="5428"/>
                  </a:lnTo>
                  <a:lnTo>
                    <a:pt x="34803" y="4862"/>
                  </a:lnTo>
                  <a:lnTo>
                    <a:pt x="34449" y="6820"/>
                  </a:lnTo>
                  <a:cubicBezTo>
                    <a:pt x="35514" y="7641"/>
                    <a:pt x="34869" y="9295"/>
                    <a:pt x="33612" y="9295"/>
                  </a:cubicBezTo>
                  <a:cubicBezTo>
                    <a:pt x="33532" y="9295"/>
                    <a:pt x="33449" y="9288"/>
                    <a:pt x="33364" y="9274"/>
                  </a:cubicBezTo>
                  <a:cubicBezTo>
                    <a:pt x="31948" y="9014"/>
                    <a:pt x="31807" y="7032"/>
                    <a:pt x="33199" y="6608"/>
                  </a:cubicBezTo>
                  <a:lnTo>
                    <a:pt x="33553" y="4626"/>
                  </a:lnTo>
                  <a:lnTo>
                    <a:pt x="30344" y="4059"/>
                  </a:lnTo>
                  <a:lnTo>
                    <a:pt x="29990" y="6041"/>
                  </a:lnTo>
                  <a:cubicBezTo>
                    <a:pt x="31070" y="6857"/>
                    <a:pt x="30420" y="8497"/>
                    <a:pt x="29175" y="8497"/>
                  </a:cubicBezTo>
                  <a:cubicBezTo>
                    <a:pt x="29088" y="8497"/>
                    <a:pt x="28998" y="8489"/>
                    <a:pt x="28905" y="8472"/>
                  </a:cubicBezTo>
                  <a:cubicBezTo>
                    <a:pt x="27489" y="8236"/>
                    <a:pt x="27371" y="6254"/>
                    <a:pt x="28739" y="5805"/>
                  </a:cubicBezTo>
                  <a:lnTo>
                    <a:pt x="29093" y="3847"/>
                  </a:lnTo>
                  <a:lnTo>
                    <a:pt x="25884" y="3281"/>
                  </a:lnTo>
                  <a:lnTo>
                    <a:pt x="25530" y="5239"/>
                  </a:lnTo>
                  <a:cubicBezTo>
                    <a:pt x="26612" y="6056"/>
                    <a:pt x="25980" y="7718"/>
                    <a:pt x="24736" y="7718"/>
                  </a:cubicBezTo>
                  <a:cubicBezTo>
                    <a:pt x="24650" y="7718"/>
                    <a:pt x="24561" y="7710"/>
                    <a:pt x="24469" y="7693"/>
                  </a:cubicBezTo>
                  <a:cubicBezTo>
                    <a:pt x="23029" y="7434"/>
                    <a:pt x="22911" y="5452"/>
                    <a:pt x="24280" y="5027"/>
                  </a:cubicBezTo>
                  <a:lnTo>
                    <a:pt x="24634" y="3045"/>
                  </a:lnTo>
                  <a:lnTo>
                    <a:pt x="21425" y="2478"/>
                  </a:lnTo>
                  <a:lnTo>
                    <a:pt x="21095" y="4460"/>
                  </a:lnTo>
                  <a:cubicBezTo>
                    <a:pt x="22159" y="5281"/>
                    <a:pt x="21514" y="6935"/>
                    <a:pt x="20258" y="6935"/>
                  </a:cubicBezTo>
                  <a:cubicBezTo>
                    <a:pt x="20177" y="6935"/>
                    <a:pt x="20094" y="6929"/>
                    <a:pt x="20009" y="6914"/>
                  </a:cubicBezTo>
                  <a:cubicBezTo>
                    <a:pt x="18593" y="6655"/>
                    <a:pt x="18452" y="4673"/>
                    <a:pt x="19844" y="4225"/>
                  </a:cubicBezTo>
                  <a:lnTo>
                    <a:pt x="20174" y="2266"/>
                  </a:lnTo>
                  <a:lnTo>
                    <a:pt x="16989" y="1700"/>
                  </a:lnTo>
                  <a:lnTo>
                    <a:pt x="16611" y="3682"/>
                  </a:lnTo>
                  <a:cubicBezTo>
                    <a:pt x="17670" y="4498"/>
                    <a:pt x="17039" y="6137"/>
                    <a:pt x="15797" y="6137"/>
                  </a:cubicBezTo>
                  <a:cubicBezTo>
                    <a:pt x="15709" y="6137"/>
                    <a:pt x="15619" y="6129"/>
                    <a:pt x="15526" y="6112"/>
                  </a:cubicBezTo>
                  <a:cubicBezTo>
                    <a:pt x="14110" y="5876"/>
                    <a:pt x="13969" y="3894"/>
                    <a:pt x="15361" y="3446"/>
                  </a:cubicBezTo>
                  <a:lnTo>
                    <a:pt x="15715" y="1487"/>
                  </a:lnTo>
                  <a:lnTo>
                    <a:pt x="12506" y="921"/>
                  </a:lnTo>
                  <a:lnTo>
                    <a:pt x="12152" y="2880"/>
                  </a:lnTo>
                  <a:cubicBezTo>
                    <a:pt x="13233" y="3696"/>
                    <a:pt x="12581" y="5358"/>
                    <a:pt x="11334" y="5358"/>
                  </a:cubicBezTo>
                  <a:cubicBezTo>
                    <a:pt x="11248" y="5358"/>
                    <a:pt x="11158" y="5350"/>
                    <a:pt x="11067" y="5334"/>
                  </a:cubicBezTo>
                  <a:cubicBezTo>
                    <a:pt x="9651" y="5074"/>
                    <a:pt x="9533" y="3092"/>
                    <a:pt x="10901" y="2667"/>
                  </a:cubicBezTo>
                  <a:lnTo>
                    <a:pt x="11255" y="685"/>
                  </a:lnTo>
                  <a:lnTo>
                    <a:pt x="7315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26"/>
            <p:cNvSpPr/>
            <p:nvPr/>
          </p:nvSpPr>
          <p:spPr>
            <a:xfrm>
              <a:off x="6955196" y="3483990"/>
              <a:ext cx="924126" cy="967844"/>
            </a:xfrm>
            <a:custGeom>
              <a:avLst/>
              <a:gdLst/>
              <a:ahLst/>
              <a:cxnLst/>
              <a:rect l="l" t="t" r="r" b="b"/>
              <a:pathLst>
                <a:path w="34899" h="36550" extrusionOk="0">
                  <a:moveTo>
                    <a:pt x="34898" y="1"/>
                  </a:moveTo>
                  <a:lnTo>
                    <a:pt x="34898" y="1"/>
                  </a:lnTo>
                  <a:cubicBezTo>
                    <a:pt x="19703" y="5310"/>
                    <a:pt x="6655" y="16871"/>
                    <a:pt x="1" y="31524"/>
                  </a:cubicBezTo>
                  <a:lnTo>
                    <a:pt x="28433" y="36550"/>
                  </a:lnTo>
                  <a:lnTo>
                    <a:pt x="34898" y="1"/>
                  </a:lnTo>
                  <a:close/>
                </a:path>
              </a:pathLst>
            </a:custGeom>
            <a:solidFill>
              <a:srgbClr val="F4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8" name="Google Shape;1748;p26"/>
            <p:cNvSpPr/>
            <p:nvPr/>
          </p:nvSpPr>
          <p:spPr>
            <a:xfrm>
              <a:off x="6974579" y="3510868"/>
              <a:ext cx="791646" cy="163090"/>
            </a:xfrm>
            <a:custGeom>
              <a:avLst/>
              <a:gdLst/>
              <a:ahLst/>
              <a:cxnLst/>
              <a:rect l="l" t="t" r="r" b="b"/>
              <a:pathLst>
                <a:path w="29896" h="6159" extrusionOk="0">
                  <a:moveTo>
                    <a:pt x="166" y="0"/>
                  </a:moveTo>
                  <a:lnTo>
                    <a:pt x="0" y="897"/>
                  </a:lnTo>
                  <a:lnTo>
                    <a:pt x="29754" y="6159"/>
                  </a:lnTo>
                  <a:lnTo>
                    <a:pt x="29896" y="523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9" name="Google Shape;1749;p26"/>
            <p:cNvSpPr/>
            <p:nvPr/>
          </p:nvSpPr>
          <p:spPr>
            <a:xfrm>
              <a:off x="6948946" y="3650816"/>
              <a:ext cx="791673" cy="163117"/>
            </a:xfrm>
            <a:custGeom>
              <a:avLst/>
              <a:gdLst/>
              <a:ahLst/>
              <a:cxnLst/>
              <a:rect l="l" t="t" r="r" b="b"/>
              <a:pathLst>
                <a:path w="29897" h="6160" extrusionOk="0">
                  <a:moveTo>
                    <a:pt x="166" y="1"/>
                  </a:moveTo>
                  <a:lnTo>
                    <a:pt x="1" y="897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26"/>
            <p:cNvSpPr/>
            <p:nvPr/>
          </p:nvSpPr>
          <p:spPr>
            <a:xfrm>
              <a:off x="6924584" y="3791401"/>
              <a:ext cx="791646" cy="163117"/>
            </a:xfrm>
            <a:custGeom>
              <a:avLst/>
              <a:gdLst/>
              <a:ahLst/>
              <a:cxnLst/>
              <a:rect l="l" t="t" r="r" b="b"/>
              <a:pathLst>
                <a:path w="29896" h="6160" extrusionOk="0">
                  <a:moveTo>
                    <a:pt x="166" y="1"/>
                  </a:moveTo>
                  <a:lnTo>
                    <a:pt x="1" y="921"/>
                  </a:lnTo>
                  <a:lnTo>
                    <a:pt x="29731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26"/>
            <p:cNvSpPr/>
            <p:nvPr/>
          </p:nvSpPr>
          <p:spPr>
            <a:xfrm>
              <a:off x="6899587" y="3931985"/>
              <a:ext cx="791673" cy="163090"/>
            </a:xfrm>
            <a:custGeom>
              <a:avLst/>
              <a:gdLst/>
              <a:ahLst/>
              <a:cxnLst/>
              <a:rect l="l" t="t" r="r" b="b"/>
              <a:pathLst>
                <a:path w="29897" h="6159" extrusionOk="0">
                  <a:moveTo>
                    <a:pt x="166" y="1"/>
                  </a:moveTo>
                  <a:lnTo>
                    <a:pt x="1" y="921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2" name="Google Shape;1752;p26"/>
            <p:cNvSpPr/>
            <p:nvPr/>
          </p:nvSpPr>
          <p:spPr>
            <a:xfrm>
              <a:off x="6874616" y="4073205"/>
              <a:ext cx="792255" cy="162455"/>
            </a:xfrm>
            <a:custGeom>
              <a:avLst/>
              <a:gdLst/>
              <a:ahLst/>
              <a:cxnLst/>
              <a:rect l="l" t="t" r="r" b="b"/>
              <a:pathLst>
                <a:path w="29919" h="6135" extrusionOk="0">
                  <a:moveTo>
                    <a:pt x="165" y="0"/>
                  </a:moveTo>
                  <a:lnTo>
                    <a:pt x="0" y="897"/>
                  </a:lnTo>
                  <a:lnTo>
                    <a:pt x="29754" y="6135"/>
                  </a:lnTo>
                  <a:lnTo>
                    <a:pt x="29919" y="52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3" name="Google Shape;1753;p26"/>
          <p:cNvGrpSpPr/>
          <p:nvPr/>
        </p:nvGrpSpPr>
        <p:grpSpPr>
          <a:xfrm rot="1200163" flipH="1">
            <a:off x="1354930" y="5778282"/>
            <a:ext cx="1126540" cy="1393268"/>
            <a:chOff x="5959271" y="3613664"/>
            <a:chExt cx="890364" cy="1101173"/>
          </a:xfrm>
        </p:grpSpPr>
        <p:sp>
          <p:nvSpPr>
            <p:cNvPr id="1754" name="Google Shape;1754;p26"/>
            <p:cNvSpPr/>
            <p:nvPr/>
          </p:nvSpPr>
          <p:spPr>
            <a:xfrm>
              <a:off x="6201062" y="3613664"/>
              <a:ext cx="192457" cy="184645"/>
            </a:xfrm>
            <a:custGeom>
              <a:avLst/>
              <a:gdLst/>
              <a:ahLst/>
              <a:cxnLst/>
              <a:rect l="l" t="t" r="r" b="b"/>
              <a:pathLst>
                <a:path w="7268" h="6973" extrusionOk="0">
                  <a:moveTo>
                    <a:pt x="3272" y="1"/>
                  </a:moveTo>
                  <a:cubicBezTo>
                    <a:pt x="3181" y="1"/>
                    <a:pt x="3089" y="4"/>
                    <a:pt x="2997" y="12"/>
                  </a:cubicBezTo>
                  <a:lnTo>
                    <a:pt x="2973" y="12"/>
                  </a:lnTo>
                  <a:cubicBezTo>
                    <a:pt x="1817" y="271"/>
                    <a:pt x="873" y="1121"/>
                    <a:pt x="449" y="2230"/>
                  </a:cubicBezTo>
                  <a:cubicBezTo>
                    <a:pt x="48" y="3315"/>
                    <a:pt x="0" y="4495"/>
                    <a:pt x="284" y="5627"/>
                  </a:cubicBezTo>
                  <a:cubicBezTo>
                    <a:pt x="378" y="5981"/>
                    <a:pt x="472" y="6359"/>
                    <a:pt x="614" y="6713"/>
                  </a:cubicBezTo>
                  <a:lnTo>
                    <a:pt x="708" y="6972"/>
                  </a:lnTo>
                  <a:lnTo>
                    <a:pt x="968" y="6878"/>
                  </a:lnTo>
                  <a:cubicBezTo>
                    <a:pt x="1227" y="6760"/>
                    <a:pt x="1511" y="6665"/>
                    <a:pt x="1770" y="6571"/>
                  </a:cubicBezTo>
                  <a:lnTo>
                    <a:pt x="2006" y="6500"/>
                  </a:lnTo>
                  <a:lnTo>
                    <a:pt x="2360" y="6382"/>
                  </a:lnTo>
                  <a:lnTo>
                    <a:pt x="2266" y="6123"/>
                  </a:lnTo>
                  <a:cubicBezTo>
                    <a:pt x="2148" y="5792"/>
                    <a:pt x="2053" y="5462"/>
                    <a:pt x="1959" y="5108"/>
                  </a:cubicBezTo>
                  <a:cubicBezTo>
                    <a:pt x="1794" y="4377"/>
                    <a:pt x="1794" y="3622"/>
                    <a:pt x="2006" y="2914"/>
                  </a:cubicBezTo>
                  <a:cubicBezTo>
                    <a:pt x="2099" y="2076"/>
                    <a:pt x="2776" y="1613"/>
                    <a:pt x="3455" y="1613"/>
                  </a:cubicBezTo>
                  <a:cubicBezTo>
                    <a:pt x="3982" y="1613"/>
                    <a:pt x="4509" y="1892"/>
                    <a:pt x="4767" y="2489"/>
                  </a:cubicBezTo>
                  <a:cubicBezTo>
                    <a:pt x="5191" y="3103"/>
                    <a:pt x="5427" y="3834"/>
                    <a:pt x="5475" y="4565"/>
                  </a:cubicBezTo>
                  <a:cubicBezTo>
                    <a:pt x="5498" y="4919"/>
                    <a:pt x="5498" y="5273"/>
                    <a:pt x="5498" y="5627"/>
                  </a:cubicBezTo>
                  <a:lnTo>
                    <a:pt x="5498" y="5934"/>
                  </a:lnTo>
                  <a:lnTo>
                    <a:pt x="6088" y="5934"/>
                  </a:lnTo>
                  <a:cubicBezTo>
                    <a:pt x="6395" y="5934"/>
                    <a:pt x="6654" y="5958"/>
                    <a:pt x="6961" y="5981"/>
                  </a:cubicBezTo>
                  <a:lnTo>
                    <a:pt x="7244" y="6005"/>
                  </a:lnTo>
                  <a:lnTo>
                    <a:pt x="7244" y="5698"/>
                  </a:lnTo>
                  <a:cubicBezTo>
                    <a:pt x="7268" y="5321"/>
                    <a:pt x="7268" y="4943"/>
                    <a:pt x="7221" y="4565"/>
                  </a:cubicBezTo>
                  <a:cubicBezTo>
                    <a:pt x="7173" y="3409"/>
                    <a:pt x="6772" y="2300"/>
                    <a:pt x="6064" y="1380"/>
                  </a:cubicBezTo>
                  <a:cubicBezTo>
                    <a:pt x="5390" y="510"/>
                    <a:pt x="4354" y="1"/>
                    <a:pt x="3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26"/>
            <p:cNvSpPr/>
            <p:nvPr/>
          </p:nvSpPr>
          <p:spPr>
            <a:xfrm>
              <a:off x="6457869" y="3708411"/>
              <a:ext cx="169949" cy="134254"/>
            </a:xfrm>
            <a:custGeom>
              <a:avLst/>
              <a:gdLst/>
              <a:ahLst/>
              <a:cxnLst/>
              <a:rect l="l" t="t" r="r" b="b"/>
              <a:pathLst>
                <a:path w="6418" h="5070" extrusionOk="0">
                  <a:moveTo>
                    <a:pt x="2549" y="1"/>
                  </a:moveTo>
                  <a:cubicBezTo>
                    <a:pt x="2035" y="1"/>
                    <a:pt x="1528" y="70"/>
                    <a:pt x="1062" y="303"/>
                  </a:cubicBezTo>
                  <a:cubicBezTo>
                    <a:pt x="401" y="681"/>
                    <a:pt x="0" y="1412"/>
                    <a:pt x="47" y="2191"/>
                  </a:cubicBezTo>
                  <a:cubicBezTo>
                    <a:pt x="2312" y="2663"/>
                    <a:pt x="4483" y="3536"/>
                    <a:pt x="6253" y="5069"/>
                  </a:cubicBezTo>
                  <a:cubicBezTo>
                    <a:pt x="6324" y="3819"/>
                    <a:pt x="6418" y="1672"/>
                    <a:pt x="5828" y="1011"/>
                  </a:cubicBezTo>
                  <a:cubicBezTo>
                    <a:pt x="5238" y="350"/>
                    <a:pt x="4271" y="138"/>
                    <a:pt x="3351" y="44"/>
                  </a:cubicBezTo>
                  <a:cubicBezTo>
                    <a:pt x="3085" y="19"/>
                    <a:pt x="2816" y="1"/>
                    <a:pt x="2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26"/>
            <p:cNvSpPr/>
            <p:nvPr/>
          </p:nvSpPr>
          <p:spPr>
            <a:xfrm>
              <a:off x="5989246" y="3771885"/>
              <a:ext cx="164970" cy="162614"/>
            </a:xfrm>
            <a:custGeom>
              <a:avLst/>
              <a:gdLst/>
              <a:ahLst/>
              <a:cxnLst/>
              <a:rect l="l" t="t" r="r" b="b"/>
              <a:pathLst>
                <a:path w="6230" h="6141" extrusionOk="0">
                  <a:moveTo>
                    <a:pt x="4312" y="1"/>
                  </a:moveTo>
                  <a:cubicBezTo>
                    <a:pt x="3680" y="1"/>
                    <a:pt x="3039" y="223"/>
                    <a:pt x="2431" y="478"/>
                  </a:cubicBezTo>
                  <a:cubicBezTo>
                    <a:pt x="1605" y="832"/>
                    <a:pt x="732" y="1328"/>
                    <a:pt x="378" y="2130"/>
                  </a:cubicBezTo>
                  <a:cubicBezTo>
                    <a:pt x="1" y="2956"/>
                    <a:pt x="732" y="4961"/>
                    <a:pt x="1157" y="6141"/>
                  </a:cubicBezTo>
                  <a:cubicBezTo>
                    <a:pt x="2407" y="4135"/>
                    <a:pt x="4201" y="2672"/>
                    <a:pt x="6230" y="1540"/>
                  </a:cubicBezTo>
                  <a:cubicBezTo>
                    <a:pt x="6041" y="785"/>
                    <a:pt x="5451" y="219"/>
                    <a:pt x="4696" y="30"/>
                  </a:cubicBezTo>
                  <a:cubicBezTo>
                    <a:pt x="4569" y="10"/>
                    <a:pt x="4441" y="1"/>
                    <a:pt x="4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26"/>
            <p:cNvSpPr/>
            <p:nvPr/>
          </p:nvSpPr>
          <p:spPr>
            <a:xfrm>
              <a:off x="5959271" y="3755175"/>
              <a:ext cx="890364" cy="959662"/>
            </a:xfrm>
            <a:custGeom>
              <a:avLst/>
              <a:gdLst/>
              <a:ahLst/>
              <a:cxnLst/>
              <a:rect l="l" t="t" r="r" b="b"/>
              <a:pathLst>
                <a:path w="33624" h="36241" extrusionOk="0">
                  <a:moveTo>
                    <a:pt x="17250" y="5383"/>
                  </a:moveTo>
                  <a:cubicBezTo>
                    <a:pt x="17942" y="5383"/>
                    <a:pt x="18634" y="5413"/>
                    <a:pt x="19325" y="5474"/>
                  </a:cubicBezTo>
                  <a:cubicBezTo>
                    <a:pt x="20386" y="5569"/>
                    <a:pt x="21495" y="5852"/>
                    <a:pt x="22180" y="6654"/>
                  </a:cubicBezTo>
                  <a:cubicBezTo>
                    <a:pt x="22581" y="7197"/>
                    <a:pt x="22864" y="7834"/>
                    <a:pt x="23029" y="8494"/>
                  </a:cubicBezTo>
                  <a:cubicBezTo>
                    <a:pt x="23407" y="9674"/>
                    <a:pt x="23784" y="11066"/>
                    <a:pt x="23100" y="12105"/>
                  </a:cubicBezTo>
                  <a:cubicBezTo>
                    <a:pt x="22416" y="13214"/>
                    <a:pt x="20929" y="13473"/>
                    <a:pt x="19631" y="13591"/>
                  </a:cubicBezTo>
                  <a:lnTo>
                    <a:pt x="10547" y="14960"/>
                  </a:lnTo>
                  <a:cubicBezTo>
                    <a:pt x="9957" y="15101"/>
                    <a:pt x="9367" y="15172"/>
                    <a:pt x="8754" y="15196"/>
                  </a:cubicBezTo>
                  <a:cubicBezTo>
                    <a:pt x="8689" y="15200"/>
                    <a:pt x="8625" y="15202"/>
                    <a:pt x="8560" y="15202"/>
                  </a:cubicBezTo>
                  <a:cubicBezTo>
                    <a:pt x="7918" y="15202"/>
                    <a:pt x="7289" y="14989"/>
                    <a:pt x="6796" y="14582"/>
                  </a:cubicBezTo>
                  <a:cubicBezTo>
                    <a:pt x="5852" y="13780"/>
                    <a:pt x="5781" y="12340"/>
                    <a:pt x="5805" y="11114"/>
                  </a:cubicBezTo>
                  <a:cubicBezTo>
                    <a:pt x="5757" y="10429"/>
                    <a:pt x="5852" y="9745"/>
                    <a:pt x="6064" y="9108"/>
                  </a:cubicBezTo>
                  <a:cubicBezTo>
                    <a:pt x="6465" y="8164"/>
                    <a:pt x="7362" y="7551"/>
                    <a:pt x="8306" y="7173"/>
                  </a:cubicBezTo>
                  <a:cubicBezTo>
                    <a:pt x="8376" y="7150"/>
                    <a:pt x="8447" y="7126"/>
                    <a:pt x="8542" y="7079"/>
                  </a:cubicBezTo>
                  <a:cubicBezTo>
                    <a:pt x="8707" y="7008"/>
                    <a:pt x="9155" y="6819"/>
                    <a:pt x="9792" y="6583"/>
                  </a:cubicBezTo>
                  <a:cubicBezTo>
                    <a:pt x="12200" y="5787"/>
                    <a:pt x="14723" y="5383"/>
                    <a:pt x="17250" y="5383"/>
                  </a:cubicBezTo>
                  <a:close/>
                  <a:moveTo>
                    <a:pt x="15172" y="0"/>
                  </a:moveTo>
                  <a:cubicBezTo>
                    <a:pt x="14983" y="0"/>
                    <a:pt x="14771" y="0"/>
                    <a:pt x="14582" y="24"/>
                  </a:cubicBezTo>
                  <a:lnTo>
                    <a:pt x="11326" y="519"/>
                  </a:lnTo>
                  <a:cubicBezTo>
                    <a:pt x="11113" y="543"/>
                    <a:pt x="10925" y="590"/>
                    <a:pt x="10736" y="661"/>
                  </a:cubicBezTo>
                  <a:cubicBezTo>
                    <a:pt x="10476" y="755"/>
                    <a:pt x="10193" y="873"/>
                    <a:pt x="9934" y="968"/>
                  </a:cubicBezTo>
                  <a:cubicBezTo>
                    <a:pt x="9037" y="1298"/>
                    <a:pt x="8188" y="1699"/>
                    <a:pt x="7362" y="2171"/>
                  </a:cubicBezTo>
                  <a:cubicBezTo>
                    <a:pt x="5309" y="3280"/>
                    <a:pt x="3516" y="4766"/>
                    <a:pt x="2265" y="6748"/>
                  </a:cubicBezTo>
                  <a:lnTo>
                    <a:pt x="2194" y="6866"/>
                  </a:lnTo>
                  <a:cubicBezTo>
                    <a:pt x="236" y="10075"/>
                    <a:pt x="0" y="14110"/>
                    <a:pt x="118" y="17933"/>
                  </a:cubicBezTo>
                  <a:cubicBezTo>
                    <a:pt x="307" y="23265"/>
                    <a:pt x="1085" y="28550"/>
                    <a:pt x="1982" y="33836"/>
                  </a:cubicBezTo>
                  <a:cubicBezTo>
                    <a:pt x="2178" y="35229"/>
                    <a:pt x="3378" y="36241"/>
                    <a:pt x="4749" y="36241"/>
                  </a:cubicBezTo>
                  <a:cubicBezTo>
                    <a:pt x="4864" y="36241"/>
                    <a:pt x="4980" y="36234"/>
                    <a:pt x="5097" y="36219"/>
                  </a:cubicBezTo>
                  <a:lnTo>
                    <a:pt x="10901" y="35346"/>
                  </a:lnTo>
                  <a:lnTo>
                    <a:pt x="31099" y="32279"/>
                  </a:lnTo>
                  <a:cubicBezTo>
                    <a:pt x="32609" y="32019"/>
                    <a:pt x="33623" y="30580"/>
                    <a:pt x="33387" y="29070"/>
                  </a:cubicBezTo>
                  <a:cubicBezTo>
                    <a:pt x="32680" y="23784"/>
                    <a:pt x="31854" y="18499"/>
                    <a:pt x="30462" y="13355"/>
                  </a:cubicBezTo>
                  <a:cubicBezTo>
                    <a:pt x="29447" y="9651"/>
                    <a:pt x="28008" y="5875"/>
                    <a:pt x="25200" y="3398"/>
                  </a:cubicBezTo>
                  <a:lnTo>
                    <a:pt x="25082" y="3303"/>
                  </a:lnTo>
                  <a:cubicBezTo>
                    <a:pt x="23312" y="1770"/>
                    <a:pt x="21141" y="897"/>
                    <a:pt x="18876" y="425"/>
                  </a:cubicBezTo>
                  <a:cubicBezTo>
                    <a:pt x="17932" y="236"/>
                    <a:pt x="17012" y="118"/>
                    <a:pt x="16068" y="47"/>
                  </a:cubicBezTo>
                  <a:cubicBezTo>
                    <a:pt x="15762" y="24"/>
                    <a:pt x="15479" y="0"/>
                    <a:pt x="15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26"/>
            <p:cNvSpPr/>
            <p:nvPr/>
          </p:nvSpPr>
          <p:spPr>
            <a:xfrm>
              <a:off x="5996740" y="3784992"/>
              <a:ext cx="720441" cy="393360"/>
            </a:xfrm>
            <a:custGeom>
              <a:avLst/>
              <a:gdLst/>
              <a:ahLst/>
              <a:cxnLst/>
              <a:rect l="l" t="t" r="r" b="b"/>
              <a:pathLst>
                <a:path w="27207" h="14855" extrusionOk="0">
                  <a:moveTo>
                    <a:pt x="13943" y="1"/>
                  </a:moveTo>
                  <a:cubicBezTo>
                    <a:pt x="11983" y="1"/>
                    <a:pt x="10044" y="386"/>
                    <a:pt x="8236" y="1139"/>
                  </a:cubicBezTo>
                  <a:cubicBezTo>
                    <a:pt x="5782" y="2154"/>
                    <a:pt x="3682" y="3853"/>
                    <a:pt x="2172" y="6000"/>
                  </a:cubicBezTo>
                  <a:cubicBezTo>
                    <a:pt x="614" y="8265"/>
                    <a:pt x="48" y="11073"/>
                    <a:pt x="1" y="13786"/>
                  </a:cubicBezTo>
                  <a:lnTo>
                    <a:pt x="1" y="14754"/>
                  </a:lnTo>
                  <a:lnTo>
                    <a:pt x="1" y="14777"/>
                  </a:lnTo>
                  <a:cubicBezTo>
                    <a:pt x="1" y="14816"/>
                    <a:pt x="32" y="14854"/>
                    <a:pt x="69" y="14854"/>
                  </a:cubicBezTo>
                  <a:cubicBezTo>
                    <a:pt x="78" y="14854"/>
                    <a:pt x="87" y="14852"/>
                    <a:pt x="95" y="14848"/>
                  </a:cubicBezTo>
                  <a:cubicBezTo>
                    <a:pt x="108" y="14852"/>
                    <a:pt x="120" y="14854"/>
                    <a:pt x="130" y="14854"/>
                  </a:cubicBezTo>
                  <a:cubicBezTo>
                    <a:pt x="181" y="14854"/>
                    <a:pt x="213" y="14812"/>
                    <a:pt x="213" y="14754"/>
                  </a:cubicBezTo>
                  <a:cubicBezTo>
                    <a:pt x="237" y="12158"/>
                    <a:pt x="638" y="9445"/>
                    <a:pt x="1912" y="7156"/>
                  </a:cubicBezTo>
                  <a:cubicBezTo>
                    <a:pt x="2549" y="6047"/>
                    <a:pt x="3351" y="5056"/>
                    <a:pt x="4295" y="4207"/>
                  </a:cubicBezTo>
                  <a:cubicBezTo>
                    <a:pt x="5215" y="3357"/>
                    <a:pt x="6254" y="2626"/>
                    <a:pt x="7386" y="2036"/>
                  </a:cubicBezTo>
                  <a:cubicBezTo>
                    <a:pt x="9442" y="1008"/>
                    <a:pt x="11704" y="479"/>
                    <a:pt x="13996" y="479"/>
                  </a:cubicBezTo>
                  <a:cubicBezTo>
                    <a:pt x="14388" y="479"/>
                    <a:pt x="14780" y="495"/>
                    <a:pt x="15173" y="526"/>
                  </a:cubicBezTo>
                  <a:cubicBezTo>
                    <a:pt x="17792" y="738"/>
                    <a:pt x="20316" y="1706"/>
                    <a:pt x="22393" y="3310"/>
                  </a:cubicBezTo>
                  <a:cubicBezTo>
                    <a:pt x="24469" y="4962"/>
                    <a:pt x="25814" y="7345"/>
                    <a:pt x="26687" y="9799"/>
                  </a:cubicBezTo>
                  <a:cubicBezTo>
                    <a:pt x="26805" y="10082"/>
                    <a:pt x="26899" y="10389"/>
                    <a:pt x="26994" y="10695"/>
                  </a:cubicBezTo>
                  <a:cubicBezTo>
                    <a:pt x="27003" y="10739"/>
                    <a:pt x="27034" y="10757"/>
                    <a:pt x="27070" y="10757"/>
                  </a:cubicBezTo>
                  <a:cubicBezTo>
                    <a:pt x="27129" y="10757"/>
                    <a:pt x="27197" y="10707"/>
                    <a:pt x="27183" y="10648"/>
                  </a:cubicBezTo>
                  <a:lnTo>
                    <a:pt x="27206" y="10625"/>
                  </a:lnTo>
                  <a:cubicBezTo>
                    <a:pt x="26451" y="8006"/>
                    <a:pt x="25248" y="5434"/>
                    <a:pt x="23266" y="3546"/>
                  </a:cubicBezTo>
                  <a:cubicBezTo>
                    <a:pt x="21331" y="1776"/>
                    <a:pt x="18924" y="620"/>
                    <a:pt x="16352" y="195"/>
                  </a:cubicBezTo>
                  <a:cubicBezTo>
                    <a:pt x="15551" y="65"/>
                    <a:pt x="14745" y="1"/>
                    <a:pt x="13943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26"/>
            <p:cNvSpPr/>
            <p:nvPr/>
          </p:nvSpPr>
          <p:spPr>
            <a:xfrm>
              <a:off x="6704665" y="4070451"/>
              <a:ext cx="43136" cy="68371"/>
            </a:xfrm>
            <a:custGeom>
              <a:avLst/>
              <a:gdLst/>
              <a:ahLst/>
              <a:cxnLst/>
              <a:rect l="l" t="t" r="r" b="b"/>
              <a:pathLst>
                <a:path w="1629" h="2582" extrusionOk="0">
                  <a:moveTo>
                    <a:pt x="661" y="505"/>
                  </a:moveTo>
                  <a:cubicBezTo>
                    <a:pt x="684" y="505"/>
                    <a:pt x="708" y="529"/>
                    <a:pt x="732" y="552"/>
                  </a:cubicBezTo>
                  <a:lnTo>
                    <a:pt x="755" y="812"/>
                  </a:lnTo>
                  <a:cubicBezTo>
                    <a:pt x="755" y="836"/>
                    <a:pt x="755" y="859"/>
                    <a:pt x="708" y="883"/>
                  </a:cubicBezTo>
                  <a:lnTo>
                    <a:pt x="449" y="906"/>
                  </a:lnTo>
                  <a:cubicBezTo>
                    <a:pt x="425" y="906"/>
                    <a:pt x="401" y="906"/>
                    <a:pt x="401" y="859"/>
                  </a:cubicBezTo>
                  <a:lnTo>
                    <a:pt x="354" y="600"/>
                  </a:lnTo>
                  <a:cubicBezTo>
                    <a:pt x="354" y="576"/>
                    <a:pt x="378" y="552"/>
                    <a:pt x="401" y="552"/>
                  </a:cubicBezTo>
                  <a:lnTo>
                    <a:pt x="661" y="505"/>
                  </a:lnTo>
                  <a:close/>
                  <a:moveTo>
                    <a:pt x="675" y="1"/>
                  </a:moveTo>
                  <a:cubicBezTo>
                    <a:pt x="663" y="1"/>
                    <a:pt x="650" y="3"/>
                    <a:pt x="637" y="10"/>
                  </a:cubicBezTo>
                  <a:lnTo>
                    <a:pt x="260" y="57"/>
                  </a:lnTo>
                  <a:cubicBezTo>
                    <a:pt x="213" y="57"/>
                    <a:pt x="189" y="104"/>
                    <a:pt x="189" y="151"/>
                  </a:cubicBezTo>
                  <a:lnTo>
                    <a:pt x="0" y="2464"/>
                  </a:lnTo>
                  <a:cubicBezTo>
                    <a:pt x="0" y="2534"/>
                    <a:pt x="47" y="2582"/>
                    <a:pt x="118" y="2582"/>
                  </a:cubicBezTo>
                  <a:lnTo>
                    <a:pt x="802" y="2464"/>
                  </a:lnTo>
                  <a:lnTo>
                    <a:pt x="850" y="2464"/>
                  </a:lnTo>
                  <a:lnTo>
                    <a:pt x="1534" y="2369"/>
                  </a:lnTo>
                  <a:cubicBezTo>
                    <a:pt x="1581" y="2369"/>
                    <a:pt x="1628" y="2299"/>
                    <a:pt x="1605" y="2228"/>
                  </a:cubicBezTo>
                  <a:lnTo>
                    <a:pt x="755" y="57"/>
                  </a:lnTo>
                  <a:cubicBezTo>
                    <a:pt x="738" y="22"/>
                    <a:pt x="708" y="1"/>
                    <a:pt x="675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26"/>
            <p:cNvSpPr/>
            <p:nvPr/>
          </p:nvSpPr>
          <p:spPr>
            <a:xfrm>
              <a:off x="6111718" y="3902009"/>
              <a:ext cx="234957" cy="254314"/>
            </a:xfrm>
            <a:custGeom>
              <a:avLst/>
              <a:gdLst/>
              <a:ahLst/>
              <a:cxnLst/>
              <a:rect l="l" t="t" r="r" b="b"/>
              <a:pathLst>
                <a:path w="8873" h="9604" extrusionOk="0">
                  <a:moveTo>
                    <a:pt x="8872" y="0"/>
                  </a:moveTo>
                  <a:lnTo>
                    <a:pt x="8872" y="0"/>
                  </a:lnTo>
                  <a:cubicBezTo>
                    <a:pt x="5050" y="401"/>
                    <a:pt x="2690" y="1581"/>
                    <a:pt x="2690" y="1581"/>
                  </a:cubicBezTo>
                  <a:cubicBezTo>
                    <a:pt x="1699" y="1958"/>
                    <a:pt x="732" y="2596"/>
                    <a:pt x="331" y="3563"/>
                  </a:cubicBezTo>
                  <a:cubicBezTo>
                    <a:pt x="95" y="4200"/>
                    <a:pt x="0" y="4884"/>
                    <a:pt x="48" y="5569"/>
                  </a:cubicBezTo>
                  <a:cubicBezTo>
                    <a:pt x="48" y="6819"/>
                    <a:pt x="95" y="8211"/>
                    <a:pt x="1039" y="9037"/>
                  </a:cubicBezTo>
                  <a:cubicBezTo>
                    <a:pt x="1392" y="9344"/>
                    <a:pt x="1841" y="9533"/>
                    <a:pt x="2313" y="9603"/>
                  </a:cubicBezTo>
                  <a:cubicBezTo>
                    <a:pt x="2124" y="7763"/>
                    <a:pt x="2218" y="5922"/>
                    <a:pt x="3091" y="4318"/>
                  </a:cubicBezTo>
                  <a:cubicBezTo>
                    <a:pt x="4247" y="2147"/>
                    <a:pt x="6560" y="944"/>
                    <a:pt x="887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26"/>
            <p:cNvSpPr/>
            <p:nvPr/>
          </p:nvSpPr>
          <p:spPr>
            <a:xfrm>
              <a:off x="6167326" y="3898275"/>
              <a:ext cx="421138" cy="258842"/>
            </a:xfrm>
            <a:custGeom>
              <a:avLst/>
              <a:gdLst/>
              <a:ahLst/>
              <a:cxnLst/>
              <a:rect l="l" t="t" r="r" b="b"/>
              <a:pathLst>
                <a:path w="15904" h="9775" extrusionOk="0">
                  <a:moveTo>
                    <a:pt x="9422" y="1"/>
                  </a:moveTo>
                  <a:cubicBezTo>
                    <a:pt x="8560" y="1"/>
                    <a:pt x="7698" y="49"/>
                    <a:pt x="6843" y="141"/>
                  </a:cubicBezTo>
                  <a:lnTo>
                    <a:pt x="6772" y="141"/>
                  </a:lnTo>
                  <a:cubicBezTo>
                    <a:pt x="4460" y="1061"/>
                    <a:pt x="2147" y="2288"/>
                    <a:pt x="968" y="4459"/>
                  </a:cubicBezTo>
                  <a:cubicBezTo>
                    <a:pt x="95" y="6040"/>
                    <a:pt x="0" y="7880"/>
                    <a:pt x="189" y="9744"/>
                  </a:cubicBezTo>
                  <a:cubicBezTo>
                    <a:pt x="423" y="9764"/>
                    <a:pt x="660" y="9775"/>
                    <a:pt x="897" y="9775"/>
                  </a:cubicBezTo>
                  <a:cubicBezTo>
                    <a:pt x="1495" y="9775"/>
                    <a:pt x="2099" y="9708"/>
                    <a:pt x="2690" y="9556"/>
                  </a:cubicBezTo>
                  <a:lnTo>
                    <a:pt x="11774" y="8187"/>
                  </a:lnTo>
                  <a:lnTo>
                    <a:pt x="11963" y="8163"/>
                  </a:lnTo>
                  <a:cubicBezTo>
                    <a:pt x="13214" y="8022"/>
                    <a:pt x="14582" y="7762"/>
                    <a:pt x="15243" y="6701"/>
                  </a:cubicBezTo>
                  <a:cubicBezTo>
                    <a:pt x="15903" y="5662"/>
                    <a:pt x="15550" y="4270"/>
                    <a:pt x="15172" y="3090"/>
                  </a:cubicBezTo>
                  <a:cubicBezTo>
                    <a:pt x="15007" y="2430"/>
                    <a:pt x="14724" y="1816"/>
                    <a:pt x="14323" y="1274"/>
                  </a:cubicBezTo>
                  <a:cubicBezTo>
                    <a:pt x="13638" y="448"/>
                    <a:pt x="12529" y="165"/>
                    <a:pt x="11468" y="94"/>
                  </a:cubicBezTo>
                  <a:cubicBezTo>
                    <a:pt x="10789" y="31"/>
                    <a:pt x="10105" y="1"/>
                    <a:pt x="9422" y="1"/>
                  </a:cubicBezTo>
                  <a:close/>
                </a:path>
              </a:pathLst>
            </a:custGeom>
            <a:solidFill>
              <a:srgbClr val="E04B5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26"/>
            <p:cNvSpPr/>
            <p:nvPr/>
          </p:nvSpPr>
          <p:spPr>
            <a:xfrm>
              <a:off x="6102953" y="4213789"/>
              <a:ext cx="228708" cy="403635"/>
            </a:xfrm>
            <a:custGeom>
              <a:avLst/>
              <a:gdLst/>
              <a:ahLst/>
              <a:cxnLst/>
              <a:rect l="l" t="t" r="r" b="b"/>
              <a:pathLst>
                <a:path w="8637" h="15243" extrusionOk="0">
                  <a:moveTo>
                    <a:pt x="8637" y="0"/>
                  </a:moveTo>
                  <a:cubicBezTo>
                    <a:pt x="5664" y="496"/>
                    <a:pt x="3635" y="944"/>
                    <a:pt x="3635" y="944"/>
                  </a:cubicBezTo>
                  <a:cubicBezTo>
                    <a:pt x="2620" y="1085"/>
                    <a:pt x="1723" y="1699"/>
                    <a:pt x="1181" y="2572"/>
                  </a:cubicBezTo>
                  <a:cubicBezTo>
                    <a:pt x="591" y="3492"/>
                    <a:pt x="379" y="4601"/>
                    <a:pt x="261" y="5663"/>
                  </a:cubicBezTo>
                  <a:cubicBezTo>
                    <a:pt x="1" y="7834"/>
                    <a:pt x="25" y="10028"/>
                    <a:pt x="379" y="12152"/>
                  </a:cubicBezTo>
                  <a:lnTo>
                    <a:pt x="379" y="12222"/>
                  </a:lnTo>
                  <a:cubicBezTo>
                    <a:pt x="638" y="13709"/>
                    <a:pt x="1747" y="14865"/>
                    <a:pt x="3210" y="15172"/>
                  </a:cubicBezTo>
                  <a:cubicBezTo>
                    <a:pt x="3328" y="15195"/>
                    <a:pt x="3422" y="15219"/>
                    <a:pt x="3540" y="15243"/>
                  </a:cubicBezTo>
                  <a:cubicBezTo>
                    <a:pt x="3304" y="14393"/>
                    <a:pt x="3163" y="13520"/>
                    <a:pt x="3068" y="12671"/>
                  </a:cubicBezTo>
                  <a:cubicBezTo>
                    <a:pt x="2714" y="9745"/>
                    <a:pt x="2998" y="6678"/>
                    <a:pt x="4390" y="4082"/>
                  </a:cubicBezTo>
                  <a:cubicBezTo>
                    <a:pt x="5357" y="2312"/>
                    <a:pt x="6844" y="873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26"/>
            <p:cNvSpPr/>
            <p:nvPr/>
          </p:nvSpPr>
          <p:spPr>
            <a:xfrm>
              <a:off x="6174820" y="4186249"/>
              <a:ext cx="543608" cy="431412"/>
            </a:xfrm>
            <a:custGeom>
              <a:avLst/>
              <a:gdLst/>
              <a:ahLst/>
              <a:cxnLst/>
              <a:rect l="l" t="t" r="r" b="b"/>
              <a:pathLst>
                <a:path w="20529" h="16292" extrusionOk="0">
                  <a:moveTo>
                    <a:pt x="14303" y="1"/>
                  </a:moveTo>
                  <a:cubicBezTo>
                    <a:pt x="14161" y="1"/>
                    <a:pt x="14018" y="9"/>
                    <a:pt x="13874" y="25"/>
                  </a:cubicBezTo>
                  <a:cubicBezTo>
                    <a:pt x="13332" y="73"/>
                    <a:pt x="12813" y="120"/>
                    <a:pt x="12270" y="167"/>
                  </a:cubicBezTo>
                  <a:cubicBezTo>
                    <a:pt x="9958" y="427"/>
                    <a:pt x="7763" y="733"/>
                    <a:pt x="5946" y="1040"/>
                  </a:cubicBezTo>
                  <a:cubicBezTo>
                    <a:pt x="4130" y="1913"/>
                    <a:pt x="2643" y="3352"/>
                    <a:pt x="1699" y="5122"/>
                  </a:cubicBezTo>
                  <a:cubicBezTo>
                    <a:pt x="307" y="7718"/>
                    <a:pt x="0" y="10785"/>
                    <a:pt x="354" y="13711"/>
                  </a:cubicBezTo>
                  <a:cubicBezTo>
                    <a:pt x="449" y="14560"/>
                    <a:pt x="614" y="15433"/>
                    <a:pt x="850" y="16259"/>
                  </a:cubicBezTo>
                  <a:cubicBezTo>
                    <a:pt x="1009" y="16280"/>
                    <a:pt x="1168" y="16292"/>
                    <a:pt x="1327" y="16292"/>
                  </a:cubicBezTo>
                  <a:cubicBezTo>
                    <a:pt x="1522" y="16292"/>
                    <a:pt x="1717" y="16274"/>
                    <a:pt x="1912" y="16235"/>
                  </a:cubicBezTo>
                  <a:lnTo>
                    <a:pt x="14464" y="14348"/>
                  </a:lnTo>
                  <a:lnTo>
                    <a:pt x="17178" y="13923"/>
                  </a:lnTo>
                  <a:cubicBezTo>
                    <a:pt x="17650" y="13852"/>
                    <a:pt x="18098" y="13711"/>
                    <a:pt x="18499" y="13475"/>
                  </a:cubicBezTo>
                  <a:cubicBezTo>
                    <a:pt x="19797" y="12743"/>
                    <a:pt x="20528" y="11304"/>
                    <a:pt x="20340" y="9818"/>
                  </a:cubicBezTo>
                  <a:lnTo>
                    <a:pt x="20340" y="9747"/>
                  </a:lnTo>
                  <a:cubicBezTo>
                    <a:pt x="20009" y="7600"/>
                    <a:pt x="19396" y="5523"/>
                    <a:pt x="18499" y="3541"/>
                  </a:cubicBezTo>
                  <a:cubicBezTo>
                    <a:pt x="18074" y="2550"/>
                    <a:pt x="17532" y="1559"/>
                    <a:pt x="16706" y="851"/>
                  </a:cubicBezTo>
                  <a:cubicBezTo>
                    <a:pt x="16017" y="304"/>
                    <a:pt x="15171" y="1"/>
                    <a:pt x="1430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4" name="Google Shape;1764;p26"/>
          <p:cNvGrpSpPr/>
          <p:nvPr/>
        </p:nvGrpSpPr>
        <p:grpSpPr>
          <a:xfrm flipH="1">
            <a:off x="477473" y="3768072"/>
            <a:ext cx="1302289" cy="1077352"/>
            <a:chOff x="8639759" y="1788937"/>
            <a:chExt cx="976717" cy="808014"/>
          </a:xfrm>
        </p:grpSpPr>
        <p:grpSp>
          <p:nvGrpSpPr>
            <p:cNvPr id="1765" name="Google Shape;1765;p26"/>
            <p:cNvGrpSpPr/>
            <p:nvPr/>
          </p:nvGrpSpPr>
          <p:grpSpPr>
            <a:xfrm>
              <a:off x="8639759" y="1788937"/>
              <a:ext cx="976717" cy="808014"/>
              <a:chOff x="7420559" y="2246137"/>
              <a:chExt cx="976717" cy="808014"/>
            </a:xfrm>
          </p:grpSpPr>
          <p:sp>
            <p:nvSpPr>
              <p:cNvPr id="1766" name="Google Shape;1766;p26"/>
              <p:cNvSpPr/>
              <p:nvPr/>
            </p:nvSpPr>
            <p:spPr>
              <a:xfrm>
                <a:off x="7420559" y="2246137"/>
                <a:ext cx="930375" cy="747292"/>
              </a:xfrm>
              <a:custGeom>
                <a:avLst/>
                <a:gdLst/>
                <a:ahLst/>
                <a:cxnLst/>
                <a:rect l="l" t="t" r="r" b="b"/>
                <a:pathLst>
                  <a:path w="35135" h="28221" extrusionOk="0">
                    <a:moveTo>
                      <a:pt x="33294" y="0"/>
                    </a:moveTo>
                    <a:lnTo>
                      <a:pt x="1" y="25861"/>
                    </a:lnTo>
                    <a:lnTo>
                      <a:pt x="1865" y="28220"/>
                    </a:lnTo>
                    <a:lnTo>
                      <a:pt x="35134" y="2383"/>
                    </a:lnTo>
                    <a:lnTo>
                      <a:pt x="332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7" name="Google Shape;1767;p26"/>
              <p:cNvSpPr/>
              <p:nvPr/>
            </p:nvSpPr>
            <p:spPr>
              <a:xfrm>
                <a:off x="7467564" y="2306858"/>
                <a:ext cx="929713" cy="747292"/>
              </a:xfrm>
              <a:custGeom>
                <a:avLst/>
                <a:gdLst/>
                <a:ahLst/>
                <a:cxnLst/>
                <a:rect l="l" t="t" r="r" b="b"/>
                <a:pathLst>
                  <a:path w="35110" h="28221" extrusionOk="0">
                    <a:moveTo>
                      <a:pt x="33269" y="0"/>
                    </a:moveTo>
                    <a:lnTo>
                      <a:pt x="0" y="25837"/>
                    </a:lnTo>
                    <a:lnTo>
                      <a:pt x="1840" y="28220"/>
                    </a:lnTo>
                    <a:lnTo>
                      <a:pt x="35110" y="2383"/>
                    </a:lnTo>
                    <a:lnTo>
                      <a:pt x="332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8" name="Google Shape;1768;p26"/>
              <p:cNvSpPr/>
              <p:nvPr/>
            </p:nvSpPr>
            <p:spPr>
              <a:xfrm>
                <a:off x="7547534" y="2914795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31"/>
                    </a:lnTo>
                    <a:lnTo>
                      <a:pt x="2006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9" name="Google Shape;1769;p26"/>
              <p:cNvSpPr/>
              <p:nvPr/>
            </p:nvSpPr>
            <p:spPr>
              <a:xfrm>
                <a:off x="7596893" y="2876054"/>
                <a:ext cx="53119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5" extrusionOk="0">
                    <a:moveTo>
                      <a:pt x="307" y="1"/>
                    </a:moveTo>
                    <a:lnTo>
                      <a:pt x="0" y="236"/>
                    </a:lnTo>
                    <a:lnTo>
                      <a:pt x="1723" y="2454"/>
                    </a:lnTo>
                    <a:lnTo>
                      <a:pt x="2006" y="2218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0" name="Google Shape;1770;p26"/>
              <p:cNvSpPr/>
              <p:nvPr/>
            </p:nvSpPr>
            <p:spPr>
              <a:xfrm>
                <a:off x="7646253" y="2837949"/>
                <a:ext cx="53119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5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699" y="2454"/>
                    </a:lnTo>
                    <a:lnTo>
                      <a:pt x="2006" y="2218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1" name="Google Shape;1771;p26"/>
              <p:cNvSpPr/>
              <p:nvPr/>
            </p:nvSpPr>
            <p:spPr>
              <a:xfrm>
                <a:off x="8132352" y="2459004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2" name="Google Shape;1772;p26"/>
              <p:cNvSpPr/>
              <p:nvPr/>
            </p:nvSpPr>
            <p:spPr>
              <a:xfrm>
                <a:off x="8181712" y="2420872"/>
                <a:ext cx="53119" cy="64399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2" extrusionOk="0">
                    <a:moveTo>
                      <a:pt x="307" y="1"/>
                    </a:moveTo>
                    <a:lnTo>
                      <a:pt x="0" y="237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3" name="Google Shape;1773;p26"/>
              <p:cNvSpPr/>
              <p:nvPr/>
            </p:nvSpPr>
            <p:spPr>
              <a:xfrm>
                <a:off x="8237320" y="2379335"/>
                <a:ext cx="53754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31"/>
                    </a:lnTo>
                    <a:lnTo>
                      <a:pt x="2030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4" name="Google Shape;1774;p26"/>
              <p:cNvSpPr/>
              <p:nvPr/>
            </p:nvSpPr>
            <p:spPr>
              <a:xfrm>
                <a:off x="7990524" y="2569279"/>
                <a:ext cx="53754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55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54"/>
                    </a:lnTo>
                    <a:lnTo>
                      <a:pt x="2029" y="2218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5" name="Google Shape;1775;p26"/>
              <p:cNvSpPr/>
              <p:nvPr/>
            </p:nvSpPr>
            <p:spPr>
              <a:xfrm>
                <a:off x="8040492" y="2531783"/>
                <a:ext cx="53145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455" extrusionOk="0">
                    <a:moveTo>
                      <a:pt x="308" y="0"/>
                    </a:moveTo>
                    <a:lnTo>
                      <a:pt x="1" y="236"/>
                    </a:lnTo>
                    <a:lnTo>
                      <a:pt x="1700" y="2454"/>
                    </a:lnTo>
                    <a:lnTo>
                      <a:pt x="2006" y="2218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6" name="Google Shape;1776;p26"/>
              <p:cNvSpPr/>
              <p:nvPr/>
            </p:nvSpPr>
            <p:spPr>
              <a:xfrm>
                <a:off x="7744971" y="2761712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283" y="1"/>
                    </a:moveTo>
                    <a:lnTo>
                      <a:pt x="0" y="237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28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7" name="Google Shape;1777;p26"/>
              <p:cNvSpPr/>
              <p:nvPr/>
            </p:nvSpPr>
            <p:spPr>
              <a:xfrm>
                <a:off x="7794331" y="2723606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283" y="0"/>
                    </a:moveTo>
                    <a:lnTo>
                      <a:pt x="0" y="236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8" name="Google Shape;1778;p26"/>
              <p:cNvSpPr/>
              <p:nvPr/>
            </p:nvSpPr>
            <p:spPr>
              <a:xfrm>
                <a:off x="7843055" y="2684866"/>
                <a:ext cx="53754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55" extrusionOk="0">
                    <a:moveTo>
                      <a:pt x="308" y="0"/>
                    </a:moveTo>
                    <a:lnTo>
                      <a:pt x="1" y="236"/>
                    </a:lnTo>
                    <a:lnTo>
                      <a:pt x="1723" y="2454"/>
                    </a:lnTo>
                    <a:lnTo>
                      <a:pt x="2030" y="2218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9" name="Google Shape;1779;p26"/>
              <p:cNvSpPr/>
              <p:nvPr/>
            </p:nvSpPr>
            <p:spPr>
              <a:xfrm>
                <a:off x="7668126" y="2764836"/>
                <a:ext cx="80605" cy="99988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3776" extrusionOk="0">
                    <a:moveTo>
                      <a:pt x="307" y="1"/>
                    </a:moveTo>
                    <a:lnTo>
                      <a:pt x="0" y="237"/>
                    </a:lnTo>
                    <a:lnTo>
                      <a:pt x="2737" y="3776"/>
                    </a:lnTo>
                    <a:lnTo>
                      <a:pt x="3044" y="3540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0" name="Google Shape;1780;p26"/>
              <p:cNvSpPr/>
              <p:nvPr/>
            </p:nvSpPr>
            <p:spPr>
              <a:xfrm>
                <a:off x="8062365" y="2458670"/>
                <a:ext cx="80632" cy="100015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777" extrusionOk="0">
                    <a:moveTo>
                      <a:pt x="307" y="1"/>
                    </a:moveTo>
                    <a:lnTo>
                      <a:pt x="1" y="237"/>
                    </a:lnTo>
                    <a:lnTo>
                      <a:pt x="2738" y="3776"/>
                    </a:lnTo>
                    <a:lnTo>
                      <a:pt x="3045" y="3540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81" name="Google Shape;1781;p26"/>
            <p:cNvSpPr/>
            <p:nvPr/>
          </p:nvSpPr>
          <p:spPr>
            <a:xfrm>
              <a:off x="9165755" y="2140504"/>
              <a:ext cx="53145" cy="64399"/>
            </a:xfrm>
            <a:custGeom>
              <a:avLst/>
              <a:gdLst/>
              <a:ahLst/>
              <a:cxnLst/>
              <a:rect l="l" t="t" r="r" b="b"/>
              <a:pathLst>
                <a:path w="2007" h="2432" extrusionOk="0">
                  <a:moveTo>
                    <a:pt x="308" y="1"/>
                  </a:moveTo>
                  <a:lnTo>
                    <a:pt x="1" y="237"/>
                  </a:lnTo>
                  <a:lnTo>
                    <a:pt x="1723" y="2431"/>
                  </a:lnTo>
                  <a:lnTo>
                    <a:pt x="2006" y="2195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26"/>
            <p:cNvSpPr/>
            <p:nvPr/>
          </p:nvSpPr>
          <p:spPr>
            <a:xfrm>
              <a:off x="9088909" y="2143019"/>
              <a:ext cx="80632" cy="99988"/>
            </a:xfrm>
            <a:custGeom>
              <a:avLst/>
              <a:gdLst/>
              <a:ahLst/>
              <a:cxnLst/>
              <a:rect l="l" t="t" r="r" b="b"/>
              <a:pathLst>
                <a:path w="3045" h="3776" extrusionOk="0">
                  <a:moveTo>
                    <a:pt x="307" y="0"/>
                  </a:moveTo>
                  <a:lnTo>
                    <a:pt x="1" y="236"/>
                  </a:lnTo>
                  <a:lnTo>
                    <a:pt x="2761" y="3775"/>
                  </a:lnTo>
                  <a:lnTo>
                    <a:pt x="3044" y="3539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3" name="Google Shape;1783;p26"/>
          <p:cNvGrpSpPr/>
          <p:nvPr/>
        </p:nvGrpSpPr>
        <p:grpSpPr>
          <a:xfrm flipH="1">
            <a:off x="3319577" y="6053178"/>
            <a:ext cx="1034795" cy="1065127"/>
            <a:chOff x="4228612" y="3830323"/>
            <a:chExt cx="856430" cy="881533"/>
          </a:xfrm>
        </p:grpSpPr>
        <p:sp>
          <p:nvSpPr>
            <p:cNvPr id="1784" name="Google Shape;1784;p26"/>
            <p:cNvSpPr/>
            <p:nvPr/>
          </p:nvSpPr>
          <p:spPr>
            <a:xfrm>
              <a:off x="4349631" y="3916500"/>
              <a:ext cx="578588" cy="596700"/>
            </a:xfrm>
            <a:custGeom>
              <a:avLst/>
              <a:gdLst/>
              <a:ahLst/>
              <a:cxnLst/>
              <a:rect l="l" t="t" r="r" b="b"/>
              <a:pathLst>
                <a:path w="21850" h="22534" extrusionOk="0">
                  <a:moveTo>
                    <a:pt x="18853" y="0"/>
                  </a:moveTo>
                  <a:lnTo>
                    <a:pt x="0" y="19679"/>
                  </a:lnTo>
                  <a:lnTo>
                    <a:pt x="2973" y="22534"/>
                  </a:lnTo>
                  <a:lnTo>
                    <a:pt x="21849" y="2855"/>
                  </a:lnTo>
                  <a:lnTo>
                    <a:pt x="18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26"/>
            <p:cNvSpPr/>
            <p:nvPr/>
          </p:nvSpPr>
          <p:spPr>
            <a:xfrm>
              <a:off x="4428357" y="3992101"/>
              <a:ext cx="578588" cy="597336"/>
            </a:xfrm>
            <a:custGeom>
              <a:avLst/>
              <a:gdLst/>
              <a:ahLst/>
              <a:cxnLst/>
              <a:rect l="l" t="t" r="r" b="b"/>
              <a:pathLst>
                <a:path w="21850" h="22558" extrusionOk="0">
                  <a:moveTo>
                    <a:pt x="18876" y="0"/>
                  </a:moveTo>
                  <a:lnTo>
                    <a:pt x="0" y="19679"/>
                  </a:lnTo>
                  <a:lnTo>
                    <a:pt x="2997" y="22557"/>
                  </a:lnTo>
                  <a:lnTo>
                    <a:pt x="21849" y="2855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4983808" y="3830323"/>
              <a:ext cx="101233" cy="70013"/>
            </a:xfrm>
            <a:custGeom>
              <a:avLst/>
              <a:gdLst/>
              <a:ahLst/>
              <a:cxnLst/>
              <a:rect l="l" t="t" r="r" b="b"/>
              <a:pathLst>
                <a:path w="3823" h="2644" extrusionOk="0">
                  <a:moveTo>
                    <a:pt x="3823" y="1"/>
                  </a:moveTo>
                  <a:lnTo>
                    <a:pt x="0" y="1417"/>
                  </a:lnTo>
                  <a:lnTo>
                    <a:pt x="1274" y="2644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26"/>
            <p:cNvSpPr/>
            <p:nvPr/>
          </p:nvSpPr>
          <p:spPr>
            <a:xfrm>
              <a:off x="5016231" y="3830323"/>
              <a:ext cx="67498" cy="102504"/>
            </a:xfrm>
            <a:custGeom>
              <a:avLst/>
              <a:gdLst/>
              <a:ahLst/>
              <a:cxnLst/>
              <a:rect l="l" t="t" r="r" b="b"/>
              <a:pathLst>
                <a:path w="2549" h="3871" extrusionOk="0">
                  <a:moveTo>
                    <a:pt x="2549" y="1"/>
                  </a:moveTo>
                  <a:lnTo>
                    <a:pt x="0" y="2644"/>
                  </a:lnTo>
                  <a:lnTo>
                    <a:pt x="1275" y="3871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rgbClr val="E04B5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26"/>
            <p:cNvSpPr/>
            <p:nvPr/>
          </p:nvSpPr>
          <p:spPr>
            <a:xfrm>
              <a:off x="4848838" y="3867819"/>
              <a:ext cx="168731" cy="125621"/>
            </a:xfrm>
            <a:custGeom>
              <a:avLst/>
              <a:gdLst/>
              <a:ahLst/>
              <a:cxnLst/>
              <a:rect l="l" t="t" r="r" b="b"/>
              <a:pathLst>
                <a:path w="6372" h="4744" extrusionOk="0">
                  <a:moveTo>
                    <a:pt x="5097" y="1"/>
                  </a:moveTo>
                  <a:lnTo>
                    <a:pt x="1" y="1888"/>
                  </a:lnTo>
                  <a:lnTo>
                    <a:pt x="2997" y="4743"/>
                  </a:lnTo>
                  <a:lnTo>
                    <a:pt x="6371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9" name="Google Shape;1789;p26"/>
            <p:cNvSpPr/>
            <p:nvPr/>
          </p:nvSpPr>
          <p:spPr>
            <a:xfrm>
              <a:off x="4928200" y="3900310"/>
              <a:ext cx="123106" cy="168731"/>
            </a:xfrm>
            <a:custGeom>
              <a:avLst/>
              <a:gdLst/>
              <a:ahLst/>
              <a:cxnLst/>
              <a:rect l="l" t="t" r="r" b="b"/>
              <a:pathLst>
                <a:path w="4649" h="6372" extrusionOk="0">
                  <a:moveTo>
                    <a:pt x="3374" y="1"/>
                  </a:moveTo>
                  <a:lnTo>
                    <a:pt x="0" y="3516"/>
                  </a:lnTo>
                  <a:lnTo>
                    <a:pt x="2997" y="6371"/>
                  </a:lnTo>
                  <a:lnTo>
                    <a:pt x="4649" y="1228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26"/>
            <p:cNvSpPr/>
            <p:nvPr/>
          </p:nvSpPr>
          <p:spPr>
            <a:xfrm>
              <a:off x="4398493" y="4510554"/>
              <a:ext cx="111852" cy="109998"/>
            </a:xfrm>
            <a:custGeom>
              <a:avLst/>
              <a:gdLst/>
              <a:ahLst/>
              <a:cxnLst/>
              <a:rect l="l" t="t" r="r" b="b"/>
              <a:pathLst>
                <a:path w="4224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97" y="4154"/>
                  </a:lnTo>
                  <a:lnTo>
                    <a:pt x="4224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26"/>
            <p:cNvSpPr/>
            <p:nvPr/>
          </p:nvSpPr>
          <p:spPr>
            <a:xfrm>
              <a:off x="4319767" y="4434953"/>
              <a:ext cx="111242" cy="109998"/>
            </a:xfrm>
            <a:custGeom>
              <a:avLst/>
              <a:gdLst/>
              <a:ahLst/>
              <a:cxnLst/>
              <a:rect l="l" t="t" r="r" b="b"/>
              <a:pathLst>
                <a:path w="4201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73" y="4154"/>
                  </a:lnTo>
                  <a:lnTo>
                    <a:pt x="4200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26"/>
            <p:cNvSpPr/>
            <p:nvPr/>
          </p:nvSpPr>
          <p:spPr>
            <a:xfrm>
              <a:off x="4289130" y="4544317"/>
              <a:ext cx="188723" cy="167539"/>
            </a:xfrm>
            <a:custGeom>
              <a:avLst/>
              <a:gdLst/>
              <a:ahLst/>
              <a:cxnLst/>
              <a:rect l="l" t="t" r="r" b="b"/>
              <a:pathLst>
                <a:path w="7127" h="6327" extrusionOk="0">
                  <a:moveTo>
                    <a:pt x="4154" y="0"/>
                  </a:moveTo>
                  <a:lnTo>
                    <a:pt x="1" y="4318"/>
                  </a:lnTo>
                  <a:lnTo>
                    <a:pt x="1535" y="5757"/>
                  </a:lnTo>
                  <a:cubicBezTo>
                    <a:pt x="1927" y="6138"/>
                    <a:pt x="2437" y="6327"/>
                    <a:pt x="2948" y="6327"/>
                  </a:cubicBezTo>
                  <a:cubicBezTo>
                    <a:pt x="3482" y="6327"/>
                    <a:pt x="4015" y="6120"/>
                    <a:pt x="4413" y="5710"/>
                  </a:cubicBezTo>
                  <a:lnTo>
                    <a:pt x="7127" y="2855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26"/>
            <p:cNvSpPr/>
            <p:nvPr/>
          </p:nvSpPr>
          <p:spPr>
            <a:xfrm>
              <a:off x="4228612" y="4470003"/>
              <a:ext cx="171220" cy="189968"/>
            </a:xfrm>
            <a:custGeom>
              <a:avLst/>
              <a:gdLst/>
              <a:ahLst/>
              <a:cxnLst/>
              <a:rect l="l" t="t" r="r" b="b"/>
              <a:pathLst>
                <a:path w="6466" h="7174" extrusionOk="0">
                  <a:moveTo>
                    <a:pt x="3492" y="1"/>
                  </a:moveTo>
                  <a:lnTo>
                    <a:pt x="779" y="2832"/>
                  </a:lnTo>
                  <a:cubicBezTo>
                    <a:pt x="0" y="3658"/>
                    <a:pt x="24" y="4932"/>
                    <a:pt x="826" y="5711"/>
                  </a:cubicBezTo>
                  <a:lnTo>
                    <a:pt x="2336" y="7174"/>
                  </a:lnTo>
                  <a:lnTo>
                    <a:pt x="6465" y="2856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26"/>
            <p:cNvSpPr/>
            <p:nvPr/>
          </p:nvSpPr>
          <p:spPr>
            <a:xfrm>
              <a:off x="4405352" y="3965112"/>
              <a:ext cx="525496" cy="545462"/>
            </a:xfrm>
            <a:custGeom>
              <a:avLst/>
              <a:gdLst/>
              <a:ahLst/>
              <a:cxnLst/>
              <a:rect l="l" t="t" r="r" b="b"/>
              <a:pathLst>
                <a:path w="19845" h="20599" extrusionOk="0">
                  <a:moveTo>
                    <a:pt x="18877" y="0"/>
                  </a:moveTo>
                  <a:lnTo>
                    <a:pt x="1" y="19679"/>
                  </a:lnTo>
                  <a:lnTo>
                    <a:pt x="968" y="20599"/>
                  </a:lnTo>
                  <a:lnTo>
                    <a:pt x="19844" y="920"/>
                  </a:lnTo>
                  <a:lnTo>
                    <a:pt x="18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26"/>
            <p:cNvSpPr/>
            <p:nvPr/>
          </p:nvSpPr>
          <p:spPr>
            <a:xfrm>
              <a:off x="4429671" y="3988160"/>
              <a:ext cx="525469" cy="545488"/>
            </a:xfrm>
            <a:custGeom>
              <a:avLst/>
              <a:gdLst/>
              <a:ahLst/>
              <a:cxnLst/>
              <a:rect l="l" t="t" r="r" b="b"/>
              <a:pathLst>
                <a:path w="19844" h="20600" extrusionOk="0">
                  <a:moveTo>
                    <a:pt x="18876" y="0"/>
                  </a:moveTo>
                  <a:lnTo>
                    <a:pt x="0" y="19679"/>
                  </a:lnTo>
                  <a:lnTo>
                    <a:pt x="967" y="20599"/>
                  </a:lnTo>
                  <a:lnTo>
                    <a:pt x="19844" y="921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96" name="Google Shape;1796;p26"/>
          <p:cNvGrpSpPr/>
          <p:nvPr/>
        </p:nvGrpSpPr>
        <p:grpSpPr>
          <a:xfrm rot="3667843">
            <a:off x="2759759" y="6159218"/>
            <a:ext cx="637345" cy="547487"/>
            <a:chOff x="5263209" y="4056946"/>
            <a:chExt cx="478022" cy="410626"/>
          </a:xfrm>
        </p:grpSpPr>
        <p:sp>
          <p:nvSpPr>
            <p:cNvPr id="1797" name="Google Shape;1797;p26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26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26"/>
            <p:cNvSpPr/>
            <p:nvPr/>
          </p:nvSpPr>
          <p:spPr>
            <a:xfrm>
              <a:off x="5422020" y="4063548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26"/>
            <p:cNvSpPr/>
            <p:nvPr/>
          </p:nvSpPr>
          <p:spPr>
            <a:xfrm>
              <a:off x="5264399" y="4061632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26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2" name="Google Shape;1802;p26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26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26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26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26"/>
            <p:cNvSpPr/>
            <p:nvPr/>
          </p:nvSpPr>
          <p:spPr>
            <a:xfrm>
              <a:off x="5315639" y="4091502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79903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8" name="Google Shape;1808;p27"/>
          <p:cNvGrpSpPr/>
          <p:nvPr/>
        </p:nvGrpSpPr>
        <p:grpSpPr>
          <a:xfrm>
            <a:off x="-584199" y="-1382400"/>
            <a:ext cx="13004973" cy="9447064"/>
            <a:chOff x="-438149" y="-1036800"/>
            <a:chExt cx="9753730" cy="7085298"/>
          </a:xfrm>
        </p:grpSpPr>
        <p:sp>
          <p:nvSpPr>
            <p:cNvPr id="1809" name="Google Shape;1809;p27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27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27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27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27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27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27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27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27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27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27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27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27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27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27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27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27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27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27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27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27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27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27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27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33" name="Google Shape;1833;p27"/>
          <p:cNvSpPr/>
          <p:nvPr/>
        </p:nvSpPr>
        <p:spPr>
          <a:xfrm>
            <a:off x="923378" y="377934"/>
            <a:ext cx="10345244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34" name="Google Shape;1834;p27"/>
          <p:cNvGrpSpPr/>
          <p:nvPr/>
        </p:nvGrpSpPr>
        <p:grpSpPr>
          <a:xfrm rot="-1200163">
            <a:off x="10313318" y="5552331"/>
            <a:ext cx="1126540" cy="1393268"/>
            <a:chOff x="5959271" y="3613664"/>
            <a:chExt cx="890364" cy="1101173"/>
          </a:xfrm>
        </p:grpSpPr>
        <p:sp>
          <p:nvSpPr>
            <p:cNvPr id="1835" name="Google Shape;1835;p27"/>
            <p:cNvSpPr/>
            <p:nvPr/>
          </p:nvSpPr>
          <p:spPr>
            <a:xfrm>
              <a:off x="6201062" y="3613664"/>
              <a:ext cx="192457" cy="184645"/>
            </a:xfrm>
            <a:custGeom>
              <a:avLst/>
              <a:gdLst/>
              <a:ahLst/>
              <a:cxnLst/>
              <a:rect l="l" t="t" r="r" b="b"/>
              <a:pathLst>
                <a:path w="7268" h="6973" extrusionOk="0">
                  <a:moveTo>
                    <a:pt x="3272" y="1"/>
                  </a:moveTo>
                  <a:cubicBezTo>
                    <a:pt x="3181" y="1"/>
                    <a:pt x="3089" y="4"/>
                    <a:pt x="2997" y="12"/>
                  </a:cubicBezTo>
                  <a:lnTo>
                    <a:pt x="2973" y="12"/>
                  </a:lnTo>
                  <a:cubicBezTo>
                    <a:pt x="1817" y="271"/>
                    <a:pt x="873" y="1121"/>
                    <a:pt x="449" y="2230"/>
                  </a:cubicBezTo>
                  <a:cubicBezTo>
                    <a:pt x="48" y="3315"/>
                    <a:pt x="0" y="4495"/>
                    <a:pt x="284" y="5627"/>
                  </a:cubicBezTo>
                  <a:cubicBezTo>
                    <a:pt x="378" y="5981"/>
                    <a:pt x="472" y="6359"/>
                    <a:pt x="614" y="6713"/>
                  </a:cubicBezTo>
                  <a:lnTo>
                    <a:pt x="708" y="6972"/>
                  </a:lnTo>
                  <a:lnTo>
                    <a:pt x="968" y="6878"/>
                  </a:lnTo>
                  <a:cubicBezTo>
                    <a:pt x="1227" y="6760"/>
                    <a:pt x="1511" y="6665"/>
                    <a:pt x="1770" y="6571"/>
                  </a:cubicBezTo>
                  <a:lnTo>
                    <a:pt x="2006" y="6500"/>
                  </a:lnTo>
                  <a:lnTo>
                    <a:pt x="2360" y="6382"/>
                  </a:lnTo>
                  <a:lnTo>
                    <a:pt x="2266" y="6123"/>
                  </a:lnTo>
                  <a:cubicBezTo>
                    <a:pt x="2148" y="5792"/>
                    <a:pt x="2053" y="5462"/>
                    <a:pt x="1959" y="5108"/>
                  </a:cubicBezTo>
                  <a:cubicBezTo>
                    <a:pt x="1794" y="4377"/>
                    <a:pt x="1794" y="3622"/>
                    <a:pt x="2006" y="2914"/>
                  </a:cubicBezTo>
                  <a:cubicBezTo>
                    <a:pt x="2099" y="2076"/>
                    <a:pt x="2776" y="1613"/>
                    <a:pt x="3455" y="1613"/>
                  </a:cubicBezTo>
                  <a:cubicBezTo>
                    <a:pt x="3982" y="1613"/>
                    <a:pt x="4509" y="1892"/>
                    <a:pt x="4767" y="2489"/>
                  </a:cubicBezTo>
                  <a:cubicBezTo>
                    <a:pt x="5191" y="3103"/>
                    <a:pt x="5427" y="3834"/>
                    <a:pt x="5475" y="4565"/>
                  </a:cubicBezTo>
                  <a:cubicBezTo>
                    <a:pt x="5498" y="4919"/>
                    <a:pt x="5498" y="5273"/>
                    <a:pt x="5498" y="5627"/>
                  </a:cubicBezTo>
                  <a:lnTo>
                    <a:pt x="5498" y="5934"/>
                  </a:lnTo>
                  <a:lnTo>
                    <a:pt x="6088" y="5934"/>
                  </a:lnTo>
                  <a:cubicBezTo>
                    <a:pt x="6395" y="5934"/>
                    <a:pt x="6654" y="5958"/>
                    <a:pt x="6961" y="5981"/>
                  </a:cubicBezTo>
                  <a:lnTo>
                    <a:pt x="7244" y="6005"/>
                  </a:lnTo>
                  <a:lnTo>
                    <a:pt x="7244" y="5698"/>
                  </a:lnTo>
                  <a:cubicBezTo>
                    <a:pt x="7268" y="5321"/>
                    <a:pt x="7268" y="4943"/>
                    <a:pt x="7221" y="4565"/>
                  </a:cubicBezTo>
                  <a:cubicBezTo>
                    <a:pt x="7173" y="3409"/>
                    <a:pt x="6772" y="2300"/>
                    <a:pt x="6064" y="1380"/>
                  </a:cubicBezTo>
                  <a:cubicBezTo>
                    <a:pt x="5390" y="510"/>
                    <a:pt x="4354" y="1"/>
                    <a:pt x="3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27"/>
            <p:cNvSpPr/>
            <p:nvPr/>
          </p:nvSpPr>
          <p:spPr>
            <a:xfrm>
              <a:off x="6457869" y="3708411"/>
              <a:ext cx="169949" cy="134254"/>
            </a:xfrm>
            <a:custGeom>
              <a:avLst/>
              <a:gdLst/>
              <a:ahLst/>
              <a:cxnLst/>
              <a:rect l="l" t="t" r="r" b="b"/>
              <a:pathLst>
                <a:path w="6418" h="5070" extrusionOk="0">
                  <a:moveTo>
                    <a:pt x="2549" y="1"/>
                  </a:moveTo>
                  <a:cubicBezTo>
                    <a:pt x="2035" y="1"/>
                    <a:pt x="1528" y="70"/>
                    <a:pt x="1062" y="303"/>
                  </a:cubicBezTo>
                  <a:cubicBezTo>
                    <a:pt x="401" y="681"/>
                    <a:pt x="0" y="1412"/>
                    <a:pt x="47" y="2191"/>
                  </a:cubicBezTo>
                  <a:cubicBezTo>
                    <a:pt x="2312" y="2663"/>
                    <a:pt x="4483" y="3536"/>
                    <a:pt x="6253" y="5069"/>
                  </a:cubicBezTo>
                  <a:cubicBezTo>
                    <a:pt x="6324" y="3819"/>
                    <a:pt x="6418" y="1672"/>
                    <a:pt x="5828" y="1011"/>
                  </a:cubicBezTo>
                  <a:cubicBezTo>
                    <a:pt x="5238" y="350"/>
                    <a:pt x="4271" y="138"/>
                    <a:pt x="3351" y="44"/>
                  </a:cubicBezTo>
                  <a:cubicBezTo>
                    <a:pt x="3085" y="19"/>
                    <a:pt x="2816" y="1"/>
                    <a:pt x="2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27"/>
            <p:cNvSpPr/>
            <p:nvPr/>
          </p:nvSpPr>
          <p:spPr>
            <a:xfrm>
              <a:off x="5989246" y="3771885"/>
              <a:ext cx="164970" cy="162614"/>
            </a:xfrm>
            <a:custGeom>
              <a:avLst/>
              <a:gdLst/>
              <a:ahLst/>
              <a:cxnLst/>
              <a:rect l="l" t="t" r="r" b="b"/>
              <a:pathLst>
                <a:path w="6230" h="6141" extrusionOk="0">
                  <a:moveTo>
                    <a:pt x="4312" y="1"/>
                  </a:moveTo>
                  <a:cubicBezTo>
                    <a:pt x="3680" y="1"/>
                    <a:pt x="3039" y="223"/>
                    <a:pt x="2431" y="478"/>
                  </a:cubicBezTo>
                  <a:cubicBezTo>
                    <a:pt x="1605" y="832"/>
                    <a:pt x="732" y="1328"/>
                    <a:pt x="378" y="2130"/>
                  </a:cubicBezTo>
                  <a:cubicBezTo>
                    <a:pt x="1" y="2956"/>
                    <a:pt x="732" y="4961"/>
                    <a:pt x="1157" y="6141"/>
                  </a:cubicBezTo>
                  <a:cubicBezTo>
                    <a:pt x="2407" y="4135"/>
                    <a:pt x="4201" y="2672"/>
                    <a:pt x="6230" y="1540"/>
                  </a:cubicBezTo>
                  <a:cubicBezTo>
                    <a:pt x="6041" y="785"/>
                    <a:pt x="5451" y="219"/>
                    <a:pt x="4696" y="30"/>
                  </a:cubicBezTo>
                  <a:cubicBezTo>
                    <a:pt x="4569" y="10"/>
                    <a:pt x="4441" y="1"/>
                    <a:pt x="4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27"/>
            <p:cNvSpPr/>
            <p:nvPr/>
          </p:nvSpPr>
          <p:spPr>
            <a:xfrm>
              <a:off x="5959271" y="3755175"/>
              <a:ext cx="890364" cy="959662"/>
            </a:xfrm>
            <a:custGeom>
              <a:avLst/>
              <a:gdLst/>
              <a:ahLst/>
              <a:cxnLst/>
              <a:rect l="l" t="t" r="r" b="b"/>
              <a:pathLst>
                <a:path w="33624" h="36241" extrusionOk="0">
                  <a:moveTo>
                    <a:pt x="17250" y="5383"/>
                  </a:moveTo>
                  <a:cubicBezTo>
                    <a:pt x="17942" y="5383"/>
                    <a:pt x="18634" y="5413"/>
                    <a:pt x="19325" y="5474"/>
                  </a:cubicBezTo>
                  <a:cubicBezTo>
                    <a:pt x="20386" y="5569"/>
                    <a:pt x="21495" y="5852"/>
                    <a:pt x="22180" y="6654"/>
                  </a:cubicBezTo>
                  <a:cubicBezTo>
                    <a:pt x="22581" y="7197"/>
                    <a:pt x="22864" y="7834"/>
                    <a:pt x="23029" y="8494"/>
                  </a:cubicBezTo>
                  <a:cubicBezTo>
                    <a:pt x="23407" y="9674"/>
                    <a:pt x="23784" y="11066"/>
                    <a:pt x="23100" y="12105"/>
                  </a:cubicBezTo>
                  <a:cubicBezTo>
                    <a:pt x="22416" y="13214"/>
                    <a:pt x="20929" y="13473"/>
                    <a:pt x="19631" y="13591"/>
                  </a:cubicBezTo>
                  <a:lnTo>
                    <a:pt x="10547" y="14960"/>
                  </a:lnTo>
                  <a:cubicBezTo>
                    <a:pt x="9957" y="15101"/>
                    <a:pt x="9367" y="15172"/>
                    <a:pt x="8754" y="15196"/>
                  </a:cubicBezTo>
                  <a:cubicBezTo>
                    <a:pt x="8689" y="15200"/>
                    <a:pt x="8625" y="15202"/>
                    <a:pt x="8560" y="15202"/>
                  </a:cubicBezTo>
                  <a:cubicBezTo>
                    <a:pt x="7918" y="15202"/>
                    <a:pt x="7289" y="14989"/>
                    <a:pt x="6796" y="14582"/>
                  </a:cubicBezTo>
                  <a:cubicBezTo>
                    <a:pt x="5852" y="13780"/>
                    <a:pt x="5781" y="12340"/>
                    <a:pt x="5805" y="11114"/>
                  </a:cubicBezTo>
                  <a:cubicBezTo>
                    <a:pt x="5757" y="10429"/>
                    <a:pt x="5852" y="9745"/>
                    <a:pt x="6064" y="9108"/>
                  </a:cubicBezTo>
                  <a:cubicBezTo>
                    <a:pt x="6465" y="8164"/>
                    <a:pt x="7362" y="7551"/>
                    <a:pt x="8306" y="7173"/>
                  </a:cubicBezTo>
                  <a:cubicBezTo>
                    <a:pt x="8376" y="7150"/>
                    <a:pt x="8447" y="7126"/>
                    <a:pt x="8542" y="7079"/>
                  </a:cubicBezTo>
                  <a:cubicBezTo>
                    <a:pt x="8707" y="7008"/>
                    <a:pt x="9155" y="6819"/>
                    <a:pt x="9792" y="6583"/>
                  </a:cubicBezTo>
                  <a:cubicBezTo>
                    <a:pt x="12200" y="5787"/>
                    <a:pt x="14723" y="5383"/>
                    <a:pt x="17250" y="5383"/>
                  </a:cubicBezTo>
                  <a:close/>
                  <a:moveTo>
                    <a:pt x="15172" y="0"/>
                  </a:moveTo>
                  <a:cubicBezTo>
                    <a:pt x="14983" y="0"/>
                    <a:pt x="14771" y="0"/>
                    <a:pt x="14582" y="24"/>
                  </a:cubicBezTo>
                  <a:lnTo>
                    <a:pt x="11326" y="519"/>
                  </a:lnTo>
                  <a:cubicBezTo>
                    <a:pt x="11113" y="543"/>
                    <a:pt x="10925" y="590"/>
                    <a:pt x="10736" y="661"/>
                  </a:cubicBezTo>
                  <a:cubicBezTo>
                    <a:pt x="10476" y="755"/>
                    <a:pt x="10193" y="873"/>
                    <a:pt x="9934" y="968"/>
                  </a:cubicBezTo>
                  <a:cubicBezTo>
                    <a:pt x="9037" y="1298"/>
                    <a:pt x="8188" y="1699"/>
                    <a:pt x="7362" y="2171"/>
                  </a:cubicBezTo>
                  <a:cubicBezTo>
                    <a:pt x="5309" y="3280"/>
                    <a:pt x="3516" y="4766"/>
                    <a:pt x="2265" y="6748"/>
                  </a:cubicBezTo>
                  <a:lnTo>
                    <a:pt x="2194" y="6866"/>
                  </a:lnTo>
                  <a:cubicBezTo>
                    <a:pt x="236" y="10075"/>
                    <a:pt x="0" y="14110"/>
                    <a:pt x="118" y="17933"/>
                  </a:cubicBezTo>
                  <a:cubicBezTo>
                    <a:pt x="307" y="23265"/>
                    <a:pt x="1085" y="28550"/>
                    <a:pt x="1982" y="33836"/>
                  </a:cubicBezTo>
                  <a:cubicBezTo>
                    <a:pt x="2178" y="35229"/>
                    <a:pt x="3378" y="36241"/>
                    <a:pt x="4749" y="36241"/>
                  </a:cubicBezTo>
                  <a:cubicBezTo>
                    <a:pt x="4864" y="36241"/>
                    <a:pt x="4980" y="36234"/>
                    <a:pt x="5097" y="36219"/>
                  </a:cubicBezTo>
                  <a:lnTo>
                    <a:pt x="10901" y="35346"/>
                  </a:lnTo>
                  <a:lnTo>
                    <a:pt x="31099" y="32279"/>
                  </a:lnTo>
                  <a:cubicBezTo>
                    <a:pt x="32609" y="32019"/>
                    <a:pt x="33623" y="30580"/>
                    <a:pt x="33387" y="29070"/>
                  </a:cubicBezTo>
                  <a:cubicBezTo>
                    <a:pt x="32680" y="23784"/>
                    <a:pt x="31854" y="18499"/>
                    <a:pt x="30462" y="13355"/>
                  </a:cubicBezTo>
                  <a:cubicBezTo>
                    <a:pt x="29447" y="9651"/>
                    <a:pt x="28008" y="5875"/>
                    <a:pt x="25200" y="3398"/>
                  </a:cubicBezTo>
                  <a:lnTo>
                    <a:pt x="25082" y="3303"/>
                  </a:lnTo>
                  <a:cubicBezTo>
                    <a:pt x="23312" y="1770"/>
                    <a:pt x="21141" y="897"/>
                    <a:pt x="18876" y="425"/>
                  </a:cubicBezTo>
                  <a:cubicBezTo>
                    <a:pt x="17932" y="236"/>
                    <a:pt x="17012" y="118"/>
                    <a:pt x="16068" y="47"/>
                  </a:cubicBezTo>
                  <a:cubicBezTo>
                    <a:pt x="15762" y="24"/>
                    <a:pt x="15479" y="0"/>
                    <a:pt x="15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27"/>
            <p:cNvSpPr/>
            <p:nvPr/>
          </p:nvSpPr>
          <p:spPr>
            <a:xfrm>
              <a:off x="5996740" y="3784992"/>
              <a:ext cx="720441" cy="393360"/>
            </a:xfrm>
            <a:custGeom>
              <a:avLst/>
              <a:gdLst/>
              <a:ahLst/>
              <a:cxnLst/>
              <a:rect l="l" t="t" r="r" b="b"/>
              <a:pathLst>
                <a:path w="27207" h="14855" extrusionOk="0">
                  <a:moveTo>
                    <a:pt x="13943" y="1"/>
                  </a:moveTo>
                  <a:cubicBezTo>
                    <a:pt x="11983" y="1"/>
                    <a:pt x="10044" y="386"/>
                    <a:pt x="8236" y="1139"/>
                  </a:cubicBezTo>
                  <a:cubicBezTo>
                    <a:pt x="5782" y="2154"/>
                    <a:pt x="3682" y="3853"/>
                    <a:pt x="2172" y="6000"/>
                  </a:cubicBezTo>
                  <a:cubicBezTo>
                    <a:pt x="614" y="8265"/>
                    <a:pt x="48" y="11073"/>
                    <a:pt x="1" y="13786"/>
                  </a:cubicBezTo>
                  <a:lnTo>
                    <a:pt x="1" y="14754"/>
                  </a:lnTo>
                  <a:lnTo>
                    <a:pt x="1" y="14777"/>
                  </a:lnTo>
                  <a:cubicBezTo>
                    <a:pt x="1" y="14816"/>
                    <a:pt x="32" y="14854"/>
                    <a:pt x="69" y="14854"/>
                  </a:cubicBezTo>
                  <a:cubicBezTo>
                    <a:pt x="78" y="14854"/>
                    <a:pt x="87" y="14852"/>
                    <a:pt x="95" y="14848"/>
                  </a:cubicBezTo>
                  <a:cubicBezTo>
                    <a:pt x="108" y="14852"/>
                    <a:pt x="120" y="14854"/>
                    <a:pt x="130" y="14854"/>
                  </a:cubicBezTo>
                  <a:cubicBezTo>
                    <a:pt x="181" y="14854"/>
                    <a:pt x="213" y="14812"/>
                    <a:pt x="213" y="14754"/>
                  </a:cubicBezTo>
                  <a:cubicBezTo>
                    <a:pt x="237" y="12158"/>
                    <a:pt x="638" y="9445"/>
                    <a:pt x="1912" y="7156"/>
                  </a:cubicBezTo>
                  <a:cubicBezTo>
                    <a:pt x="2549" y="6047"/>
                    <a:pt x="3351" y="5056"/>
                    <a:pt x="4295" y="4207"/>
                  </a:cubicBezTo>
                  <a:cubicBezTo>
                    <a:pt x="5215" y="3357"/>
                    <a:pt x="6254" y="2626"/>
                    <a:pt x="7386" y="2036"/>
                  </a:cubicBezTo>
                  <a:cubicBezTo>
                    <a:pt x="9442" y="1008"/>
                    <a:pt x="11704" y="479"/>
                    <a:pt x="13996" y="479"/>
                  </a:cubicBezTo>
                  <a:cubicBezTo>
                    <a:pt x="14388" y="479"/>
                    <a:pt x="14780" y="495"/>
                    <a:pt x="15173" y="526"/>
                  </a:cubicBezTo>
                  <a:cubicBezTo>
                    <a:pt x="17792" y="738"/>
                    <a:pt x="20316" y="1706"/>
                    <a:pt x="22393" y="3310"/>
                  </a:cubicBezTo>
                  <a:cubicBezTo>
                    <a:pt x="24469" y="4962"/>
                    <a:pt x="25814" y="7345"/>
                    <a:pt x="26687" y="9799"/>
                  </a:cubicBezTo>
                  <a:cubicBezTo>
                    <a:pt x="26805" y="10082"/>
                    <a:pt x="26899" y="10389"/>
                    <a:pt x="26994" y="10695"/>
                  </a:cubicBezTo>
                  <a:cubicBezTo>
                    <a:pt x="27003" y="10739"/>
                    <a:pt x="27034" y="10757"/>
                    <a:pt x="27070" y="10757"/>
                  </a:cubicBezTo>
                  <a:cubicBezTo>
                    <a:pt x="27129" y="10757"/>
                    <a:pt x="27197" y="10707"/>
                    <a:pt x="27183" y="10648"/>
                  </a:cubicBezTo>
                  <a:lnTo>
                    <a:pt x="27206" y="10625"/>
                  </a:lnTo>
                  <a:cubicBezTo>
                    <a:pt x="26451" y="8006"/>
                    <a:pt x="25248" y="5434"/>
                    <a:pt x="23266" y="3546"/>
                  </a:cubicBezTo>
                  <a:cubicBezTo>
                    <a:pt x="21331" y="1776"/>
                    <a:pt x="18924" y="620"/>
                    <a:pt x="16352" y="195"/>
                  </a:cubicBezTo>
                  <a:cubicBezTo>
                    <a:pt x="15551" y="65"/>
                    <a:pt x="14745" y="1"/>
                    <a:pt x="13943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27"/>
            <p:cNvSpPr/>
            <p:nvPr/>
          </p:nvSpPr>
          <p:spPr>
            <a:xfrm>
              <a:off x="6704665" y="4070451"/>
              <a:ext cx="43136" cy="68371"/>
            </a:xfrm>
            <a:custGeom>
              <a:avLst/>
              <a:gdLst/>
              <a:ahLst/>
              <a:cxnLst/>
              <a:rect l="l" t="t" r="r" b="b"/>
              <a:pathLst>
                <a:path w="1629" h="2582" extrusionOk="0">
                  <a:moveTo>
                    <a:pt x="661" y="505"/>
                  </a:moveTo>
                  <a:cubicBezTo>
                    <a:pt x="684" y="505"/>
                    <a:pt x="708" y="529"/>
                    <a:pt x="732" y="552"/>
                  </a:cubicBezTo>
                  <a:lnTo>
                    <a:pt x="755" y="812"/>
                  </a:lnTo>
                  <a:cubicBezTo>
                    <a:pt x="755" y="836"/>
                    <a:pt x="755" y="859"/>
                    <a:pt x="708" y="883"/>
                  </a:cubicBezTo>
                  <a:lnTo>
                    <a:pt x="449" y="906"/>
                  </a:lnTo>
                  <a:cubicBezTo>
                    <a:pt x="425" y="906"/>
                    <a:pt x="401" y="906"/>
                    <a:pt x="401" y="859"/>
                  </a:cubicBezTo>
                  <a:lnTo>
                    <a:pt x="354" y="600"/>
                  </a:lnTo>
                  <a:cubicBezTo>
                    <a:pt x="354" y="576"/>
                    <a:pt x="378" y="552"/>
                    <a:pt x="401" y="552"/>
                  </a:cubicBezTo>
                  <a:lnTo>
                    <a:pt x="661" y="505"/>
                  </a:lnTo>
                  <a:close/>
                  <a:moveTo>
                    <a:pt x="675" y="1"/>
                  </a:moveTo>
                  <a:cubicBezTo>
                    <a:pt x="663" y="1"/>
                    <a:pt x="650" y="3"/>
                    <a:pt x="637" y="10"/>
                  </a:cubicBezTo>
                  <a:lnTo>
                    <a:pt x="260" y="57"/>
                  </a:lnTo>
                  <a:cubicBezTo>
                    <a:pt x="213" y="57"/>
                    <a:pt x="189" y="104"/>
                    <a:pt x="189" y="151"/>
                  </a:cubicBezTo>
                  <a:lnTo>
                    <a:pt x="0" y="2464"/>
                  </a:lnTo>
                  <a:cubicBezTo>
                    <a:pt x="0" y="2534"/>
                    <a:pt x="47" y="2582"/>
                    <a:pt x="118" y="2582"/>
                  </a:cubicBezTo>
                  <a:lnTo>
                    <a:pt x="802" y="2464"/>
                  </a:lnTo>
                  <a:lnTo>
                    <a:pt x="850" y="2464"/>
                  </a:lnTo>
                  <a:lnTo>
                    <a:pt x="1534" y="2369"/>
                  </a:lnTo>
                  <a:cubicBezTo>
                    <a:pt x="1581" y="2369"/>
                    <a:pt x="1628" y="2299"/>
                    <a:pt x="1605" y="2228"/>
                  </a:cubicBezTo>
                  <a:lnTo>
                    <a:pt x="755" y="57"/>
                  </a:lnTo>
                  <a:cubicBezTo>
                    <a:pt x="738" y="22"/>
                    <a:pt x="708" y="1"/>
                    <a:pt x="675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27"/>
            <p:cNvSpPr/>
            <p:nvPr/>
          </p:nvSpPr>
          <p:spPr>
            <a:xfrm>
              <a:off x="6111718" y="3902009"/>
              <a:ext cx="234957" cy="254314"/>
            </a:xfrm>
            <a:custGeom>
              <a:avLst/>
              <a:gdLst/>
              <a:ahLst/>
              <a:cxnLst/>
              <a:rect l="l" t="t" r="r" b="b"/>
              <a:pathLst>
                <a:path w="8873" h="9604" extrusionOk="0">
                  <a:moveTo>
                    <a:pt x="8872" y="0"/>
                  </a:moveTo>
                  <a:lnTo>
                    <a:pt x="8872" y="0"/>
                  </a:lnTo>
                  <a:cubicBezTo>
                    <a:pt x="5050" y="401"/>
                    <a:pt x="2690" y="1581"/>
                    <a:pt x="2690" y="1581"/>
                  </a:cubicBezTo>
                  <a:cubicBezTo>
                    <a:pt x="1699" y="1958"/>
                    <a:pt x="732" y="2596"/>
                    <a:pt x="331" y="3563"/>
                  </a:cubicBezTo>
                  <a:cubicBezTo>
                    <a:pt x="95" y="4200"/>
                    <a:pt x="0" y="4884"/>
                    <a:pt x="48" y="5569"/>
                  </a:cubicBezTo>
                  <a:cubicBezTo>
                    <a:pt x="48" y="6819"/>
                    <a:pt x="95" y="8211"/>
                    <a:pt x="1039" y="9037"/>
                  </a:cubicBezTo>
                  <a:cubicBezTo>
                    <a:pt x="1392" y="9344"/>
                    <a:pt x="1841" y="9533"/>
                    <a:pt x="2313" y="9603"/>
                  </a:cubicBezTo>
                  <a:cubicBezTo>
                    <a:pt x="2124" y="7763"/>
                    <a:pt x="2218" y="5922"/>
                    <a:pt x="3091" y="4318"/>
                  </a:cubicBezTo>
                  <a:cubicBezTo>
                    <a:pt x="4247" y="2147"/>
                    <a:pt x="6560" y="944"/>
                    <a:pt x="887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27"/>
            <p:cNvSpPr/>
            <p:nvPr/>
          </p:nvSpPr>
          <p:spPr>
            <a:xfrm>
              <a:off x="6167326" y="3898275"/>
              <a:ext cx="421138" cy="258842"/>
            </a:xfrm>
            <a:custGeom>
              <a:avLst/>
              <a:gdLst/>
              <a:ahLst/>
              <a:cxnLst/>
              <a:rect l="l" t="t" r="r" b="b"/>
              <a:pathLst>
                <a:path w="15904" h="9775" extrusionOk="0">
                  <a:moveTo>
                    <a:pt x="9422" y="1"/>
                  </a:moveTo>
                  <a:cubicBezTo>
                    <a:pt x="8560" y="1"/>
                    <a:pt x="7698" y="49"/>
                    <a:pt x="6843" y="141"/>
                  </a:cubicBezTo>
                  <a:lnTo>
                    <a:pt x="6772" y="141"/>
                  </a:lnTo>
                  <a:cubicBezTo>
                    <a:pt x="4460" y="1061"/>
                    <a:pt x="2147" y="2288"/>
                    <a:pt x="968" y="4459"/>
                  </a:cubicBezTo>
                  <a:cubicBezTo>
                    <a:pt x="95" y="6040"/>
                    <a:pt x="0" y="7880"/>
                    <a:pt x="189" y="9744"/>
                  </a:cubicBezTo>
                  <a:cubicBezTo>
                    <a:pt x="423" y="9764"/>
                    <a:pt x="660" y="9775"/>
                    <a:pt x="897" y="9775"/>
                  </a:cubicBezTo>
                  <a:cubicBezTo>
                    <a:pt x="1495" y="9775"/>
                    <a:pt x="2099" y="9708"/>
                    <a:pt x="2690" y="9556"/>
                  </a:cubicBezTo>
                  <a:lnTo>
                    <a:pt x="11774" y="8187"/>
                  </a:lnTo>
                  <a:lnTo>
                    <a:pt x="11963" y="8163"/>
                  </a:lnTo>
                  <a:cubicBezTo>
                    <a:pt x="13214" y="8022"/>
                    <a:pt x="14582" y="7762"/>
                    <a:pt x="15243" y="6701"/>
                  </a:cubicBezTo>
                  <a:cubicBezTo>
                    <a:pt x="15903" y="5662"/>
                    <a:pt x="15550" y="4270"/>
                    <a:pt x="15172" y="3090"/>
                  </a:cubicBezTo>
                  <a:cubicBezTo>
                    <a:pt x="15007" y="2430"/>
                    <a:pt x="14724" y="1816"/>
                    <a:pt x="14323" y="1274"/>
                  </a:cubicBezTo>
                  <a:cubicBezTo>
                    <a:pt x="13638" y="448"/>
                    <a:pt x="12529" y="165"/>
                    <a:pt x="11468" y="94"/>
                  </a:cubicBezTo>
                  <a:cubicBezTo>
                    <a:pt x="10789" y="31"/>
                    <a:pt x="10105" y="1"/>
                    <a:pt x="9422" y="1"/>
                  </a:cubicBezTo>
                  <a:close/>
                </a:path>
              </a:pathLst>
            </a:custGeom>
            <a:solidFill>
              <a:srgbClr val="E04B5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27"/>
            <p:cNvSpPr/>
            <p:nvPr/>
          </p:nvSpPr>
          <p:spPr>
            <a:xfrm>
              <a:off x="6102953" y="4213789"/>
              <a:ext cx="228708" cy="403635"/>
            </a:xfrm>
            <a:custGeom>
              <a:avLst/>
              <a:gdLst/>
              <a:ahLst/>
              <a:cxnLst/>
              <a:rect l="l" t="t" r="r" b="b"/>
              <a:pathLst>
                <a:path w="8637" h="15243" extrusionOk="0">
                  <a:moveTo>
                    <a:pt x="8637" y="0"/>
                  </a:moveTo>
                  <a:cubicBezTo>
                    <a:pt x="5664" y="496"/>
                    <a:pt x="3635" y="944"/>
                    <a:pt x="3635" y="944"/>
                  </a:cubicBezTo>
                  <a:cubicBezTo>
                    <a:pt x="2620" y="1085"/>
                    <a:pt x="1723" y="1699"/>
                    <a:pt x="1181" y="2572"/>
                  </a:cubicBezTo>
                  <a:cubicBezTo>
                    <a:pt x="591" y="3492"/>
                    <a:pt x="379" y="4601"/>
                    <a:pt x="261" y="5663"/>
                  </a:cubicBezTo>
                  <a:cubicBezTo>
                    <a:pt x="1" y="7834"/>
                    <a:pt x="25" y="10028"/>
                    <a:pt x="379" y="12152"/>
                  </a:cubicBezTo>
                  <a:lnTo>
                    <a:pt x="379" y="12222"/>
                  </a:lnTo>
                  <a:cubicBezTo>
                    <a:pt x="638" y="13709"/>
                    <a:pt x="1747" y="14865"/>
                    <a:pt x="3210" y="15172"/>
                  </a:cubicBezTo>
                  <a:cubicBezTo>
                    <a:pt x="3328" y="15195"/>
                    <a:pt x="3422" y="15219"/>
                    <a:pt x="3540" y="15243"/>
                  </a:cubicBezTo>
                  <a:cubicBezTo>
                    <a:pt x="3304" y="14393"/>
                    <a:pt x="3163" y="13520"/>
                    <a:pt x="3068" y="12671"/>
                  </a:cubicBezTo>
                  <a:cubicBezTo>
                    <a:pt x="2714" y="9745"/>
                    <a:pt x="2998" y="6678"/>
                    <a:pt x="4390" y="4082"/>
                  </a:cubicBezTo>
                  <a:cubicBezTo>
                    <a:pt x="5357" y="2312"/>
                    <a:pt x="6844" y="873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27"/>
            <p:cNvSpPr/>
            <p:nvPr/>
          </p:nvSpPr>
          <p:spPr>
            <a:xfrm>
              <a:off x="6174820" y="4186249"/>
              <a:ext cx="543608" cy="431412"/>
            </a:xfrm>
            <a:custGeom>
              <a:avLst/>
              <a:gdLst/>
              <a:ahLst/>
              <a:cxnLst/>
              <a:rect l="l" t="t" r="r" b="b"/>
              <a:pathLst>
                <a:path w="20529" h="16292" extrusionOk="0">
                  <a:moveTo>
                    <a:pt x="14303" y="1"/>
                  </a:moveTo>
                  <a:cubicBezTo>
                    <a:pt x="14161" y="1"/>
                    <a:pt x="14018" y="9"/>
                    <a:pt x="13874" y="25"/>
                  </a:cubicBezTo>
                  <a:cubicBezTo>
                    <a:pt x="13332" y="73"/>
                    <a:pt x="12813" y="120"/>
                    <a:pt x="12270" y="167"/>
                  </a:cubicBezTo>
                  <a:cubicBezTo>
                    <a:pt x="9958" y="427"/>
                    <a:pt x="7763" y="733"/>
                    <a:pt x="5946" y="1040"/>
                  </a:cubicBezTo>
                  <a:cubicBezTo>
                    <a:pt x="4130" y="1913"/>
                    <a:pt x="2643" y="3352"/>
                    <a:pt x="1699" y="5122"/>
                  </a:cubicBezTo>
                  <a:cubicBezTo>
                    <a:pt x="307" y="7718"/>
                    <a:pt x="0" y="10785"/>
                    <a:pt x="354" y="13711"/>
                  </a:cubicBezTo>
                  <a:cubicBezTo>
                    <a:pt x="449" y="14560"/>
                    <a:pt x="614" y="15433"/>
                    <a:pt x="850" y="16259"/>
                  </a:cubicBezTo>
                  <a:cubicBezTo>
                    <a:pt x="1009" y="16280"/>
                    <a:pt x="1168" y="16292"/>
                    <a:pt x="1327" y="16292"/>
                  </a:cubicBezTo>
                  <a:cubicBezTo>
                    <a:pt x="1522" y="16292"/>
                    <a:pt x="1717" y="16274"/>
                    <a:pt x="1912" y="16235"/>
                  </a:cubicBezTo>
                  <a:lnTo>
                    <a:pt x="14464" y="14348"/>
                  </a:lnTo>
                  <a:lnTo>
                    <a:pt x="17178" y="13923"/>
                  </a:lnTo>
                  <a:cubicBezTo>
                    <a:pt x="17650" y="13852"/>
                    <a:pt x="18098" y="13711"/>
                    <a:pt x="18499" y="13475"/>
                  </a:cubicBezTo>
                  <a:cubicBezTo>
                    <a:pt x="19797" y="12743"/>
                    <a:pt x="20528" y="11304"/>
                    <a:pt x="20340" y="9818"/>
                  </a:cubicBezTo>
                  <a:lnTo>
                    <a:pt x="20340" y="9747"/>
                  </a:lnTo>
                  <a:cubicBezTo>
                    <a:pt x="20009" y="7600"/>
                    <a:pt x="19396" y="5523"/>
                    <a:pt x="18499" y="3541"/>
                  </a:cubicBezTo>
                  <a:cubicBezTo>
                    <a:pt x="18074" y="2550"/>
                    <a:pt x="17532" y="1559"/>
                    <a:pt x="16706" y="851"/>
                  </a:cubicBezTo>
                  <a:cubicBezTo>
                    <a:pt x="16017" y="304"/>
                    <a:pt x="15171" y="1"/>
                    <a:pt x="1430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5" name="Google Shape;1845;p27"/>
          <p:cNvGrpSpPr/>
          <p:nvPr/>
        </p:nvGrpSpPr>
        <p:grpSpPr>
          <a:xfrm rot="899960">
            <a:off x="761867" y="506425"/>
            <a:ext cx="1092995" cy="1154144"/>
            <a:chOff x="7088286" y="1674216"/>
            <a:chExt cx="819771" cy="865634"/>
          </a:xfrm>
        </p:grpSpPr>
        <p:grpSp>
          <p:nvGrpSpPr>
            <p:cNvPr id="1846" name="Google Shape;1846;p27"/>
            <p:cNvGrpSpPr/>
            <p:nvPr/>
          </p:nvGrpSpPr>
          <p:grpSpPr>
            <a:xfrm>
              <a:off x="7331958" y="1674216"/>
              <a:ext cx="576099" cy="865634"/>
              <a:chOff x="7331958" y="1674216"/>
              <a:chExt cx="576099" cy="865634"/>
            </a:xfrm>
          </p:grpSpPr>
          <p:sp>
            <p:nvSpPr>
              <p:cNvPr id="1847" name="Google Shape;1847;p27"/>
              <p:cNvSpPr/>
              <p:nvPr/>
            </p:nvSpPr>
            <p:spPr>
              <a:xfrm>
                <a:off x="7331958" y="1859552"/>
                <a:ext cx="576099" cy="680298"/>
              </a:xfrm>
              <a:custGeom>
                <a:avLst/>
                <a:gdLst/>
                <a:ahLst/>
                <a:cxnLst/>
                <a:rect l="l" t="t" r="r" b="b"/>
                <a:pathLst>
                  <a:path w="21756" h="25691" extrusionOk="0">
                    <a:moveTo>
                      <a:pt x="11030" y="0"/>
                    </a:moveTo>
                    <a:cubicBezTo>
                      <a:pt x="10081" y="0"/>
                      <a:pt x="9170" y="525"/>
                      <a:pt x="8731" y="1437"/>
                    </a:cubicBezTo>
                    <a:lnTo>
                      <a:pt x="614" y="18261"/>
                    </a:lnTo>
                    <a:cubicBezTo>
                      <a:pt x="1" y="19511"/>
                      <a:pt x="520" y="21045"/>
                      <a:pt x="1794" y="21658"/>
                    </a:cubicBezTo>
                    <a:lnTo>
                      <a:pt x="5027" y="23216"/>
                    </a:lnTo>
                    <a:lnTo>
                      <a:pt x="6372" y="23876"/>
                    </a:lnTo>
                    <a:lnTo>
                      <a:pt x="9604" y="25434"/>
                    </a:lnTo>
                    <a:cubicBezTo>
                      <a:pt x="9966" y="25608"/>
                      <a:pt x="10350" y="25691"/>
                      <a:pt x="10727" y="25691"/>
                    </a:cubicBezTo>
                    <a:cubicBezTo>
                      <a:pt x="11676" y="25691"/>
                      <a:pt x="12586" y="25166"/>
                      <a:pt x="13025" y="24254"/>
                    </a:cubicBezTo>
                    <a:lnTo>
                      <a:pt x="21142" y="7430"/>
                    </a:lnTo>
                    <a:cubicBezTo>
                      <a:pt x="21756" y="6180"/>
                      <a:pt x="21237" y="4646"/>
                      <a:pt x="19986" y="4033"/>
                    </a:cubicBezTo>
                    <a:lnTo>
                      <a:pt x="19089" y="3608"/>
                    </a:lnTo>
                    <a:cubicBezTo>
                      <a:pt x="18641" y="3396"/>
                      <a:pt x="18429" y="2877"/>
                      <a:pt x="18618" y="2405"/>
                    </a:cubicBezTo>
                    <a:lnTo>
                      <a:pt x="14276" y="305"/>
                    </a:lnTo>
                    <a:cubicBezTo>
                      <a:pt x="14093" y="604"/>
                      <a:pt x="13769" y="775"/>
                      <a:pt x="13437" y="775"/>
                    </a:cubicBezTo>
                    <a:cubicBezTo>
                      <a:pt x="13298" y="775"/>
                      <a:pt x="13158" y="745"/>
                      <a:pt x="13025" y="682"/>
                    </a:cubicBezTo>
                    <a:lnTo>
                      <a:pt x="12152" y="257"/>
                    </a:lnTo>
                    <a:cubicBezTo>
                      <a:pt x="11790" y="83"/>
                      <a:pt x="11407" y="0"/>
                      <a:pt x="110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8" name="Google Shape;1848;p27"/>
              <p:cNvSpPr/>
              <p:nvPr/>
            </p:nvSpPr>
            <p:spPr>
              <a:xfrm>
                <a:off x="7698737" y="1674216"/>
                <a:ext cx="186207" cy="248409"/>
              </a:xfrm>
              <a:custGeom>
                <a:avLst/>
                <a:gdLst/>
                <a:ahLst/>
                <a:cxnLst/>
                <a:rect l="l" t="t" r="r" b="b"/>
                <a:pathLst>
                  <a:path w="7032" h="9381" extrusionOk="0">
                    <a:moveTo>
                      <a:pt x="6460" y="0"/>
                    </a:moveTo>
                    <a:cubicBezTo>
                      <a:pt x="6430" y="0"/>
                      <a:pt x="6400" y="4"/>
                      <a:pt x="6371" y="13"/>
                    </a:cubicBezTo>
                    <a:cubicBezTo>
                      <a:pt x="5852" y="178"/>
                      <a:pt x="5380" y="461"/>
                      <a:pt x="5002" y="862"/>
                    </a:cubicBezTo>
                    <a:cubicBezTo>
                      <a:pt x="4059" y="1853"/>
                      <a:pt x="3799" y="3387"/>
                      <a:pt x="2785" y="4307"/>
                    </a:cubicBezTo>
                    <a:lnTo>
                      <a:pt x="3445" y="4637"/>
                    </a:lnTo>
                    <a:cubicBezTo>
                      <a:pt x="3666" y="4718"/>
                      <a:pt x="3562" y="5021"/>
                      <a:pt x="3380" y="5021"/>
                    </a:cubicBezTo>
                    <a:cubicBezTo>
                      <a:pt x="3349" y="5021"/>
                      <a:pt x="3315" y="5012"/>
                      <a:pt x="3280" y="4991"/>
                    </a:cubicBezTo>
                    <a:lnTo>
                      <a:pt x="2619" y="4685"/>
                    </a:lnTo>
                    <a:cubicBezTo>
                      <a:pt x="2413" y="4585"/>
                      <a:pt x="2194" y="4537"/>
                      <a:pt x="1977" y="4537"/>
                    </a:cubicBezTo>
                    <a:cubicBezTo>
                      <a:pt x="1425" y="4537"/>
                      <a:pt x="891" y="4844"/>
                      <a:pt x="637" y="5369"/>
                    </a:cubicBezTo>
                    <a:lnTo>
                      <a:pt x="0" y="6714"/>
                    </a:lnTo>
                    <a:lnTo>
                      <a:pt x="2572" y="7964"/>
                    </a:lnTo>
                    <a:lnTo>
                      <a:pt x="2926" y="8130"/>
                    </a:lnTo>
                    <a:lnTo>
                      <a:pt x="5522" y="9380"/>
                    </a:lnTo>
                    <a:lnTo>
                      <a:pt x="6159" y="8035"/>
                    </a:lnTo>
                    <a:cubicBezTo>
                      <a:pt x="6513" y="7304"/>
                      <a:pt x="6206" y="6407"/>
                      <a:pt x="5451" y="6053"/>
                    </a:cubicBezTo>
                    <a:lnTo>
                      <a:pt x="4814" y="5746"/>
                    </a:lnTo>
                    <a:cubicBezTo>
                      <a:pt x="4629" y="5623"/>
                      <a:pt x="4730" y="5375"/>
                      <a:pt x="4899" y="5375"/>
                    </a:cubicBezTo>
                    <a:cubicBezTo>
                      <a:pt x="4925" y="5375"/>
                      <a:pt x="4951" y="5380"/>
                      <a:pt x="4979" y="5392"/>
                    </a:cubicBezTo>
                    <a:lnTo>
                      <a:pt x="5640" y="5699"/>
                    </a:lnTo>
                    <a:cubicBezTo>
                      <a:pt x="5734" y="4331"/>
                      <a:pt x="6772" y="3174"/>
                      <a:pt x="6961" y="1806"/>
                    </a:cubicBezTo>
                    <a:cubicBezTo>
                      <a:pt x="7032" y="1263"/>
                      <a:pt x="6984" y="721"/>
                      <a:pt x="6772" y="201"/>
                    </a:cubicBezTo>
                    <a:cubicBezTo>
                      <a:pt x="6733" y="85"/>
                      <a:pt x="6599" y="0"/>
                      <a:pt x="64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9" name="Google Shape;1849;p27"/>
              <p:cNvSpPr/>
              <p:nvPr/>
            </p:nvSpPr>
            <p:spPr>
              <a:xfrm>
                <a:off x="7731837" y="181739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13" y="0"/>
                    </a:moveTo>
                    <a:cubicBezTo>
                      <a:pt x="651" y="0"/>
                      <a:pt x="603" y="27"/>
                      <a:pt x="567" y="80"/>
                    </a:cubicBezTo>
                    <a:lnTo>
                      <a:pt x="48" y="1189"/>
                    </a:lnTo>
                    <a:cubicBezTo>
                      <a:pt x="1" y="1260"/>
                      <a:pt x="48" y="1354"/>
                      <a:pt x="119" y="1378"/>
                    </a:cubicBezTo>
                    <a:cubicBezTo>
                      <a:pt x="139" y="1391"/>
                      <a:pt x="158" y="1397"/>
                      <a:pt x="178" y="1397"/>
                    </a:cubicBezTo>
                    <a:cubicBezTo>
                      <a:pt x="227" y="1397"/>
                      <a:pt x="274" y="1358"/>
                      <a:pt x="308" y="1307"/>
                    </a:cubicBezTo>
                    <a:lnTo>
                      <a:pt x="827" y="221"/>
                    </a:lnTo>
                    <a:cubicBezTo>
                      <a:pt x="874" y="151"/>
                      <a:pt x="850" y="56"/>
                      <a:pt x="779" y="9"/>
                    </a:cubicBezTo>
                    <a:cubicBezTo>
                      <a:pt x="756" y="3"/>
                      <a:pt x="734" y="0"/>
                      <a:pt x="71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0" name="Google Shape;1850;p27"/>
              <p:cNvSpPr/>
              <p:nvPr/>
            </p:nvSpPr>
            <p:spPr>
              <a:xfrm>
                <a:off x="7753710" y="1827749"/>
                <a:ext cx="2253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97" extrusionOk="0">
                    <a:moveTo>
                      <a:pt x="693" y="0"/>
                    </a:moveTo>
                    <a:cubicBezTo>
                      <a:pt x="638" y="0"/>
                      <a:pt x="584" y="39"/>
                      <a:pt x="567" y="90"/>
                    </a:cubicBezTo>
                    <a:lnTo>
                      <a:pt x="24" y="1199"/>
                    </a:lnTo>
                    <a:cubicBezTo>
                      <a:pt x="1" y="1270"/>
                      <a:pt x="24" y="1341"/>
                      <a:pt x="95" y="1388"/>
                    </a:cubicBezTo>
                    <a:cubicBezTo>
                      <a:pt x="113" y="1394"/>
                      <a:pt x="132" y="1397"/>
                      <a:pt x="151" y="1397"/>
                    </a:cubicBezTo>
                    <a:cubicBezTo>
                      <a:pt x="209" y="1397"/>
                      <a:pt x="266" y="1370"/>
                      <a:pt x="284" y="1317"/>
                    </a:cubicBezTo>
                    <a:lnTo>
                      <a:pt x="826" y="208"/>
                    </a:lnTo>
                    <a:cubicBezTo>
                      <a:pt x="850" y="137"/>
                      <a:pt x="826" y="43"/>
                      <a:pt x="756" y="19"/>
                    </a:cubicBezTo>
                    <a:cubicBezTo>
                      <a:pt x="736" y="6"/>
                      <a:pt x="714" y="0"/>
                      <a:pt x="69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1" name="Google Shape;1851;p27"/>
              <p:cNvSpPr/>
              <p:nvPr/>
            </p:nvSpPr>
            <p:spPr>
              <a:xfrm>
                <a:off x="7774947" y="1837997"/>
                <a:ext cx="22534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88" extrusionOk="0">
                    <a:moveTo>
                      <a:pt x="700" y="1"/>
                    </a:moveTo>
                    <a:cubicBezTo>
                      <a:pt x="642" y="1"/>
                      <a:pt x="585" y="27"/>
                      <a:pt x="567" y="80"/>
                    </a:cubicBezTo>
                    <a:lnTo>
                      <a:pt x="24" y="1189"/>
                    </a:lnTo>
                    <a:cubicBezTo>
                      <a:pt x="1" y="1260"/>
                      <a:pt x="24" y="1331"/>
                      <a:pt x="95" y="1378"/>
                    </a:cubicBezTo>
                    <a:cubicBezTo>
                      <a:pt x="113" y="1384"/>
                      <a:pt x="132" y="1387"/>
                      <a:pt x="151" y="1387"/>
                    </a:cubicBezTo>
                    <a:cubicBezTo>
                      <a:pt x="209" y="1387"/>
                      <a:pt x="266" y="1361"/>
                      <a:pt x="284" y="1307"/>
                    </a:cubicBezTo>
                    <a:lnTo>
                      <a:pt x="827" y="198"/>
                    </a:lnTo>
                    <a:cubicBezTo>
                      <a:pt x="850" y="128"/>
                      <a:pt x="827" y="57"/>
                      <a:pt x="756" y="10"/>
                    </a:cubicBezTo>
                    <a:cubicBezTo>
                      <a:pt x="738" y="4"/>
                      <a:pt x="719" y="1"/>
                      <a:pt x="700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2" name="Google Shape;1852;p27"/>
              <p:cNvSpPr/>
              <p:nvPr/>
            </p:nvSpPr>
            <p:spPr>
              <a:xfrm>
                <a:off x="7796211" y="1848616"/>
                <a:ext cx="22508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88" extrusionOk="0">
                    <a:moveTo>
                      <a:pt x="699" y="1"/>
                    </a:moveTo>
                    <a:cubicBezTo>
                      <a:pt x="642" y="1"/>
                      <a:pt x="584" y="28"/>
                      <a:pt x="566" y="81"/>
                    </a:cubicBezTo>
                    <a:lnTo>
                      <a:pt x="24" y="1190"/>
                    </a:lnTo>
                    <a:cubicBezTo>
                      <a:pt x="0" y="1260"/>
                      <a:pt x="24" y="1331"/>
                      <a:pt x="95" y="1378"/>
                    </a:cubicBezTo>
                    <a:cubicBezTo>
                      <a:pt x="112" y="1384"/>
                      <a:pt x="131" y="1387"/>
                      <a:pt x="151" y="1387"/>
                    </a:cubicBezTo>
                    <a:cubicBezTo>
                      <a:pt x="210" y="1387"/>
                      <a:pt x="271" y="1361"/>
                      <a:pt x="307" y="1308"/>
                    </a:cubicBezTo>
                    <a:lnTo>
                      <a:pt x="826" y="199"/>
                    </a:lnTo>
                    <a:cubicBezTo>
                      <a:pt x="850" y="128"/>
                      <a:pt x="826" y="57"/>
                      <a:pt x="755" y="10"/>
                    </a:cubicBezTo>
                    <a:cubicBezTo>
                      <a:pt x="737" y="4"/>
                      <a:pt x="718" y="1"/>
                      <a:pt x="699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3" name="Google Shape;1853;p27"/>
              <p:cNvSpPr/>
              <p:nvPr/>
            </p:nvSpPr>
            <p:spPr>
              <a:xfrm>
                <a:off x="7817448" y="185862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03" y="0"/>
                    </a:moveTo>
                    <a:cubicBezTo>
                      <a:pt x="651" y="0"/>
                      <a:pt x="602" y="27"/>
                      <a:pt x="567" y="80"/>
                    </a:cubicBezTo>
                    <a:lnTo>
                      <a:pt x="48" y="1189"/>
                    </a:lnTo>
                    <a:cubicBezTo>
                      <a:pt x="0" y="1260"/>
                      <a:pt x="24" y="1354"/>
                      <a:pt x="95" y="1378"/>
                    </a:cubicBezTo>
                    <a:cubicBezTo>
                      <a:pt x="115" y="1391"/>
                      <a:pt x="136" y="1397"/>
                      <a:pt x="158" y="1397"/>
                    </a:cubicBezTo>
                    <a:cubicBezTo>
                      <a:pt x="215" y="1397"/>
                      <a:pt x="273" y="1358"/>
                      <a:pt x="307" y="1307"/>
                    </a:cubicBezTo>
                    <a:lnTo>
                      <a:pt x="826" y="222"/>
                    </a:lnTo>
                    <a:cubicBezTo>
                      <a:pt x="873" y="151"/>
                      <a:pt x="826" y="57"/>
                      <a:pt x="755" y="9"/>
                    </a:cubicBezTo>
                    <a:cubicBezTo>
                      <a:pt x="738" y="3"/>
                      <a:pt x="720" y="0"/>
                      <a:pt x="70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4" name="Google Shape;1854;p27"/>
              <p:cNvSpPr/>
              <p:nvPr/>
            </p:nvSpPr>
            <p:spPr>
              <a:xfrm>
                <a:off x="7428823" y="2207954"/>
                <a:ext cx="336773" cy="258736"/>
              </a:xfrm>
              <a:custGeom>
                <a:avLst/>
                <a:gdLst/>
                <a:ahLst/>
                <a:cxnLst/>
                <a:rect l="l" t="t" r="r" b="b"/>
                <a:pathLst>
                  <a:path w="12718" h="9771" extrusionOk="0">
                    <a:moveTo>
                      <a:pt x="12259" y="0"/>
                    </a:moveTo>
                    <a:cubicBezTo>
                      <a:pt x="10080" y="0"/>
                      <a:pt x="7931" y="470"/>
                      <a:pt x="5946" y="1352"/>
                    </a:cubicBezTo>
                    <a:cubicBezTo>
                      <a:pt x="3610" y="2414"/>
                      <a:pt x="1581" y="4018"/>
                      <a:pt x="0" y="6048"/>
                    </a:cubicBezTo>
                    <a:lnTo>
                      <a:pt x="7669" y="9728"/>
                    </a:lnTo>
                    <a:cubicBezTo>
                      <a:pt x="7712" y="9757"/>
                      <a:pt x="7762" y="9771"/>
                      <a:pt x="7812" y="9771"/>
                    </a:cubicBezTo>
                    <a:cubicBezTo>
                      <a:pt x="7927" y="9771"/>
                      <a:pt x="8044" y="9701"/>
                      <a:pt x="8093" y="9587"/>
                    </a:cubicBezTo>
                    <a:lnTo>
                      <a:pt x="12718" y="7"/>
                    </a:lnTo>
                    <a:cubicBezTo>
                      <a:pt x="12565" y="2"/>
                      <a:pt x="12412" y="0"/>
                      <a:pt x="122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5" name="Google Shape;1855;p27"/>
              <p:cNvSpPr/>
              <p:nvPr/>
            </p:nvSpPr>
            <p:spPr>
              <a:xfrm>
                <a:off x="7398821" y="1952472"/>
                <a:ext cx="433636" cy="415630"/>
              </a:xfrm>
              <a:custGeom>
                <a:avLst/>
                <a:gdLst/>
                <a:ahLst/>
                <a:cxnLst/>
                <a:rect l="l" t="t" r="r" b="b"/>
                <a:pathLst>
                  <a:path w="16376" h="15696" extrusionOk="0">
                    <a:moveTo>
                      <a:pt x="7462" y="1"/>
                    </a:moveTo>
                    <a:cubicBezTo>
                      <a:pt x="7332" y="1"/>
                      <a:pt x="7202" y="71"/>
                      <a:pt x="7150" y="193"/>
                    </a:cubicBezTo>
                    <a:lnTo>
                      <a:pt x="71" y="14822"/>
                    </a:lnTo>
                    <a:cubicBezTo>
                      <a:pt x="1" y="14988"/>
                      <a:pt x="71" y="15176"/>
                      <a:pt x="236" y="15247"/>
                    </a:cubicBezTo>
                    <a:lnTo>
                      <a:pt x="1110" y="15696"/>
                    </a:lnTo>
                    <a:cubicBezTo>
                      <a:pt x="4040" y="11873"/>
                      <a:pt x="8569" y="9649"/>
                      <a:pt x="13383" y="9649"/>
                    </a:cubicBezTo>
                    <a:cubicBezTo>
                      <a:pt x="13531" y="9649"/>
                      <a:pt x="13679" y="9651"/>
                      <a:pt x="13827" y="9655"/>
                    </a:cubicBezTo>
                    <a:lnTo>
                      <a:pt x="13851" y="9655"/>
                    </a:lnTo>
                    <a:lnTo>
                      <a:pt x="16281" y="4606"/>
                    </a:lnTo>
                    <a:cubicBezTo>
                      <a:pt x="16376" y="4441"/>
                      <a:pt x="16305" y="4228"/>
                      <a:pt x="16140" y="4157"/>
                    </a:cubicBezTo>
                    <a:lnTo>
                      <a:pt x="7598" y="28"/>
                    </a:lnTo>
                    <a:cubicBezTo>
                      <a:pt x="7555" y="10"/>
                      <a:pt x="7509" y="1"/>
                      <a:pt x="7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856" name="Google Shape;1856;p27"/>
            <p:cNvSpPr/>
            <p:nvPr/>
          </p:nvSpPr>
          <p:spPr>
            <a:xfrm>
              <a:off x="7088286" y="2013800"/>
              <a:ext cx="73138" cy="73138"/>
            </a:xfrm>
            <a:custGeom>
              <a:avLst/>
              <a:gdLst/>
              <a:ahLst/>
              <a:cxnLst/>
              <a:rect l="l" t="t" r="r" b="b"/>
              <a:pathLst>
                <a:path w="2762" h="2762" extrusionOk="0">
                  <a:moveTo>
                    <a:pt x="1369" y="1"/>
                  </a:moveTo>
                  <a:cubicBezTo>
                    <a:pt x="614" y="1"/>
                    <a:pt x="1" y="614"/>
                    <a:pt x="1" y="1370"/>
                  </a:cubicBezTo>
                  <a:cubicBezTo>
                    <a:pt x="1" y="2148"/>
                    <a:pt x="614" y="2762"/>
                    <a:pt x="1369" y="2762"/>
                  </a:cubicBezTo>
                  <a:cubicBezTo>
                    <a:pt x="2124" y="2762"/>
                    <a:pt x="2761" y="2148"/>
                    <a:pt x="2761" y="1370"/>
                  </a:cubicBezTo>
                  <a:cubicBezTo>
                    <a:pt x="2761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57" name="Google Shape;1857;p27"/>
          <p:cNvSpPr/>
          <p:nvPr/>
        </p:nvSpPr>
        <p:spPr>
          <a:xfrm>
            <a:off x="2125857" y="992703"/>
            <a:ext cx="87860" cy="87860"/>
          </a:xfrm>
          <a:custGeom>
            <a:avLst/>
            <a:gdLst/>
            <a:ahLst/>
            <a:cxnLst/>
            <a:rect l="l" t="t" r="r" b="b"/>
            <a:pathLst>
              <a:path w="1912" h="1912" extrusionOk="0">
                <a:moveTo>
                  <a:pt x="968" y="0"/>
                </a:moveTo>
                <a:cubicBezTo>
                  <a:pt x="425" y="0"/>
                  <a:pt x="1" y="425"/>
                  <a:pt x="1" y="968"/>
                </a:cubicBezTo>
                <a:cubicBezTo>
                  <a:pt x="1" y="1487"/>
                  <a:pt x="425" y="1911"/>
                  <a:pt x="968" y="1911"/>
                </a:cubicBezTo>
                <a:cubicBezTo>
                  <a:pt x="1487" y="1911"/>
                  <a:pt x="1912" y="1487"/>
                  <a:pt x="1912" y="968"/>
                </a:cubicBezTo>
                <a:cubicBezTo>
                  <a:pt x="1912" y="425"/>
                  <a:pt x="1487" y="0"/>
                  <a:pt x="968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8" name="Google Shape;1858;p27"/>
          <p:cNvSpPr/>
          <p:nvPr/>
        </p:nvSpPr>
        <p:spPr>
          <a:xfrm>
            <a:off x="2532441" y="431028"/>
            <a:ext cx="57532" cy="58635"/>
          </a:xfrm>
          <a:custGeom>
            <a:avLst/>
            <a:gdLst/>
            <a:ahLst/>
            <a:cxnLst/>
            <a:rect l="l" t="t" r="r" b="b"/>
            <a:pathLst>
              <a:path w="1252" h="1276" extrusionOk="0">
                <a:moveTo>
                  <a:pt x="638" y="1"/>
                </a:moveTo>
                <a:cubicBezTo>
                  <a:pt x="284" y="1"/>
                  <a:pt x="1" y="284"/>
                  <a:pt x="1" y="638"/>
                </a:cubicBezTo>
                <a:cubicBezTo>
                  <a:pt x="1" y="992"/>
                  <a:pt x="284" y="1275"/>
                  <a:pt x="638" y="1275"/>
                </a:cubicBezTo>
                <a:cubicBezTo>
                  <a:pt x="992" y="1275"/>
                  <a:pt x="1251" y="992"/>
                  <a:pt x="1251" y="638"/>
                </a:cubicBezTo>
                <a:cubicBezTo>
                  <a:pt x="1251" y="284"/>
                  <a:pt x="992" y="1"/>
                  <a:pt x="638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9" name="Google Shape;1859;p27"/>
          <p:cNvSpPr/>
          <p:nvPr/>
        </p:nvSpPr>
        <p:spPr>
          <a:xfrm>
            <a:off x="10880882" y="1995400"/>
            <a:ext cx="97517" cy="97517"/>
          </a:xfrm>
          <a:custGeom>
            <a:avLst/>
            <a:gdLst/>
            <a:ahLst/>
            <a:cxnLst/>
            <a:rect l="l" t="t" r="r" b="b"/>
            <a:pathLst>
              <a:path w="2762" h="2762" extrusionOk="0">
                <a:moveTo>
                  <a:pt x="1369" y="1"/>
                </a:moveTo>
                <a:cubicBezTo>
                  <a:pt x="614" y="1"/>
                  <a:pt x="1" y="614"/>
                  <a:pt x="1" y="1370"/>
                </a:cubicBezTo>
                <a:cubicBezTo>
                  <a:pt x="1" y="2148"/>
                  <a:pt x="614" y="2762"/>
                  <a:pt x="1369" y="2762"/>
                </a:cubicBezTo>
                <a:cubicBezTo>
                  <a:pt x="2124" y="2762"/>
                  <a:pt x="2761" y="2148"/>
                  <a:pt x="2761" y="1370"/>
                </a:cubicBezTo>
                <a:cubicBezTo>
                  <a:pt x="2761" y="614"/>
                  <a:pt x="2124" y="1"/>
                  <a:pt x="1369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0" name="Google Shape;1860;p27"/>
          <p:cNvSpPr/>
          <p:nvPr/>
        </p:nvSpPr>
        <p:spPr>
          <a:xfrm>
            <a:off x="9500598" y="1108716"/>
            <a:ext cx="146537" cy="147813"/>
          </a:xfrm>
          <a:custGeom>
            <a:avLst/>
            <a:gdLst/>
            <a:ahLst/>
            <a:cxnLst/>
            <a:rect l="l" t="t" r="r" b="b"/>
            <a:pathLst>
              <a:path w="2738" h="2762" extrusionOk="0">
                <a:moveTo>
                  <a:pt x="1369" y="0"/>
                </a:moveTo>
                <a:cubicBezTo>
                  <a:pt x="614" y="0"/>
                  <a:pt x="0" y="614"/>
                  <a:pt x="0" y="1369"/>
                </a:cubicBezTo>
                <a:cubicBezTo>
                  <a:pt x="0" y="2124"/>
                  <a:pt x="614" y="2761"/>
                  <a:pt x="1369" y="2761"/>
                </a:cubicBezTo>
                <a:cubicBezTo>
                  <a:pt x="2124" y="2761"/>
                  <a:pt x="2737" y="2124"/>
                  <a:pt x="2737" y="1369"/>
                </a:cubicBezTo>
                <a:cubicBezTo>
                  <a:pt x="2737" y="614"/>
                  <a:pt x="2124" y="0"/>
                  <a:pt x="1369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61" name="Google Shape;1861;p27"/>
          <p:cNvGrpSpPr/>
          <p:nvPr/>
        </p:nvGrpSpPr>
        <p:grpSpPr>
          <a:xfrm>
            <a:off x="1131975" y="5059839"/>
            <a:ext cx="957288" cy="767431"/>
            <a:chOff x="2905824" y="3732667"/>
            <a:chExt cx="538609" cy="431788"/>
          </a:xfrm>
        </p:grpSpPr>
        <p:sp>
          <p:nvSpPr>
            <p:cNvPr id="1862" name="Google Shape;1862;p27"/>
            <p:cNvSpPr/>
            <p:nvPr/>
          </p:nvSpPr>
          <p:spPr>
            <a:xfrm>
              <a:off x="2905824" y="3732667"/>
              <a:ext cx="46261" cy="46896"/>
            </a:xfrm>
            <a:custGeom>
              <a:avLst/>
              <a:gdLst/>
              <a:ahLst/>
              <a:cxnLst/>
              <a:rect l="l" t="t" r="r" b="b"/>
              <a:pathLst>
                <a:path w="1747" h="1771" extrusionOk="0">
                  <a:moveTo>
                    <a:pt x="873" y="1"/>
                  </a:moveTo>
                  <a:cubicBezTo>
                    <a:pt x="378" y="1"/>
                    <a:pt x="0" y="402"/>
                    <a:pt x="0" y="874"/>
                  </a:cubicBezTo>
                  <a:cubicBezTo>
                    <a:pt x="0" y="1369"/>
                    <a:pt x="378" y="1770"/>
                    <a:pt x="873" y="1770"/>
                  </a:cubicBezTo>
                  <a:cubicBezTo>
                    <a:pt x="1369" y="1770"/>
                    <a:pt x="1746" y="1369"/>
                    <a:pt x="1746" y="874"/>
                  </a:cubicBezTo>
                  <a:cubicBezTo>
                    <a:pt x="1746" y="402"/>
                    <a:pt x="1369" y="1"/>
                    <a:pt x="873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27"/>
            <p:cNvSpPr/>
            <p:nvPr/>
          </p:nvSpPr>
          <p:spPr>
            <a:xfrm>
              <a:off x="3369415" y="4089437"/>
              <a:ext cx="75018" cy="75018"/>
            </a:xfrm>
            <a:custGeom>
              <a:avLst/>
              <a:gdLst/>
              <a:ahLst/>
              <a:cxnLst/>
              <a:rect l="l" t="t" r="r" b="b"/>
              <a:pathLst>
                <a:path w="2833" h="2833" extrusionOk="0">
                  <a:moveTo>
                    <a:pt x="1416" y="1"/>
                  </a:moveTo>
                  <a:cubicBezTo>
                    <a:pt x="638" y="1"/>
                    <a:pt x="1" y="638"/>
                    <a:pt x="1" y="1416"/>
                  </a:cubicBezTo>
                  <a:cubicBezTo>
                    <a:pt x="1" y="2195"/>
                    <a:pt x="638" y="2832"/>
                    <a:pt x="1416" y="2832"/>
                  </a:cubicBezTo>
                  <a:cubicBezTo>
                    <a:pt x="2195" y="2832"/>
                    <a:pt x="2832" y="2195"/>
                    <a:pt x="2832" y="1416"/>
                  </a:cubicBezTo>
                  <a:cubicBezTo>
                    <a:pt x="2832" y="638"/>
                    <a:pt x="2195" y="1"/>
                    <a:pt x="1416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64" name="Google Shape;1864;p27"/>
          <p:cNvSpPr/>
          <p:nvPr/>
        </p:nvSpPr>
        <p:spPr>
          <a:xfrm>
            <a:off x="1493353" y="4121645"/>
            <a:ext cx="121044" cy="122707"/>
          </a:xfrm>
          <a:custGeom>
            <a:avLst/>
            <a:gdLst/>
            <a:ahLst/>
            <a:cxnLst/>
            <a:rect l="l" t="t" r="r" b="b"/>
            <a:pathLst>
              <a:path w="1747" h="1771" extrusionOk="0">
                <a:moveTo>
                  <a:pt x="873" y="1"/>
                </a:moveTo>
                <a:cubicBezTo>
                  <a:pt x="378" y="1"/>
                  <a:pt x="0" y="402"/>
                  <a:pt x="0" y="874"/>
                </a:cubicBezTo>
                <a:cubicBezTo>
                  <a:pt x="0" y="1369"/>
                  <a:pt x="378" y="1770"/>
                  <a:pt x="873" y="1770"/>
                </a:cubicBezTo>
                <a:cubicBezTo>
                  <a:pt x="1369" y="1770"/>
                  <a:pt x="1746" y="1369"/>
                  <a:pt x="1746" y="874"/>
                </a:cubicBezTo>
                <a:cubicBezTo>
                  <a:pt x="1746" y="402"/>
                  <a:pt x="1369" y="1"/>
                  <a:pt x="873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5" name="Google Shape;1865;p27"/>
          <p:cNvSpPr/>
          <p:nvPr/>
        </p:nvSpPr>
        <p:spPr>
          <a:xfrm>
            <a:off x="11053713" y="3386062"/>
            <a:ext cx="65160" cy="65212"/>
          </a:xfrm>
          <a:custGeom>
            <a:avLst/>
            <a:gdLst/>
            <a:ahLst/>
            <a:cxnLst/>
            <a:rect l="l" t="t" r="r" b="b"/>
            <a:pathLst>
              <a:path w="1251" h="1252" extrusionOk="0">
                <a:moveTo>
                  <a:pt x="637" y="1"/>
                </a:moveTo>
                <a:cubicBezTo>
                  <a:pt x="283" y="1"/>
                  <a:pt x="0" y="284"/>
                  <a:pt x="0" y="614"/>
                </a:cubicBezTo>
                <a:cubicBezTo>
                  <a:pt x="0" y="968"/>
                  <a:pt x="283" y="1251"/>
                  <a:pt x="637" y="1251"/>
                </a:cubicBezTo>
                <a:cubicBezTo>
                  <a:pt x="968" y="1251"/>
                  <a:pt x="1251" y="968"/>
                  <a:pt x="1251" y="614"/>
                </a:cubicBezTo>
                <a:cubicBezTo>
                  <a:pt x="1251" y="284"/>
                  <a:pt x="968" y="1"/>
                  <a:pt x="637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6" name="Google Shape;1866;p27"/>
          <p:cNvSpPr/>
          <p:nvPr/>
        </p:nvSpPr>
        <p:spPr>
          <a:xfrm>
            <a:off x="9716754" y="4584680"/>
            <a:ext cx="196289" cy="196289"/>
          </a:xfrm>
          <a:custGeom>
            <a:avLst/>
            <a:gdLst/>
            <a:ahLst/>
            <a:cxnLst/>
            <a:rect l="l" t="t" r="r" b="b"/>
            <a:pathLst>
              <a:path w="2833" h="2833" extrusionOk="0">
                <a:moveTo>
                  <a:pt x="1416" y="1"/>
                </a:moveTo>
                <a:cubicBezTo>
                  <a:pt x="638" y="1"/>
                  <a:pt x="1" y="638"/>
                  <a:pt x="1" y="1416"/>
                </a:cubicBezTo>
                <a:cubicBezTo>
                  <a:pt x="1" y="2195"/>
                  <a:pt x="638" y="2832"/>
                  <a:pt x="1416" y="2832"/>
                </a:cubicBezTo>
                <a:cubicBezTo>
                  <a:pt x="2195" y="2832"/>
                  <a:pt x="2832" y="2195"/>
                  <a:pt x="2832" y="1416"/>
                </a:cubicBezTo>
                <a:cubicBezTo>
                  <a:pt x="2832" y="638"/>
                  <a:pt x="2195" y="1"/>
                  <a:pt x="1416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73356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 dirty="0"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11/16/2024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9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2024/11/16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204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2024/11/16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63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2024/11/16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800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2024/11/16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182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2024/11/16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88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2024/11/16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11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3FB5BF6A-367E-4163-8878-CABE5F0D977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E942-8C21-4115-8680-D88995117483}" type="datetimeFigureOut">
              <a:rPr lang="zh-CN" altLang="en-US" smtClean="0"/>
              <a:t>2024/11/16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49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499F987-A220-4BA6-8832-20DCCB0F806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04B5D"/>
              </a:buClr>
              <a:buSzPts val="3000"/>
              <a:buFont typeface="Amatic SC"/>
              <a:buNone/>
              <a:defRPr sz="3000" b="1">
                <a:solidFill>
                  <a:srgbClr val="E04B5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●"/>
              <a:defRPr sz="1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44090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80" r:id="rId4"/>
    <p:sldLayoutId id="2147483682" r:id="rId5"/>
    <p:sldLayoutId id="2147483683" r:id="rId6"/>
    <p:sldLayoutId id="2147483684" r:id="rId7"/>
    <p:sldLayoutId id="2147483685" r:id="rId8"/>
    <p:sldLayoutId id="2147483687" r:id="rId9"/>
    <p:sldLayoutId id="2147483688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3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44034866-88B5-A743-AB30-97D834D675BD}"/>
              </a:ext>
            </a:extLst>
          </p:cNvPr>
          <p:cNvSpPr/>
          <p:nvPr/>
        </p:nvSpPr>
        <p:spPr>
          <a:xfrm>
            <a:off x="3429000" y="1"/>
            <a:ext cx="5524500" cy="815975"/>
          </a:xfrm>
          <a:prstGeom prst="wedgeRoundRectCallout">
            <a:avLst>
              <a:gd name="adj1" fmla="val -20606"/>
              <a:gd name="adj2" fmla="val 2195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038E2174-CF47-174C-88F5-A3906EA9D385}"/>
              </a:ext>
            </a:extLst>
          </p:cNvPr>
          <p:cNvSpPr/>
          <p:nvPr/>
        </p:nvSpPr>
        <p:spPr>
          <a:xfrm>
            <a:off x="2027093" y="815976"/>
            <a:ext cx="8336108" cy="2010352"/>
          </a:xfrm>
          <a:prstGeom prst="wedgeEllipseCallout">
            <a:avLst>
              <a:gd name="adj1" fmla="val -20501"/>
              <a:gd name="adj2" fmla="val 60858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1, 2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66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</a:t>
            </a:r>
            <a:r>
              <a:rPr lang="en-US" sz="2800" b="1" dirty="0">
                <a:solidFill>
                  <a:srgbClr val="66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sz="2800" b="1" dirty="0">
                <a:solidFill>
                  <a:srgbClr val="66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gì xảy ra với ngôi trường của cậu con trai khi động đất?</a:t>
            </a:r>
            <a:endParaRPr lang="en-US" sz="2800" b="1" dirty="0">
              <a:solidFill>
                <a:srgbClr val="66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4E2F1AA1-A351-DF4B-9887-2176E6E763BE}"/>
              </a:ext>
            </a:extLst>
          </p:cNvPr>
          <p:cNvSpPr/>
          <p:nvPr/>
        </p:nvSpPr>
        <p:spPr>
          <a:xfrm>
            <a:off x="2027094" y="791876"/>
            <a:ext cx="8336107" cy="2034452"/>
          </a:xfrm>
          <a:prstGeom prst="wedgeEllipseCallou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3, 4. </a:t>
            </a:r>
            <a:r>
              <a:rPr lang="vi-VN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bài đọc, em hiểu nội dung câu chuyện nói về điều gì?</a:t>
            </a:r>
            <a:endParaRPr lang="en-US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6474"/>
            <a:ext cx="12192000" cy="379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1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1" name="Google Shape;2341;p39"/>
          <p:cNvSpPr txBox="1"/>
          <p:nvPr/>
        </p:nvSpPr>
        <p:spPr>
          <a:xfrm>
            <a:off x="3162300" y="3059333"/>
            <a:ext cx="965200" cy="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4400" b="1" kern="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34%</a:t>
            </a:r>
            <a:endParaRPr sz="4400" b="1" kern="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342" name="Google Shape;2342;p39"/>
          <p:cNvSpPr txBox="1"/>
          <p:nvPr/>
        </p:nvSpPr>
        <p:spPr>
          <a:xfrm>
            <a:off x="4394200" y="2449733"/>
            <a:ext cx="965200" cy="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4400" b="1" kern="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14%</a:t>
            </a:r>
            <a:endParaRPr sz="4400" b="1" kern="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A4ED5DB-7DA0-4982-A175-5B0D1872D9D5}"/>
              </a:ext>
            </a:extLst>
          </p:cNvPr>
          <p:cNvSpPr txBox="1">
            <a:spLocks/>
          </p:cNvSpPr>
          <p:nvPr/>
        </p:nvSpPr>
        <p:spPr>
          <a:xfrm>
            <a:off x="2180384" y="840477"/>
            <a:ext cx="9144000" cy="4818512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chích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chòe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			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		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chén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			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dim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		          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82880" indent="-182880">
              <a:spcBef>
                <a:spcPts val="0"/>
              </a:spcBef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cam,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khế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         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Ngấn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	                              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		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THẠCH QUỲ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E5E927-DB0E-43B2-8E1D-0A7E20E4F5D2}"/>
              </a:ext>
            </a:extLst>
          </p:cNvPr>
          <p:cNvSpPr txBox="1"/>
          <p:nvPr/>
        </p:nvSpPr>
        <p:spPr>
          <a:xfrm>
            <a:off x="4562272" y="743758"/>
            <a:ext cx="3210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 cho bà ngủ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972531-63C8-4D58-97A8-FBC21D010A00}"/>
              </a:ext>
            </a:extLst>
          </p:cNvPr>
          <p:cNvSpPr txBox="1"/>
          <p:nvPr/>
        </p:nvSpPr>
        <p:spPr>
          <a:xfrm>
            <a:off x="3644900" y="5492132"/>
            <a:ext cx="3701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 mơ màng, sắp ngủ.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732137-4D40-47D9-8913-8FC7B3C91F55}"/>
              </a:ext>
            </a:extLst>
          </p:cNvPr>
          <p:cNvSpPr txBox="1"/>
          <p:nvPr/>
        </p:nvSpPr>
        <p:spPr>
          <a:xfrm>
            <a:off x="2180384" y="5492132"/>
            <a:ext cx="172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thiu thiu:</a:t>
            </a: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73FE58-07DE-4E69-AC3E-D440400AAD5F}"/>
              </a:ext>
            </a:extLst>
          </p:cNvPr>
          <p:cNvSpPr txBox="1"/>
          <p:nvPr/>
        </p:nvSpPr>
        <p:spPr>
          <a:xfrm>
            <a:off x="3867210" y="4249830"/>
            <a:ext cx="1390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thiu thiu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E5E927-DB0E-43B2-8E1D-0A7E20E4F5D2}"/>
              </a:ext>
            </a:extLst>
          </p:cNvPr>
          <p:cNvSpPr txBox="1"/>
          <p:nvPr/>
        </p:nvSpPr>
        <p:spPr>
          <a:xfrm>
            <a:off x="1363689" y="666844"/>
            <a:ext cx="2026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9FC79-2AF0-CD47-90DF-C41E933ECC80}"/>
              </a:ext>
            </a:extLst>
          </p:cNvPr>
          <p:cNvSpPr txBox="1">
            <a:spLocks/>
          </p:cNvSpPr>
          <p:nvPr/>
        </p:nvSpPr>
        <p:spPr>
          <a:xfrm>
            <a:off x="1972850" y="1066800"/>
            <a:ext cx="8607469" cy="5791200"/>
          </a:xfrm>
          <a:prstGeom prst="rect">
            <a:avLst/>
          </a:prstGeom>
        </p:spPr>
        <p:txBody>
          <a:bodyPr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 sz="28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>
              <a:defRPr/>
            </a:pP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chích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chòe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!//		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>
              <a:defRPr/>
            </a:pP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,/		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chén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.//</a:t>
            </a:r>
          </a:p>
          <a:p>
            <a:pPr>
              <a:defRPr/>
            </a:pP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,/			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dim/</a:t>
            </a:r>
          </a:p>
          <a:p>
            <a:pPr>
              <a:defRPr/>
            </a:pP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.//	          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.//</a:t>
            </a:r>
          </a:p>
          <a:p>
            <a:pPr marL="182880" indent="-182880">
              <a:defRPr/>
            </a:pPr>
            <a:endParaRPr lang="en-US" sz="28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			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cam,/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khế</a:t>
            </a:r>
            <a:endParaRPr lang="en-US" sz="28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		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,/</a:t>
            </a:r>
          </a:p>
          <a:p>
            <a:pPr>
              <a:defRPr/>
            </a:pP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Ngấn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thiu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thiu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              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>
              <a:defRPr/>
            </a:pP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.//		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.//</a:t>
            </a:r>
          </a:p>
          <a:p>
            <a:pPr algn="r">
              <a:defRPr/>
            </a:pPr>
            <a:r>
              <a:rPr lang="en-US" sz="2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THẠCH QUỲ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0E9A12-3B2F-DA49-9D98-337780EB27E8}"/>
              </a:ext>
            </a:extLst>
          </p:cNvPr>
          <p:cNvSpPr/>
          <p:nvPr/>
        </p:nvSpPr>
        <p:spPr>
          <a:xfrm>
            <a:off x="1436319" y="298450"/>
            <a:ext cx="9144000" cy="15367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br>
              <a:rPr lang="vi-VN" sz="3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</a:br>
            <a:br>
              <a:rPr lang="vi-VN" sz="2400" dirty="0">
                <a:solidFill>
                  <a:srgbClr val="FF0000"/>
                </a:solidFill>
                <a:latin typeface="+mj-lt"/>
              </a:rPr>
            </a:br>
            <a:r>
              <a:rPr lang="vi-VN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Quạt cho bà ngủ</a:t>
            </a:r>
            <a:endParaRPr lang="en-US" sz="36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3FA713EA-7949-F049-A223-06510CD13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638" y="609577"/>
            <a:ext cx="46416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*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Ngắt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giọng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79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95E31A-C091-480E-8837-1A5AFE8A9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880" y="850074"/>
            <a:ext cx="9144793" cy="43407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B49376-6BE8-4545-B12D-09BCEF14E407}"/>
              </a:ext>
            </a:extLst>
          </p:cNvPr>
          <p:cNvSpPr txBox="1"/>
          <p:nvPr/>
        </p:nvSpPr>
        <p:spPr>
          <a:xfrm>
            <a:off x="5418307" y="5321031"/>
            <a:ext cx="1745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cam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E105E8-7B69-4966-9FAD-78147E3F0550}"/>
              </a:ext>
            </a:extLst>
          </p:cNvPr>
          <p:cNvSpPr txBox="1"/>
          <p:nvPr/>
        </p:nvSpPr>
        <p:spPr>
          <a:xfrm>
            <a:off x="5359941" y="5583677"/>
            <a:ext cx="1654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khế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91" y="711200"/>
            <a:ext cx="7342909" cy="487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439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916310B3-8B26-4DCB-825D-9C1534260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1956" y="1964133"/>
            <a:ext cx="786782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121917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</a:rPr>
              <a:t>đọc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</a:rPr>
              <a:t>đoạn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</a:rPr>
              <a:t>nhóm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69908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916310B3-8B26-4DCB-825D-9C1534260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847" y="2278169"/>
            <a:ext cx="78678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121917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</a:rPr>
              <a:t>Thi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</a:rPr>
              <a:t>đua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</a:rPr>
              <a:t>đọc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</a:rPr>
              <a:t>nhóm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93857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4FB101-2FAE-2C40-8628-5A9633D34147}"/>
              </a:ext>
            </a:extLst>
          </p:cNvPr>
          <p:cNvSpPr txBox="1"/>
          <p:nvPr/>
        </p:nvSpPr>
        <p:spPr>
          <a:xfrm>
            <a:off x="2912165" y="2991678"/>
            <a:ext cx="7185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ĐỌC TOÀN BÀI</a:t>
            </a:r>
          </a:p>
        </p:txBody>
      </p:sp>
    </p:spTree>
    <p:extLst>
      <p:ext uri="{BB962C8B-B14F-4D97-AF65-F5344CB8AC3E}">
        <p14:creationId xmlns:p14="http://schemas.microsoft.com/office/powerpoint/2010/main" val="4186665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p33"/>
          <p:cNvSpPr txBox="1">
            <a:spLocks noGrp="1"/>
          </p:cNvSpPr>
          <p:nvPr>
            <p:ph type="title"/>
          </p:nvPr>
        </p:nvSpPr>
        <p:spPr>
          <a:xfrm>
            <a:off x="2427129" y="3109906"/>
            <a:ext cx="7375995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Hoạt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động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2: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Tìm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hiểu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bài</a:t>
            </a:r>
            <a:br>
              <a:rPr lang="en-US" dirty="0"/>
            </a:br>
            <a:endParaRPr dirty="0"/>
          </a:p>
        </p:txBody>
      </p:sp>
      <p:grpSp>
        <p:nvGrpSpPr>
          <p:cNvPr id="1989" name="Google Shape;1989;p33"/>
          <p:cNvGrpSpPr/>
          <p:nvPr/>
        </p:nvGrpSpPr>
        <p:grpSpPr>
          <a:xfrm>
            <a:off x="10601359" y="5834157"/>
            <a:ext cx="1110536" cy="1183027"/>
            <a:chOff x="2293493" y="3811393"/>
            <a:chExt cx="832902" cy="887270"/>
          </a:xfrm>
        </p:grpSpPr>
        <p:sp>
          <p:nvSpPr>
            <p:cNvPr id="1990" name="Google Shape;1990;p33"/>
            <p:cNvSpPr/>
            <p:nvPr/>
          </p:nvSpPr>
          <p:spPr>
            <a:xfrm>
              <a:off x="2293493" y="3811393"/>
              <a:ext cx="832902" cy="710432"/>
            </a:xfrm>
            <a:custGeom>
              <a:avLst/>
              <a:gdLst/>
              <a:ahLst/>
              <a:cxnLst/>
              <a:rect l="l" t="t" r="r" b="b"/>
              <a:pathLst>
                <a:path w="31454" h="26829" extrusionOk="0">
                  <a:moveTo>
                    <a:pt x="9722" y="1"/>
                  </a:moveTo>
                  <a:lnTo>
                    <a:pt x="1" y="25059"/>
                  </a:lnTo>
                  <a:lnTo>
                    <a:pt x="4507" y="26829"/>
                  </a:lnTo>
                  <a:cubicBezTo>
                    <a:pt x="10501" y="18452"/>
                    <a:pt x="20127" y="12813"/>
                    <a:pt x="30321" y="11374"/>
                  </a:cubicBezTo>
                  <a:lnTo>
                    <a:pt x="31453" y="8424"/>
                  </a:lnTo>
                  <a:lnTo>
                    <a:pt x="29070" y="7504"/>
                  </a:lnTo>
                  <a:lnTo>
                    <a:pt x="28598" y="8684"/>
                  </a:lnTo>
                  <a:cubicBezTo>
                    <a:pt x="29131" y="9299"/>
                    <a:pt x="28649" y="10163"/>
                    <a:pt x="27957" y="10163"/>
                  </a:cubicBezTo>
                  <a:cubicBezTo>
                    <a:pt x="27852" y="10163"/>
                    <a:pt x="27742" y="10143"/>
                    <a:pt x="27631" y="10100"/>
                  </a:cubicBezTo>
                  <a:cubicBezTo>
                    <a:pt x="26758" y="9769"/>
                    <a:pt x="26923" y="8495"/>
                    <a:pt x="27843" y="8401"/>
                  </a:cubicBezTo>
                  <a:lnTo>
                    <a:pt x="28315" y="7221"/>
                  </a:lnTo>
                  <a:lnTo>
                    <a:pt x="26380" y="6466"/>
                  </a:lnTo>
                  <a:lnTo>
                    <a:pt x="25908" y="7646"/>
                  </a:lnTo>
                  <a:cubicBezTo>
                    <a:pt x="26438" y="8236"/>
                    <a:pt x="25965" y="9108"/>
                    <a:pt x="25265" y="9108"/>
                  </a:cubicBezTo>
                  <a:cubicBezTo>
                    <a:pt x="25154" y="9108"/>
                    <a:pt x="25037" y="9086"/>
                    <a:pt x="24917" y="9038"/>
                  </a:cubicBezTo>
                  <a:cubicBezTo>
                    <a:pt x="24068" y="8707"/>
                    <a:pt x="24233" y="7433"/>
                    <a:pt x="25153" y="7339"/>
                  </a:cubicBezTo>
                  <a:lnTo>
                    <a:pt x="25625" y="6159"/>
                  </a:lnTo>
                  <a:lnTo>
                    <a:pt x="23667" y="5404"/>
                  </a:lnTo>
                  <a:lnTo>
                    <a:pt x="23218" y="6584"/>
                  </a:lnTo>
                  <a:cubicBezTo>
                    <a:pt x="23751" y="7199"/>
                    <a:pt x="23269" y="8063"/>
                    <a:pt x="22562" y="8063"/>
                  </a:cubicBezTo>
                  <a:cubicBezTo>
                    <a:pt x="22454" y="8063"/>
                    <a:pt x="22342" y="8043"/>
                    <a:pt x="22227" y="8000"/>
                  </a:cubicBezTo>
                  <a:cubicBezTo>
                    <a:pt x="21354" y="7669"/>
                    <a:pt x="21543" y="6395"/>
                    <a:pt x="22463" y="6301"/>
                  </a:cubicBezTo>
                  <a:lnTo>
                    <a:pt x="22912" y="5121"/>
                  </a:lnTo>
                  <a:lnTo>
                    <a:pt x="20977" y="4366"/>
                  </a:lnTo>
                  <a:lnTo>
                    <a:pt x="20505" y="5546"/>
                  </a:lnTo>
                  <a:cubicBezTo>
                    <a:pt x="21039" y="6141"/>
                    <a:pt x="20554" y="7023"/>
                    <a:pt x="19858" y="7023"/>
                  </a:cubicBezTo>
                  <a:cubicBezTo>
                    <a:pt x="19755" y="7023"/>
                    <a:pt x="19647" y="7004"/>
                    <a:pt x="19538" y="6961"/>
                  </a:cubicBezTo>
                  <a:cubicBezTo>
                    <a:pt x="18665" y="6607"/>
                    <a:pt x="18830" y="5357"/>
                    <a:pt x="19750" y="5262"/>
                  </a:cubicBezTo>
                  <a:lnTo>
                    <a:pt x="20222" y="4083"/>
                  </a:lnTo>
                  <a:lnTo>
                    <a:pt x="18287" y="3304"/>
                  </a:lnTo>
                  <a:lnTo>
                    <a:pt x="17815" y="4484"/>
                  </a:lnTo>
                  <a:cubicBezTo>
                    <a:pt x="18348" y="5099"/>
                    <a:pt x="17866" y="5963"/>
                    <a:pt x="17158" y="5963"/>
                  </a:cubicBezTo>
                  <a:cubicBezTo>
                    <a:pt x="17051" y="5963"/>
                    <a:pt x="16939" y="5943"/>
                    <a:pt x="16824" y="5900"/>
                  </a:cubicBezTo>
                  <a:cubicBezTo>
                    <a:pt x="15975" y="5569"/>
                    <a:pt x="16140" y="4295"/>
                    <a:pt x="17060" y="4201"/>
                  </a:cubicBezTo>
                  <a:lnTo>
                    <a:pt x="17532" y="3021"/>
                  </a:lnTo>
                  <a:lnTo>
                    <a:pt x="15574" y="2266"/>
                  </a:lnTo>
                  <a:lnTo>
                    <a:pt x="15125" y="3446"/>
                  </a:lnTo>
                  <a:cubicBezTo>
                    <a:pt x="15659" y="4041"/>
                    <a:pt x="15174" y="4923"/>
                    <a:pt x="14463" y="4923"/>
                  </a:cubicBezTo>
                  <a:cubicBezTo>
                    <a:pt x="14358" y="4923"/>
                    <a:pt x="14247" y="4904"/>
                    <a:pt x="14134" y="4861"/>
                  </a:cubicBezTo>
                  <a:cubicBezTo>
                    <a:pt x="13261" y="4507"/>
                    <a:pt x="13450" y="3257"/>
                    <a:pt x="14370" y="3162"/>
                  </a:cubicBezTo>
                  <a:lnTo>
                    <a:pt x="14819" y="1983"/>
                  </a:lnTo>
                  <a:lnTo>
                    <a:pt x="12884" y="1228"/>
                  </a:lnTo>
                  <a:lnTo>
                    <a:pt x="12412" y="2407"/>
                  </a:lnTo>
                  <a:cubicBezTo>
                    <a:pt x="12941" y="2998"/>
                    <a:pt x="12469" y="3870"/>
                    <a:pt x="11783" y="3870"/>
                  </a:cubicBezTo>
                  <a:cubicBezTo>
                    <a:pt x="11675" y="3870"/>
                    <a:pt x="11561" y="3848"/>
                    <a:pt x="11444" y="3800"/>
                  </a:cubicBezTo>
                  <a:cubicBezTo>
                    <a:pt x="10571" y="3469"/>
                    <a:pt x="10737" y="2195"/>
                    <a:pt x="11657" y="2101"/>
                  </a:cubicBezTo>
                  <a:lnTo>
                    <a:pt x="12129" y="921"/>
                  </a:lnTo>
                  <a:lnTo>
                    <a:pt x="9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33"/>
            <p:cNvSpPr/>
            <p:nvPr/>
          </p:nvSpPr>
          <p:spPr>
            <a:xfrm>
              <a:off x="2412840" y="4112554"/>
              <a:ext cx="683555" cy="586108"/>
            </a:xfrm>
            <a:custGeom>
              <a:avLst/>
              <a:gdLst/>
              <a:ahLst/>
              <a:cxnLst/>
              <a:rect l="l" t="t" r="r" b="b"/>
              <a:pathLst>
                <a:path w="25814" h="22134" extrusionOk="0">
                  <a:moveTo>
                    <a:pt x="25814" y="1"/>
                  </a:moveTo>
                  <a:cubicBezTo>
                    <a:pt x="15620" y="1440"/>
                    <a:pt x="5994" y="7079"/>
                    <a:pt x="0" y="15456"/>
                  </a:cubicBezTo>
                  <a:lnTo>
                    <a:pt x="17225" y="22133"/>
                  </a:lnTo>
                  <a:lnTo>
                    <a:pt x="258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33"/>
            <p:cNvSpPr/>
            <p:nvPr/>
          </p:nvSpPr>
          <p:spPr>
            <a:xfrm>
              <a:off x="2522177" y="4017596"/>
              <a:ext cx="482386" cy="199341"/>
            </a:xfrm>
            <a:custGeom>
              <a:avLst/>
              <a:gdLst/>
              <a:ahLst/>
              <a:cxnLst/>
              <a:rect l="l" t="t" r="r" b="b"/>
              <a:pathLst>
                <a:path w="18217" h="7528" extrusionOk="0">
                  <a:moveTo>
                    <a:pt x="213" y="0"/>
                  </a:moveTo>
                  <a:lnTo>
                    <a:pt x="1" y="543"/>
                  </a:lnTo>
                  <a:lnTo>
                    <a:pt x="18004" y="7527"/>
                  </a:lnTo>
                  <a:lnTo>
                    <a:pt x="18216" y="698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33"/>
            <p:cNvSpPr/>
            <p:nvPr/>
          </p:nvSpPr>
          <p:spPr>
            <a:xfrm>
              <a:off x="2489076" y="4102571"/>
              <a:ext cx="482360" cy="199950"/>
            </a:xfrm>
            <a:custGeom>
              <a:avLst/>
              <a:gdLst/>
              <a:ahLst/>
              <a:cxnLst/>
              <a:rect l="l" t="t" r="r" b="b"/>
              <a:pathLst>
                <a:path w="18216" h="7551" extrusionOk="0">
                  <a:moveTo>
                    <a:pt x="212" y="0"/>
                  </a:moveTo>
                  <a:lnTo>
                    <a:pt x="0" y="566"/>
                  </a:lnTo>
                  <a:lnTo>
                    <a:pt x="18003" y="7551"/>
                  </a:lnTo>
                  <a:lnTo>
                    <a:pt x="18216" y="698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33"/>
            <p:cNvSpPr/>
            <p:nvPr/>
          </p:nvSpPr>
          <p:spPr>
            <a:xfrm>
              <a:off x="2455950" y="4188156"/>
              <a:ext cx="482995" cy="199341"/>
            </a:xfrm>
            <a:custGeom>
              <a:avLst/>
              <a:gdLst/>
              <a:ahLst/>
              <a:cxnLst/>
              <a:rect l="l" t="t" r="r" b="b"/>
              <a:pathLst>
                <a:path w="18240" h="7528" extrusionOk="0">
                  <a:moveTo>
                    <a:pt x="213" y="1"/>
                  </a:moveTo>
                  <a:lnTo>
                    <a:pt x="0" y="543"/>
                  </a:lnTo>
                  <a:lnTo>
                    <a:pt x="18027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33"/>
            <p:cNvSpPr/>
            <p:nvPr/>
          </p:nvSpPr>
          <p:spPr>
            <a:xfrm>
              <a:off x="2422823" y="4273131"/>
              <a:ext cx="483022" cy="199341"/>
            </a:xfrm>
            <a:custGeom>
              <a:avLst/>
              <a:gdLst/>
              <a:ahLst/>
              <a:cxnLst/>
              <a:rect l="l" t="t" r="r" b="b"/>
              <a:pathLst>
                <a:path w="18241" h="7528" extrusionOk="0">
                  <a:moveTo>
                    <a:pt x="213" y="1"/>
                  </a:moveTo>
                  <a:lnTo>
                    <a:pt x="1" y="543"/>
                  </a:lnTo>
                  <a:lnTo>
                    <a:pt x="18028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33"/>
            <p:cNvSpPr/>
            <p:nvPr/>
          </p:nvSpPr>
          <p:spPr>
            <a:xfrm>
              <a:off x="2390331" y="4358107"/>
              <a:ext cx="482386" cy="199977"/>
            </a:xfrm>
            <a:custGeom>
              <a:avLst/>
              <a:gdLst/>
              <a:ahLst/>
              <a:cxnLst/>
              <a:rect l="l" t="t" r="r" b="b"/>
              <a:pathLst>
                <a:path w="18217" h="7552" extrusionOk="0">
                  <a:moveTo>
                    <a:pt x="213" y="1"/>
                  </a:moveTo>
                  <a:lnTo>
                    <a:pt x="1" y="543"/>
                  </a:lnTo>
                  <a:lnTo>
                    <a:pt x="18004" y="7551"/>
                  </a:lnTo>
                  <a:lnTo>
                    <a:pt x="18216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97" name="Google Shape;1997;p33"/>
          <p:cNvGrpSpPr/>
          <p:nvPr/>
        </p:nvGrpSpPr>
        <p:grpSpPr>
          <a:xfrm flipH="1">
            <a:off x="41464" y="5054298"/>
            <a:ext cx="1524541" cy="1686181"/>
            <a:chOff x="6758394" y="3187198"/>
            <a:chExt cx="1143406" cy="1264636"/>
          </a:xfrm>
        </p:grpSpPr>
        <p:sp>
          <p:nvSpPr>
            <p:cNvPr id="1998" name="Google Shape;1998;p33"/>
            <p:cNvSpPr/>
            <p:nvPr/>
          </p:nvSpPr>
          <p:spPr>
            <a:xfrm>
              <a:off x="6758394" y="3187198"/>
              <a:ext cx="1143406" cy="1131570"/>
            </a:xfrm>
            <a:custGeom>
              <a:avLst/>
              <a:gdLst/>
              <a:ahLst/>
              <a:cxnLst/>
              <a:rect l="l" t="t" r="r" b="b"/>
              <a:pathLst>
                <a:path w="43180" h="42733" extrusionOk="0">
                  <a:moveTo>
                    <a:pt x="7315" y="1"/>
                  </a:moveTo>
                  <a:lnTo>
                    <a:pt x="0" y="41411"/>
                  </a:lnTo>
                  <a:lnTo>
                    <a:pt x="7433" y="42732"/>
                  </a:lnTo>
                  <a:cubicBezTo>
                    <a:pt x="14087" y="28079"/>
                    <a:pt x="27135" y="16518"/>
                    <a:pt x="42330" y="11209"/>
                  </a:cubicBezTo>
                  <a:lnTo>
                    <a:pt x="43180" y="6348"/>
                  </a:lnTo>
                  <a:lnTo>
                    <a:pt x="39239" y="5640"/>
                  </a:lnTo>
                  <a:lnTo>
                    <a:pt x="38909" y="7599"/>
                  </a:lnTo>
                  <a:cubicBezTo>
                    <a:pt x="39967" y="8436"/>
                    <a:pt x="39336" y="10078"/>
                    <a:pt x="38094" y="10078"/>
                  </a:cubicBezTo>
                  <a:cubicBezTo>
                    <a:pt x="38007" y="10078"/>
                    <a:pt x="37916" y="10070"/>
                    <a:pt x="37824" y="10053"/>
                  </a:cubicBezTo>
                  <a:cubicBezTo>
                    <a:pt x="36408" y="9817"/>
                    <a:pt x="36266" y="7811"/>
                    <a:pt x="37658" y="7386"/>
                  </a:cubicBezTo>
                  <a:lnTo>
                    <a:pt x="37989" y="5428"/>
                  </a:lnTo>
                  <a:lnTo>
                    <a:pt x="34803" y="4862"/>
                  </a:lnTo>
                  <a:lnTo>
                    <a:pt x="34449" y="6820"/>
                  </a:lnTo>
                  <a:cubicBezTo>
                    <a:pt x="35514" y="7641"/>
                    <a:pt x="34869" y="9295"/>
                    <a:pt x="33612" y="9295"/>
                  </a:cubicBezTo>
                  <a:cubicBezTo>
                    <a:pt x="33532" y="9295"/>
                    <a:pt x="33449" y="9288"/>
                    <a:pt x="33364" y="9274"/>
                  </a:cubicBezTo>
                  <a:cubicBezTo>
                    <a:pt x="31948" y="9014"/>
                    <a:pt x="31807" y="7032"/>
                    <a:pt x="33199" y="6608"/>
                  </a:cubicBezTo>
                  <a:lnTo>
                    <a:pt x="33553" y="4626"/>
                  </a:lnTo>
                  <a:lnTo>
                    <a:pt x="30344" y="4059"/>
                  </a:lnTo>
                  <a:lnTo>
                    <a:pt x="29990" y="6041"/>
                  </a:lnTo>
                  <a:cubicBezTo>
                    <a:pt x="31070" y="6857"/>
                    <a:pt x="30420" y="8497"/>
                    <a:pt x="29175" y="8497"/>
                  </a:cubicBezTo>
                  <a:cubicBezTo>
                    <a:pt x="29088" y="8497"/>
                    <a:pt x="28998" y="8489"/>
                    <a:pt x="28905" y="8472"/>
                  </a:cubicBezTo>
                  <a:cubicBezTo>
                    <a:pt x="27489" y="8236"/>
                    <a:pt x="27371" y="6254"/>
                    <a:pt x="28739" y="5805"/>
                  </a:cubicBezTo>
                  <a:lnTo>
                    <a:pt x="29093" y="3847"/>
                  </a:lnTo>
                  <a:lnTo>
                    <a:pt x="25884" y="3281"/>
                  </a:lnTo>
                  <a:lnTo>
                    <a:pt x="25530" y="5239"/>
                  </a:lnTo>
                  <a:cubicBezTo>
                    <a:pt x="26612" y="6056"/>
                    <a:pt x="25980" y="7718"/>
                    <a:pt x="24736" y="7718"/>
                  </a:cubicBezTo>
                  <a:cubicBezTo>
                    <a:pt x="24650" y="7718"/>
                    <a:pt x="24561" y="7710"/>
                    <a:pt x="24469" y="7693"/>
                  </a:cubicBezTo>
                  <a:cubicBezTo>
                    <a:pt x="23029" y="7434"/>
                    <a:pt x="22911" y="5452"/>
                    <a:pt x="24280" y="5027"/>
                  </a:cubicBezTo>
                  <a:lnTo>
                    <a:pt x="24634" y="3045"/>
                  </a:lnTo>
                  <a:lnTo>
                    <a:pt x="21425" y="2478"/>
                  </a:lnTo>
                  <a:lnTo>
                    <a:pt x="21095" y="4460"/>
                  </a:lnTo>
                  <a:cubicBezTo>
                    <a:pt x="22159" y="5281"/>
                    <a:pt x="21514" y="6935"/>
                    <a:pt x="20258" y="6935"/>
                  </a:cubicBezTo>
                  <a:cubicBezTo>
                    <a:pt x="20177" y="6935"/>
                    <a:pt x="20094" y="6929"/>
                    <a:pt x="20009" y="6914"/>
                  </a:cubicBezTo>
                  <a:cubicBezTo>
                    <a:pt x="18593" y="6655"/>
                    <a:pt x="18452" y="4673"/>
                    <a:pt x="19844" y="4225"/>
                  </a:cubicBezTo>
                  <a:lnTo>
                    <a:pt x="20174" y="2266"/>
                  </a:lnTo>
                  <a:lnTo>
                    <a:pt x="16989" y="1700"/>
                  </a:lnTo>
                  <a:lnTo>
                    <a:pt x="16611" y="3682"/>
                  </a:lnTo>
                  <a:cubicBezTo>
                    <a:pt x="17670" y="4498"/>
                    <a:pt x="17039" y="6137"/>
                    <a:pt x="15797" y="6137"/>
                  </a:cubicBezTo>
                  <a:cubicBezTo>
                    <a:pt x="15709" y="6137"/>
                    <a:pt x="15619" y="6129"/>
                    <a:pt x="15526" y="6112"/>
                  </a:cubicBezTo>
                  <a:cubicBezTo>
                    <a:pt x="14110" y="5876"/>
                    <a:pt x="13969" y="3894"/>
                    <a:pt x="15361" y="3446"/>
                  </a:cubicBezTo>
                  <a:lnTo>
                    <a:pt x="15715" y="1487"/>
                  </a:lnTo>
                  <a:lnTo>
                    <a:pt x="12506" y="921"/>
                  </a:lnTo>
                  <a:lnTo>
                    <a:pt x="12152" y="2880"/>
                  </a:lnTo>
                  <a:cubicBezTo>
                    <a:pt x="13233" y="3696"/>
                    <a:pt x="12581" y="5358"/>
                    <a:pt x="11334" y="5358"/>
                  </a:cubicBezTo>
                  <a:cubicBezTo>
                    <a:pt x="11248" y="5358"/>
                    <a:pt x="11158" y="5350"/>
                    <a:pt x="11067" y="5334"/>
                  </a:cubicBezTo>
                  <a:cubicBezTo>
                    <a:pt x="9651" y="5074"/>
                    <a:pt x="9533" y="3092"/>
                    <a:pt x="10901" y="2667"/>
                  </a:cubicBezTo>
                  <a:lnTo>
                    <a:pt x="11255" y="685"/>
                  </a:lnTo>
                  <a:lnTo>
                    <a:pt x="7315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33"/>
            <p:cNvSpPr/>
            <p:nvPr/>
          </p:nvSpPr>
          <p:spPr>
            <a:xfrm>
              <a:off x="6955196" y="3483990"/>
              <a:ext cx="924126" cy="967844"/>
            </a:xfrm>
            <a:custGeom>
              <a:avLst/>
              <a:gdLst/>
              <a:ahLst/>
              <a:cxnLst/>
              <a:rect l="l" t="t" r="r" b="b"/>
              <a:pathLst>
                <a:path w="34899" h="36550" extrusionOk="0">
                  <a:moveTo>
                    <a:pt x="34898" y="1"/>
                  </a:moveTo>
                  <a:lnTo>
                    <a:pt x="34898" y="1"/>
                  </a:lnTo>
                  <a:cubicBezTo>
                    <a:pt x="19703" y="5310"/>
                    <a:pt x="6655" y="16871"/>
                    <a:pt x="1" y="31524"/>
                  </a:cubicBezTo>
                  <a:lnTo>
                    <a:pt x="28433" y="36550"/>
                  </a:lnTo>
                  <a:lnTo>
                    <a:pt x="34898" y="1"/>
                  </a:lnTo>
                  <a:close/>
                </a:path>
              </a:pathLst>
            </a:custGeom>
            <a:solidFill>
              <a:srgbClr val="F4F9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0" name="Google Shape;2000;p33"/>
            <p:cNvSpPr/>
            <p:nvPr/>
          </p:nvSpPr>
          <p:spPr>
            <a:xfrm>
              <a:off x="6974579" y="3510868"/>
              <a:ext cx="791646" cy="163090"/>
            </a:xfrm>
            <a:custGeom>
              <a:avLst/>
              <a:gdLst/>
              <a:ahLst/>
              <a:cxnLst/>
              <a:rect l="l" t="t" r="r" b="b"/>
              <a:pathLst>
                <a:path w="29896" h="6159" extrusionOk="0">
                  <a:moveTo>
                    <a:pt x="166" y="0"/>
                  </a:moveTo>
                  <a:lnTo>
                    <a:pt x="0" y="897"/>
                  </a:lnTo>
                  <a:lnTo>
                    <a:pt x="29754" y="6159"/>
                  </a:lnTo>
                  <a:lnTo>
                    <a:pt x="29896" y="523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1" name="Google Shape;2001;p33"/>
            <p:cNvSpPr/>
            <p:nvPr/>
          </p:nvSpPr>
          <p:spPr>
            <a:xfrm>
              <a:off x="6948946" y="3650816"/>
              <a:ext cx="791673" cy="163117"/>
            </a:xfrm>
            <a:custGeom>
              <a:avLst/>
              <a:gdLst/>
              <a:ahLst/>
              <a:cxnLst/>
              <a:rect l="l" t="t" r="r" b="b"/>
              <a:pathLst>
                <a:path w="29897" h="6160" extrusionOk="0">
                  <a:moveTo>
                    <a:pt x="166" y="1"/>
                  </a:moveTo>
                  <a:lnTo>
                    <a:pt x="1" y="897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2" name="Google Shape;2002;p33"/>
            <p:cNvSpPr/>
            <p:nvPr/>
          </p:nvSpPr>
          <p:spPr>
            <a:xfrm>
              <a:off x="6924584" y="3791401"/>
              <a:ext cx="791646" cy="163117"/>
            </a:xfrm>
            <a:custGeom>
              <a:avLst/>
              <a:gdLst/>
              <a:ahLst/>
              <a:cxnLst/>
              <a:rect l="l" t="t" r="r" b="b"/>
              <a:pathLst>
                <a:path w="29896" h="6160" extrusionOk="0">
                  <a:moveTo>
                    <a:pt x="166" y="1"/>
                  </a:moveTo>
                  <a:lnTo>
                    <a:pt x="1" y="921"/>
                  </a:lnTo>
                  <a:lnTo>
                    <a:pt x="29731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3" name="Google Shape;2003;p33"/>
            <p:cNvSpPr/>
            <p:nvPr/>
          </p:nvSpPr>
          <p:spPr>
            <a:xfrm>
              <a:off x="6899587" y="3931985"/>
              <a:ext cx="791673" cy="163090"/>
            </a:xfrm>
            <a:custGeom>
              <a:avLst/>
              <a:gdLst/>
              <a:ahLst/>
              <a:cxnLst/>
              <a:rect l="l" t="t" r="r" b="b"/>
              <a:pathLst>
                <a:path w="29897" h="6159" extrusionOk="0">
                  <a:moveTo>
                    <a:pt x="166" y="1"/>
                  </a:moveTo>
                  <a:lnTo>
                    <a:pt x="1" y="921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4" name="Google Shape;2004;p33"/>
            <p:cNvSpPr/>
            <p:nvPr/>
          </p:nvSpPr>
          <p:spPr>
            <a:xfrm>
              <a:off x="6874616" y="4073205"/>
              <a:ext cx="792255" cy="162455"/>
            </a:xfrm>
            <a:custGeom>
              <a:avLst/>
              <a:gdLst/>
              <a:ahLst/>
              <a:cxnLst/>
              <a:rect l="l" t="t" r="r" b="b"/>
              <a:pathLst>
                <a:path w="29919" h="6135" extrusionOk="0">
                  <a:moveTo>
                    <a:pt x="165" y="0"/>
                  </a:moveTo>
                  <a:lnTo>
                    <a:pt x="0" y="897"/>
                  </a:lnTo>
                  <a:lnTo>
                    <a:pt x="29754" y="6135"/>
                  </a:lnTo>
                  <a:lnTo>
                    <a:pt x="29919" y="52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05" name="Google Shape;2005;p33"/>
          <p:cNvGrpSpPr/>
          <p:nvPr/>
        </p:nvGrpSpPr>
        <p:grpSpPr>
          <a:xfrm rot="5083635">
            <a:off x="11179595" y="5963684"/>
            <a:ext cx="1102952" cy="1283464"/>
            <a:chOff x="3393878" y="4486192"/>
            <a:chExt cx="827188" cy="962568"/>
          </a:xfrm>
        </p:grpSpPr>
        <p:sp>
          <p:nvSpPr>
            <p:cNvPr id="2006" name="Google Shape;2006;p33"/>
            <p:cNvSpPr/>
            <p:nvPr/>
          </p:nvSpPr>
          <p:spPr>
            <a:xfrm>
              <a:off x="3453146" y="4486192"/>
              <a:ext cx="767920" cy="914752"/>
            </a:xfrm>
            <a:custGeom>
              <a:avLst/>
              <a:gdLst/>
              <a:ahLst/>
              <a:cxnLst/>
              <a:rect l="l" t="t" r="r" b="b"/>
              <a:pathLst>
                <a:path w="29000" h="34545" extrusionOk="0">
                  <a:moveTo>
                    <a:pt x="2336" y="1"/>
                  </a:moveTo>
                  <a:lnTo>
                    <a:pt x="0" y="1912"/>
                  </a:lnTo>
                  <a:lnTo>
                    <a:pt x="26663" y="34544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7" name="Google Shape;2007;p33"/>
            <p:cNvSpPr/>
            <p:nvPr/>
          </p:nvSpPr>
          <p:spPr>
            <a:xfrm>
              <a:off x="3393878" y="4534644"/>
              <a:ext cx="767920" cy="914116"/>
            </a:xfrm>
            <a:custGeom>
              <a:avLst/>
              <a:gdLst/>
              <a:ahLst/>
              <a:cxnLst/>
              <a:rect l="l" t="t" r="r" b="b"/>
              <a:pathLst>
                <a:path w="29000" h="34521" extrusionOk="0">
                  <a:moveTo>
                    <a:pt x="2336" y="1"/>
                  </a:moveTo>
                  <a:lnTo>
                    <a:pt x="1" y="1888"/>
                  </a:lnTo>
                  <a:lnTo>
                    <a:pt x="26663" y="34521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8" name="Google Shape;2008;p33"/>
            <p:cNvSpPr/>
            <p:nvPr/>
          </p:nvSpPr>
          <p:spPr>
            <a:xfrm>
              <a:off x="3468134" y="4614913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2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7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9" name="Google Shape;2009;p33"/>
            <p:cNvSpPr/>
            <p:nvPr/>
          </p:nvSpPr>
          <p:spPr>
            <a:xfrm>
              <a:off x="3507510" y="4663637"/>
              <a:ext cx="63737" cy="54390"/>
            </a:xfrm>
            <a:custGeom>
              <a:avLst/>
              <a:gdLst/>
              <a:ahLst/>
              <a:cxnLst/>
              <a:rect l="l" t="t" r="r" b="b"/>
              <a:pathLst>
                <a:path w="2407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0" name="Google Shape;2010;p33"/>
            <p:cNvSpPr/>
            <p:nvPr/>
          </p:nvSpPr>
          <p:spPr>
            <a:xfrm>
              <a:off x="3546860" y="4711752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60" y="2053"/>
                  </a:lnTo>
                  <a:lnTo>
                    <a:pt x="2407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1" name="Google Shape;2011;p33"/>
            <p:cNvSpPr/>
            <p:nvPr/>
          </p:nvSpPr>
          <p:spPr>
            <a:xfrm>
              <a:off x="3941734" y="5194727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37" y="2054"/>
                  </a:lnTo>
                  <a:lnTo>
                    <a:pt x="2408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2" name="Google Shape;2012;p33"/>
            <p:cNvSpPr/>
            <p:nvPr/>
          </p:nvSpPr>
          <p:spPr>
            <a:xfrm>
              <a:off x="3981111" y="5242842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3" name="Google Shape;2013;p33"/>
            <p:cNvSpPr/>
            <p:nvPr/>
          </p:nvSpPr>
          <p:spPr>
            <a:xfrm>
              <a:off x="4020460" y="5291593"/>
              <a:ext cx="63764" cy="54363"/>
            </a:xfrm>
            <a:custGeom>
              <a:avLst/>
              <a:gdLst/>
              <a:ahLst/>
              <a:cxnLst/>
              <a:rect l="l" t="t" r="r" b="b"/>
              <a:pathLst>
                <a:path w="2408" h="2053" extrusionOk="0">
                  <a:moveTo>
                    <a:pt x="2172" y="0"/>
                  </a:moveTo>
                  <a:lnTo>
                    <a:pt x="1" y="1770"/>
                  </a:lnTo>
                  <a:lnTo>
                    <a:pt x="261" y="2053"/>
                  </a:lnTo>
                  <a:lnTo>
                    <a:pt x="2408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4" name="Google Shape;2014;p33"/>
            <p:cNvSpPr/>
            <p:nvPr/>
          </p:nvSpPr>
          <p:spPr>
            <a:xfrm>
              <a:off x="3783673" y="5001659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5" name="Google Shape;2015;p33"/>
            <p:cNvSpPr/>
            <p:nvPr/>
          </p:nvSpPr>
          <p:spPr>
            <a:xfrm>
              <a:off x="3799906" y="5036031"/>
              <a:ext cx="63128" cy="54390"/>
            </a:xfrm>
            <a:custGeom>
              <a:avLst/>
              <a:gdLst/>
              <a:ahLst/>
              <a:cxnLst/>
              <a:rect l="l" t="t" r="r" b="b"/>
              <a:pathLst>
                <a:path w="2384" h="2054" extrusionOk="0">
                  <a:moveTo>
                    <a:pt x="2148" y="1"/>
                  </a:moveTo>
                  <a:lnTo>
                    <a:pt x="1" y="1747"/>
                  </a:lnTo>
                  <a:lnTo>
                    <a:pt x="237" y="2053"/>
                  </a:lnTo>
                  <a:lnTo>
                    <a:pt x="2384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6" name="Google Shape;2016;p33"/>
            <p:cNvSpPr/>
            <p:nvPr/>
          </p:nvSpPr>
          <p:spPr>
            <a:xfrm>
              <a:off x="3863008" y="5097889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48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8" y="307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7" name="Google Shape;2017;p33"/>
            <p:cNvSpPr/>
            <p:nvPr/>
          </p:nvSpPr>
          <p:spPr>
            <a:xfrm>
              <a:off x="3626221" y="4808591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0" y="1747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8" name="Google Shape;2018;p33"/>
            <p:cNvSpPr/>
            <p:nvPr/>
          </p:nvSpPr>
          <p:spPr>
            <a:xfrm>
              <a:off x="3665571" y="4856706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1" y="1770"/>
                  </a:lnTo>
                  <a:lnTo>
                    <a:pt x="237" y="2053"/>
                  </a:lnTo>
                  <a:lnTo>
                    <a:pt x="2408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9" name="Google Shape;2019;p33"/>
            <p:cNvSpPr/>
            <p:nvPr/>
          </p:nvSpPr>
          <p:spPr>
            <a:xfrm>
              <a:off x="3704947" y="4904820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0" name="Google Shape;2020;p33"/>
            <p:cNvSpPr/>
            <p:nvPr/>
          </p:nvSpPr>
          <p:spPr>
            <a:xfrm>
              <a:off x="3586236" y="4731745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0" y="2832"/>
                  </a:lnTo>
                  <a:lnTo>
                    <a:pt x="260" y="3139"/>
                  </a:lnTo>
                  <a:lnTo>
                    <a:pt x="3728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1" name="Google Shape;2021;p33"/>
            <p:cNvSpPr/>
            <p:nvPr/>
          </p:nvSpPr>
          <p:spPr>
            <a:xfrm>
              <a:off x="3744297" y="4924813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1" y="2832"/>
                  </a:lnTo>
                  <a:lnTo>
                    <a:pt x="260" y="3139"/>
                  </a:lnTo>
                  <a:lnTo>
                    <a:pt x="3729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2" name="Google Shape;2022;p33"/>
            <p:cNvSpPr/>
            <p:nvPr/>
          </p:nvSpPr>
          <p:spPr>
            <a:xfrm>
              <a:off x="3902385" y="5118517"/>
              <a:ext cx="98108" cy="82485"/>
            </a:xfrm>
            <a:custGeom>
              <a:avLst/>
              <a:gdLst/>
              <a:ahLst/>
              <a:cxnLst/>
              <a:rect l="l" t="t" r="r" b="b"/>
              <a:pathLst>
                <a:path w="3705" h="3115" extrusionOk="0">
                  <a:moveTo>
                    <a:pt x="3469" y="0"/>
                  </a:moveTo>
                  <a:lnTo>
                    <a:pt x="0" y="2832"/>
                  </a:lnTo>
                  <a:lnTo>
                    <a:pt x="236" y="3115"/>
                  </a:lnTo>
                  <a:lnTo>
                    <a:pt x="3705" y="283"/>
                  </a:lnTo>
                  <a:lnTo>
                    <a:pt x="3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3" name="Google Shape;2023;p33"/>
          <p:cNvGrpSpPr/>
          <p:nvPr/>
        </p:nvGrpSpPr>
        <p:grpSpPr>
          <a:xfrm>
            <a:off x="9962117" y="5109969"/>
            <a:ext cx="981420" cy="1768659"/>
            <a:chOff x="1672423" y="3253452"/>
            <a:chExt cx="736065" cy="1326494"/>
          </a:xfrm>
        </p:grpSpPr>
        <p:sp>
          <p:nvSpPr>
            <p:cNvPr id="2024" name="Google Shape;2024;p33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5" name="Google Shape;2025;p33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6" name="Google Shape;2026;p33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7" name="Google Shape;2027;p33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8" name="Google Shape;2028;p33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9" name="Google Shape;2029;p33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0" name="Google Shape;2030;p33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1" name="Google Shape;2031;p33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2" name="Google Shape;2032;p33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33" name="Google Shape;2033;p33"/>
          <p:cNvGrpSpPr/>
          <p:nvPr/>
        </p:nvGrpSpPr>
        <p:grpSpPr>
          <a:xfrm rot="914463">
            <a:off x="999447" y="5755048"/>
            <a:ext cx="1187240" cy="1468339"/>
            <a:chOff x="5959271" y="3613664"/>
            <a:chExt cx="890364" cy="1101173"/>
          </a:xfrm>
        </p:grpSpPr>
        <p:sp>
          <p:nvSpPr>
            <p:cNvPr id="2034" name="Google Shape;2034;p33"/>
            <p:cNvSpPr/>
            <p:nvPr/>
          </p:nvSpPr>
          <p:spPr>
            <a:xfrm>
              <a:off x="6201062" y="3613664"/>
              <a:ext cx="192457" cy="184645"/>
            </a:xfrm>
            <a:custGeom>
              <a:avLst/>
              <a:gdLst/>
              <a:ahLst/>
              <a:cxnLst/>
              <a:rect l="l" t="t" r="r" b="b"/>
              <a:pathLst>
                <a:path w="7268" h="6973" extrusionOk="0">
                  <a:moveTo>
                    <a:pt x="3272" y="1"/>
                  </a:moveTo>
                  <a:cubicBezTo>
                    <a:pt x="3181" y="1"/>
                    <a:pt x="3089" y="4"/>
                    <a:pt x="2997" y="12"/>
                  </a:cubicBezTo>
                  <a:lnTo>
                    <a:pt x="2973" y="12"/>
                  </a:lnTo>
                  <a:cubicBezTo>
                    <a:pt x="1817" y="271"/>
                    <a:pt x="873" y="1121"/>
                    <a:pt x="449" y="2230"/>
                  </a:cubicBezTo>
                  <a:cubicBezTo>
                    <a:pt x="48" y="3315"/>
                    <a:pt x="0" y="4495"/>
                    <a:pt x="284" y="5627"/>
                  </a:cubicBezTo>
                  <a:cubicBezTo>
                    <a:pt x="378" y="5981"/>
                    <a:pt x="472" y="6359"/>
                    <a:pt x="614" y="6713"/>
                  </a:cubicBezTo>
                  <a:lnTo>
                    <a:pt x="708" y="6972"/>
                  </a:lnTo>
                  <a:lnTo>
                    <a:pt x="968" y="6878"/>
                  </a:lnTo>
                  <a:cubicBezTo>
                    <a:pt x="1227" y="6760"/>
                    <a:pt x="1511" y="6665"/>
                    <a:pt x="1770" y="6571"/>
                  </a:cubicBezTo>
                  <a:lnTo>
                    <a:pt x="2006" y="6500"/>
                  </a:lnTo>
                  <a:lnTo>
                    <a:pt x="2360" y="6382"/>
                  </a:lnTo>
                  <a:lnTo>
                    <a:pt x="2266" y="6123"/>
                  </a:lnTo>
                  <a:cubicBezTo>
                    <a:pt x="2148" y="5792"/>
                    <a:pt x="2053" y="5462"/>
                    <a:pt x="1959" y="5108"/>
                  </a:cubicBezTo>
                  <a:cubicBezTo>
                    <a:pt x="1794" y="4377"/>
                    <a:pt x="1794" y="3622"/>
                    <a:pt x="2006" y="2914"/>
                  </a:cubicBezTo>
                  <a:cubicBezTo>
                    <a:pt x="2099" y="2076"/>
                    <a:pt x="2776" y="1613"/>
                    <a:pt x="3455" y="1613"/>
                  </a:cubicBezTo>
                  <a:cubicBezTo>
                    <a:pt x="3982" y="1613"/>
                    <a:pt x="4509" y="1892"/>
                    <a:pt x="4767" y="2489"/>
                  </a:cubicBezTo>
                  <a:cubicBezTo>
                    <a:pt x="5191" y="3103"/>
                    <a:pt x="5427" y="3834"/>
                    <a:pt x="5475" y="4565"/>
                  </a:cubicBezTo>
                  <a:cubicBezTo>
                    <a:pt x="5498" y="4919"/>
                    <a:pt x="5498" y="5273"/>
                    <a:pt x="5498" y="5627"/>
                  </a:cubicBezTo>
                  <a:lnTo>
                    <a:pt x="5498" y="5934"/>
                  </a:lnTo>
                  <a:lnTo>
                    <a:pt x="6088" y="5934"/>
                  </a:lnTo>
                  <a:cubicBezTo>
                    <a:pt x="6395" y="5934"/>
                    <a:pt x="6654" y="5958"/>
                    <a:pt x="6961" y="5981"/>
                  </a:cubicBezTo>
                  <a:lnTo>
                    <a:pt x="7244" y="6005"/>
                  </a:lnTo>
                  <a:lnTo>
                    <a:pt x="7244" y="5698"/>
                  </a:lnTo>
                  <a:cubicBezTo>
                    <a:pt x="7268" y="5321"/>
                    <a:pt x="7268" y="4943"/>
                    <a:pt x="7221" y="4565"/>
                  </a:cubicBezTo>
                  <a:cubicBezTo>
                    <a:pt x="7173" y="3409"/>
                    <a:pt x="6772" y="2300"/>
                    <a:pt x="6064" y="1380"/>
                  </a:cubicBezTo>
                  <a:cubicBezTo>
                    <a:pt x="5390" y="510"/>
                    <a:pt x="4354" y="1"/>
                    <a:pt x="3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5" name="Google Shape;2035;p33"/>
            <p:cNvSpPr/>
            <p:nvPr/>
          </p:nvSpPr>
          <p:spPr>
            <a:xfrm>
              <a:off x="6457869" y="3708411"/>
              <a:ext cx="169949" cy="134254"/>
            </a:xfrm>
            <a:custGeom>
              <a:avLst/>
              <a:gdLst/>
              <a:ahLst/>
              <a:cxnLst/>
              <a:rect l="l" t="t" r="r" b="b"/>
              <a:pathLst>
                <a:path w="6418" h="5070" extrusionOk="0">
                  <a:moveTo>
                    <a:pt x="2549" y="1"/>
                  </a:moveTo>
                  <a:cubicBezTo>
                    <a:pt x="2035" y="1"/>
                    <a:pt x="1528" y="70"/>
                    <a:pt x="1062" y="303"/>
                  </a:cubicBezTo>
                  <a:cubicBezTo>
                    <a:pt x="401" y="681"/>
                    <a:pt x="0" y="1412"/>
                    <a:pt x="47" y="2191"/>
                  </a:cubicBezTo>
                  <a:cubicBezTo>
                    <a:pt x="2312" y="2663"/>
                    <a:pt x="4483" y="3536"/>
                    <a:pt x="6253" y="5069"/>
                  </a:cubicBezTo>
                  <a:cubicBezTo>
                    <a:pt x="6324" y="3819"/>
                    <a:pt x="6418" y="1672"/>
                    <a:pt x="5828" y="1011"/>
                  </a:cubicBezTo>
                  <a:cubicBezTo>
                    <a:pt x="5238" y="350"/>
                    <a:pt x="4271" y="138"/>
                    <a:pt x="3351" y="44"/>
                  </a:cubicBezTo>
                  <a:cubicBezTo>
                    <a:pt x="3085" y="19"/>
                    <a:pt x="2816" y="1"/>
                    <a:pt x="2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6" name="Google Shape;2036;p33"/>
            <p:cNvSpPr/>
            <p:nvPr/>
          </p:nvSpPr>
          <p:spPr>
            <a:xfrm>
              <a:off x="5989246" y="3771885"/>
              <a:ext cx="164970" cy="162614"/>
            </a:xfrm>
            <a:custGeom>
              <a:avLst/>
              <a:gdLst/>
              <a:ahLst/>
              <a:cxnLst/>
              <a:rect l="l" t="t" r="r" b="b"/>
              <a:pathLst>
                <a:path w="6230" h="6141" extrusionOk="0">
                  <a:moveTo>
                    <a:pt x="4312" y="1"/>
                  </a:moveTo>
                  <a:cubicBezTo>
                    <a:pt x="3680" y="1"/>
                    <a:pt x="3039" y="223"/>
                    <a:pt x="2431" y="478"/>
                  </a:cubicBezTo>
                  <a:cubicBezTo>
                    <a:pt x="1605" y="832"/>
                    <a:pt x="732" y="1328"/>
                    <a:pt x="378" y="2130"/>
                  </a:cubicBezTo>
                  <a:cubicBezTo>
                    <a:pt x="1" y="2956"/>
                    <a:pt x="732" y="4961"/>
                    <a:pt x="1157" y="6141"/>
                  </a:cubicBezTo>
                  <a:cubicBezTo>
                    <a:pt x="2407" y="4135"/>
                    <a:pt x="4201" y="2672"/>
                    <a:pt x="6230" y="1540"/>
                  </a:cubicBezTo>
                  <a:cubicBezTo>
                    <a:pt x="6041" y="785"/>
                    <a:pt x="5451" y="219"/>
                    <a:pt x="4696" y="30"/>
                  </a:cubicBezTo>
                  <a:cubicBezTo>
                    <a:pt x="4569" y="10"/>
                    <a:pt x="4441" y="1"/>
                    <a:pt x="4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7" name="Google Shape;2037;p33"/>
            <p:cNvSpPr/>
            <p:nvPr/>
          </p:nvSpPr>
          <p:spPr>
            <a:xfrm>
              <a:off x="5959271" y="3755175"/>
              <a:ext cx="890364" cy="959662"/>
            </a:xfrm>
            <a:custGeom>
              <a:avLst/>
              <a:gdLst/>
              <a:ahLst/>
              <a:cxnLst/>
              <a:rect l="l" t="t" r="r" b="b"/>
              <a:pathLst>
                <a:path w="33624" h="36241" extrusionOk="0">
                  <a:moveTo>
                    <a:pt x="17250" y="5383"/>
                  </a:moveTo>
                  <a:cubicBezTo>
                    <a:pt x="17942" y="5383"/>
                    <a:pt x="18634" y="5413"/>
                    <a:pt x="19325" y="5474"/>
                  </a:cubicBezTo>
                  <a:cubicBezTo>
                    <a:pt x="20386" y="5569"/>
                    <a:pt x="21495" y="5852"/>
                    <a:pt x="22180" y="6654"/>
                  </a:cubicBezTo>
                  <a:cubicBezTo>
                    <a:pt x="22581" y="7197"/>
                    <a:pt x="22864" y="7834"/>
                    <a:pt x="23029" y="8494"/>
                  </a:cubicBezTo>
                  <a:cubicBezTo>
                    <a:pt x="23407" y="9674"/>
                    <a:pt x="23784" y="11066"/>
                    <a:pt x="23100" y="12105"/>
                  </a:cubicBezTo>
                  <a:cubicBezTo>
                    <a:pt x="22416" y="13214"/>
                    <a:pt x="20929" y="13473"/>
                    <a:pt x="19631" y="13591"/>
                  </a:cubicBezTo>
                  <a:lnTo>
                    <a:pt x="10547" y="14960"/>
                  </a:lnTo>
                  <a:cubicBezTo>
                    <a:pt x="9957" y="15101"/>
                    <a:pt x="9367" y="15172"/>
                    <a:pt x="8754" y="15196"/>
                  </a:cubicBezTo>
                  <a:cubicBezTo>
                    <a:pt x="8689" y="15200"/>
                    <a:pt x="8625" y="15202"/>
                    <a:pt x="8560" y="15202"/>
                  </a:cubicBezTo>
                  <a:cubicBezTo>
                    <a:pt x="7918" y="15202"/>
                    <a:pt x="7289" y="14989"/>
                    <a:pt x="6796" y="14582"/>
                  </a:cubicBezTo>
                  <a:cubicBezTo>
                    <a:pt x="5852" y="13780"/>
                    <a:pt x="5781" y="12340"/>
                    <a:pt x="5805" y="11114"/>
                  </a:cubicBezTo>
                  <a:cubicBezTo>
                    <a:pt x="5757" y="10429"/>
                    <a:pt x="5852" y="9745"/>
                    <a:pt x="6064" y="9108"/>
                  </a:cubicBezTo>
                  <a:cubicBezTo>
                    <a:pt x="6465" y="8164"/>
                    <a:pt x="7362" y="7551"/>
                    <a:pt x="8306" y="7173"/>
                  </a:cubicBezTo>
                  <a:cubicBezTo>
                    <a:pt x="8376" y="7150"/>
                    <a:pt x="8447" y="7126"/>
                    <a:pt x="8542" y="7079"/>
                  </a:cubicBezTo>
                  <a:cubicBezTo>
                    <a:pt x="8707" y="7008"/>
                    <a:pt x="9155" y="6819"/>
                    <a:pt x="9792" y="6583"/>
                  </a:cubicBezTo>
                  <a:cubicBezTo>
                    <a:pt x="12200" y="5787"/>
                    <a:pt x="14723" y="5383"/>
                    <a:pt x="17250" y="5383"/>
                  </a:cubicBezTo>
                  <a:close/>
                  <a:moveTo>
                    <a:pt x="15172" y="0"/>
                  </a:moveTo>
                  <a:cubicBezTo>
                    <a:pt x="14983" y="0"/>
                    <a:pt x="14771" y="0"/>
                    <a:pt x="14582" y="24"/>
                  </a:cubicBezTo>
                  <a:lnTo>
                    <a:pt x="11326" y="519"/>
                  </a:lnTo>
                  <a:cubicBezTo>
                    <a:pt x="11113" y="543"/>
                    <a:pt x="10925" y="590"/>
                    <a:pt x="10736" y="661"/>
                  </a:cubicBezTo>
                  <a:cubicBezTo>
                    <a:pt x="10476" y="755"/>
                    <a:pt x="10193" y="873"/>
                    <a:pt x="9934" y="968"/>
                  </a:cubicBezTo>
                  <a:cubicBezTo>
                    <a:pt x="9037" y="1298"/>
                    <a:pt x="8188" y="1699"/>
                    <a:pt x="7362" y="2171"/>
                  </a:cubicBezTo>
                  <a:cubicBezTo>
                    <a:pt x="5309" y="3280"/>
                    <a:pt x="3516" y="4766"/>
                    <a:pt x="2265" y="6748"/>
                  </a:cubicBezTo>
                  <a:lnTo>
                    <a:pt x="2194" y="6866"/>
                  </a:lnTo>
                  <a:cubicBezTo>
                    <a:pt x="236" y="10075"/>
                    <a:pt x="0" y="14110"/>
                    <a:pt x="118" y="17933"/>
                  </a:cubicBezTo>
                  <a:cubicBezTo>
                    <a:pt x="307" y="23265"/>
                    <a:pt x="1085" y="28550"/>
                    <a:pt x="1982" y="33836"/>
                  </a:cubicBezTo>
                  <a:cubicBezTo>
                    <a:pt x="2178" y="35229"/>
                    <a:pt x="3378" y="36241"/>
                    <a:pt x="4749" y="36241"/>
                  </a:cubicBezTo>
                  <a:cubicBezTo>
                    <a:pt x="4864" y="36241"/>
                    <a:pt x="4980" y="36234"/>
                    <a:pt x="5097" y="36219"/>
                  </a:cubicBezTo>
                  <a:lnTo>
                    <a:pt x="10901" y="35346"/>
                  </a:lnTo>
                  <a:lnTo>
                    <a:pt x="31099" y="32279"/>
                  </a:lnTo>
                  <a:cubicBezTo>
                    <a:pt x="32609" y="32019"/>
                    <a:pt x="33623" y="30580"/>
                    <a:pt x="33387" y="29070"/>
                  </a:cubicBezTo>
                  <a:cubicBezTo>
                    <a:pt x="32680" y="23784"/>
                    <a:pt x="31854" y="18499"/>
                    <a:pt x="30462" y="13355"/>
                  </a:cubicBezTo>
                  <a:cubicBezTo>
                    <a:pt x="29447" y="9651"/>
                    <a:pt x="28008" y="5875"/>
                    <a:pt x="25200" y="3398"/>
                  </a:cubicBezTo>
                  <a:lnTo>
                    <a:pt x="25082" y="3303"/>
                  </a:lnTo>
                  <a:cubicBezTo>
                    <a:pt x="23312" y="1770"/>
                    <a:pt x="21141" y="897"/>
                    <a:pt x="18876" y="425"/>
                  </a:cubicBezTo>
                  <a:cubicBezTo>
                    <a:pt x="17932" y="236"/>
                    <a:pt x="17012" y="118"/>
                    <a:pt x="16068" y="47"/>
                  </a:cubicBezTo>
                  <a:cubicBezTo>
                    <a:pt x="15762" y="24"/>
                    <a:pt x="15479" y="0"/>
                    <a:pt x="15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8" name="Google Shape;2038;p33"/>
            <p:cNvSpPr/>
            <p:nvPr/>
          </p:nvSpPr>
          <p:spPr>
            <a:xfrm>
              <a:off x="5996740" y="3784992"/>
              <a:ext cx="720441" cy="393360"/>
            </a:xfrm>
            <a:custGeom>
              <a:avLst/>
              <a:gdLst/>
              <a:ahLst/>
              <a:cxnLst/>
              <a:rect l="l" t="t" r="r" b="b"/>
              <a:pathLst>
                <a:path w="27207" h="14855" extrusionOk="0">
                  <a:moveTo>
                    <a:pt x="13943" y="1"/>
                  </a:moveTo>
                  <a:cubicBezTo>
                    <a:pt x="11983" y="1"/>
                    <a:pt x="10044" y="386"/>
                    <a:pt x="8236" y="1139"/>
                  </a:cubicBezTo>
                  <a:cubicBezTo>
                    <a:pt x="5782" y="2154"/>
                    <a:pt x="3682" y="3853"/>
                    <a:pt x="2172" y="6000"/>
                  </a:cubicBezTo>
                  <a:cubicBezTo>
                    <a:pt x="614" y="8265"/>
                    <a:pt x="48" y="11073"/>
                    <a:pt x="1" y="13786"/>
                  </a:cubicBezTo>
                  <a:lnTo>
                    <a:pt x="1" y="14754"/>
                  </a:lnTo>
                  <a:lnTo>
                    <a:pt x="1" y="14777"/>
                  </a:lnTo>
                  <a:cubicBezTo>
                    <a:pt x="1" y="14816"/>
                    <a:pt x="32" y="14854"/>
                    <a:pt x="69" y="14854"/>
                  </a:cubicBezTo>
                  <a:cubicBezTo>
                    <a:pt x="78" y="14854"/>
                    <a:pt x="87" y="14852"/>
                    <a:pt x="95" y="14848"/>
                  </a:cubicBezTo>
                  <a:cubicBezTo>
                    <a:pt x="108" y="14852"/>
                    <a:pt x="120" y="14854"/>
                    <a:pt x="130" y="14854"/>
                  </a:cubicBezTo>
                  <a:cubicBezTo>
                    <a:pt x="181" y="14854"/>
                    <a:pt x="213" y="14812"/>
                    <a:pt x="213" y="14754"/>
                  </a:cubicBezTo>
                  <a:cubicBezTo>
                    <a:pt x="237" y="12158"/>
                    <a:pt x="638" y="9445"/>
                    <a:pt x="1912" y="7156"/>
                  </a:cubicBezTo>
                  <a:cubicBezTo>
                    <a:pt x="2549" y="6047"/>
                    <a:pt x="3351" y="5056"/>
                    <a:pt x="4295" y="4207"/>
                  </a:cubicBezTo>
                  <a:cubicBezTo>
                    <a:pt x="5215" y="3357"/>
                    <a:pt x="6254" y="2626"/>
                    <a:pt x="7386" y="2036"/>
                  </a:cubicBezTo>
                  <a:cubicBezTo>
                    <a:pt x="9442" y="1008"/>
                    <a:pt x="11704" y="479"/>
                    <a:pt x="13996" y="479"/>
                  </a:cubicBezTo>
                  <a:cubicBezTo>
                    <a:pt x="14388" y="479"/>
                    <a:pt x="14780" y="495"/>
                    <a:pt x="15173" y="526"/>
                  </a:cubicBezTo>
                  <a:cubicBezTo>
                    <a:pt x="17792" y="738"/>
                    <a:pt x="20316" y="1706"/>
                    <a:pt x="22393" y="3310"/>
                  </a:cubicBezTo>
                  <a:cubicBezTo>
                    <a:pt x="24469" y="4962"/>
                    <a:pt x="25814" y="7345"/>
                    <a:pt x="26687" y="9799"/>
                  </a:cubicBezTo>
                  <a:cubicBezTo>
                    <a:pt x="26805" y="10082"/>
                    <a:pt x="26899" y="10389"/>
                    <a:pt x="26994" y="10695"/>
                  </a:cubicBezTo>
                  <a:cubicBezTo>
                    <a:pt x="27003" y="10739"/>
                    <a:pt x="27034" y="10757"/>
                    <a:pt x="27070" y="10757"/>
                  </a:cubicBezTo>
                  <a:cubicBezTo>
                    <a:pt x="27129" y="10757"/>
                    <a:pt x="27197" y="10707"/>
                    <a:pt x="27183" y="10648"/>
                  </a:cubicBezTo>
                  <a:lnTo>
                    <a:pt x="27206" y="10625"/>
                  </a:lnTo>
                  <a:cubicBezTo>
                    <a:pt x="26451" y="8006"/>
                    <a:pt x="25248" y="5434"/>
                    <a:pt x="23266" y="3546"/>
                  </a:cubicBezTo>
                  <a:cubicBezTo>
                    <a:pt x="21331" y="1776"/>
                    <a:pt x="18924" y="620"/>
                    <a:pt x="16352" y="195"/>
                  </a:cubicBezTo>
                  <a:cubicBezTo>
                    <a:pt x="15551" y="65"/>
                    <a:pt x="14745" y="1"/>
                    <a:pt x="13943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9" name="Google Shape;2039;p33"/>
            <p:cNvSpPr/>
            <p:nvPr/>
          </p:nvSpPr>
          <p:spPr>
            <a:xfrm>
              <a:off x="6704665" y="4070451"/>
              <a:ext cx="43136" cy="68371"/>
            </a:xfrm>
            <a:custGeom>
              <a:avLst/>
              <a:gdLst/>
              <a:ahLst/>
              <a:cxnLst/>
              <a:rect l="l" t="t" r="r" b="b"/>
              <a:pathLst>
                <a:path w="1629" h="2582" extrusionOk="0">
                  <a:moveTo>
                    <a:pt x="661" y="505"/>
                  </a:moveTo>
                  <a:cubicBezTo>
                    <a:pt x="684" y="505"/>
                    <a:pt x="708" y="529"/>
                    <a:pt x="732" y="552"/>
                  </a:cubicBezTo>
                  <a:lnTo>
                    <a:pt x="755" y="812"/>
                  </a:lnTo>
                  <a:cubicBezTo>
                    <a:pt x="755" y="836"/>
                    <a:pt x="755" y="859"/>
                    <a:pt x="708" y="883"/>
                  </a:cubicBezTo>
                  <a:lnTo>
                    <a:pt x="449" y="906"/>
                  </a:lnTo>
                  <a:cubicBezTo>
                    <a:pt x="425" y="906"/>
                    <a:pt x="401" y="906"/>
                    <a:pt x="401" y="859"/>
                  </a:cubicBezTo>
                  <a:lnTo>
                    <a:pt x="354" y="600"/>
                  </a:lnTo>
                  <a:cubicBezTo>
                    <a:pt x="354" y="576"/>
                    <a:pt x="378" y="552"/>
                    <a:pt x="401" y="552"/>
                  </a:cubicBezTo>
                  <a:lnTo>
                    <a:pt x="661" y="505"/>
                  </a:lnTo>
                  <a:close/>
                  <a:moveTo>
                    <a:pt x="675" y="1"/>
                  </a:moveTo>
                  <a:cubicBezTo>
                    <a:pt x="663" y="1"/>
                    <a:pt x="650" y="3"/>
                    <a:pt x="637" y="10"/>
                  </a:cubicBezTo>
                  <a:lnTo>
                    <a:pt x="260" y="57"/>
                  </a:lnTo>
                  <a:cubicBezTo>
                    <a:pt x="213" y="57"/>
                    <a:pt x="189" y="104"/>
                    <a:pt x="189" y="151"/>
                  </a:cubicBezTo>
                  <a:lnTo>
                    <a:pt x="0" y="2464"/>
                  </a:lnTo>
                  <a:cubicBezTo>
                    <a:pt x="0" y="2534"/>
                    <a:pt x="47" y="2582"/>
                    <a:pt x="118" y="2582"/>
                  </a:cubicBezTo>
                  <a:lnTo>
                    <a:pt x="802" y="2464"/>
                  </a:lnTo>
                  <a:lnTo>
                    <a:pt x="850" y="2464"/>
                  </a:lnTo>
                  <a:lnTo>
                    <a:pt x="1534" y="2369"/>
                  </a:lnTo>
                  <a:cubicBezTo>
                    <a:pt x="1581" y="2369"/>
                    <a:pt x="1628" y="2299"/>
                    <a:pt x="1605" y="2228"/>
                  </a:cubicBezTo>
                  <a:lnTo>
                    <a:pt x="755" y="57"/>
                  </a:lnTo>
                  <a:cubicBezTo>
                    <a:pt x="738" y="22"/>
                    <a:pt x="708" y="1"/>
                    <a:pt x="675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0" name="Google Shape;2040;p33"/>
            <p:cNvSpPr/>
            <p:nvPr/>
          </p:nvSpPr>
          <p:spPr>
            <a:xfrm>
              <a:off x="6111130" y="3901125"/>
              <a:ext cx="236443" cy="255947"/>
            </a:xfrm>
            <a:custGeom>
              <a:avLst/>
              <a:gdLst/>
              <a:ahLst/>
              <a:cxnLst/>
              <a:rect l="l" t="t" r="r" b="b"/>
              <a:pathLst>
                <a:path w="8873" h="9604" extrusionOk="0">
                  <a:moveTo>
                    <a:pt x="8872" y="0"/>
                  </a:moveTo>
                  <a:lnTo>
                    <a:pt x="8872" y="0"/>
                  </a:lnTo>
                  <a:cubicBezTo>
                    <a:pt x="5050" y="401"/>
                    <a:pt x="2690" y="1581"/>
                    <a:pt x="2690" y="1581"/>
                  </a:cubicBezTo>
                  <a:cubicBezTo>
                    <a:pt x="1699" y="1958"/>
                    <a:pt x="732" y="2596"/>
                    <a:pt x="331" y="3563"/>
                  </a:cubicBezTo>
                  <a:cubicBezTo>
                    <a:pt x="95" y="4200"/>
                    <a:pt x="0" y="4884"/>
                    <a:pt x="48" y="5569"/>
                  </a:cubicBezTo>
                  <a:cubicBezTo>
                    <a:pt x="48" y="6819"/>
                    <a:pt x="95" y="8211"/>
                    <a:pt x="1039" y="9037"/>
                  </a:cubicBezTo>
                  <a:cubicBezTo>
                    <a:pt x="1392" y="9344"/>
                    <a:pt x="1841" y="9533"/>
                    <a:pt x="2313" y="9603"/>
                  </a:cubicBezTo>
                  <a:cubicBezTo>
                    <a:pt x="2124" y="7763"/>
                    <a:pt x="2218" y="5922"/>
                    <a:pt x="3091" y="4318"/>
                  </a:cubicBezTo>
                  <a:cubicBezTo>
                    <a:pt x="4247" y="2147"/>
                    <a:pt x="6560" y="944"/>
                    <a:pt x="887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1" name="Google Shape;2041;p33"/>
            <p:cNvSpPr/>
            <p:nvPr/>
          </p:nvSpPr>
          <p:spPr>
            <a:xfrm>
              <a:off x="6165312" y="3897675"/>
              <a:ext cx="423166" cy="260088"/>
            </a:xfrm>
            <a:custGeom>
              <a:avLst/>
              <a:gdLst/>
              <a:ahLst/>
              <a:cxnLst/>
              <a:rect l="l" t="t" r="r" b="b"/>
              <a:pathLst>
                <a:path w="15904" h="9775" extrusionOk="0">
                  <a:moveTo>
                    <a:pt x="9422" y="1"/>
                  </a:moveTo>
                  <a:cubicBezTo>
                    <a:pt x="8560" y="1"/>
                    <a:pt x="7698" y="49"/>
                    <a:pt x="6843" y="141"/>
                  </a:cubicBezTo>
                  <a:lnTo>
                    <a:pt x="6772" y="141"/>
                  </a:lnTo>
                  <a:cubicBezTo>
                    <a:pt x="4460" y="1061"/>
                    <a:pt x="2147" y="2288"/>
                    <a:pt x="968" y="4459"/>
                  </a:cubicBezTo>
                  <a:cubicBezTo>
                    <a:pt x="95" y="6040"/>
                    <a:pt x="0" y="7880"/>
                    <a:pt x="189" y="9744"/>
                  </a:cubicBezTo>
                  <a:cubicBezTo>
                    <a:pt x="423" y="9764"/>
                    <a:pt x="660" y="9775"/>
                    <a:pt x="897" y="9775"/>
                  </a:cubicBezTo>
                  <a:cubicBezTo>
                    <a:pt x="1495" y="9775"/>
                    <a:pt x="2099" y="9708"/>
                    <a:pt x="2690" y="9556"/>
                  </a:cubicBezTo>
                  <a:lnTo>
                    <a:pt x="11774" y="8187"/>
                  </a:lnTo>
                  <a:lnTo>
                    <a:pt x="11963" y="8163"/>
                  </a:lnTo>
                  <a:cubicBezTo>
                    <a:pt x="13214" y="8022"/>
                    <a:pt x="14582" y="7762"/>
                    <a:pt x="15243" y="6701"/>
                  </a:cubicBezTo>
                  <a:cubicBezTo>
                    <a:pt x="15903" y="5662"/>
                    <a:pt x="15550" y="4270"/>
                    <a:pt x="15172" y="3090"/>
                  </a:cubicBezTo>
                  <a:cubicBezTo>
                    <a:pt x="15007" y="2430"/>
                    <a:pt x="14724" y="1816"/>
                    <a:pt x="14323" y="1274"/>
                  </a:cubicBezTo>
                  <a:cubicBezTo>
                    <a:pt x="13638" y="448"/>
                    <a:pt x="12529" y="165"/>
                    <a:pt x="11468" y="94"/>
                  </a:cubicBezTo>
                  <a:cubicBezTo>
                    <a:pt x="10789" y="31"/>
                    <a:pt x="10105" y="1"/>
                    <a:pt x="9422" y="1"/>
                  </a:cubicBezTo>
                  <a:close/>
                </a:path>
              </a:pathLst>
            </a:custGeom>
            <a:solidFill>
              <a:srgbClr val="E04B5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2" name="Google Shape;2042;p33"/>
            <p:cNvSpPr/>
            <p:nvPr/>
          </p:nvSpPr>
          <p:spPr>
            <a:xfrm>
              <a:off x="6105334" y="4214020"/>
              <a:ext cx="228708" cy="403635"/>
            </a:xfrm>
            <a:custGeom>
              <a:avLst/>
              <a:gdLst/>
              <a:ahLst/>
              <a:cxnLst/>
              <a:rect l="l" t="t" r="r" b="b"/>
              <a:pathLst>
                <a:path w="8637" h="15243" extrusionOk="0">
                  <a:moveTo>
                    <a:pt x="8637" y="0"/>
                  </a:moveTo>
                  <a:cubicBezTo>
                    <a:pt x="5664" y="496"/>
                    <a:pt x="3635" y="944"/>
                    <a:pt x="3635" y="944"/>
                  </a:cubicBezTo>
                  <a:cubicBezTo>
                    <a:pt x="2620" y="1085"/>
                    <a:pt x="1723" y="1699"/>
                    <a:pt x="1181" y="2572"/>
                  </a:cubicBezTo>
                  <a:cubicBezTo>
                    <a:pt x="591" y="3492"/>
                    <a:pt x="379" y="4601"/>
                    <a:pt x="261" y="5663"/>
                  </a:cubicBezTo>
                  <a:cubicBezTo>
                    <a:pt x="1" y="7834"/>
                    <a:pt x="25" y="10028"/>
                    <a:pt x="379" y="12152"/>
                  </a:cubicBezTo>
                  <a:lnTo>
                    <a:pt x="379" y="12222"/>
                  </a:lnTo>
                  <a:cubicBezTo>
                    <a:pt x="638" y="13709"/>
                    <a:pt x="1747" y="14865"/>
                    <a:pt x="3210" y="15172"/>
                  </a:cubicBezTo>
                  <a:cubicBezTo>
                    <a:pt x="3328" y="15195"/>
                    <a:pt x="3422" y="15219"/>
                    <a:pt x="3540" y="15243"/>
                  </a:cubicBezTo>
                  <a:cubicBezTo>
                    <a:pt x="3304" y="14393"/>
                    <a:pt x="3163" y="13520"/>
                    <a:pt x="3068" y="12671"/>
                  </a:cubicBezTo>
                  <a:cubicBezTo>
                    <a:pt x="2714" y="9745"/>
                    <a:pt x="2998" y="6678"/>
                    <a:pt x="4390" y="4082"/>
                  </a:cubicBezTo>
                  <a:cubicBezTo>
                    <a:pt x="5357" y="2312"/>
                    <a:pt x="6844" y="873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3" name="Google Shape;2043;p33"/>
            <p:cNvSpPr/>
            <p:nvPr/>
          </p:nvSpPr>
          <p:spPr>
            <a:xfrm>
              <a:off x="6174820" y="4186249"/>
              <a:ext cx="543608" cy="431412"/>
            </a:xfrm>
            <a:custGeom>
              <a:avLst/>
              <a:gdLst/>
              <a:ahLst/>
              <a:cxnLst/>
              <a:rect l="l" t="t" r="r" b="b"/>
              <a:pathLst>
                <a:path w="20529" h="16292" extrusionOk="0">
                  <a:moveTo>
                    <a:pt x="14303" y="1"/>
                  </a:moveTo>
                  <a:cubicBezTo>
                    <a:pt x="14161" y="1"/>
                    <a:pt x="14018" y="9"/>
                    <a:pt x="13874" y="25"/>
                  </a:cubicBezTo>
                  <a:cubicBezTo>
                    <a:pt x="13332" y="73"/>
                    <a:pt x="12813" y="120"/>
                    <a:pt x="12270" y="167"/>
                  </a:cubicBezTo>
                  <a:cubicBezTo>
                    <a:pt x="9958" y="427"/>
                    <a:pt x="7763" y="733"/>
                    <a:pt x="5946" y="1040"/>
                  </a:cubicBezTo>
                  <a:cubicBezTo>
                    <a:pt x="4130" y="1913"/>
                    <a:pt x="2643" y="3352"/>
                    <a:pt x="1699" y="5122"/>
                  </a:cubicBezTo>
                  <a:cubicBezTo>
                    <a:pt x="307" y="7718"/>
                    <a:pt x="0" y="10785"/>
                    <a:pt x="354" y="13711"/>
                  </a:cubicBezTo>
                  <a:cubicBezTo>
                    <a:pt x="449" y="14560"/>
                    <a:pt x="614" y="15433"/>
                    <a:pt x="850" y="16259"/>
                  </a:cubicBezTo>
                  <a:cubicBezTo>
                    <a:pt x="1009" y="16280"/>
                    <a:pt x="1168" y="16292"/>
                    <a:pt x="1327" y="16292"/>
                  </a:cubicBezTo>
                  <a:cubicBezTo>
                    <a:pt x="1522" y="16292"/>
                    <a:pt x="1717" y="16274"/>
                    <a:pt x="1912" y="16235"/>
                  </a:cubicBezTo>
                  <a:lnTo>
                    <a:pt x="14464" y="14348"/>
                  </a:lnTo>
                  <a:lnTo>
                    <a:pt x="17178" y="13923"/>
                  </a:lnTo>
                  <a:cubicBezTo>
                    <a:pt x="17650" y="13852"/>
                    <a:pt x="18098" y="13711"/>
                    <a:pt x="18499" y="13475"/>
                  </a:cubicBezTo>
                  <a:cubicBezTo>
                    <a:pt x="19797" y="12743"/>
                    <a:pt x="20528" y="11304"/>
                    <a:pt x="20340" y="9818"/>
                  </a:cubicBezTo>
                  <a:lnTo>
                    <a:pt x="20340" y="9747"/>
                  </a:lnTo>
                  <a:cubicBezTo>
                    <a:pt x="20009" y="7600"/>
                    <a:pt x="19396" y="5523"/>
                    <a:pt x="18499" y="3541"/>
                  </a:cubicBezTo>
                  <a:cubicBezTo>
                    <a:pt x="18074" y="2550"/>
                    <a:pt x="17532" y="1559"/>
                    <a:pt x="16706" y="851"/>
                  </a:cubicBezTo>
                  <a:cubicBezTo>
                    <a:pt x="16017" y="304"/>
                    <a:pt x="15171" y="1"/>
                    <a:pt x="143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44" name="Google Shape;2044;p33"/>
          <p:cNvGrpSpPr/>
          <p:nvPr/>
        </p:nvGrpSpPr>
        <p:grpSpPr>
          <a:xfrm flipH="1">
            <a:off x="2143644" y="6192395"/>
            <a:ext cx="637363" cy="547501"/>
            <a:chOff x="5263209" y="4056946"/>
            <a:chExt cx="478022" cy="410626"/>
          </a:xfrm>
        </p:grpSpPr>
        <p:sp>
          <p:nvSpPr>
            <p:cNvPr id="2045" name="Google Shape;2045;p33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6" name="Google Shape;2046;p33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7" name="Google Shape;2047;p33"/>
            <p:cNvSpPr/>
            <p:nvPr/>
          </p:nvSpPr>
          <p:spPr>
            <a:xfrm>
              <a:off x="5422595" y="4062506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8" name="Google Shape;2048;p33"/>
            <p:cNvSpPr/>
            <p:nvPr/>
          </p:nvSpPr>
          <p:spPr>
            <a:xfrm>
              <a:off x="5264399" y="4061632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9" name="Google Shape;2049;p33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0" name="Google Shape;2050;p33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1" name="Google Shape;2051;p33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2" name="Google Shape;2052;p33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3" name="Google Shape;2053;p33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4" name="Google Shape;2054;p33"/>
            <p:cNvSpPr/>
            <p:nvPr/>
          </p:nvSpPr>
          <p:spPr>
            <a:xfrm>
              <a:off x="5315639" y="4091502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5" name="Google Shape;2055;p33"/>
          <p:cNvGrpSpPr/>
          <p:nvPr/>
        </p:nvGrpSpPr>
        <p:grpSpPr>
          <a:xfrm flipH="1">
            <a:off x="2837680" y="6111368"/>
            <a:ext cx="1147161" cy="1180633"/>
            <a:chOff x="4228489" y="3826381"/>
            <a:chExt cx="860371" cy="885475"/>
          </a:xfrm>
        </p:grpSpPr>
        <p:sp>
          <p:nvSpPr>
            <p:cNvPr id="2056" name="Google Shape;2056;p33"/>
            <p:cNvSpPr/>
            <p:nvPr/>
          </p:nvSpPr>
          <p:spPr>
            <a:xfrm>
              <a:off x="4352807" y="3914462"/>
              <a:ext cx="579243" cy="597376"/>
            </a:xfrm>
            <a:custGeom>
              <a:avLst/>
              <a:gdLst/>
              <a:ahLst/>
              <a:cxnLst/>
              <a:rect l="l" t="t" r="r" b="b"/>
              <a:pathLst>
                <a:path w="21850" h="22534" extrusionOk="0">
                  <a:moveTo>
                    <a:pt x="18853" y="0"/>
                  </a:moveTo>
                  <a:lnTo>
                    <a:pt x="0" y="19679"/>
                  </a:lnTo>
                  <a:lnTo>
                    <a:pt x="2973" y="22534"/>
                  </a:lnTo>
                  <a:lnTo>
                    <a:pt x="21849" y="2855"/>
                  </a:lnTo>
                  <a:lnTo>
                    <a:pt x="18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7" name="Google Shape;2057;p33"/>
            <p:cNvSpPr/>
            <p:nvPr/>
          </p:nvSpPr>
          <p:spPr>
            <a:xfrm>
              <a:off x="4430985" y="3989474"/>
              <a:ext cx="578588" cy="597336"/>
            </a:xfrm>
            <a:custGeom>
              <a:avLst/>
              <a:gdLst/>
              <a:ahLst/>
              <a:cxnLst/>
              <a:rect l="l" t="t" r="r" b="b"/>
              <a:pathLst>
                <a:path w="21850" h="22558" extrusionOk="0">
                  <a:moveTo>
                    <a:pt x="18876" y="0"/>
                  </a:moveTo>
                  <a:lnTo>
                    <a:pt x="0" y="19679"/>
                  </a:lnTo>
                  <a:lnTo>
                    <a:pt x="2997" y="22557"/>
                  </a:lnTo>
                  <a:lnTo>
                    <a:pt x="21849" y="2855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8" name="Google Shape;2058;p33"/>
            <p:cNvSpPr/>
            <p:nvPr/>
          </p:nvSpPr>
          <p:spPr>
            <a:xfrm>
              <a:off x="4987627" y="3826976"/>
              <a:ext cx="101233" cy="70013"/>
            </a:xfrm>
            <a:custGeom>
              <a:avLst/>
              <a:gdLst/>
              <a:ahLst/>
              <a:cxnLst/>
              <a:rect l="l" t="t" r="r" b="b"/>
              <a:pathLst>
                <a:path w="3823" h="2644" extrusionOk="0">
                  <a:moveTo>
                    <a:pt x="3823" y="1"/>
                  </a:moveTo>
                  <a:lnTo>
                    <a:pt x="0" y="1417"/>
                  </a:lnTo>
                  <a:lnTo>
                    <a:pt x="1274" y="2644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9" name="Google Shape;2059;p33"/>
            <p:cNvSpPr/>
            <p:nvPr/>
          </p:nvSpPr>
          <p:spPr>
            <a:xfrm>
              <a:off x="5020172" y="3826381"/>
              <a:ext cx="67498" cy="102504"/>
            </a:xfrm>
            <a:custGeom>
              <a:avLst/>
              <a:gdLst/>
              <a:ahLst/>
              <a:cxnLst/>
              <a:rect l="l" t="t" r="r" b="b"/>
              <a:pathLst>
                <a:path w="2549" h="3871" extrusionOk="0">
                  <a:moveTo>
                    <a:pt x="2549" y="1"/>
                  </a:moveTo>
                  <a:lnTo>
                    <a:pt x="0" y="2644"/>
                  </a:lnTo>
                  <a:lnTo>
                    <a:pt x="1275" y="3871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0" name="Google Shape;2060;p33"/>
            <p:cNvSpPr/>
            <p:nvPr/>
          </p:nvSpPr>
          <p:spPr>
            <a:xfrm>
              <a:off x="4852657" y="3864473"/>
              <a:ext cx="168731" cy="125621"/>
            </a:xfrm>
            <a:custGeom>
              <a:avLst/>
              <a:gdLst/>
              <a:ahLst/>
              <a:cxnLst/>
              <a:rect l="l" t="t" r="r" b="b"/>
              <a:pathLst>
                <a:path w="6372" h="4744" extrusionOk="0">
                  <a:moveTo>
                    <a:pt x="5097" y="1"/>
                  </a:moveTo>
                  <a:lnTo>
                    <a:pt x="1" y="1888"/>
                  </a:lnTo>
                  <a:lnTo>
                    <a:pt x="2997" y="4743"/>
                  </a:lnTo>
                  <a:lnTo>
                    <a:pt x="6371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1" name="Google Shape;2061;p33"/>
            <p:cNvSpPr/>
            <p:nvPr/>
          </p:nvSpPr>
          <p:spPr>
            <a:xfrm>
              <a:off x="4930828" y="3896369"/>
              <a:ext cx="123106" cy="168731"/>
            </a:xfrm>
            <a:custGeom>
              <a:avLst/>
              <a:gdLst/>
              <a:ahLst/>
              <a:cxnLst/>
              <a:rect l="l" t="t" r="r" b="b"/>
              <a:pathLst>
                <a:path w="4649" h="6372" extrusionOk="0">
                  <a:moveTo>
                    <a:pt x="3374" y="1"/>
                  </a:moveTo>
                  <a:lnTo>
                    <a:pt x="0" y="3516"/>
                  </a:lnTo>
                  <a:lnTo>
                    <a:pt x="2997" y="6371"/>
                  </a:lnTo>
                  <a:lnTo>
                    <a:pt x="4649" y="1228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2" name="Google Shape;2062;p33"/>
            <p:cNvSpPr/>
            <p:nvPr/>
          </p:nvSpPr>
          <p:spPr>
            <a:xfrm>
              <a:off x="4398493" y="4510554"/>
              <a:ext cx="111852" cy="109998"/>
            </a:xfrm>
            <a:custGeom>
              <a:avLst/>
              <a:gdLst/>
              <a:ahLst/>
              <a:cxnLst/>
              <a:rect l="l" t="t" r="r" b="b"/>
              <a:pathLst>
                <a:path w="4224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97" y="4154"/>
                  </a:lnTo>
                  <a:lnTo>
                    <a:pt x="4224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3" name="Google Shape;2063;p33"/>
            <p:cNvSpPr/>
            <p:nvPr/>
          </p:nvSpPr>
          <p:spPr>
            <a:xfrm>
              <a:off x="4320958" y="4435548"/>
              <a:ext cx="111242" cy="109998"/>
            </a:xfrm>
            <a:custGeom>
              <a:avLst/>
              <a:gdLst/>
              <a:ahLst/>
              <a:cxnLst/>
              <a:rect l="l" t="t" r="r" b="b"/>
              <a:pathLst>
                <a:path w="4201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73" y="4154"/>
                  </a:lnTo>
                  <a:lnTo>
                    <a:pt x="4200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4" name="Google Shape;2064;p33"/>
            <p:cNvSpPr/>
            <p:nvPr/>
          </p:nvSpPr>
          <p:spPr>
            <a:xfrm>
              <a:off x="4289130" y="4544317"/>
              <a:ext cx="188723" cy="167539"/>
            </a:xfrm>
            <a:custGeom>
              <a:avLst/>
              <a:gdLst/>
              <a:ahLst/>
              <a:cxnLst/>
              <a:rect l="l" t="t" r="r" b="b"/>
              <a:pathLst>
                <a:path w="7127" h="6327" extrusionOk="0">
                  <a:moveTo>
                    <a:pt x="4154" y="0"/>
                  </a:moveTo>
                  <a:lnTo>
                    <a:pt x="1" y="4318"/>
                  </a:lnTo>
                  <a:lnTo>
                    <a:pt x="1535" y="5757"/>
                  </a:lnTo>
                  <a:cubicBezTo>
                    <a:pt x="1927" y="6138"/>
                    <a:pt x="2437" y="6327"/>
                    <a:pt x="2948" y="6327"/>
                  </a:cubicBezTo>
                  <a:cubicBezTo>
                    <a:pt x="3482" y="6327"/>
                    <a:pt x="4015" y="6120"/>
                    <a:pt x="4413" y="5710"/>
                  </a:cubicBezTo>
                  <a:lnTo>
                    <a:pt x="7127" y="2855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5" name="Google Shape;2065;p33"/>
            <p:cNvSpPr/>
            <p:nvPr/>
          </p:nvSpPr>
          <p:spPr>
            <a:xfrm>
              <a:off x="4228489" y="4469284"/>
              <a:ext cx="171220" cy="189968"/>
            </a:xfrm>
            <a:custGeom>
              <a:avLst/>
              <a:gdLst/>
              <a:ahLst/>
              <a:cxnLst/>
              <a:rect l="l" t="t" r="r" b="b"/>
              <a:pathLst>
                <a:path w="6466" h="7174" extrusionOk="0">
                  <a:moveTo>
                    <a:pt x="3492" y="1"/>
                  </a:moveTo>
                  <a:lnTo>
                    <a:pt x="779" y="2832"/>
                  </a:lnTo>
                  <a:cubicBezTo>
                    <a:pt x="0" y="3658"/>
                    <a:pt x="24" y="4932"/>
                    <a:pt x="826" y="5711"/>
                  </a:cubicBezTo>
                  <a:lnTo>
                    <a:pt x="2336" y="7174"/>
                  </a:lnTo>
                  <a:lnTo>
                    <a:pt x="6465" y="2856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6" name="Google Shape;2066;p33"/>
            <p:cNvSpPr/>
            <p:nvPr/>
          </p:nvSpPr>
          <p:spPr>
            <a:xfrm>
              <a:off x="4405959" y="3965758"/>
              <a:ext cx="526091" cy="546079"/>
            </a:xfrm>
            <a:custGeom>
              <a:avLst/>
              <a:gdLst/>
              <a:ahLst/>
              <a:cxnLst/>
              <a:rect l="l" t="t" r="r" b="b"/>
              <a:pathLst>
                <a:path w="19845" h="20599" extrusionOk="0">
                  <a:moveTo>
                    <a:pt x="18877" y="0"/>
                  </a:moveTo>
                  <a:lnTo>
                    <a:pt x="1" y="19679"/>
                  </a:lnTo>
                  <a:lnTo>
                    <a:pt x="968" y="20599"/>
                  </a:lnTo>
                  <a:lnTo>
                    <a:pt x="19844" y="920"/>
                  </a:lnTo>
                  <a:lnTo>
                    <a:pt x="18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7" name="Google Shape;2067;p33"/>
            <p:cNvSpPr/>
            <p:nvPr/>
          </p:nvSpPr>
          <p:spPr>
            <a:xfrm>
              <a:off x="4430985" y="3989474"/>
              <a:ext cx="525469" cy="545488"/>
            </a:xfrm>
            <a:custGeom>
              <a:avLst/>
              <a:gdLst/>
              <a:ahLst/>
              <a:cxnLst/>
              <a:rect l="l" t="t" r="r" b="b"/>
              <a:pathLst>
                <a:path w="19844" h="20600" extrusionOk="0">
                  <a:moveTo>
                    <a:pt x="18876" y="0"/>
                  </a:moveTo>
                  <a:lnTo>
                    <a:pt x="0" y="19679"/>
                  </a:lnTo>
                  <a:lnTo>
                    <a:pt x="967" y="20599"/>
                  </a:lnTo>
                  <a:lnTo>
                    <a:pt x="19844" y="921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260592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peech Bubble: Oval 32">
            <a:extLst>
              <a:ext uri="{FF2B5EF4-FFF2-40B4-BE49-F238E27FC236}">
                <a16:creationId xmlns:a16="http://schemas.microsoft.com/office/drawing/2014/main" id="{BBC51939-C687-488A-BF48-B5A58AF2AF68}"/>
              </a:ext>
            </a:extLst>
          </p:cNvPr>
          <p:cNvSpPr/>
          <p:nvPr/>
        </p:nvSpPr>
        <p:spPr>
          <a:xfrm>
            <a:off x="1621537" y="1036320"/>
            <a:ext cx="3688446" cy="2316479"/>
          </a:xfrm>
          <a:prstGeom prst="wedgeEllipseCallout">
            <a:avLst>
              <a:gd name="adj1" fmla="val -45245"/>
              <a:gd name="adj2" fmla="val 46786"/>
            </a:avLst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CDA57F-8BAF-4F33-9DCB-93E7F5EC20C3}"/>
              </a:ext>
            </a:extLst>
          </p:cNvPr>
          <p:cNvSpPr txBox="1"/>
          <p:nvPr/>
        </p:nvSpPr>
        <p:spPr>
          <a:xfrm>
            <a:off x="2025348" y="1411011"/>
            <a:ext cx="32846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599817DA-0D7D-4761-B5A8-A250FF9D7C4D}"/>
              </a:ext>
            </a:extLst>
          </p:cNvPr>
          <p:cNvSpPr/>
          <p:nvPr/>
        </p:nvSpPr>
        <p:spPr>
          <a:xfrm>
            <a:off x="1385531" y="4551311"/>
            <a:ext cx="639817" cy="519066"/>
          </a:xfrm>
          <a:prstGeom prst="rightArrow">
            <a:avLst/>
          </a:prstGeom>
          <a:solidFill>
            <a:schemeClr val="accent2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EF9F78-DD34-4B92-B6A2-05897322240D}"/>
              </a:ext>
            </a:extLst>
          </p:cNvPr>
          <p:cNvSpPr txBox="1"/>
          <p:nvPr/>
        </p:nvSpPr>
        <p:spPr>
          <a:xfrm>
            <a:off x="2098373" y="4272235"/>
            <a:ext cx="3399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 descr="https://img.loigiaihay.com/picture/2022/0313/4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965" y="577278"/>
            <a:ext cx="5632744" cy="438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5" grpId="0" animBg="1"/>
      <p:bldP spid="35" grpId="1" animBg="1"/>
      <p:bldP spid="36" grpId="0"/>
      <p:bldP spid="3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284D60-44C7-F842-BA6A-3B88D7B85066}"/>
              </a:ext>
            </a:extLst>
          </p:cNvPr>
          <p:cNvSpPr txBox="1"/>
          <p:nvPr/>
        </p:nvSpPr>
        <p:spPr>
          <a:xfrm>
            <a:off x="2211011" y="733043"/>
            <a:ext cx="7931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8019C0-8B78-AE40-A61E-8CCC06BDE92D}"/>
              </a:ext>
            </a:extLst>
          </p:cNvPr>
          <p:cNvSpPr txBox="1">
            <a:spLocks/>
          </p:cNvSpPr>
          <p:nvPr/>
        </p:nvSpPr>
        <p:spPr>
          <a:xfrm>
            <a:off x="2211011" y="1263633"/>
            <a:ext cx="8444706" cy="5246424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chích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chòe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			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		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chén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			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dim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		          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82880" indent="-182880">
              <a:spcBef>
                <a:spcPts val="0"/>
              </a:spcBef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cam,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khế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         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Ngấn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	                              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		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</a:p>
          <a:p>
            <a:pPr marL="0" indent="0" algn="r">
              <a:spcBef>
                <a:spcPts val="0"/>
              </a:spcBef>
              <a:buFont typeface="Arial" charset="0"/>
              <a:buNone/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THẠCH QUỲ</a:t>
            </a:r>
          </a:p>
        </p:txBody>
      </p:sp>
    </p:spTree>
    <p:extLst>
      <p:ext uri="{BB962C8B-B14F-4D97-AF65-F5344CB8AC3E}">
        <p14:creationId xmlns:p14="http://schemas.microsoft.com/office/powerpoint/2010/main" val="21207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-9525"/>
            <a:ext cx="6604000" cy="424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6" r="5190" b="67699"/>
          <a:stretch>
            <a:fillRect/>
          </a:stretch>
        </p:blipFill>
        <p:spPr bwMode="auto">
          <a:xfrm>
            <a:off x="5993350" y="6076958"/>
            <a:ext cx="6198659" cy="7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6" r="6535" b="67699"/>
          <a:stretch>
            <a:fillRect/>
          </a:stretch>
        </p:blipFill>
        <p:spPr bwMode="auto">
          <a:xfrm>
            <a:off x="0" y="6076958"/>
            <a:ext cx="6096000" cy="7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27" b="9409"/>
          <a:stretch>
            <a:fillRect/>
          </a:stretch>
        </p:blipFill>
        <p:spPr bwMode="auto">
          <a:xfrm>
            <a:off x="42354" y="5830382"/>
            <a:ext cx="1675343" cy="96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64" b="7281"/>
          <a:stretch>
            <a:fillRect/>
          </a:stretch>
        </p:blipFill>
        <p:spPr bwMode="auto">
          <a:xfrm>
            <a:off x="10953762" y="4705375"/>
            <a:ext cx="1169459" cy="206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8" y="179940"/>
            <a:ext cx="1238251" cy="108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>
            <a:fillRect/>
          </a:stretch>
        </p:blipFill>
        <p:spPr bwMode="auto">
          <a:xfrm>
            <a:off x="10570658" y="5888590"/>
            <a:ext cx="561975" cy="96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92" y="1731455"/>
            <a:ext cx="4681008" cy="418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HÁU YÊU BÀ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818979" y="4819660"/>
            <a:ext cx="406400" cy="40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92709" y="1504663"/>
            <a:ext cx="53399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448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8" name="Google Shape;2898;p53"/>
          <p:cNvGrpSpPr/>
          <p:nvPr/>
        </p:nvGrpSpPr>
        <p:grpSpPr>
          <a:xfrm>
            <a:off x="10576836" y="5415057"/>
            <a:ext cx="1110536" cy="1183027"/>
            <a:chOff x="2293493" y="3811393"/>
            <a:chExt cx="832902" cy="887270"/>
          </a:xfrm>
        </p:grpSpPr>
        <p:sp>
          <p:nvSpPr>
            <p:cNvPr id="2899" name="Google Shape;2899;p53"/>
            <p:cNvSpPr/>
            <p:nvPr/>
          </p:nvSpPr>
          <p:spPr>
            <a:xfrm>
              <a:off x="2293493" y="3811393"/>
              <a:ext cx="832902" cy="710432"/>
            </a:xfrm>
            <a:custGeom>
              <a:avLst/>
              <a:gdLst/>
              <a:ahLst/>
              <a:cxnLst/>
              <a:rect l="l" t="t" r="r" b="b"/>
              <a:pathLst>
                <a:path w="31454" h="26829" extrusionOk="0">
                  <a:moveTo>
                    <a:pt x="9722" y="1"/>
                  </a:moveTo>
                  <a:lnTo>
                    <a:pt x="1" y="25059"/>
                  </a:lnTo>
                  <a:lnTo>
                    <a:pt x="4507" y="26829"/>
                  </a:lnTo>
                  <a:cubicBezTo>
                    <a:pt x="10501" y="18452"/>
                    <a:pt x="20127" y="12813"/>
                    <a:pt x="30321" y="11374"/>
                  </a:cubicBezTo>
                  <a:lnTo>
                    <a:pt x="31453" y="8424"/>
                  </a:lnTo>
                  <a:lnTo>
                    <a:pt x="29070" y="7504"/>
                  </a:lnTo>
                  <a:lnTo>
                    <a:pt x="28598" y="8684"/>
                  </a:lnTo>
                  <a:cubicBezTo>
                    <a:pt x="29131" y="9299"/>
                    <a:pt x="28649" y="10163"/>
                    <a:pt x="27957" y="10163"/>
                  </a:cubicBezTo>
                  <a:cubicBezTo>
                    <a:pt x="27852" y="10163"/>
                    <a:pt x="27742" y="10143"/>
                    <a:pt x="27631" y="10100"/>
                  </a:cubicBezTo>
                  <a:cubicBezTo>
                    <a:pt x="26758" y="9769"/>
                    <a:pt x="26923" y="8495"/>
                    <a:pt x="27843" y="8401"/>
                  </a:cubicBezTo>
                  <a:lnTo>
                    <a:pt x="28315" y="7221"/>
                  </a:lnTo>
                  <a:lnTo>
                    <a:pt x="26380" y="6466"/>
                  </a:lnTo>
                  <a:lnTo>
                    <a:pt x="25908" y="7646"/>
                  </a:lnTo>
                  <a:cubicBezTo>
                    <a:pt x="26438" y="8236"/>
                    <a:pt x="25965" y="9108"/>
                    <a:pt x="25265" y="9108"/>
                  </a:cubicBezTo>
                  <a:cubicBezTo>
                    <a:pt x="25154" y="9108"/>
                    <a:pt x="25037" y="9086"/>
                    <a:pt x="24917" y="9038"/>
                  </a:cubicBezTo>
                  <a:cubicBezTo>
                    <a:pt x="24068" y="8707"/>
                    <a:pt x="24233" y="7433"/>
                    <a:pt x="25153" y="7339"/>
                  </a:cubicBezTo>
                  <a:lnTo>
                    <a:pt x="25625" y="6159"/>
                  </a:lnTo>
                  <a:lnTo>
                    <a:pt x="23667" y="5404"/>
                  </a:lnTo>
                  <a:lnTo>
                    <a:pt x="23218" y="6584"/>
                  </a:lnTo>
                  <a:cubicBezTo>
                    <a:pt x="23751" y="7199"/>
                    <a:pt x="23269" y="8063"/>
                    <a:pt x="22562" y="8063"/>
                  </a:cubicBezTo>
                  <a:cubicBezTo>
                    <a:pt x="22454" y="8063"/>
                    <a:pt x="22342" y="8043"/>
                    <a:pt x="22227" y="8000"/>
                  </a:cubicBezTo>
                  <a:cubicBezTo>
                    <a:pt x="21354" y="7669"/>
                    <a:pt x="21543" y="6395"/>
                    <a:pt x="22463" y="6301"/>
                  </a:cubicBezTo>
                  <a:lnTo>
                    <a:pt x="22912" y="5121"/>
                  </a:lnTo>
                  <a:lnTo>
                    <a:pt x="20977" y="4366"/>
                  </a:lnTo>
                  <a:lnTo>
                    <a:pt x="20505" y="5546"/>
                  </a:lnTo>
                  <a:cubicBezTo>
                    <a:pt x="21039" y="6141"/>
                    <a:pt x="20554" y="7023"/>
                    <a:pt x="19858" y="7023"/>
                  </a:cubicBezTo>
                  <a:cubicBezTo>
                    <a:pt x="19755" y="7023"/>
                    <a:pt x="19647" y="7004"/>
                    <a:pt x="19538" y="6961"/>
                  </a:cubicBezTo>
                  <a:cubicBezTo>
                    <a:pt x="18665" y="6607"/>
                    <a:pt x="18830" y="5357"/>
                    <a:pt x="19750" y="5262"/>
                  </a:cubicBezTo>
                  <a:lnTo>
                    <a:pt x="20222" y="4083"/>
                  </a:lnTo>
                  <a:lnTo>
                    <a:pt x="18287" y="3304"/>
                  </a:lnTo>
                  <a:lnTo>
                    <a:pt x="17815" y="4484"/>
                  </a:lnTo>
                  <a:cubicBezTo>
                    <a:pt x="18348" y="5099"/>
                    <a:pt x="17866" y="5963"/>
                    <a:pt x="17158" y="5963"/>
                  </a:cubicBezTo>
                  <a:cubicBezTo>
                    <a:pt x="17051" y="5963"/>
                    <a:pt x="16939" y="5943"/>
                    <a:pt x="16824" y="5900"/>
                  </a:cubicBezTo>
                  <a:cubicBezTo>
                    <a:pt x="15975" y="5569"/>
                    <a:pt x="16140" y="4295"/>
                    <a:pt x="17060" y="4201"/>
                  </a:cubicBezTo>
                  <a:lnTo>
                    <a:pt x="17532" y="3021"/>
                  </a:lnTo>
                  <a:lnTo>
                    <a:pt x="15574" y="2266"/>
                  </a:lnTo>
                  <a:lnTo>
                    <a:pt x="15125" y="3446"/>
                  </a:lnTo>
                  <a:cubicBezTo>
                    <a:pt x="15659" y="4041"/>
                    <a:pt x="15174" y="4923"/>
                    <a:pt x="14463" y="4923"/>
                  </a:cubicBezTo>
                  <a:cubicBezTo>
                    <a:pt x="14358" y="4923"/>
                    <a:pt x="14247" y="4904"/>
                    <a:pt x="14134" y="4861"/>
                  </a:cubicBezTo>
                  <a:cubicBezTo>
                    <a:pt x="13261" y="4507"/>
                    <a:pt x="13450" y="3257"/>
                    <a:pt x="14370" y="3162"/>
                  </a:cubicBezTo>
                  <a:lnTo>
                    <a:pt x="14819" y="1983"/>
                  </a:lnTo>
                  <a:lnTo>
                    <a:pt x="12884" y="1228"/>
                  </a:lnTo>
                  <a:lnTo>
                    <a:pt x="12412" y="2407"/>
                  </a:lnTo>
                  <a:cubicBezTo>
                    <a:pt x="12941" y="2998"/>
                    <a:pt x="12469" y="3870"/>
                    <a:pt x="11783" y="3870"/>
                  </a:cubicBezTo>
                  <a:cubicBezTo>
                    <a:pt x="11675" y="3870"/>
                    <a:pt x="11561" y="3848"/>
                    <a:pt x="11444" y="3800"/>
                  </a:cubicBezTo>
                  <a:cubicBezTo>
                    <a:pt x="10571" y="3469"/>
                    <a:pt x="10737" y="2195"/>
                    <a:pt x="11657" y="2101"/>
                  </a:cubicBezTo>
                  <a:lnTo>
                    <a:pt x="12129" y="921"/>
                  </a:lnTo>
                  <a:lnTo>
                    <a:pt x="9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53"/>
            <p:cNvSpPr/>
            <p:nvPr/>
          </p:nvSpPr>
          <p:spPr>
            <a:xfrm>
              <a:off x="2412840" y="4112554"/>
              <a:ext cx="683555" cy="586108"/>
            </a:xfrm>
            <a:custGeom>
              <a:avLst/>
              <a:gdLst/>
              <a:ahLst/>
              <a:cxnLst/>
              <a:rect l="l" t="t" r="r" b="b"/>
              <a:pathLst>
                <a:path w="25814" h="22134" extrusionOk="0">
                  <a:moveTo>
                    <a:pt x="25814" y="1"/>
                  </a:moveTo>
                  <a:cubicBezTo>
                    <a:pt x="15620" y="1440"/>
                    <a:pt x="5994" y="7079"/>
                    <a:pt x="0" y="15456"/>
                  </a:cubicBezTo>
                  <a:lnTo>
                    <a:pt x="17225" y="22133"/>
                  </a:lnTo>
                  <a:lnTo>
                    <a:pt x="258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53"/>
            <p:cNvSpPr/>
            <p:nvPr/>
          </p:nvSpPr>
          <p:spPr>
            <a:xfrm>
              <a:off x="2522177" y="4017596"/>
              <a:ext cx="482386" cy="199341"/>
            </a:xfrm>
            <a:custGeom>
              <a:avLst/>
              <a:gdLst/>
              <a:ahLst/>
              <a:cxnLst/>
              <a:rect l="l" t="t" r="r" b="b"/>
              <a:pathLst>
                <a:path w="18217" h="7528" extrusionOk="0">
                  <a:moveTo>
                    <a:pt x="213" y="0"/>
                  </a:moveTo>
                  <a:lnTo>
                    <a:pt x="1" y="543"/>
                  </a:lnTo>
                  <a:lnTo>
                    <a:pt x="18004" y="7527"/>
                  </a:lnTo>
                  <a:lnTo>
                    <a:pt x="18216" y="698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53"/>
            <p:cNvSpPr/>
            <p:nvPr/>
          </p:nvSpPr>
          <p:spPr>
            <a:xfrm>
              <a:off x="2489076" y="4102571"/>
              <a:ext cx="482360" cy="199950"/>
            </a:xfrm>
            <a:custGeom>
              <a:avLst/>
              <a:gdLst/>
              <a:ahLst/>
              <a:cxnLst/>
              <a:rect l="l" t="t" r="r" b="b"/>
              <a:pathLst>
                <a:path w="18216" h="7551" extrusionOk="0">
                  <a:moveTo>
                    <a:pt x="212" y="0"/>
                  </a:moveTo>
                  <a:lnTo>
                    <a:pt x="0" y="566"/>
                  </a:lnTo>
                  <a:lnTo>
                    <a:pt x="18003" y="7551"/>
                  </a:lnTo>
                  <a:lnTo>
                    <a:pt x="18216" y="698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53"/>
            <p:cNvSpPr/>
            <p:nvPr/>
          </p:nvSpPr>
          <p:spPr>
            <a:xfrm>
              <a:off x="2455950" y="4188156"/>
              <a:ext cx="482995" cy="199341"/>
            </a:xfrm>
            <a:custGeom>
              <a:avLst/>
              <a:gdLst/>
              <a:ahLst/>
              <a:cxnLst/>
              <a:rect l="l" t="t" r="r" b="b"/>
              <a:pathLst>
                <a:path w="18240" h="7528" extrusionOk="0">
                  <a:moveTo>
                    <a:pt x="213" y="1"/>
                  </a:moveTo>
                  <a:lnTo>
                    <a:pt x="0" y="543"/>
                  </a:lnTo>
                  <a:lnTo>
                    <a:pt x="18027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53"/>
            <p:cNvSpPr/>
            <p:nvPr/>
          </p:nvSpPr>
          <p:spPr>
            <a:xfrm>
              <a:off x="2422823" y="4273131"/>
              <a:ext cx="483022" cy="199341"/>
            </a:xfrm>
            <a:custGeom>
              <a:avLst/>
              <a:gdLst/>
              <a:ahLst/>
              <a:cxnLst/>
              <a:rect l="l" t="t" r="r" b="b"/>
              <a:pathLst>
                <a:path w="18241" h="7528" extrusionOk="0">
                  <a:moveTo>
                    <a:pt x="213" y="1"/>
                  </a:moveTo>
                  <a:lnTo>
                    <a:pt x="1" y="543"/>
                  </a:lnTo>
                  <a:lnTo>
                    <a:pt x="18028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53"/>
            <p:cNvSpPr/>
            <p:nvPr/>
          </p:nvSpPr>
          <p:spPr>
            <a:xfrm>
              <a:off x="2390331" y="4358107"/>
              <a:ext cx="482386" cy="199977"/>
            </a:xfrm>
            <a:custGeom>
              <a:avLst/>
              <a:gdLst/>
              <a:ahLst/>
              <a:cxnLst/>
              <a:rect l="l" t="t" r="r" b="b"/>
              <a:pathLst>
                <a:path w="18217" h="7552" extrusionOk="0">
                  <a:moveTo>
                    <a:pt x="213" y="1"/>
                  </a:moveTo>
                  <a:lnTo>
                    <a:pt x="1" y="543"/>
                  </a:lnTo>
                  <a:lnTo>
                    <a:pt x="18004" y="7551"/>
                  </a:lnTo>
                  <a:lnTo>
                    <a:pt x="18216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06" name="Google Shape;2906;p53"/>
          <p:cNvGrpSpPr/>
          <p:nvPr/>
        </p:nvGrpSpPr>
        <p:grpSpPr>
          <a:xfrm>
            <a:off x="10711303" y="4711763"/>
            <a:ext cx="443796" cy="490335"/>
            <a:chOff x="5263209" y="4061755"/>
            <a:chExt cx="367300" cy="405817"/>
          </a:xfrm>
        </p:grpSpPr>
        <p:sp>
          <p:nvSpPr>
            <p:cNvPr id="2907" name="Google Shape;2907;p53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53"/>
            <p:cNvSpPr/>
            <p:nvPr/>
          </p:nvSpPr>
          <p:spPr>
            <a:xfrm>
              <a:off x="5421158" y="4062629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53"/>
            <p:cNvSpPr/>
            <p:nvPr/>
          </p:nvSpPr>
          <p:spPr>
            <a:xfrm>
              <a:off x="5264522" y="4061755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53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53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53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53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53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53"/>
            <p:cNvSpPr/>
            <p:nvPr/>
          </p:nvSpPr>
          <p:spPr>
            <a:xfrm>
              <a:off x="5315762" y="4091625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82AF7518-95EE-479B-AD09-983B273C343C}"/>
              </a:ext>
            </a:extLst>
          </p:cNvPr>
          <p:cNvSpPr txBox="1"/>
          <p:nvPr/>
        </p:nvSpPr>
        <p:spPr>
          <a:xfrm>
            <a:off x="1763751" y="615812"/>
            <a:ext cx="7931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" name="Oval 1"/>
          <p:cNvSpPr/>
          <p:nvPr/>
        </p:nvSpPr>
        <p:spPr>
          <a:xfrm>
            <a:off x="4738990" y="3106482"/>
            <a:ext cx="1981200" cy="172329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 NGỦ</a:t>
            </a:r>
          </a:p>
        </p:txBody>
      </p:sp>
      <p:cxnSp>
        <p:nvCxnSpPr>
          <p:cNvPr id="4" name="Straight Arrow Connector 3"/>
          <p:cNvCxnSpPr>
            <a:stCxn id="2" idx="0"/>
          </p:cNvCxnSpPr>
          <p:nvPr/>
        </p:nvCxnSpPr>
        <p:spPr>
          <a:xfrm flipV="1">
            <a:off x="5729590" y="2356338"/>
            <a:ext cx="1" cy="750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991037" y="1816140"/>
            <a:ext cx="1562091" cy="4253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553128" y="2813538"/>
            <a:ext cx="961364" cy="6213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140786" y="2286774"/>
            <a:ext cx="1676400" cy="463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400" b="1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chén</a:t>
            </a:r>
            <a:endParaRPr lang="en-US" sz="2400" b="1" dirty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553128" y="4360985"/>
            <a:ext cx="1181143" cy="5429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734271" y="4686032"/>
            <a:ext cx="1477107" cy="40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</a:p>
        </p:txBody>
      </p:sp>
      <p:cxnSp>
        <p:nvCxnSpPr>
          <p:cNvPr id="14" name="Straight Arrow Connector 13"/>
          <p:cNvCxnSpPr>
            <a:stCxn id="2" idx="4"/>
          </p:cNvCxnSpPr>
          <p:nvPr/>
        </p:nvCxnSpPr>
        <p:spPr>
          <a:xfrm flipH="1">
            <a:off x="5729589" y="4829774"/>
            <a:ext cx="1" cy="8557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991037" y="5715185"/>
            <a:ext cx="1477107" cy="40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khế</a:t>
            </a:r>
            <a:endParaRPr lang="en-US" sz="24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903785" y="4193266"/>
            <a:ext cx="955306" cy="554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426676" y="4193266"/>
            <a:ext cx="1477107" cy="715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Ngấn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903783" y="2907323"/>
            <a:ext cx="955308" cy="5449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703601" y="2442874"/>
            <a:ext cx="1676400" cy="463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Chích</a:t>
            </a:r>
            <a:r>
              <a:rPr lang="en-US" sz="2400" b="1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chòe</a:t>
            </a:r>
            <a:endParaRPr lang="en-US" sz="2400" b="1" dirty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12" grpId="0" animBg="1"/>
      <p:bldP spid="35" grpId="0" animBg="1"/>
      <p:bldP spid="38" grpId="0" animBg="1"/>
      <p:bldP spid="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C46C1D-641B-1741-A47F-A42FBBEF3388}"/>
              </a:ext>
            </a:extLst>
          </p:cNvPr>
          <p:cNvSpPr/>
          <p:nvPr/>
        </p:nvSpPr>
        <p:spPr>
          <a:xfrm>
            <a:off x="4166330" y="3050765"/>
            <a:ext cx="53108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3A299"/>
              </a:buClr>
              <a:buSzPct val="85000"/>
              <a:defRPr/>
            </a:pPr>
            <a:r>
              <a:rPr lang="en-US" sz="3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cam, </a:t>
            </a:r>
            <a:r>
              <a:rPr lang="en-US" sz="3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khế</a:t>
            </a:r>
            <a:endParaRPr lang="en-US" sz="3600" b="1" dirty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93A299"/>
              </a:buClr>
              <a:buSzPct val="85000"/>
              <a:defRPr/>
            </a:pPr>
            <a:r>
              <a:rPr lang="en-US" sz="3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3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Clr>
                <a:srgbClr val="93A299"/>
              </a:buClr>
              <a:buSzPct val="85000"/>
              <a:defRPr/>
            </a:pPr>
            <a:r>
              <a:rPr lang="en-US" sz="3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endParaRPr lang="en-US" sz="3600" b="1" dirty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93A299"/>
              </a:buClr>
              <a:buSzPct val="85000"/>
              <a:defRPr/>
            </a:pPr>
            <a:r>
              <a:rPr lang="en-US" sz="3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292934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207C46-61C7-5340-AE1A-09B90A21DBA3}"/>
              </a:ext>
            </a:extLst>
          </p:cNvPr>
          <p:cNvSpPr/>
          <p:nvPr/>
        </p:nvSpPr>
        <p:spPr>
          <a:xfrm>
            <a:off x="2172490" y="898699"/>
            <a:ext cx="784702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57263">
              <a:defRPr/>
            </a:pPr>
            <a:r>
              <a:rPr lang="en-US" sz="4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lvl="0" algn="ctr" defTabSz="957263">
              <a:defRPr/>
            </a:pPr>
            <a:r>
              <a:rPr lang="en-US" sz="4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7099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AutoShape 14">
            <a:extLst>
              <a:ext uri="{FF2B5EF4-FFF2-40B4-BE49-F238E27FC236}">
                <a16:creationId xmlns:a16="http://schemas.microsoft.com/office/drawing/2014/main" id="{3486A708-EB09-4387-B197-BCAB17A862B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90215" y="1608143"/>
            <a:ext cx="5867877" cy="56991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algn="ctr">
            <a:solidFill>
              <a:srgbClr val="FFFFFF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57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mơ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thấy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4" name="AutoShape 15">
            <a:extLst>
              <a:ext uri="{FF2B5EF4-FFF2-40B4-BE49-F238E27FC236}">
                <a16:creationId xmlns:a16="http://schemas.microsoft.com/office/drawing/2014/main" id="{649264F4-C21A-4039-BB0A-730176FF2BBC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167790" y="2987040"/>
            <a:ext cx="7312726" cy="1391831"/>
          </a:xfrm>
          <a:prstGeom prst="roundRect">
            <a:avLst>
              <a:gd name="adj" fmla="val 9106"/>
            </a:avLst>
          </a:prstGeom>
          <a:noFill/>
          <a:ln w="25400">
            <a:solidFill>
              <a:srgbClr val="2B166E"/>
            </a:solidFill>
            <a:round/>
            <a:headEnd/>
            <a:tailEnd/>
          </a:ln>
        </p:spPr>
        <p:txBody>
          <a:bodyPr wrap="none" lIns="95782" tIns="47891" rIns="95782" bIns="47891" anchor="ctr"/>
          <a:lstStyle>
            <a:lvl1pPr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4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>
            <a:extLst>
              <a:ext uri="{FF2B5EF4-FFF2-40B4-BE49-F238E27FC236}">
                <a16:creationId xmlns:a16="http://schemas.microsoft.com/office/drawing/2014/main" id="{A7E1B9DB-BFC1-A342-A96B-D044EDD5CD8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79686" y="684007"/>
            <a:ext cx="8076361" cy="56991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algn="ctr">
            <a:solidFill>
              <a:srgbClr val="FFFFFF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57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Vì</a:t>
            </a: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sao</a:t>
            </a: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đoán</a:t>
            </a: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</a:t>
            </a: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mơ</a:t>
            </a: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vậy</a:t>
            </a: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AutoShape 15">
            <a:extLst>
              <a:ext uri="{FF2B5EF4-FFF2-40B4-BE49-F238E27FC236}">
                <a16:creationId xmlns:a16="http://schemas.microsoft.com/office/drawing/2014/main" id="{43A31AD1-FA1D-ED45-9983-92D50B9B16C7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542188" y="1719602"/>
            <a:ext cx="9052660" cy="1086578"/>
          </a:xfrm>
          <a:prstGeom prst="roundRect">
            <a:avLst>
              <a:gd name="adj" fmla="val 9106"/>
            </a:avLst>
          </a:prstGeom>
          <a:solidFill>
            <a:srgbClr val="FFFFFF"/>
          </a:solidFill>
          <a:ln w="25400">
            <a:solidFill>
              <a:srgbClr val="2B166E"/>
            </a:solidFill>
            <a:round/>
            <a:headEnd/>
            <a:tailEnd/>
          </a:ln>
        </p:spPr>
        <p:txBody>
          <a:bodyPr wrap="none" lIns="95782" tIns="47891" rIns="95782" bIns="47891" anchor="ctr"/>
          <a:lstStyle>
            <a:lvl1pPr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defTabSz="957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3200" b="1" kern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2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32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32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kern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32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en-US" sz="32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57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32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32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32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5">
            <a:extLst>
              <a:ext uri="{FF2B5EF4-FFF2-40B4-BE49-F238E27FC236}">
                <a16:creationId xmlns:a16="http://schemas.microsoft.com/office/drawing/2014/main" id="{DD4A9D93-1E24-4C40-B19A-38B24D16F605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359888" y="3129962"/>
            <a:ext cx="9515956" cy="1806308"/>
          </a:xfrm>
          <a:prstGeom prst="roundRect">
            <a:avLst>
              <a:gd name="adj" fmla="val 9106"/>
            </a:avLst>
          </a:prstGeom>
          <a:solidFill>
            <a:srgbClr val="FFFFFF"/>
          </a:solidFill>
          <a:ln w="25400">
            <a:solidFill>
              <a:srgbClr val="2B166E"/>
            </a:solidFill>
            <a:round/>
            <a:headEnd/>
            <a:tailEnd/>
          </a:ln>
        </p:spPr>
        <p:txBody>
          <a:bodyPr wrap="none" lIns="95782" tIns="47891" rIns="95782" bIns="47891" anchor="ctr"/>
          <a:lstStyle>
            <a:lvl1pPr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defTabSz="957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32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57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en-US" sz="32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R="0" lvl="0" defTabSz="957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32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en-US" sz="32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2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32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sz="32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5">
            <a:extLst>
              <a:ext uri="{FF2B5EF4-FFF2-40B4-BE49-F238E27FC236}">
                <a16:creationId xmlns:a16="http://schemas.microsoft.com/office/drawing/2014/main" id="{569305F6-7065-F147-89C3-A1FBA1318E80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481228" y="5228776"/>
            <a:ext cx="9174580" cy="1451644"/>
          </a:xfrm>
          <a:prstGeom prst="roundRect">
            <a:avLst>
              <a:gd name="adj" fmla="val 9106"/>
            </a:avLst>
          </a:prstGeom>
          <a:solidFill>
            <a:srgbClr val="FFFFFF"/>
          </a:solidFill>
          <a:ln w="25400">
            <a:solidFill>
              <a:srgbClr val="2B166E"/>
            </a:solidFill>
            <a:round/>
            <a:headEnd/>
            <a:tailEnd/>
          </a:ln>
        </p:spPr>
        <p:txBody>
          <a:bodyPr wrap="none" lIns="95782" tIns="47891" rIns="95782" bIns="47891" anchor="ctr"/>
          <a:lstStyle>
            <a:lvl1pPr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defTabSz="957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57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387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556F85-E1AC-0F49-B455-A414D9444043}"/>
              </a:ext>
            </a:extLst>
          </p:cNvPr>
          <p:cNvSpPr/>
          <p:nvPr/>
        </p:nvSpPr>
        <p:spPr>
          <a:xfrm>
            <a:off x="1149977" y="3011048"/>
            <a:ext cx="9966191" cy="1311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Qua </a:t>
            </a:r>
            <a:r>
              <a:rPr lang="en-US" altLang="vi-VN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vi-VN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20105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9" name="Google Shape;2749;p50"/>
          <p:cNvGrpSpPr/>
          <p:nvPr/>
        </p:nvGrpSpPr>
        <p:grpSpPr>
          <a:xfrm flipH="1">
            <a:off x="616769" y="5211857"/>
            <a:ext cx="1110536" cy="1183027"/>
            <a:chOff x="2293493" y="3811393"/>
            <a:chExt cx="832902" cy="887270"/>
          </a:xfrm>
        </p:grpSpPr>
        <p:sp>
          <p:nvSpPr>
            <p:cNvPr id="2750" name="Google Shape;2750;p50"/>
            <p:cNvSpPr/>
            <p:nvPr/>
          </p:nvSpPr>
          <p:spPr>
            <a:xfrm>
              <a:off x="2293493" y="3811393"/>
              <a:ext cx="832902" cy="710432"/>
            </a:xfrm>
            <a:custGeom>
              <a:avLst/>
              <a:gdLst/>
              <a:ahLst/>
              <a:cxnLst/>
              <a:rect l="l" t="t" r="r" b="b"/>
              <a:pathLst>
                <a:path w="31454" h="26829" extrusionOk="0">
                  <a:moveTo>
                    <a:pt x="9722" y="1"/>
                  </a:moveTo>
                  <a:lnTo>
                    <a:pt x="1" y="25059"/>
                  </a:lnTo>
                  <a:lnTo>
                    <a:pt x="4507" y="26829"/>
                  </a:lnTo>
                  <a:cubicBezTo>
                    <a:pt x="10501" y="18452"/>
                    <a:pt x="20127" y="12813"/>
                    <a:pt x="30321" y="11374"/>
                  </a:cubicBezTo>
                  <a:lnTo>
                    <a:pt x="31453" y="8424"/>
                  </a:lnTo>
                  <a:lnTo>
                    <a:pt x="29070" y="7504"/>
                  </a:lnTo>
                  <a:lnTo>
                    <a:pt x="28598" y="8684"/>
                  </a:lnTo>
                  <a:cubicBezTo>
                    <a:pt x="29131" y="9299"/>
                    <a:pt x="28649" y="10163"/>
                    <a:pt x="27957" y="10163"/>
                  </a:cubicBezTo>
                  <a:cubicBezTo>
                    <a:pt x="27852" y="10163"/>
                    <a:pt x="27742" y="10143"/>
                    <a:pt x="27631" y="10100"/>
                  </a:cubicBezTo>
                  <a:cubicBezTo>
                    <a:pt x="26758" y="9769"/>
                    <a:pt x="26923" y="8495"/>
                    <a:pt x="27843" y="8401"/>
                  </a:cubicBezTo>
                  <a:lnTo>
                    <a:pt x="28315" y="7221"/>
                  </a:lnTo>
                  <a:lnTo>
                    <a:pt x="26380" y="6466"/>
                  </a:lnTo>
                  <a:lnTo>
                    <a:pt x="25908" y="7646"/>
                  </a:lnTo>
                  <a:cubicBezTo>
                    <a:pt x="26438" y="8236"/>
                    <a:pt x="25965" y="9108"/>
                    <a:pt x="25265" y="9108"/>
                  </a:cubicBezTo>
                  <a:cubicBezTo>
                    <a:pt x="25154" y="9108"/>
                    <a:pt x="25037" y="9086"/>
                    <a:pt x="24917" y="9038"/>
                  </a:cubicBezTo>
                  <a:cubicBezTo>
                    <a:pt x="24068" y="8707"/>
                    <a:pt x="24233" y="7433"/>
                    <a:pt x="25153" y="7339"/>
                  </a:cubicBezTo>
                  <a:lnTo>
                    <a:pt x="25625" y="6159"/>
                  </a:lnTo>
                  <a:lnTo>
                    <a:pt x="23667" y="5404"/>
                  </a:lnTo>
                  <a:lnTo>
                    <a:pt x="23218" y="6584"/>
                  </a:lnTo>
                  <a:cubicBezTo>
                    <a:pt x="23751" y="7199"/>
                    <a:pt x="23269" y="8063"/>
                    <a:pt x="22562" y="8063"/>
                  </a:cubicBezTo>
                  <a:cubicBezTo>
                    <a:pt x="22454" y="8063"/>
                    <a:pt x="22342" y="8043"/>
                    <a:pt x="22227" y="8000"/>
                  </a:cubicBezTo>
                  <a:cubicBezTo>
                    <a:pt x="21354" y="7669"/>
                    <a:pt x="21543" y="6395"/>
                    <a:pt x="22463" y="6301"/>
                  </a:cubicBezTo>
                  <a:lnTo>
                    <a:pt x="22912" y="5121"/>
                  </a:lnTo>
                  <a:lnTo>
                    <a:pt x="20977" y="4366"/>
                  </a:lnTo>
                  <a:lnTo>
                    <a:pt x="20505" y="5546"/>
                  </a:lnTo>
                  <a:cubicBezTo>
                    <a:pt x="21039" y="6141"/>
                    <a:pt x="20554" y="7023"/>
                    <a:pt x="19858" y="7023"/>
                  </a:cubicBezTo>
                  <a:cubicBezTo>
                    <a:pt x="19755" y="7023"/>
                    <a:pt x="19647" y="7004"/>
                    <a:pt x="19538" y="6961"/>
                  </a:cubicBezTo>
                  <a:cubicBezTo>
                    <a:pt x="18665" y="6607"/>
                    <a:pt x="18830" y="5357"/>
                    <a:pt x="19750" y="5262"/>
                  </a:cubicBezTo>
                  <a:lnTo>
                    <a:pt x="20222" y="4083"/>
                  </a:lnTo>
                  <a:lnTo>
                    <a:pt x="18287" y="3304"/>
                  </a:lnTo>
                  <a:lnTo>
                    <a:pt x="17815" y="4484"/>
                  </a:lnTo>
                  <a:cubicBezTo>
                    <a:pt x="18348" y="5099"/>
                    <a:pt x="17866" y="5963"/>
                    <a:pt x="17158" y="5963"/>
                  </a:cubicBezTo>
                  <a:cubicBezTo>
                    <a:pt x="17051" y="5963"/>
                    <a:pt x="16939" y="5943"/>
                    <a:pt x="16824" y="5900"/>
                  </a:cubicBezTo>
                  <a:cubicBezTo>
                    <a:pt x="15975" y="5569"/>
                    <a:pt x="16140" y="4295"/>
                    <a:pt x="17060" y="4201"/>
                  </a:cubicBezTo>
                  <a:lnTo>
                    <a:pt x="17532" y="3021"/>
                  </a:lnTo>
                  <a:lnTo>
                    <a:pt x="15574" y="2266"/>
                  </a:lnTo>
                  <a:lnTo>
                    <a:pt x="15125" y="3446"/>
                  </a:lnTo>
                  <a:cubicBezTo>
                    <a:pt x="15659" y="4041"/>
                    <a:pt x="15174" y="4923"/>
                    <a:pt x="14463" y="4923"/>
                  </a:cubicBezTo>
                  <a:cubicBezTo>
                    <a:pt x="14358" y="4923"/>
                    <a:pt x="14247" y="4904"/>
                    <a:pt x="14134" y="4861"/>
                  </a:cubicBezTo>
                  <a:cubicBezTo>
                    <a:pt x="13261" y="4507"/>
                    <a:pt x="13450" y="3257"/>
                    <a:pt x="14370" y="3162"/>
                  </a:cubicBezTo>
                  <a:lnTo>
                    <a:pt x="14819" y="1983"/>
                  </a:lnTo>
                  <a:lnTo>
                    <a:pt x="12884" y="1228"/>
                  </a:lnTo>
                  <a:lnTo>
                    <a:pt x="12412" y="2407"/>
                  </a:lnTo>
                  <a:cubicBezTo>
                    <a:pt x="12941" y="2998"/>
                    <a:pt x="12469" y="3870"/>
                    <a:pt x="11783" y="3870"/>
                  </a:cubicBezTo>
                  <a:cubicBezTo>
                    <a:pt x="11675" y="3870"/>
                    <a:pt x="11561" y="3848"/>
                    <a:pt x="11444" y="3800"/>
                  </a:cubicBezTo>
                  <a:cubicBezTo>
                    <a:pt x="10571" y="3469"/>
                    <a:pt x="10737" y="2195"/>
                    <a:pt x="11657" y="2101"/>
                  </a:cubicBezTo>
                  <a:lnTo>
                    <a:pt x="12129" y="921"/>
                  </a:lnTo>
                  <a:lnTo>
                    <a:pt x="9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50"/>
            <p:cNvSpPr/>
            <p:nvPr/>
          </p:nvSpPr>
          <p:spPr>
            <a:xfrm>
              <a:off x="2412840" y="4112554"/>
              <a:ext cx="683555" cy="586108"/>
            </a:xfrm>
            <a:custGeom>
              <a:avLst/>
              <a:gdLst/>
              <a:ahLst/>
              <a:cxnLst/>
              <a:rect l="l" t="t" r="r" b="b"/>
              <a:pathLst>
                <a:path w="25814" h="22134" extrusionOk="0">
                  <a:moveTo>
                    <a:pt x="25814" y="1"/>
                  </a:moveTo>
                  <a:cubicBezTo>
                    <a:pt x="15620" y="1440"/>
                    <a:pt x="5994" y="7079"/>
                    <a:pt x="0" y="15456"/>
                  </a:cubicBezTo>
                  <a:lnTo>
                    <a:pt x="17225" y="22133"/>
                  </a:lnTo>
                  <a:lnTo>
                    <a:pt x="258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p50"/>
            <p:cNvSpPr/>
            <p:nvPr/>
          </p:nvSpPr>
          <p:spPr>
            <a:xfrm>
              <a:off x="2522177" y="4017596"/>
              <a:ext cx="482386" cy="199341"/>
            </a:xfrm>
            <a:custGeom>
              <a:avLst/>
              <a:gdLst/>
              <a:ahLst/>
              <a:cxnLst/>
              <a:rect l="l" t="t" r="r" b="b"/>
              <a:pathLst>
                <a:path w="18217" h="7528" extrusionOk="0">
                  <a:moveTo>
                    <a:pt x="213" y="0"/>
                  </a:moveTo>
                  <a:lnTo>
                    <a:pt x="1" y="543"/>
                  </a:lnTo>
                  <a:lnTo>
                    <a:pt x="18004" y="7527"/>
                  </a:lnTo>
                  <a:lnTo>
                    <a:pt x="18216" y="698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3" name="Google Shape;2753;p50"/>
            <p:cNvSpPr/>
            <p:nvPr/>
          </p:nvSpPr>
          <p:spPr>
            <a:xfrm>
              <a:off x="2489076" y="4102571"/>
              <a:ext cx="482360" cy="199950"/>
            </a:xfrm>
            <a:custGeom>
              <a:avLst/>
              <a:gdLst/>
              <a:ahLst/>
              <a:cxnLst/>
              <a:rect l="l" t="t" r="r" b="b"/>
              <a:pathLst>
                <a:path w="18216" h="7551" extrusionOk="0">
                  <a:moveTo>
                    <a:pt x="212" y="0"/>
                  </a:moveTo>
                  <a:lnTo>
                    <a:pt x="0" y="566"/>
                  </a:lnTo>
                  <a:lnTo>
                    <a:pt x="18003" y="7551"/>
                  </a:lnTo>
                  <a:lnTo>
                    <a:pt x="18216" y="698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50"/>
            <p:cNvSpPr/>
            <p:nvPr/>
          </p:nvSpPr>
          <p:spPr>
            <a:xfrm>
              <a:off x="2455950" y="4188156"/>
              <a:ext cx="482995" cy="199341"/>
            </a:xfrm>
            <a:custGeom>
              <a:avLst/>
              <a:gdLst/>
              <a:ahLst/>
              <a:cxnLst/>
              <a:rect l="l" t="t" r="r" b="b"/>
              <a:pathLst>
                <a:path w="18240" h="7528" extrusionOk="0">
                  <a:moveTo>
                    <a:pt x="213" y="1"/>
                  </a:moveTo>
                  <a:lnTo>
                    <a:pt x="0" y="543"/>
                  </a:lnTo>
                  <a:lnTo>
                    <a:pt x="18027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5" name="Google Shape;2755;p50"/>
            <p:cNvSpPr/>
            <p:nvPr/>
          </p:nvSpPr>
          <p:spPr>
            <a:xfrm>
              <a:off x="2422823" y="4273131"/>
              <a:ext cx="483022" cy="199341"/>
            </a:xfrm>
            <a:custGeom>
              <a:avLst/>
              <a:gdLst/>
              <a:ahLst/>
              <a:cxnLst/>
              <a:rect l="l" t="t" r="r" b="b"/>
              <a:pathLst>
                <a:path w="18241" h="7528" extrusionOk="0">
                  <a:moveTo>
                    <a:pt x="213" y="1"/>
                  </a:moveTo>
                  <a:lnTo>
                    <a:pt x="1" y="543"/>
                  </a:lnTo>
                  <a:lnTo>
                    <a:pt x="18028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6" name="Google Shape;2756;p50"/>
            <p:cNvSpPr/>
            <p:nvPr/>
          </p:nvSpPr>
          <p:spPr>
            <a:xfrm>
              <a:off x="2390331" y="4358107"/>
              <a:ext cx="482386" cy="199977"/>
            </a:xfrm>
            <a:custGeom>
              <a:avLst/>
              <a:gdLst/>
              <a:ahLst/>
              <a:cxnLst/>
              <a:rect l="l" t="t" r="r" b="b"/>
              <a:pathLst>
                <a:path w="18217" h="7552" extrusionOk="0">
                  <a:moveTo>
                    <a:pt x="213" y="1"/>
                  </a:moveTo>
                  <a:lnTo>
                    <a:pt x="1" y="543"/>
                  </a:lnTo>
                  <a:lnTo>
                    <a:pt x="18004" y="7551"/>
                  </a:lnTo>
                  <a:lnTo>
                    <a:pt x="18216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57" name="Google Shape;2757;p50"/>
          <p:cNvGrpSpPr/>
          <p:nvPr/>
        </p:nvGrpSpPr>
        <p:grpSpPr>
          <a:xfrm flipH="1">
            <a:off x="1518697" y="5109969"/>
            <a:ext cx="981420" cy="1768659"/>
            <a:chOff x="1672423" y="3253452"/>
            <a:chExt cx="736065" cy="1326494"/>
          </a:xfrm>
        </p:grpSpPr>
        <p:sp>
          <p:nvSpPr>
            <p:cNvPr id="2758" name="Google Shape;2758;p50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50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50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1" name="Google Shape;2761;p50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p50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3" name="Google Shape;2763;p50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4" name="Google Shape;2764;p50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5" name="Google Shape;2765;p50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6" name="Google Shape;2766;p50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67" name="Google Shape;2767;p50"/>
          <p:cNvGrpSpPr/>
          <p:nvPr/>
        </p:nvGrpSpPr>
        <p:grpSpPr>
          <a:xfrm>
            <a:off x="3938817" y="6009195"/>
            <a:ext cx="635775" cy="542739"/>
            <a:chOff x="5264399" y="4056946"/>
            <a:chExt cx="476831" cy="407054"/>
          </a:xfrm>
        </p:grpSpPr>
        <p:sp>
          <p:nvSpPr>
            <p:cNvPr id="2768" name="Google Shape;2768;p50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9" name="Google Shape;2769;p50"/>
            <p:cNvSpPr/>
            <p:nvPr/>
          </p:nvSpPr>
          <p:spPr>
            <a:xfrm>
              <a:off x="5264399" y="4090234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0" name="Google Shape;2770;p50"/>
            <p:cNvSpPr/>
            <p:nvPr/>
          </p:nvSpPr>
          <p:spPr>
            <a:xfrm>
              <a:off x="5421404" y="4061315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1" name="Google Shape;2771;p50"/>
            <p:cNvSpPr/>
            <p:nvPr/>
          </p:nvSpPr>
          <p:spPr>
            <a:xfrm>
              <a:off x="5264399" y="4061632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2" name="Google Shape;2772;p50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50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4" name="Google Shape;2774;p50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5" name="Google Shape;2775;p50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6" name="Google Shape;2776;p50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7" name="Google Shape;2777;p50"/>
            <p:cNvSpPr/>
            <p:nvPr/>
          </p:nvSpPr>
          <p:spPr>
            <a:xfrm>
              <a:off x="5315639" y="4091502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78" name="Google Shape;2778;p50"/>
          <p:cNvGrpSpPr/>
          <p:nvPr/>
        </p:nvGrpSpPr>
        <p:grpSpPr>
          <a:xfrm rot="-3388417" flipH="1">
            <a:off x="10752474" y="5352490"/>
            <a:ext cx="1104575" cy="1283597"/>
            <a:chOff x="3392603" y="4486192"/>
            <a:chExt cx="828463" cy="962735"/>
          </a:xfrm>
        </p:grpSpPr>
        <p:sp>
          <p:nvSpPr>
            <p:cNvPr id="2779" name="Google Shape;2779;p50"/>
            <p:cNvSpPr/>
            <p:nvPr/>
          </p:nvSpPr>
          <p:spPr>
            <a:xfrm>
              <a:off x="3453146" y="4486192"/>
              <a:ext cx="767920" cy="914752"/>
            </a:xfrm>
            <a:custGeom>
              <a:avLst/>
              <a:gdLst/>
              <a:ahLst/>
              <a:cxnLst/>
              <a:rect l="l" t="t" r="r" b="b"/>
              <a:pathLst>
                <a:path w="29000" h="34545" extrusionOk="0">
                  <a:moveTo>
                    <a:pt x="2336" y="1"/>
                  </a:moveTo>
                  <a:lnTo>
                    <a:pt x="0" y="1912"/>
                  </a:lnTo>
                  <a:lnTo>
                    <a:pt x="26663" y="34544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0" name="Google Shape;2780;p50"/>
            <p:cNvSpPr/>
            <p:nvPr/>
          </p:nvSpPr>
          <p:spPr>
            <a:xfrm>
              <a:off x="3392603" y="4534811"/>
              <a:ext cx="767920" cy="914116"/>
            </a:xfrm>
            <a:custGeom>
              <a:avLst/>
              <a:gdLst/>
              <a:ahLst/>
              <a:cxnLst/>
              <a:rect l="l" t="t" r="r" b="b"/>
              <a:pathLst>
                <a:path w="29000" h="34521" extrusionOk="0">
                  <a:moveTo>
                    <a:pt x="2336" y="1"/>
                  </a:moveTo>
                  <a:lnTo>
                    <a:pt x="1" y="1888"/>
                  </a:lnTo>
                  <a:lnTo>
                    <a:pt x="26663" y="34521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1" name="Google Shape;2781;p50"/>
            <p:cNvSpPr/>
            <p:nvPr/>
          </p:nvSpPr>
          <p:spPr>
            <a:xfrm>
              <a:off x="3468134" y="4614913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2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7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2" name="Google Shape;2782;p50"/>
            <p:cNvSpPr/>
            <p:nvPr/>
          </p:nvSpPr>
          <p:spPr>
            <a:xfrm>
              <a:off x="3507510" y="4663637"/>
              <a:ext cx="63737" cy="54390"/>
            </a:xfrm>
            <a:custGeom>
              <a:avLst/>
              <a:gdLst/>
              <a:ahLst/>
              <a:cxnLst/>
              <a:rect l="l" t="t" r="r" b="b"/>
              <a:pathLst>
                <a:path w="2407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3" name="Google Shape;2783;p50"/>
            <p:cNvSpPr/>
            <p:nvPr/>
          </p:nvSpPr>
          <p:spPr>
            <a:xfrm>
              <a:off x="3546860" y="4711752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60" y="2053"/>
                  </a:lnTo>
                  <a:lnTo>
                    <a:pt x="2407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4" name="Google Shape;2784;p50"/>
            <p:cNvSpPr/>
            <p:nvPr/>
          </p:nvSpPr>
          <p:spPr>
            <a:xfrm>
              <a:off x="3941734" y="5194727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37" y="2054"/>
                  </a:lnTo>
                  <a:lnTo>
                    <a:pt x="2408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5" name="Google Shape;2785;p50"/>
            <p:cNvSpPr/>
            <p:nvPr/>
          </p:nvSpPr>
          <p:spPr>
            <a:xfrm>
              <a:off x="3981111" y="5242842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p50"/>
            <p:cNvSpPr/>
            <p:nvPr/>
          </p:nvSpPr>
          <p:spPr>
            <a:xfrm>
              <a:off x="4020460" y="5291593"/>
              <a:ext cx="63764" cy="54363"/>
            </a:xfrm>
            <a:custGeom>
              <a:avLst/>
              <a:gdLst/>
              <a:ahLst/>
              <a:cxnLst/>
              <a:rect l="l" t="t" r="r" b="b"/>
              <a:pathLst>
                <a:path w="2408" h="2053" extrusionOk="0">
                  <a:moveTo>
                    <a:pt x="2172" y="0"/>
                  </a:moveTo>
                  <a:lnTo>
                    <a:pt x="1" y="1770"/>
                  </a:lnTo>
                  <a:lnTo>
                    <a:pt x="261" y="2053"/>
                  </a:lnTo>
                  <a:lnTo>
                    <a:pt x="2408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50"/>
            <p:cNvSpPr/>
            <p:nvPr/>
          </p:nvSpPr>
          <p:spPr>
            <a:xfrm>
              <a:off x="3783673" y="5001659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50"/>
            <p:cNvSpPr/>
            <p:nvPr/>
          </p:nvSpPr>
          <p:spPr>
            <a:xfrm>
              <a:off x="3822065" y="5047856"/>
              <a:ext cx="63128" cy="54390"/>
            </a:xfrm>
            <a:custGeom>
              <a:avLst/>
              <a:gdLst/>
              <a:ahLst/>
              <a:cxnLst/>
              <a:rect l="l" t="t" r="r" b="b"/>
              <a:pathLst>
                <a:path w="2384" h="2054" extrusionOk="0">
                  <a:moveTo>
                    <a:pt x="2148" y="1"/>
                  </a:moveTo>
                  <a:lnTo>
                    <a:pt x="1" y="1747"/>
                  </a:lnTo>
                  <a:lnTo>
                    <a:pt x="237" y="2053"/>
                  </a:lnTo>
                  <a:lnTo>
                    <a:pt x="2384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50"/>
            <p:cNvSpPr/>
            <p:nvPr/>
          </p:nvSpPr>
          <p:spPr>
            <a:xfrm>
              <a:off x="3863008" y="5097889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48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8" y="307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50"/>
            <p:cNvSpPr/>
            <p:nvPr/>
          </p:nvSpPr>
          <p:spPr>
            <a:xfrm>
              <a:off x="3626221" y="4808591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0" y="1747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50"/>
            <p:cNvSpPr/>
            <p:nvPr/>
          </p:nvSpPr>
          <p:spPr>
            <a:xfrm>
              <a:off x="3665571" y="4856706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1" y="1770"/>
                  </a:lnTo>
                  <a:lnTo>
                    <a:pt x="237" y="2053"/>
                  </a:lnTo>
                  <a:lnTo>
                    <a:pt x="2408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50"/>
            <p:cNvSpPr/>
            <p:nvPr/>
          </p:nvSpPr>
          <p:spPr>
            <a:xfrm>
              <a:off x="3704947" y="4904820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50"/>
            <p:cNvSpPr/>
            <p:nvPr/>
          </p:nvSpPr>
          <p:spPr>
            <a:xfrm>
              <a:off x="3586236" y="4731745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0" y="2832"/>
                  </a:lnTo>
                  <a:lnTo>
                    <a:pt x="260" y="3139"/>
                  </a:lnTo>
                  <a:lnTo>
                    <a:pt x="3728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50"/>
            <p:cNvSpPr/>
            <p:nvPr/>
          </p:nvSpPr>
          <p:spPr>
            <a:xfrm>
              <a:off x="3744297" y="4924813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1" y="2832"/>
                  </a:lnTo>
                  <a:lnTo>
                    <a:pt x="260" y="3139"/>
                  </a:lnTo>
                  <a:lnTo>
                    <a:pt x="3729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50"/>
            <p:cNvSpPr/>
            <p:nvPr/>
          </p:nvSpPr>
          <p:spPr>
            <a:xfrm>
              <a:off x="3902385" y="5118517"/>
              <a:ext cx="98108" cy="82485"/>
            </a:xfrm>
            <a:custGeom>
              <a:avLst/>
              <a:gdLst/>
              <a:ahLst/>
              <a:cxnLst/>
              <a:rect l="l" t="t" r="r" b="b"/>
              <a:pathLst>
                <a:path w="3705" h="3115" extrusionOk="0">
                  <a:moveTo>
                    <a:pt x="3469" y="0"/>
                  </a:moveTo>
                  <a:lnTo>
                    <a:pt x="0" y="2832"/>
                  </a:lnTo>
                  <a:lnTo>
                    <a:pt x="236" y="3115"/>
                  </a:lnTo>
                  <a:lnTo>
                    <a:pt x="3705" y="283"/>
                  </a:lnTo>
                  <a:lnTo>
                    <a:pt x="3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96" name="Google Shape;2796;p50"/>
          <p:cNvGrpSpPr/>
          <p:nvPr/>
        </p:nvGrpSpPr>
        <p:grpSpPr>
          <a:xfrm>
            <a:off x="2604491" y="5915822"/>
            <a:ext cx="1147276" cy="1180751"/>
            <a:chOff x="4228489" y="3826381"/>
            <a:chExt cx="860371" cy="885475"/>
          </a:xfrm>
        </p:grpSpPr>
        <p:sp>
          <p:nvSpPr>
            <p:cNvPr id="2797" name="Google Shape;2797;p50"/>
            <p:cNvSpPr/>
            <p:nvPr/>
          </p:nvSpPr>
          <p:spPr>
            <a:xfrm>
              <a:off x="4352807" y="3914462"/>
              <a:ext cx="579243" cy="597376"/>
            </a:xfrm>
            <a:custGeom>
              <a:avLst/>
              <a:gdLst/>
              <a:ahLst/>
              <a:cxnLst/>
              <a:rect l="l" t="t" r="r" b="b"/>
              <a:pathLst>
                <a:path w="21850" h="22534" extrusionOk="0">
                  <a:moveTo>
                    <a:pt x="18853" y="0"/>
                  </a:moveTo>
                  <a:lnTo>
                    <a:pt x="0" y="19679"/>
                  </a:lnTo>
                  <a:lnTo>
                    <a:pt x="2973" y="22534"/>
                  </a:lnTo>
                  <a:lnTo>
                    <a:pt x="21849" y="2855"/>
                  </a:lnTo>
                  <a:lnTo>
                    <a:pt x="18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50"/>
            <p:cNvSpPr/>
            <p:nvPr/>
          </p:nvSpPr>
          <p:spPr>
            <a:xfrm>
              <a:off x="4430985" y="3989474"/>
              <a:ext cx="578588" cy="597336"/>
            </a:xfrm>
            <a:custGeom>
              <a:avLst/>
              <a:gdLst/>
              <a:ahLst/>
              <a:cxnLst/>
              <a:rect l="l" t="t" r="r" b="b"/>
              <a:pathLst>
                <a:path w="21850" h="22558" extrusionOk="0">
                  <a:moveTo>
                    <a:pt x="18876" y="0"/>
                  </a:moveTo>
                  <a:lnTo>
                    <a:pt x="0" y="19679"/>
                  </a:lnTo>
                  <a:lnTo>
                    <a:pt x="2997" y="22557"/>
                  </a:lnTo>
                  <a:lnTo>
                    <a:pt x="21849" y="2855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50"/>
            <p:cNvSpPr/>
            <p:nvPr/>
          </p:nvSpPr>
          <p:spPr>
            <a:xfrm>
              <a:off x="4987627" y="3826976"/>
              <a:ext cx="101233" cy="70013"/>
            </a:xfrm>
            <a:custGeom>
              <a:avLst/>
              <a:gdLst/>
              <a:ahLst/>
              <a:cxnLst/>
              <a:rect l="l" t="t" r="r" b="b"/>
              <a:pathLst>
                <a:path w="3823" h="2644" extrusionOk="0">
                  <a:moveTo>
                    <a:pt x="3823" y="1"/>
                  </a:moveTo>
                  <a:lnTo>
                    <a:pt x="0" y="1417"/>
                  </a:lnTo>
                  <a:lnTo>
                    <a:pt x="1274" y="2644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50"/>
            <p:cNvSpPr/>
            <p:nvPr/>
          </p:nvSpPr>
          <p:spPr>
            <a:xfrm>
              <a:off x="5020172" y="3826381"/>
              <a:ext cx="67498" cy="102504"/>
            </a:xfrm>
            <a:custGeom>
              <a:avLst/>
              <a:gdLst/>
              <a:ahLst/>
              <a:cxnLst/>
              <a:rect l="l" t="t" r="r" b="b"/>
              <a:pathLst>
                <a:path w="2549" h="3871" extrusionOk="0">
                  <a:moveTo>
                    <a:pt x="2549" y="1"/>
                  </a:moveTo>
                  <a:lnTo>
                    <a:pt x="0" y="2644"/>
                  </a:lnTo>
                  <a:lnTo>
                    <a:pt x="1275" y="3871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50"/>
            <p:cNvSpPr/>
            <p:nvPr/>
          </p:nvSpPr>
          <p:spPr>
            <a:xfrm>
              <a:off x="4852657" y="3864473"/>
              <a:ext cx="168731" cy="125621"/>
            </a:xfrm>
            <a:custGeom>
              <a:avLst/>
              <a:gdLst/>
              <a:ahLst/>
              <a:cxnLst/>
              <a:rect l="l" t="t" r="r" b="b"/>
              <a:pathLst>
                <a:path w="6372" h="4744" extrusionOk="0">
                  <a:moveTo>
                    <a:pt x="5097" y="1"/>
                  </a:moveTo>
                  <a:lnTo>
                    <a:pt x="1" y="1888"/>
                  </a:lnTo>
                  <a:lnTo>
                    <a:pt x="2997" y="4743"/>
                  </a:lnTo>
                  <a:lnTo>
                    <a:pt x="6371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2" name="Google Shape;2802;p50"/>
            <p:cNvSpPr/>
            <p:nvPr/>
          </p:nvSpPr>
          <p:spPr>
            <a:xfrm>
              <a:off x="4930828" y="3896369"/>
              <a:ext cx="123106" cy="168731"/>
            </a:xfrm>
            <a:custGeom>
              <a:avLst/>
              <a:gdLst/>
              <a:ahLst/>
              <a:cxnLst/>
              <a:rect l="l" t="t" r="r" b="b"/>
              <a:pathLst>
                <a:path w="4649" h="6372" extrusionOk="0">
                  <a:moveTo>
                    <a:pt x="3374" y="1"/>
                  </a:moveTo>
                  <a:lnTo>
                    <a:pt x="0" y="3516"/>
                  </a:lnTo>
                  <a:lnTo>
                    <a:pt x="2997" y="6371"/>
                  </a:lnTo>
                  <a:lnTo>
                    <a:pt x="4649" y="1228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3" name="Google Shape;2803;p50"/>
            <p:cNvSpPr/>
            <p:nvPr/>
          </p:nvSpPr>
          <p:spPr>
            <a:xfrm>
              <a:off x="4398493" y="4510554"/>
              <a:ext cx="111852" cy="109998"/>
            </a:xfrm>
            <a:custGeom>
              <a:avLst/>
              <a:gdLst/>
              <a:ahLst/>
              <a:cxnLst/>
              <a:rect l="l" t="t" r="r" b="b"/>
              <a:pathLst>
                <a:path w="4224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97" y="4154"/>
                  </a:lnTo>
                  <a:lnTo>
                    <a:pt x="4224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4" name="Google Shape;2804;p50"/>
            <p:cNvSpPr/>
            <p:nvPr/>
          </p:nvSpPr>
          <p:spPr>
            <a:xfrm>
              <a:off x="4320958" y="4435548"/>
              <a:ext cx="111242" cy="109998"/>
            </a:xfrm>
            <a:custGeom>
              <a:avLst/>
              <a:gdLst/>
              <a:ahLst/>
              <a:cxnLst/>
              <a:rect l="l" t="t" r="r" b="b"/>
              <a:pathLst>
                <a:path w="4201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73" y="4154"/>
                  </a:lnTo>
                  <a:lnTo>
                    <a:pt x="4200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5" name="Google Shape;2805;p50"/>
            <p:cNvSpPr/>
            <p:nvPr/>
          </p:nvSpPr>
          <p:spPr>
            <a:xfrm>
              <a:off x="4289130" y="4544317"/>
              <a:ext cx="188723" cy="167539"/>
            </a:xfrm>
            <a:custGeom>
              <a:avLst/>
              <a:gdLst/>
              <a:ahLst/>
              <a:cxnLst/>
              <a:rect l="l" t="t" r="r" b="b"/>
              <a:pathLst>
                <a:path w="7127" h="6327" extrusionOk="0">
                  <a:moveTo>
                    <a:pt x="4154" y="0"/>
                  </a:moveTo>
                  <a:lnTo>
                    <a:pt x="1" y="4318"/>
                  </a:lnTo>
                  <a:lnTo>
                    <a:pt x="1535" y="5757"/>
                  </a:lnTo>
                  <a:cubicBezTo>
                    <a:pt x="1927" y="6138"/>
                    <a:pt x="2437" y="6327"/>
                    <a:pt x="2948" y="6327"/>
                  </a:cubicBezTo>
                  <a:cubicBezTo>
                    <a:pt x="3482" y="6327"/>
                    <a:pt x="4015" y="6120"/>
                    <a:pt x="4413" y="5710"/>
                  </a:cubicBezTo>
                  <a:lnTo>
                    <a:pt x="7127" y="2855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6" name="Google Shape;2806;p50"/>
            <p:cNvSpPr/>
            <p:nvPr/>
          </p:nvSpPr>
          <p:spPr>
            <a:xfrm>
              <a:off x="4228489" y="4469284"/>
              <a:ext cx="171220" cy="189968"/>
            </a:xfrm>
            <a:custGeom>
              <a:avLst/>
              <a:gdLst/>
              <a:ahLst/>
              <a:cxnLst/>
              <a:rect l="l" t="t" r="r" b="b"/>
              <a:pathLst>
                <a:path w="6466" h="7174" extrusionOk="0">
                  <a:moveTo>
                    <a:pt x="3492" y="1"/>
                  </a:moveTo>
                  <a:lnTo>
                    <a:pt x="779" y="2832"/>
                  </a:lnTo>
                  <a:cubicBezTo>
                    <a:pt x="0" y="3658"/>
                    <a:pt x="24" y="4932"/>
                    <a:pt x="826" y="5711"/>
                  </a:cubicBezTo>
                  <a:lnTo>
                    <a:pt x="2336" y="7174"/>
                  </a:lnTo>
                  <a:lnTo>
                    <a:pt x="6465" y="2856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7" name="Google Shape;2807;p50"/>
            <p:cNvSpPr/>
            <p:nvPr/>
          </p:nvSpPr>
          <p:spPr>
            <a:xfrm>
              <a:off x="4405959" y="3965758"/>
              <a:ext cx="526091" cy="546079"/>
            </a:xfrm>
            <a:custGeom>
              <a:avLst/>
              <a:gdLst/>
              <a:ahLst/>
              <a:cxnLst/>
              <a:rect l="l" t="t" r="r" b="b"/>
              <a:pathLst>
                <a:path w="19845" h="20599" extrusionOk="0">
                  <a:moveTo>
                    <a:pt x="18877" y="0"/>
                  </a:moveTo>
                  <a:lnTo>
                    <a:pt x="1" y="19679"/>
                  </a:lnTo>
                  <a:lnTo>
                    <a:pt x="968" y="20599"/>
                  </a:lnTo>
                  <a:lnTo>
                    <a:pt x="19844" y="920"/>
                  </a:lnTo>
                  <a:lnTo>
                    <a:pt x="18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8" name="Google Shape;2808;p50"/>
            <p:cNvSpPr/>
            <p:nvPr/>
          </p:nvSpPr>
          <p:spPr>
            <a:xfrm>
              <a:off x="4430985" y="3989474"/>
              <a:ext cx="525469" cy="545488"/>
            </a:xfrm>
            <a:custGeom>
              <a:avLst/>
              <a:gdLst/>
              <a:ahLst/>
              <a:cxnLst/>
              <a:rect l="l" t="t" r="r" b="b"/>
              <a:pathLst>
                <a:path w="19844" h="20600" extrusionOk="0">
                  <a:moveTo>
                    <a:pt x="18876" y="0"/>
                  </a:moveTo>
                  <a:lnTo>
                    <a:pt x="0" y="19679"/>
                  </a:lnTo>
                  <a:lnTo>
                    <a:pt x="967" y="20599"/>
                  </a:lnTo>
                  <a:lnTo>
                    <a:pt x="19844" y="921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2" name="AutoShape 10">
            <a:hlinkClick r:id="rId3" action="ppaction://hlinksldjump"/>
            <a:extLst>
              <a:ext uri="{FF2B5EF4-FFF2-40B4-BE49-F238E27FC236}">
                <a16:creationId xmlns:a16="http://schemas.microsoft.com/office/drawing/2014/main" id="{857A02AB-955A-4EC8-93D2-C62D1904166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10000" y="1018048"/>
            <a:ext cx="4572000" cy="1000781"/>
          </a:xfrm>
          <a:prstGeom prst="roundRect">
            <a:avLst>
              <a:gd name="adj" fmla="val 10889"/>
            </a:avLst>
          </a:prstGeom>
          <a:solidFill>
            <a:srgbClr val="FFFFFF"/>
          </a:solidFill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Nội</a:t>
            </a:r>
            <a:r>
              <a:rPr kumimoji="0" lang="en-US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dung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9B79A9-E6F0-4DA5-99D5-CEED9A04645C}"/>
              </a:ext>
            </a:extLst>
          </p:cNvPr>
          <p:cNvSpPr txBox="1"/>
          <p:nvPr/>
        </p:nvSpPr>
        <p:spPr>
          <a:xfrm>
            <a:off x="1742962" y="3057568"/>
            <a:ext cx="91079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nl-NL" sz="40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0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nl-NL" sz="40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nl-NL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nl-NL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nl-NL" sz="40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0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nl-NL" sz="40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0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nl-NL" sz="40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0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nl-NL" sz="40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0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nl-NL" sz="40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nl-NL" sz="40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hiếu</a:t>
            </a:r>
            <a:r>
              <a:rPr lang="nl-NL" sz="40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0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nl-NL" sz="40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0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nl-NL" sz="40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0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nl-NL" sz="40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0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nl-NL" sz="40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0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nl-NL" sz="40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0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nl-NL" sz="40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0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nl-NL" sz="40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DD2B5-E2F7-413F-84E7-8450DA9A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502" y="2952215"/>
            <a:ext cx="8366698" cy="1122400"/>
          </a:xfrm>
        </p:spPr>
        <p:txBody>
          <a:bodyPr/>
          <a:lstStyle/>
          <a:p>
            <a:r>
              <a:rPr lang="en-US" sz="9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273600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D5BD0D5-65F1-4143-93E4-9BC145BDFBBD}"/>
              </a:ext>
            </a:extLst>
          </p:cNvPr>
          <p:cNvSpPr txBox="1">
            <a:spLocks/>
          </p:cNvSpPr>
          <p:nvPr/>
        </p:nvSpPr>
        <p:spPr>
          <a:xfrm>
            <a:off x="1643626" y="202828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en-US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“Ba con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67D8AB59-1790-4F74-B531-963F62848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718" y="1006740"/>
            <a:ext cx="65087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51">
            <a:extLst>
              <a:ext uri="{FF2B5EF4-FFF2-40B4-BE49-F238E27FC236}">
                <a16:creationId xmlns:a16="http://schemas.microsoft.com/office/drawing/2014/main" id="{5C1F76E0-F513-174D-B2EE-F3A5873E15E1}"/>
              </a:ext>
            </a:extLst>
          </p:cNvPr>
          <p:cNvSpPr/>
          <p:nvPr/>
        </p:nvSpPr>
        <p:spPr>
          <a:xfrm>
            <a:off x="-4" y="0"/>
            <a:ext cx="12192000" cy="6950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组合 91">
            <a:extLst>
              <a:ext uri="{FF2B5EF4-FFF2-40B4-BE49-F238E27FC236}">
                <a16:creationId xmlns:a16="http://schemas.microsoft.com/office/drawing/2014/main" id="{648B6006-A745-B24C-A326-CF28AD571C78}"/>
              </a:ext>
            </a:extLst>
          </p:cNvPr>
          <p:cNvGrpSpPr/>
          <p:nvPr/>
        </p:nvGrpSpPr>
        <p:grpSpPr>
          <a:xfrm>
            <a:off x="0" y="4746066"/>
            <a:ext cx="12191999" cy="2170994"/>
            <a:chOff x="1" y="4546271"/>
            <a:chExt cx="12191999" cy="2326243"/>
          </a:xfrm>
        </p:grpSpPr>
        <p:sp>
          <p:nvSpPr>
            <p:cNvPr id="17" name="任意多边形 38">
              <a:extLst>
                <a:ext uri="{FF2B5EF4-FFF2-40B4-BE49-F238E27FC236}">
                  <a16:creationId xmlns:a16="http://schemas.microsoft.com/office/drawing/2014/main" id="{D9D24747-1693-C44B-BA80-E03D6919906C}"/>
                </a:ext>
              </a:extLst>
            </p:cNvPr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80">
              <a:extLst>
                <a:ext uri="{FF2B5EF4-FFF2-40B4-BE49-F238E27FC236}">
                  <a16:creationId xmlns:a16="http://schemas.microsoft.com/office/drawing/2014/main" id="{719BB238-BF9C-5841-8226-0E90AB132F2E}"/>
                </a:ext>
              </a:extLst>
            </p:cNvPr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74F8BC4-40ED-4D44-A002-CD5581A3417E}"/>
              </a:ext>
            </a:extLst>
          </p:cNvPr>
          <p:cNvSpPr/>
          <p:nvPr/>
        </p:nvSpPr>
        <p:spPr>
          <a:xfrm>
            <a:off x="1961896" y="1248209"/>
            <a:ext cx="9001154" cy="41280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2F1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组合 75">
            <a:extLst>
              <a:ext uri="{FF2B5EF4-FFF2-40B4-BE49-F238E27FC236}">
                <a16:creationId xmlns:a16="http://schemas.microsoft.com/office/drawing/2014/main" id="{81AD89F3-5158-714A-BF24-8B8B0DEA9EF6}"/>
              </a:ext>
            </a:extLst>
          </p:cNvPr>
          <p:cNvGrpSpPr/>
          <p:nvPr/>
        </p:nvGrpSpPr>
        <p:grpSpPr>
          <a:xfrm rot="691748">
            <a:off x="10811702" y="3647464"/>
            <a:ext cx="382943" cy="426552"/>
            <a:chOff x="10646778" y="4753862"/>
            <a:chExt cx="751521" cy="737702"/>
          </a:xfrm>
        </p:grpSpPr>
        <p:sp>
          <p:nvSpPr>
            <p:cNvPr id="21" name="五角星 2">
              <a:extLst>
                <a:ext uri="{FF2B5EF4-FFF2-40B4-BE49-F238E27FC236}">
                  <a16:creationId xmlns:a16="http://schemas.microsoft.com/office/drawing/2014/main" id="{296B0660-2D59-1140-A654-5EBC9B9CD085}"/>
                </a:ext>
              </a:extLst>
            </p:cNvPr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77">
              <a:extLst>
                <a:ext uri="{FF2B5EF4-FFF2-40B4-BE49-F238E27FC236}">
                  <a16:creationId xmlns:a16="http://schemas.microsoft.com/office/drawing/2014/main" id="{AB2C1559-199D-CD46-949A-0921ED8AD193}"/>
                </a:ext>
              </a:extLst>
            </p:cNvPr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3" name="五角星 2">
                <a:extLst>
                  <a:ext uri="{FF2B5EF4-FFF2-40B4-BE49-F238E27FC236}">
                    <a16:creationId xmlns:a16="http://schemas.microsoft.com/office/drawing/2014/main" id="{80AAF245-E4B1-194B-A1D9-7495227566F1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五角星 2">
                <a:extLst>
                  <a:ext uri="{FF2B5EF4-FFF2-40B4-BE49-F238E27FC236}">
                    <a16:creationId xmlns:a16="http://schemas.microsoft.com/office/drawing/2014/main" id="{E2D60D43-E4E2-704A-8EA9-A97F84CC17F0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五角星 2">
                <a:extLst>
                  <a:ext uri="{FF2B5EF4-FFF2-40B4-BE49-F238E27FC236}">
                    <a16:creationId xmlns:a16="http://schemas.microsoft.com/office/drawing/2014/main" id="{A1CEEC77-28F7-B340-ACBC-C93006C5ECD7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6" name="组合 95">
            <a:extLst>
              <a:ext uri="{FF2B5EF4-FFF2-40B4-BE49-F238E27FC236}">
                <a16:creationId xmlns:a16="http://schemas.microsoft.com/office/drawing/2014/main" id="{18BFC791-ABB5-7C4B-B266-5A69248BCBAB}"/>
              </a:ext>
            </a:extLst>
          </p:cNvPr>
          <p:cNvGrpSpPr/>
          <p:nvPr/>
        </p:nvGrpSpPr>
        <p:grpSpPr>
          <a:xfrm rot="1562261">
            <a:off x="11362206" y="1341443"/>
            <a:ext cx="394195" cy="411683"/>
            <a:chOff x="10646778" y="4753862"/>
            <a:chExt cx="751521" cy="737702"/>
          </a:xfrm>
        </p:grpSpPr>
        <p:sp>
          <p:nvSpPr>
            <p:cNvPr id="27" name="五角星 2">
              <a:extLst>
                <a:ext uri="{FF2B5EF4-FFF2-40B4-BE49-F238E27FC236}">
                  <a16:creationId xmlns:a16="http://schemas.microsoft.com/office/drawing/2014/main" id="{99F8063E-B0DC-E046-9C96-091F9A1E10E0}"/>
                </a:ext>
              </a:extLst>
            </p:cNvPr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98">
              <a:extLst>
                <a:ext uri="{FF2B5EF4-FFF2-40B4-BE49-F238E27FC236}">
                  <a16:creationId xmlns:a16="http://schemas.microsoft.com/office/drawing/2014/main" id="{6785ADF0-03CC-474D-AF76-BEEBC598660C}"/>
                </a:ext>
              </a:extLst>
            </p:cNvPr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9" name="五角星 2">
                <a:extLst>
                  <a:ext uri="{FF2B5EF4-FFF2-40B4-BE49-F238E27FC236}">
                    <a16:creationId xmlns:a16="http://schemas.microsoft.com/office/drawing/2014/main" id="{EE9CAABA-75EE-E44A-886B-0B55445BCBA6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五角星 2">
                <a:extLst>
                  <a:ext uri="{FF2B5EF4-FFF2-40B4-BE49-F238E27FC236}">
                    <a16:creationId xmlns:a16="http://schemas.microsoft.com/office/drawing/2014/main" id="{FA21DCD4-7526-1E4C-B66C-94C420BE4D0E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五角星 2">
                <a:extLst>
                  <a:ext uri="{FF2B5EF4-FFF2-40B4-BE49-F238E27FC236}">
                    <a16:creationId xmlns:a16="http://schemas.microsoft.com/office/drawing/2014/main" id="{758FB83D-996B-6847-B925-796D8CF74473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2" name="组合 140">
            <a:extLst>
              <a:ext uri="{FF2B5EF4-FFF2-40B4-BE49-F238E27FC236}">
                <a16:creationId xmlns:a16="http://schemas.microsoft.com/office/drawing/2014/main" id="{339DBBAE-C067-8344-99AD-4BB2DC502294}"/>
              </a:ext>
            </a:extLst>
          </p:cNvPr>
          <p:cNvGrpSpPr/>
          <p:nvPr/>
        </p:nvGrpSpPr>
        <p:grpSpPr>
          <a:xfrm rot="920444">
            <a:off x="1569651" y="136157"/>
            <a:ext cx="479728" cy="438341"/>
            <a:chOff x="10646773" y="4753862"/>
            <a:chExt cx="751526" cy="737702"/>
          </a:xfrm>
        </p:grpSpPr>
        <p:sp>
          <p:nvSpPr>
            <p:cNvPr id="33" name="五角星 2">
              <a:extLst>
                <a:ext uri="{FF2B5EF4-FFF2-40B4-BE49-F238E27FC236}">
                  <a16:creationId xmlns:a16="http://schemas.microsoft.com/office/drawing/2014/main" id="{640CE315-783D-E146-A12B-323E5E5A321F}"/>
                </a:ext>
              </a:extLst>
            </p:cNvPr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" name="组合 142">
              <a:extLst>
                <a:ext uri="{FF2B5EF4-FFF2-40B4-BE49-F238E27FC236}">
                  <a16:creationId xmlns:a16="http://schemas.microsoft.com/office/drawing/2014/main" id="{F4B304AF-F430-F94A-A0A9-4D5B2B5E2F4D}"/>
                </a:ext>
              </a:extLst>
            </p:cNvPr>
            <p:cNvGrpSpPr/>
            <p:nvPr/>
          </p:nvGrpSpPr>
          <p:grpSpPr>
            <a:xfrm>
              <a:off x="10646773" y="4762829"/>
              <a:ext cx="749726" cy="728735"/>
              <a:chOff x="11012534" y="4493889"/>
              <a:chExt cx="749726" cy="728735"/>
            </a:xfrm>
          </p:grpSpPr>
          <p:sp>
            <p:nvSpPr>
              <p:cNvPr id="35" name="五角星 2">
                <a:extLst>
                  <a:ext uri="{FF2B5EF4-FFF2-40B4-BE49-F238E27FC236}">
                    <a16:creationId xmlns:a16="http://schemas.microsoft.com/office/drawing/2014/main" id="{1625C65A-D1BF-0B46-9E1A-25A3ECF8D286}"/>
                  </a:ext>
                </a:extLst>
              </p:cNvPr>
              <p:cNvSpPr/>
              <p:nvPr/>
            </p:nvSpPr>
            <p:spPr>
              <a:xfrm rot="20227648" flipH="1">
                <a:off x="11012534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五角星 2">
                <a:extLst>
                  <a:ext uri="{FF2B5EF4-FFF2-40B4-BE49-F238E27FC236}">
                    <a16:creationId xmlns:a16="http://schemas.microsoft.com/office/drawing/2014/main" id="{C16BD0F9-3CDA-3147-99D4-28E0FC2B89D1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五角星 2">
                <a:extLst>
                  <a:ext uri="{FF2B5EF4-FFF2-40B4-BE49-F238E27FC236}">
                    <a16:creationId xmlns:a16="http://schemas.microsoft.com/office/drawing/2014/main" id="{B3F47F9B-835B-D440-85B6-36DC8F9CF684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8" name="组合 47">
            <a:extLst>
              <a:ext uri="{FF2B5EF4-FFF2-40B4-BE49-F238E27FC236}">
                <a16:creationId xmlns:a16="http://schemas.microsoft.com/office/drawing/2014/main" id="{49D88BA9-BF5D-CA4A-8D91-EA3EAA64CFB4}"/>
              </a:ext>
            </a:extLst>
          </p:cNvPr>
          <p:cNvGrpSpPr/>
          <p:nvPr/>
        </p:nvGrpSpPr>
        <p:grpSpPr>
          <a:xfrm rot="21335217">
            <a:off x="456527" y="3636349"/>
            <a:ext cx="446031" cy="443883"/>
            <a:chOff x="7973454" y="5027358"/>
            <a:chExt cx="1573288" cy="1594782"/>
          </a:xfrm>
        </p:grpSpPr>
        <p:sp>
          <p:nvSpPr>
            <p:cNvPr id="39" name="五角星 2">
              <a:extLst>
                <a:ext uri="{FF2B5EF4-FFF2-40B4-BE49-F238E27FC236}">
                  <a16:creationId xmlns:a16="http://schemas.microsoft.com/office/drawing/2014/main" id="{B2C7BCED-2359-694B-9DE0-792C4F0738A6}"/>
                </a:ext>
              </a:extLst>
            </p:cNvPr>
            <p:cNvSpPr/>
            <p:nvPr/>
          </p:nvSpPr>
          <p:spPr>
            <a:xfrm rot="20480842">
              <a:off x="7975659" y="5027358"/>
              <a:ext cx="1571083" cy="1580289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C4EF39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五角星 2">
              <a:extLst>
                <a:ext uri="{FF2B5EF4-FFF2-40B4-BE49-F238E27FC236}">
                  <a16:creationId xmlns:a16="http://schemas.microsoft.com/office/drawing/2014/main" id="{7D13BA3A-61CA-C447-A6BF-7E913E7DE692}"/>
                </a:ext>
              </a:extLst>
            </p:cNvPr>
            <p:cNvSpPr/>
            <p:nvPr/>
          </p:nvSpPr>
          <p:spPr>
            <a:xfrm rot="20480842">
              <a:off x="7973454" y="5041849"/>
              <a:ext cx="1571084" cy="1580291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A3C4"/>
            </a:solidFill>
            <a:ln w="666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1" name="图片 1">
            <a:extLst>
              <a:ext uri="{FF2B5EF4-FFF2-40B4-BE49-F238E27FC236}">
                <a16:creationId xmlns:a16="http://schemas.microsoft.com/office/drawing/2014/main" id="{75B58B1E-13EB-F844-8026-92FE902A23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-116047" y="4464505"/>
            <a:ext cx="2546498" cy="2470493"/>
          </a:xfrm>
          <a:prstGeom prst="rect">
            <a:avLst/>
          </a:prstGeom>
        </p:spPr>
      </p:pic>
      <p:sp>
        <p:nvSpPr>
          <p:cNvPr id="44034" name="WordArt 5">
            <a:extLst>
              <a:ext uri="{FF2B5EF4-FFF2-40B4-BE49-F238E27FC236}">
                <a16:creationId xmlns:a16="http://schemas.microsoft.com/office/drawing/2014/main" id="{29BC54D5-1275-AD4C-A07E-DD595BA5AD5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04873" y="1014849"/>
            <a:ext cx="7315200" cy="30876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Top">
              <a:avLst>
                <a:gd name="adj" fmla="val 46894"/>
              </a:avLst>
            </a:prstTxWarp>
          </a:bodyPr>
          <a:lstStyle/>
          <a:p>
            <a:pPr algn="ctr"/>
            <a:r>
              <a:rPr lang="en-US" sz="2700" b="1" kern="10" dirty="0" err="1">
                <a:solidFill>
                  <a:srgbClr val="FF0000">
                    <a:alpha val="98822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700" b="1" kern="10" dirty="0">
                <a:solidFill>
                  <a:srgbClr val="FF0000">
                    <a:alpha val="98822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solidFill>
                  <a:srgbClr val="FF0000">
                    <a:alpha val="98822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b="1" kern="10" dirty="0">
                <a:solidFill>
                  <a:srgbClr val="FF0000">
                    <a:alpha val="98822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</a:p>
          <a:p>
            <a:pPr algn="ctr"/>
            <a:r>
              <a:rPr lang="en-US" sz="2700" b="1" kern="10" dirty="0" err="1">
                <a:solidFill>
                  <a:srgbClr val="FF0000">
                    <a:alpha val="98822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700" b="1" kern="10" dirty="0">
                <a:solidFill>
                  <a:srgbClr val="FF0000">
                    <a:alpha val="98822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solidFill>
                  <a:srgbClr val="FF0000">
                    <a:alpha val="98822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700" b="1" kern="10" dirty="0">
                <a:solidFill>
                  <a:srgbClr val="FF0000">
                    <a:alpha val="98822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solidFill>
                  <a:srgbClr val="FF0000">
                    <a:alpha val="98822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700" b="1" kern="10" dirty="0">
                <a:solidFill>
                  <a:srgbClr val="FF0000">
                    <a:alpha val="98822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kern="10" dirty="0" err="1">
                <a:solidFill>
                  <a:srgbClr val="FF0000">
                    <a:alpha val="98822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b="1" kern="10" dirty="0">
                <a:solidFill>
                  <a:srgbClr val="FF0000">
                    <a:alpha val="98822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solidFill>
                  <a:srgbClr val="FF0000">
                    <a:alpha val="98822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700" b="1" kern="10" dirty="0">
                <a:solidFill>
                  <a:srgbClr val="FF0000">
                    <a:alpha val="98822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42" name="图片 2">
            <a:extLst>
              <a:ext uri="{FF2B5EF4-FFF2-40B4-BE49-F238E27FC236}">
                <a16:creationId xmlns:a16="http://schemas.microsoft.com/office/drawing/2014/main" id="{EA0A5703-0739-CC4B-84DC-E25ED951ED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2" t="47739" r="25874" b="33613"/>
          <a:stretch/>
        </p:blipFill>
        <p:spPr>
          <a:xfrm rot="1121511">
            <a:off x="2748830" y="6326006"/>
            <a:ext cx="950405" cy="385300"/>
          </a:xfrm>
          <a:prstGeom prst="rect">
            <a:avLst/>
          </a:prstGeom>
        </p:spPr>
      </p:pic>
      <p:pic>
        <p:nvPicPr>
          <p:cNvPr id="43" name="图片 3">
            <a:extLst>
              <a:ext uri="{FF2B5EF4-FFF2-40B4-BE49-F238E27FC236}">
                <a16:creationId xmlns:a16="http://schemas.microsoft.com/office/drawing/2014/main" id="{9EBCD0D6-96A3-E647-9970-FD1AC97972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1" t="37048" r="27692" b="32121"/>
          <a:stretch/>
        </p:blipFill>
        <p:spPr>
          <a:xfrm>
            <a:off x="8318715" y="6119381"/>
            <a:ext cx="609172" cy="778736"/>
          </a:xfrm>
          <a:prstGeom prst="rect">
            <a:avLst/>
          </a:prstGeom>
        </p:spPr>
      </p:pic>
      <p:grpSp>
        <p:nvGrpSpPr>
          <p:cNvPr id="44" name="Group 23">
            <a:extLst>
              <a:ext uri="{FF2B5EF4-FFF2-40B4-BE49-F238E27FC236}">
                <a16:creationId xmlns:a16="http://schemas.microsoft.com/office/drawing/2014/main" id="{32BE4782-640C-7F41-A9BC-876C896D13CE}"/>
              </a:ext>
            </a:extLst>
          </p:cNvPr>
          <p:cNvGrpSpPr>
            <a:grpSpLocks/>
          </p:cNvGrpSpPr>
          <p:nvPr/>
        </p:nvGrpSpPr>
        <p:grpSpPr bwMode="auto">
          <a:xfrm rot="165186">
            <a:off x="11361049" y="5787834"/>
            <a:ext cx="749606" cy="468619"/>
            <a:chOff x="0" y="0"/>
            <a:chExt cx="389342" cy="339426"/>
          </a:xfrm>
          <a:solidFill>
            <a:srgbClr val="93D7E5"/>
          </a:solidFill>
        </p:grpSpPr>
        <p:sp>
          <p:nvSpPr>
            <p:cNvPr id="45" name="Freeform 110">
              <a:extLst>
                <a:ext uri="{FF2B5EF4-FFF2-40B4-BE49-F238E27FC236}">
                  <a16:creationId xmlns:a16="http://schemas.microsoft.com/office/drawing/2014/main" id="{782ED80A-FC05-7746-979C-ED9933DA0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61" y="102327"/>
              <a:ext cx="102328" cy="102328"/>
            </a:xfrm>
            <a:custGeom>
              <a:avLst/>
              <a:gdLst>
                <a:gd name="T0" fmla="*/ 0 w 41"/>
                <a:gd name="T1" fmla="*/ 97336 h 41"/>
                <a:gd name="T2" fmla="*/ 7487 w 41"/>
                <a:gd name="T3" fmla="*/ 102328 h 41"/>
                <a:gd name="T4" fmla="*/ 102328 w 41"/>
                <a:gd name="T5" fmla="*/ 7487 h 41"/>
                <a:gd name="T6" fmla="*/ 97336 w 41"/>
                <a:gd name="T7" fmla="*/ 0 h 41"/>
                <a:gd name="T8" fmla="*/ 0 w 41"/>
                <a:gd name="T9" fmla="*/ 97336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79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46" name="Freeform 111">
              <a:extLst>
                <a:ext uri="{FF2B5EF4-FFF2-40B4-BE49-F238E27FC236}">
                  <a16:creationId xmlns:a16="http://schemas.microsoft.com/office/drawing/2014/main" id="{32FEFD9C-2981-3242-9F58-17B0AF7C9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98" y="74873"/>
              <a:ext cx="109814" cy="114806"/>
            </a:xfrm>
            <a:custGeom>
              <a:avLst/>
              <a:gdLst>
                <a:gd name="T0" fmla="*/ 92344 w 44"/>
                <a:gd name="T1" fmla="*/ 0 h 46"/>
                <a:gd name="T2" fmla="*/ 0 w 44"/>
                <a:gd name="T3" fmla="*/ 97336 h 46"/>
                <a:gd name="T4" fmla="*/ 14975 w 44"/>
                <a:gd name="T5" fmla="*/ 114806 h 46"/>
                <a:gd name="T6" fmla="*/ 109814 w 44"/>
                <a:gd name="T7" fmla="*/ 19966 h 46"/>
                <a:gd name="T8" fmla="*/ 92344 w 44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6"/>
                <a:gd name="T17" fmla="*/ 44 w 4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79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47" name="Freeform 112">
              <a:extLst>
                <a:ext uri="{FF2B5EF4-FFF2-40B4-BE49-F238E27FC236}">
                  <a16:creationId xmlns:a16="http://schemas.microsoft.com/office/drawing/2014/main" id="{1B3018F7-47F3-F94D-9A08-04188C1E8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32" y="59898"/>
              <a:ext cx="104823" cy="104823"/>
            </a:xfrm>
            <a:custGeom>
              <a:avLst/>
              <a:gdLst>
                <a:gd name="T0" fmla="*/ 0 w 42"/>
                <a:gd name="T1" fmla="*/ 94840 h 42"/>
                <a:gd name="T2" fmla="*/ 9983 w 42"/>
                <a:gd name="T3" fmla="*/ 104823 h 42"/>
                <a:gd name="T4" fmla="*/ 104823 w 42"/>
                <a:gd name="T5" fmla="*/ 9983 h 42"/>
                <a:gd name="T6" fmla="*/ 94840 w 42"/>
                <a:gd name="T7" fmla="*/ 0 h 42"/>
                <a:gd name="T8" fmla="*/ 0 w 42"/>
                <a:gd name="T9" fmla="*/ 9484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2"/>
                <a:gd name="T17" fmla="*/ 42 w 4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79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48" name="Freeform 113">
              <a:extLst>
                <a:ext uri="{FF2B5EF4-FFF2-40B4-BE49-F238E27FC236}">
                  <a16:creationId xmlns:a16="http://schemas.microsoft.com/office/drawing/2014/main" id="{F8266D7F-FC47-0940-9F39-66A3AD620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679" y="162226"/>
              <a:ext cx="69882" cy="69882"/>
            </a:xfrm>
            <a:custGeom>
              <a:avLst/>
              <a:gdLst>
                <a:gd name="T0" fmla="*/ 69882 w 28"/>
                <a:gd name="T1" fmla="*/ 49916 h 28"/>
                <a:gd name="T2" fmla="*/ 19966 w 28"/>
                <a:gd name="T3" fmla="*/ 0 h 28"/>
                <a:gd name="T4" fmla="*/ 0 w 28"/>
                <a:gd name="T5" fmla="*/ 49916 h 28"/>
                <a:gd name="T6" fmla="*/ 22462 w 28"/>
                <a:gd name="T7" fmla="*/ 69882 h 28"/>
                <a:gd name="T8" fmla="*/ 69882 w 28"/>
                <a:gd name="T9" fmla="*/ 49916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79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49" name="Freeform 114">
              <a:extLst>
                <a:ext uri="{FF2B5EF4-FFF2-40B4-BE49-F238E27FC236}">
                  <a16:creationId xmlns:a16="http://schemas.microsoft.com/office/drawing/2014/main" id="{6CAC1476-F678-134D-A910-1F593C04D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208" y="219628"/>
              <a:ext cx="34941" cy="32446"/>
            </a:xfrm>
            <a:custGeom>
              <a:avLst/>
              <a:gdLst>
                <a:gd name="T0" fmla="*/ 0 w 14"/>
                <a:gd name="T1" fmla="*/ 32446 h 13"/>
                <a:gd name="T2" fmla="*/ 34941 w 14"/>
                <a:gd name="T3" fmla="*/ 14975 h 13"/>
                <a:gd name="T4" fmla="*/ 14975 w 14"/>
                <a:gd name="T5" fmla="*/ 0 h 13"/>
                <a:gd name="T6" fmla="*/ 0 w 14"/>
                <a:gd name="T7" fmla="*/ 32446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79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50" name="Freeform 115">
              <a:extLst>
                <a:ext uri="{FF2B5EF4-FFF2-40B4-BE49-F238E27FC236}">
                  <a16:creationId xmlns:a16="http://schemas.microsoft.com/office/drawing/2014/main" id="{0C2376D2-02EB-4B45-85C3-2AB4C812A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460" y="34941"/>
              <a:ext cx="69882" cy="69882"/>
            </a:xfrm>
            <a:custGeom>
              <a:avLst/>
              <a:gdLst>
                <a:gd name="T0" fmla="*/ 17471 w 28"/>
                <a:gd name="T1" fmla="*/ 0 h 28"/>
                <a:gd name="T2" fmla="*/ 0 w 28"/>
                <a:gd name="T3" fmla="*/ 19966 h 28"/>
                <a:gd name="T4" fmla="*/ 49916 w 28"/>
                <a:gd name="T5" fmla="*/ 69882 h 28"/>
                <a:gd name="T6" fmla="*/ 69882 w 28"/>
                <a:gd name="T7" fmla="*/ 49916 h 28"/>
                <a:gd name="T8" fmla="*/ 17471 w 28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79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51" name="Freeform 116">
              <a:extLst>
                <a:ext uri="{FF2B5EF4-FFF2-40B4-BE49-F238E27FC236}">
                  <a16:creationId xmlns:a16="http://schemas.microsoft.com/office/drawing/2014/main" id="{1A57B1F8-F24E-B842-8ABE-51F6CE6F6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79527" cy="339426"/>
            </a:xfrm>
            <a:custGeom>
              <a:avLst/>
              <a:gdLst>
                <a:gd name="T0" fmla="*/ 259561 w 112"/>
                <a:gd name="T1" fmla="*/ 252074 h 136"/>
                <a:gd name="T2" fmla="*/ 207149 w 112"/>
                <a:gd name="T3" fmla="*/ 252074 h 136"/>
                <a:gd name="T4" fmla="*/ 207149 w 112"/>
                <a:gd name="T5" fmla="*/ 321956 h 136"/>
                <a:gd name="T6" fmla="*/ 17470 w 112"/>
                <a:gd name="T7" fmla="*/ 321956 h 136"/>
                <a:gd name="T8" fmla="*/ 17470 w 112"/>
                <a:gd name="T9" fmla="*/ 79865 h 136"/>
                <a:gd name="T10" fmla="*/ 259561 w 112"/>
                <a:gd name="T11" fmla="*/ 79865 h 136"/>
                <a:gd name="T12" fmla="*/ 259561 w 112"/>
                <a:gd name="T13" fmla="*/ 99831 h 136"/>
                <a:gd name="T14" fmla="*/ 279527 w 112"/>
                <a:gd name="T15" fmla="*/ 79865 h 136"/>
                <a:gd name="T16" fmla="*/ 279527 w 112"/>
                <a:gd name="T17" fmla="*/ 14975 h 136"/>
                <a:gd name="T18" fmla="*/ 242090 w 112"/>
                <a:gd name="T19" fmla="*/ 14975 h 136"/>
                <a:gd name="T20" fmla="*/ 242090 w 112"/>
                <a:gd name="T21" fmla="*/ 49916 h 136"/>
                <a:gd name="T22" fmla="*/ 237099 w 112"/>
                <a:gd name="T23" fmla="*/ 49916 h 136"/>
                <a:gd name="T24" fmla="*/ 237099 w 112"/>
                <a:gd name="T25" fmla="*/ 0 h 136"/>
                <a:gd name="T26" fmla="*/ 222124 w 112"/>
                <a:gd name="T27" fmla="*/ 0 h 136"/>
                <a:gd name="T28" fmla="*/ 222124 w 112"/>
                <a:gd name="T29" fmla="*/ 49916 h 136"/>
                <a:gd name="T30" fmla="*/ 217133 w 112"/>
                <a:gd name="T31" fmla="*/ 49916 h 136"/>
                <a:gd name="T32" fmla="*/ 217133 w 112"/>
                <a:gd name="T33" fmla="*/ 14975 h 136"/>
                <a:gd name="T34" fmla="*/ 197166 w 112"/>
                <a:gd name="T35" fmla="*/ 14975 h 136"/>
                <a:gd name="T36" fmla="*/ 197166 w 112"/>
                <a:gd name="T37" fmla="*/ 49916 h 136"/>
                <a:gd name="T38" fmla="*/ 189679 w 112"/>
                <a:gd name="T39" fmla="*/ 49916 h 136"/>
                <a:gd name="T40" fmla="*/ 189679 w 112"/>
                <a:gd name="T41" fmla="*/ 0 h 136"/>
                <a:gd name="T42" fmla="*/ 179696 w 112"/>
                <a:gd name="T43" fmla="*/ 0 h 136"/>
                <a:gd name="T44" fmla="*/ 179696 w 112"/>
                <a:gd name="T45" fmla="*/ 49916 h 136"/>
                <a:gd name="T46" fmla="*/ 169713 w 112"/>
                <a:gd name="T47" fmla="*/ 49916 h 136"/>
                <a:gd name="T48" fmla="*/ 169713 w 112"/>
                <a:gd name="T49" fmla="*/ 14975 h 136"/>
                <a:gd name="T50" fmla="*/ 149747 w 112"/>
                <a:gd name="T51" fmla="*/ 14975 h 136"/>
                <a:gd name="T52" fmla="*/ 149747 w 112"/>
                <a:gd name="T53" fmla="*/ 49916 h 136"/>
                <a:gd name="T54" fmla="*/ 142259 w 112"/>
                <a:gd name="T55" fmla="*/ 49916 h 136"/>
                <a:gd name="T56" fmla="*/ 142259 w 112"/>
                <a:gd name="T57" fmla="*/ 0 h 136"/>
                <a:gd name="T58" fmla="*/ 132276 w 112"/>
                <a:gd name="T59" fmla="*/ 0 h 136"/>
                <a:gd name="T60" fmla="*/ 132276 w 112"/>
                <a:gd name="T61" fmla="*/ 49916 h 136"/>
                <a:gd name="T62" fmla="*/ 127285 w 112"/>
                <a:gd name="T63" fmla="*/ 49916 h 136"/>
                <a:gd name="T64" fmla="*/ 127285 w 112"/>
                <a:gd name="T65" fmla="*/ 14975 h 136"/>
                <a:gd name="T66" fmla="*/ 107318 w 112"/>
                <a:gd name="T67" fmla="*/ 14975 h 136"/>
                <a:gd name="T68" fmla="*/ 107318 w 112"/>
                <a:gd name="T69" fmla="*/ 49916 h 136"/>
                <a:gd name="T70" fmla="*/ 99831 w 112"/>
                <a:gd name="T71" fmla="*/ 49916 h 136"/>
                <a:gd name="T72" fmla="*/ 99831 w 112"/>
                <a:gd name="T73" fmla="*/ 0 h 136"/>
                <a:gd name="T74" fmla="*/ 87352 w 112"/>
                <a:gd name="T75" fmla="*/ 0 h 136"/>
                <a:gd name="T76" fmla="*/ 87352 w 112"/>
                <a:gd name="T77" fmla="*/ 49916 h 136"/>
                <a:gd name="T78" fmla="*/ 79865 w 112"/>
                <a:gd name="T79" fmla="*/ 49916 h 136"/>
                <a:gd name="T80" fmla="*/ 79865 w 112"/>
                <a:gd name="T81" fmla="*/ 14975 h 136"/>
                <a:gd name="T82" fmla="*/ 62394 w 112"/>
                <a:gd name="T83" fmla="*/ 14975 h 136"/>
                <a:gd name="T84" fmla="*/ 62394 w 112"/>
                <a:gd name="T85" fmla="*/ 49916 h 136"/>
                <a:gd name="T86" fmla="*/ 57403 w 112"/>
                <a:gd name="T87" fmla="*/ 49916 h 136"/>
                <a:gd name="T88" fmla="*/ 57403 w 112"/>
                <a:gd name="T89" fmla="*/ 0 h 136"/>
                <a:gd name="T90" fmla="*/ 42428 w 112"/>
                <a:gd name="T91" fmla="*/ 0 h 136"/>
                <a:gd name="T92" fmla="*/ 42428 w 112"/>
                <a:gd name="T93" fmla="*/ 49916 h 136"/>
                <a:gd name="T94" fmla="*/ 37437 w 112"/>
                <a:gd name="T95" fmla="*/ 49916 h 136"/>
                <a:gd name="T96" fmla="*/ 37437 w 112"/>
                <a:gd name="T97" fmla="*/ 14975 h 136"/>
                <a:gd name="T98" fmla="*/ 0 w 112"/>
                <a:gd name="T99" fmla="*/ 14975 h 136"/>
                <a:gd name="T100" fmla="*/ 0 w 112"/>
                <a:gd name="T101" fmla="*/ 59899 h 136"/>
                <a:gd name="T102" fmla="*/ 0 w 112"/>
                <a:gd name="T103" fmla="*/ 69882 h 136"/>
                <a:gd name="T104" fmla="*/ 0 w 112"/>
                <a:gd name="T105" fmla="*/ 339426 h 136"/>
                <a:gd name="T106" fmla="*/ 222124 w 112"/>
                <a:gd name="T107" fmla="*/ 339426 h 136"/>
                <a:gd name="T108" fmla="*/ 279527 w 112"/>
                <a:gd name="T109" fmla="*/ 274536 h 136"/>
                <a:gd name="T110" fmla="*/ 279527 w 112"/>
                <a:gd name="T111" fmla="*/ 209645 h 136"/>
                <a:gd name="T112" fmla="*/ 259561 w 112"/>
                <a:gd name="T113" fmla="*/ 229612 h 136"/>
                <a:gd name="T114" fmla="*/ 259561 w 112"/>
                <a:gd name="T115" fmla="*/ 252074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"/>
                <a:gd name="T175" fmla="*/ 0 h 136"/>
                <a:gd name="T176" fmla="*/ 112 w 112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79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52" name="Rectangle 117">
              <a:extLst>
                <a:ext uri="{FF2B5EF4-FFF2-40B4-BE49-F238E27FC236}">
                  <a16:creationId xmlns:a16="http://schemas.microsoft.com/office/drawing/2014/main" id="{13B4CF1A-32D0-BB43-B5E6-8833F2261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6" y="114806"/>
              <a:ext cx="109814" cy="174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79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53" name="Rectangle 118">
              <a:extLst>
                <a:ext uri="{FF2B5EF4-FFF2-40B4-BE49-F238E27FC236}">
                  <a16:creationId xmlns:a16="http://schemas.microsoft.com/office/drawing/2014/main" id="{FE88E796-C468-D14F-A68D-A0749DA84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6" y="154738"/>
              <a:ext cx="109814" cy="174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79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54" name="Rectangle 119">
              <a:extLst>
                <a:ext uri="{FF2B5EF4-FFF2-40B4-BE49-F238E27FC236}">
                  <a16:creationId xmlns:a16="http://schemas.microsoft.com/office/drawing/2014/main" id="{0FEB9B8B-A5B7-474F-8518-582C8F398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6" y="199662"/>
              <a:ext cx="109814" cy="149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79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55" name="Rectangle 120">
              <a:extLst>
                <a:ext uri="{FF2B5EF4-FFF2-40B4-BE49-F238E27FC236}">
                  <a16:creationId xmlns:a16="http://schemas.microsoft.com/office/drawing/2014/main" id="{24EA8B9A-B2D6-3342-9C26-7357EBC3F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6" y="242091"/>
              <a:ext cx="109814" cy="174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799">
                <a:solidFill>
                  <a:schemeClr val="bg1"/>
                </a:solidFill>
                <a:sym typeface="Calibri" pitchFamily="34" charset="0"/>
              </a:endParaRPr>
            </a:p>
          </p:txBody>
        </p:sp>
      </p:grpSp>
      <p:pic>
        <p:nvPicPr>
          <p:cNvPr id="56" name="图片 106">
            <a:extLst>
              <a:ext uri="{FF2B5EF4-FFF2-40B4-BE49-F238E27FC236}">
                <a16:creationId xmlns:a16="http://schemas.microsoft.com/office/drawing/2014/main" id="{1F2376A2-C78D-1840-817E-0D5A0351F6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5" t="37503" r="39510" b="33696"/>
          <a:stretch/>
        </p:blipFill>
        <p:spPr>
          <a:xfrm>
            <a:off x="9977290" y="6251252"/>
            <a:ext cx="782984" cy="66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5286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9" name="Google Shape;2089;p34"/>
          <p:cNvGrpSpPr/>
          <p:nvPr/>
        </p:nvGrpSpPr>
        <p:grpSpPr>
          <a:xfrm>
            <a:off x="11160485" y="5666862"/>
            <a:ext cx="1110536" cy="1183027"/>
            <a:chOff x="2293493" y="3811393"/>
            <a:chExt cx="832902" cy="887270"/>
          </a:xfrm>
        </p:grpSpPr>
        <p:sp>
          <p:nvSpPr>
            <p:cNvPr id="2090" name="Google Shape;2090;p34"/>
            <p:cNvSpPr/>
            <p:nvPr/>
          </p:nvSpPr>
          <p:spPr>
            <a:xfrm>
              <a:off x="2293493" y="3811393"/>
              <a:ext cx="832902" cy="710432"/>
            </a:xfrm>
            <a:custGeom>
              <a:avLst/>
              <a:gdLst/>
              <a:ahLst/>
              <a:cxnLst/>
              <a:rect l="l" t="t" r="r" b="b"/>
              <a:pathLst>
                <a:path w="31454" h="26829" extrusionOk="0">
                  <a:moveTo>
                    <a:pt x="9722" y="1"/>
                  </a:moveTo>
                  <a:lnTo>
                    <a:pt x="1" y="25059"/>
                  </a:lnTo>
                  <a:lnTo>
                    <a:pt x="4507" y="26829"/>
                  </a:lnTo>
                  <a:cubicBezTo>
                    <a:pt x="10501" y="18452"/>
                    <a:pt x="20127" y="12813"/>
                    <a:pt x="30321" y="11374"/>
                  </a:cubicBezTo>
                  <a:lnTo>
                    <a:pt x="31453" y="8424"/>
                  </a:lnTo>
                  <a:lnTo>
                    <a:pt x="29070" y="7504"/>
                  </a:lnTo>
                  <a:lnTo>
                    <a:pt x="28598" y="8684"/>
                  </a:lnTo>
                  <a:cubicBezTo>
                    <a:pt x="29131" y="9299"/>
                    <a:pt x="28649" y="10163"/>
                    <a:pt x="27957" y="10163"/>
                  </a:cubicBezTo>
                  <a:cubicBezTo>
                    <a:pt x="27852" y="10163"/>
                    <a:pt x="27742" y="10143"/>
                    <a:pt x="27631" y="10100"/>
                  </a:cubicBezTo>
                  <a:cubicBezTo>
                    <a:pt x="26758" y="9769"/>
                    <a:pt x="26923" y="8495"/>
                    <a:pt x="27843" y="8401"/>
                  </a:cubicBezTo>
                  <a:lnTo>
                    <a:pt x="28315" y="7221"/>
                  </a:lnTo>
                  <a:lnTo>
                    <a:pt x="26380" y="6466"/>
                  </a:lnTo>
                  <a:lnTo>
                    <a:pt x="25908" y="7646"/>
                  </a:lnTo>
                  <a:cubicBezTo>
                    <a:pt x="26438" y="8236"/>
                    <a:pt x="25965" y="9108"/>
                    <a:pt x="25265" y="9108"/>
                  </a:cubicBezTo>
                  <a:cubicBezTo>
                    <a:pt x="25154" y="9108"/>
                    <a:pt x="25037" y="9086"/>
                    <a:pt x="24917" y="9038"/>
                  </a:cubicBezTo>
                  <a:cubicBezTo>
                    <a:pt x="24068" y="8707"/>
                    <a:pt x="24233" y="7433"/>
                    <a:pt x="25153" y="7339"/>
                  </a:cubicBezTo>
                  <a:lnTo>
                    <a:pt x="25625" y="6159"/>
                  </a:lnTo>
                  <a:lnTo>
                    <a:pt x="23667" y="5404"/>
                  </a:lnTo>
                  <a:lnTo>
                    <a:pt x="23218" y="6584"/>
                  </a:lnTo>
                  <a:cubicBezTo>
                    <a:pt x="23751" y="7199"/>
                    <a:pt x="23269" y="8063"/>
                    <a:pt x="22562" y="8063"/>
                  </a:cubicBezTo>
                  <a:cubicBezTo>
                    <a:pt x="22454" y="8063"/>
                    <a:pt x="22342" y="8043"/>
                    <a:pt x="22227" y="8000"/>
                  </a:cubicBezTo>
                  <a:cubicBezTo>
                    <a:pt x="21354" y="7669"/>
                    <a:pt x="21543" y="6395"/>
                    <a:pt x="22463" y="6301"/>
                  </a:cubicBezTo>
                  <a:lnTo>
                    <a:pt x="22912" y="5121"/>
                  </a:lnTo>
                  <a:lnTo>
                    <a:pt x="20977" y="4366"/>
                  </a:lnTo>
                  <a:lnTo>
                    <a:pt x="20505" y="5546"/>
                  </a:lnTo>
                  <a:cubicBezTo>
                    <a:pt x="21039" y="6141"/>
                    <a:pt x="20554" y="7023"/>
                    <a:pt x="19858" y="7023"/>
                  </a:cubicBezTo>
                  <a:cubicBezTo>
                    <a:pt x="19755" y="7023"/>
                    <a:pt x="19647" y="7004"/>
                    <a:pt x="19538" y="6961"/>
                  </a:cubicBezTo>
                  <a:cubicBezTo>
                    <a:pt x="18665" y="6607"/>
                    <a:pt x="18830" y="5357"/>
                    <a:pt x="19750" y="5262"/>
                  </a:cubicBezTo>
                  <a:lnTo>
                    <a:pt x="20222" y="4083"/>
                  </a:lnTo>
                  <a:lnTo>
                    <a:pt x="18287" y="3304"/>
                  </a:lnTo>
                  <a:lnTo>
                    <a:pt x="17815" y="4484"/>
                  </a:lnTo>
                  <a:cubicBezTo>
                    <a:pt x="18348" y="5099"/>
                    <a:pt x="17866" y="5963"/>
                    <a:pt x="17158" y="5963"/>
                  </a:cubicBezTo>
                  <a:cubicBezTo>
                    <a:pt x="17051" y="5963"/>
                    <a:pt x="16939" y="5943"/>
                    <a:pt x="16824" y="5900"/>
                  </a:cubicBezTo>
                  <a:cubicBezTo>
                    <a:pt x="15975" y="5569"/>
                    <a:pt x="16140" y="4295"/>
                    <a:pt x="17060" y="4201"/>
                  </a:cubicBezTo>
                  <a:lnTo>
                    <a:pt x="17532" y="3021"/>
                  </a:lnTo>
                  <a:lnTo>
                    <a:pt x="15574" y="2266"/>
                  </a:lnTo>
                  <a:lnTo>
                    <a:pt x="15125" y="3446"/>
                  </a:lnTo>
                  <a:cubicBezTo>
                    <a:pt x="15659" y="4041"/>
                    <a:pt x="15174" y="4923"/>
                    <a:pt x="14463" y="4923"/>
                  </a:cubicBezTo>
                  <a:cubicBezTo>
                    <a:pt x="14358" y="4923"/>
                    <a:pt x="14247" y="4904"/>
                    <a:pt x="14134" y="4861"/>
                  </a:cubicBezTo>
                  <a:cubicBezTo>
                    <a:pt x="13261" y="4507"/>
                    <a:pt x="13450" y="3257"/>
                    <a:pt x="14370" y="3162"/>
                  </a:cubicBezTo>
                  <a:lnTo>
                    <a:pt x="14819" y="1983"/>
                  </a:lnTo>
                  <a:lnTo>
                    <a:pt x="12884" y="1228"/>
                  </a:lnTo>
                  <a:lnTo>
                    <a:pt x="12412" y="2407"/>
                  </a:lnTo>
                  <a:cubicBezTo>
                    <a:pt x="12941" y="2998"/>
                    <a:pt x="12469" y="3870"/>
                    <a:pt x="11783" y="3870"/>
                  </a:cubicBezTo>
                  <a:cubicBezTo>
                    <a:pt x="11675" y="3870"/>
                    <a:pt x="11561" y="3848"/>
                    <a:pt x="11444" y="3800"/>
                  </a:cubicBezTo>
                  <a:cubicBezTo>
                    <a:pt x="10571" y="3469"/>
                    <a:pt x="10737" y="2195"/>
                    <a:pt x="11657" y="2101"/>
                  </a:cubicBezTo>
                  <a:lnTo>
                    <a:pt x="12129" y="921"/>
                  </a:lnTo>
                  <a:lnTo>
                    <a:pt x="9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4"/>
            <p:cNvSpPr/>
            <p:nvPr/>
          </p:nvSpPr>
          <p:spPr>
            <a:xfrm>
              <a:off x="2412840" y="4112554"/>
              <a:ext cx="683555" cy="586108"/>
            </a:xfrm>
            <a:custGeom>
              <a:avLst/>
              <a:gdLst/>
              <a:ahLst/>
              <a:cxnLst/>
              <a:rect l="l" t="t" r="r" b="b"/>
              <a:pathLst>
                <a:path w="25814" h="22134" extrusionOk="0">
                  <a:moveTo>
                    <a:pt x="25814" y="1"/>
                  </a:moveTo>
                  <a:cubicBezTo>
                    <a:pt x="15620" y="1440"/>
                    <a:pt x="5994" y="7079"/>
                    <a:pt x="0" y="15456"/>
                  </a:cubicBezTo>
                  <a:lnTo>
                    <a:pt x="17225" y="22133"/>
                  </a:lnTo>
                  <a:lnTo>
                    <a:pt x="258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4"/>
            <p:cNvSpPr/>
            <p:nvPr/>
          </p:nvSpPr>
          <p:spPr>
            <a:xfrm>
              <a:off x="2522177" y="4017596"/>
              <a:ext cx="482386" cy="199341"/>
            </a:xfrm>
            <a:custGeom>
              <a:avLst/>
              <a:gdLst/>
              <a:ahLst/>
              <a:cxnLst/>
              <a:rect l="l" t="t" r="r" b="b"/>
              <a:pathLst>
                <a:path w="18217" h="7528" extrusionOk="0">
                  <a:moveTo>
                    <a:pt x="213" y="0"/>
                  </a:moveTo>
                  <a:lnTo>
                    <a:pt x="1" y="543"/>
                  </a:lnTo>
                  <a:lnTo>
                    <a:pt x="18004" y="7527"/>
                  </a:lnTo>
                  <a:lnTo>
                    <a:pt x="18216" y="698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4"/>
            <p:cNvSpPr/>
            <p:nvPr/>
          </p:nvSpPr>
          <p:spPr>
            <a:xfrm>
              <a:off x="2489076" y="4102571"/>
              <a:ext cx="482360" cy="199950"/>
            </a:xfrm>
            <a:custGeom>
              <a:avLst/>
              <a:gdLst/>
              <a:ahLst/>
              <a:cxnLst/>
              <a:rect l="l" t="t" r="r" b="b"/>
              <a:pathLst>
                <a:path w="18216" h="7551" extrusionOk="0">
                  <a:moveTo>
                    <a:pt x="212" y="0"/>
                  </a:moveTo>
                  <a:lnTo>
                    <a:pt x="0" y="566"/>
                  </a:lnTo>
                  <a:lnTo>
                    <a:pt x="18003" y="7551"/>
                  </a:lnTo>
                  <a:lnTo>
                    <a:pt x="18216" y="698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4"/>
            <p:cNvSpPr/>
            <p:nvPr/>
          </p:nvSpPr>
          <p:spPr>
            <a:xfrm>
              <a:off x="2455950" y="4188156"/>
              <a:ext cx="482995" cy="199341"/>
            </a:xfrm>
            <a:custGeom>
              <a:avLst/>
              <a:gdLst/>
              <a:ahLst/>
              <a:cxnLst/>
              <a:rect l="l" t="t" r="r" b="b"/>
              <a:pathLst>
                <a:path w="18240" h="7528" extrusionOk="0">
                  <a:moveTo>
                    <a:pt x="213" y="1"/>
                  </a:moveTo>
                  <a:lnTo>
                    <a:pt x="0" y="543"/>
                  </a:lnTo>
                  <a:lnTo>
                    <a:pt x="18027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4"/>
            <p:cNvSpPr/>
            <p:nvPr/>
          </p:nvSpPr>
          <p:spPr>
            <a:xfrm>
              <a:off x="2422823" y="4273131"/>
              <a:ext cx="483022" cy="199341"/>
            </a:xfrm>
            <a:custGeom>
              <a:avLst/>
              <a:gdLst/>
              <a:ahLst/>
              <a:cxnLst/>
              <a:rect l="l" t="t" r="r" b="b"/>
              <a:pathLst>
                <a:path w="18241" h="7528" extrusionOk="0">
                  <a:moveTo>
                    <a:pt x="213" y="1"/>
                  </a:moveTo>
                  <a:lnTo>
                    <a:pt x="1" y="543"/>
                  </a:lnTo>
                  <a:lnTo>
                    <a:pt x="18028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34"/>
            <p:cNvSpPr/>
            <p:nvPr/>
          </p:nvSpPr>
          <p:spPr>
            <a:xfrm>
              <a:off x="2390331" y="4358107"/>
              <a:ext cx="482386" cy="199977"/>
            </a:xfrm>
            <a:custGeom>
              <a:avLst/>
              <a:gdLst/>
              <a:ahLst/>
              <a:cxnLst/>
              <a:rect l="l" t="t" r="r" b="b"/>
              <a:pathLst>
                <a:path w="18217" h="7552" extrusionOk="0">
                  <a:moveTo>
                    <a:pt x="213" y="1"/>
                  </a:moveTo>
                  <a:lnTo>
                    <a:pt x="1" y="543"/>
                  </a:lnTo>
                  <a:lnTo>
                    <a:pt x="18004" y="7551"/>
                  </a:lnTo>
                  <a:lnTo>
                    <a:pt x="18216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2" name="Text Box 5">
            <a:extLst>
              <a:ext uri="{FF2B5EF4-FFF2-40B4-BE49-F238E27FC236}">
                <a16:creationId xmlns:a16="http://schemas.microsoft.com/office/drawing/2014/main" id="{AECF9033-B1FC-44E7-B501-33759CFBF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5565" y="661797"/>
            <a:ext cx="68380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n</a:t>
            </a:r>
            <a:r>
              <a:rPr lang="vi-VN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2022</a:t>
            </a:r>
          </a:p>
        </p:txBody>
      </p:sp>
      <p:sp>
        <p:nvSpPr>
          <p:cNvPr id="33" name="TextBox 2">
            <a:extLst>
              <a:ext uri="{FF2B5EF4-FFF2-40B4-BE49-F238E27FC236}">
                <a16:creationId xmlns:a16="http://schemas.microsoft.com/office/drawing/2014/main" id="{BAE9B2CC-901E-42E8-AD34-CBFA0EA82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2509" y="1162759"/>
            <a:ext cx="22629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E52943-9271-4DA5-AA5D-BC1D6FC7B861}"/>
              </a:ext>
            </a:extLst>
          </p:cNvPr>
          <p:cNvSpPr txBox="1"/>
          <p:nvPr/>
        </p:nvSpPr>
        <p:spPr>
          <a:xfrm>
            <a:off x="8179267" y="1809089"/>
            <a:ext cx="166423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141EF42-4DF0-4A5E-8190-81631848B223}"/>
              </a:ext>
            </a:extLst>
          </p:cNvPr>
          <p:cNvSpPr txBox="1"/>
          <p:nvPr/>
        </p:nvSpPr>
        <p:spPr>
          <a:xfrm>
            <a:off x="4757451" y="1624424"/>
            <a:ext cx="3089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78" name="Google Shape;2078;p34"/>
          <p:cNvGrpSpPr/>
          <p:nvPr/>
        </p:nvGrpSpPr>
        <p:grpSpPr>
          <a:xfrm rot="-2700000" flipH="1">
            <a:off x="10760179" y="6240569"/>
            <a:ext cx="637356" cy="547496"/>
            <a:chOff x="5263209" y="4056946"/>
            <a:chExt cx="478022" cy="410626"/>
          </a:xfrm>
        </p:grpSpPr>
        <p:sp>
          <p:nvSpPr>
            <p:cNvPr id="2079" name="Google Shape;2079;p34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34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34"/>
            <p:cNvSpPr/>
            <p:nvPr/>
          </p:nvSpPr>
          <p:spPr>
            <a:xfrm>
              <a:off x="5420418" y="4064683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34"/>
            <p:cNvSpPr/>
            <p:nvPr/>
          </p:nvSpPr>
          <p:spPr>
            <a:xfrm>
              <a:off x="5264892" y="4062125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34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34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34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34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4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4"/>
            <p:cNvSpPr/>
            <p:nvPr/>
          </p:nvSpPr>
          <p:spPr>
            <a:xfrm>
              <a:off x="5316132" y="4091995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6" name="Picture 25" descr="https://img.loigiaihay.com/picture/2022/0313/4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558" y="2270754"/>
            <a:ext cx="8390448" cy="400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3" name="Google Shape;2263;p38"/>
          <p:cNvGrpSpPr/>
          <p:nvPr/>
        </p:nvGrpSpPr>
        <p:grpSpPr>
          <a:xfrm rot="1039888">
            <a:off x="467790" y="606364"/>
            <a:ext cx="1377105" cy="963064"/>
            <a:chOff x="1143214" y="547371"/>
            <a:chExt cx="1032826" cy="722296"/>
          </a:xfrm>
        </p:grpSpPr>
        <p:sp>
          <p:nvSpPr>
            <p:cNvPr id="2264" name="Google Shape;2264;p38"/>
            <p:cNvSpPr/>
            <p:nvPr/>
          </p:nvSpPr>
          <p:spPr>
            <a:xfrm>
              <a:off x="1143214" y="614234"/>
              <a:ext cx="990352" cy="655433"/>
            </a:xfrm>
            <a:custGeom>
              <a:avLst/>
              <a:gdLst/>
              <a:ahLst/>
              <a:cxnLst/>
              <a:rect l="l" t="t" r="r" b="b"/>
              <a:pathLst>
                <a:path w="37400" h="24752" extrusionOk="0">
                  <a:moveTo>
                    <a:pt x="1582" y="0"/>
                  </a:moveTo>
                  <a:lnTo>
                    <a:pt x="1" y="2572"/>
                  </a:lnTo>
                  <a:lnTo>
                    <a:pt x="35818" y="24752"/>
                  </a:lnTo>
                  <a:lnTo>
                    <a:pt x="37399" y="22204"/>
                  </a:lnTo>
                  <a:lnTo>
                    <a:pt x="15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38"/>
            <p:cNvSpPr/>
            <p:nvPr/>
          </p:nvSpPr>
          <p:spPr>
            <a:xfrm>
              <a:off x="1185715" y="547371"/>
              <a:ext cx="990326" cy="659193"/>
            </a:xfrm>
            <a:custGeom>
              <a:avLst/>
              <a:gdLst/>
              <a:ahLst/>
              <a:cxnLst/>
              <a:rect l="l" t="t" r="r" b="b"/>
              <a:pathLst>
                <a:path w="37399" h="24894" extrusionOk="0">
                  <a:moveTo>
                    <a:pt x="1581" y="1"/>
                  </a:moveTo>
                  <a:lnTo>
                    <a:pt x="0" y="2549"/>
                  </a:lnTo>
                  <a:lnTo>
                    <a:pt x="35818" y="24894"/>
                  </a:lnTo>
                  <a:lnTo>
                    <a:pt x="37399" y="22322"/>
                  </a:lnTo>
                  <a:lnTo>
                    <a:pt x="15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38"/>
            <p:cNvSpPr/>
            <p:nvPr/>
          </p:nvSpPr>
          <p:spPr>
            <a:xfrm>
              <a:off x="2031073" y="1082830"/>
              <a:ext cx="47505" cy="68769"/>
            </a:xfrm>
            <a:custGeom>
              <a:avLst/>
              <a:gdLst/>
              <a:ahLst/>
              <a:cxnLst/>
              <a:rect l="l" t="t" r="r" b="b"/>
              <a:pathLst>
                <a:path w="1794" h="2597" extrusionOk="0">
                  <a:moveTo>
                    <a:pt x="1464" y="1"/>
                  </a:moveTo>
                  <a:lnTo>
                    <a:pt x="1" y="2384"/>
                  </a:lnTo>
                  <a:lnTo>
                    <a:pt x="331" y="2596"/>
                  </a:lnTo>
                  <a:lnTo>
                    <a:pt x="1794" y="213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38"/>
            <p:cNvSpPr/>
            <p:nvPr/>
          </p:nvSpPr>
          <p:spPr>
            <a:xfrm>
              <a:off x="1977980" y="1050339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87" y="1"/>
                  </a:moveTo>
                  <a:lnTo>
                    <a:pt x="0" y="2361"/>
                  </a:lnTo>
                  <a:lnTo>
                    <a:pt x="330" y="2573"/>
                  </a:lnTo>
                  <a:lnTo>
                    <a:pt x="1793" y="213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38"/>
            <p:cNvSpPr/>
            <p:nvPr/>
          </p:nvSpPr>
          <p:spPr>
            <a:xfrm>
              <a:off x="1924860" y="1017238"/>
              <a:ext cx="48141" cy="68133"/>
            </a:xfrm>
            <a:custGeom>
              <a:avLst/>
              <a:gdLst/>
              <a:ahLst/>
              <a:cxnLst/>
              <a:rect l="l" t="t" r="r" b="b"/>
              <a:pathLst>
                <a:path w="1818" h="2573" extrusionOk="0">
                  <a:moveTo>
                    <a:pt x="1487" y="0"/>
                  </a:moveTo>
                  <a:lnTo>
                    <a:pt x="0" y="2384"/>
                  </a:lnTo>
                  <a:lnTo>
                    <a:pt x="331" y="2572"/>
                  </a:lnTo>
                  <a:lnTo>
                    <a:pt x="1817" y="213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38"/>
            <p:cNvSpPr/>
            <p:nvPr/>
          </p:nvSpPr>
          <p:spPr>
            <a:xfrm>
              <a:off x="1395015" y="688590"/>
              <a:ext cx="47505" cy="68742"/>
            </a:xfrm>
            <a:custGeom>
              <a:avLst/>
              <a:gdLst/>
              <a:ahLst/>
              <a:cxnLst/>
              <a:rect l="l" t="t" r="r" b="b"/>
              <a:pathLst>
                <a:path w="1794" h="2596" extrusionOk="0">
                  <a:moveTo>
                    <a:pt x="1464" y="0"/>
                  </a:moveTo>
                  <a:lnTo>
                    <a:pt x="1" y="2383"/>
                  </a:lnTo>
                  <a:lnTo>
                    <a:pt x="307" y="2596"/>
                  </a:lnTo>
                  <a:lnTo>
                    <a:pt x="1794" y="213"/>
                  </a:lnTo>
                  <a:lnTo>
                    <a:pt x="14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38"/>
            <p:cNvSpPr/>
            <p:nvPr/>
          </p:nvSpPr>
          <p:spPr>
            <a:xfrm>
              <a:off x="1341287" y="657979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63" y="0"/>
                  </a:moveTo>
                  <a:lnTo>
                    <a:pt x="1" y="2360"/>
                  </a:lnTo>
                  <a:lnTo>
                    <a:pt x="307" y="2572"/>
                  </a:lnTo>
                  <a:lnTo>
                    <a:pt x="1794" y="18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38"/>
            <p:cNvSpPr/>
            <p:nvPr/>
          </p:nvSpPr>
          <p:spPr>
            <a:xfrm>
              <a:off x="1288803" y="622972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63" y="1"/>
                  </a:moveTo>
                  <a:lnTo>
                    <a:pt x="1" y="2384"/>
                  </a:lnTo>
                  <a:lnTo>
                    <a:pt x="331" y="2573"/>
                  </a:lnTo>
                  <a:lnTo>
                    <a:pt x="1794" y="213"/>
                  </a:lnTo>
                  <a:lnTo>
                    <a:pt x="14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38"/>
            <p:cNvSpPr/>
            <p:nvPr/>
          </p:nvSpPr>
          <p:spPr>
            <a:xfrm>
              <a:off x="1606831" y="822290"/>
              <a:ext cx="48141" cy="68769"/>
            </a:xfrm>
            <a:custGeom>
              <a:avLst/>
              <a:gdLst/>
              <a:ahLst/>
              <a:cxnLst/>
              <a:rect l="l" t="t" r="r" b="b"/>
              <a:pathLst>
                <a:path w="1818" h="2597" extrusionOk="0">
                  <a:moveTo>
                    <a:pt x="1487" y="1"/>
                  </a:moveTo>
                  <a:lnTo>
                    <a:pt x="0" y="2384"/>
                  </a:lnTo>
                  <a:lnTo>
                    <a:pt x="331" y="2596"/>
                  </a:lnTo>
                  <a:lnTo>
                    <a:pt x="1817" y="213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38"/>
            <p:cNvSpPr/>
            <p:nvPr/>
          </p:nvSpPr>
          <p:spPr>
            <a:xfrm>
              <a:off x="1553712" y="787309"/>
              <a:ext cx="47532" cy="68133"/>
            </a:xfrm>
            <a:custGeom>
              <a:avLst/>
              <a:gdLst/>
              <a:ahLst/>
              <a:cxnLst/>
              <a:rect l="l" t="t" r="r" b="b"/>
              <a:pathLst>
                <a:path w="1795" h="2573" extrusionOk="0">
                  <a:moveTo>
                    <a:pt x="1487" y="0"/>
                  </a:moveTo>
                  <a:lnTo>
                    <a:pt x="1" y="2383"/>
                  </a:lnTo>
                  <a:lnTo>
                    <a:pt x="331" y="2572"/>
                  </a:lnTo>
                  <a:lnTo>
                    <a:pt x="1794" y="213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38"/>
            <p:cNvSpPr/>
            <p:nvPr/>
          </p:nvSpPr>
          <p:spPr>
            <a:xfrm>
              <a:off x="1500619" y="754818"/>
              <a:ext cx="48141" cy="68133"/>
            </a:xfrm>
            <a:custGeom>
              <a:avLst/>
              <a:gdLst/>
              <a:ahLst/>
              <a:cxnLst/>
              <a:rect l="l" t="t" r="r" b="b"/>
              <a:pathLst>
                <a:path w="1818" h="2573" extrusionOk="0">
                  <a:moveTo>
                    <a:pt x="1487" y="0"/>
                  </a:moveTo>
                  <a:lnTo>
                    <a:pt x="0" y="2360"/>
                  </a:lnTo>
                  <a:lnTo>
                    <a:pt x="331" y="2572"/>
                  </a:lnTo>
                  <a:lnTo>
                    <a:pt x="1817" y="189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38"/>
            <p:cNvSpPr/>
            <p:nvPr/>
          </p:nvSpPr>
          <p:spPr>
            <a:xfrm>
              <a:off x="1819892" y="954135"/>
              <a:ext cx="48141" cy="68742"/>
            </a:xfrm>
            <a:custGeom>
              <a:avLst/>
              <a:gdLst/>
              <a:ahLst/>
              <a:cxnLst/>
              <a:rect l="l" t="t" r="r" b="b"/>
              <a:pathLst>
                <a:path w="1818" h="2596" extrusionOk="0">
                  <a:moveTo>
                    <a:pt x="1487" y="0"/>
                  </a:moveTo>
                  <a:lnTo>
                    <a:pt x="0" y="2383"/>
                  </a:lnTo>
                  <a:lnTo>
                    <a:pt x="331" y="2596"/>
                  </a:lnTo>
                  <a:lnTo>
                    <a:pt x="1817" y="213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38"/>
            <p:cNvSpPr/>
            <p:nvPr/>
          </p:nvSpPr>
          <p:spPr>
            <a:xfrm>
              <a:off x="1766772" y="921644"/>
              <a:ext cx="47532" cy="68133"/>
            </a:xfrm>
            <a:custGeom>
              <a:avLst/>
              <a:gdLst/>
              <a:ahLst/>
              <a:cxnLst/>
              <a:rect l="l" t="t" r="r" b="b"/>
              <a:pathLst>
                <a:path w="1795" h="2573" extrusionOk="0">
                  <a:moveTo>
                    <a:pt x="1487" y="0"/>
                  </a:moveTo>
                  <a:lnTo>
                    <a:pt x="1" y="2360"/>
                  </a:lnTo>
                  <a:lnTo>
                    <a:pt x="331" y="2572"/>
                  </a:lnTo>
                  <a:lnTo>
                    <a:pt x="1794" y="189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38"/>
            <p:cNvSpPr/>
            <p:nvPr/>
          </p:nvSpPr>
          <p:spPr>
            <a:xfrm>
              <a:off x="1713044" y="886028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64" y="0"/>
                  </a:moveTo>
                  <a:lnTo>
                    <a:pt x="1" y="2384"/>
                  </a:lnTo>
                  <a:lnTo>
                    <a:pt x="331" y="2572"/>
                  </a:lnTo>
                  <a:lnTo>
                    <a:pt x="1794" y="213"/>
                  </a:lnTo>
                  <a:lnTo>
                    <a:pt x="14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38"/>
            <p:cNvSpPr/>
            <p:nvPr/>
          </p:nvSpPr>
          <p:spPr>
            <a:xfrm>
              <a:off x="1849259" y="987236"/>
              <a:ext cx="71867" cy="106264"/>
            </a:xfrm>
            <a:custGeom>
              <a:avLst/>
              <a:gdLst/>
              <a:ahLst/>
              <a:cxnLst/>
              <a:rect l="l" t="t" r="r" b="b"/>
              <a:pathLst>
                <a:path w="2714" h="4013" extrusionOk="0">
                  <a:moveTo>
                    <a:pt x="2384" y="1"/>
                  </a:moveTo>
                  <a:lnTo>
                    <a:pt x="0" y="3800"/>
                  </a:lnTo>
                  <a:lnTo>
                    <a:pt x="331" y="4012"/>
                  </a:lnTo>
                  <a:lnTo>
                    <a:pt x="2714" y="213"/>
                  </a:lnTo>
                  <a:lnTo>
                    <a:pt x="23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38"/>
            <p:cNvSpPr/>
            <p:nvPr/>
          </p:nvSpPr>
          <p:spPr>
            <a:xfrm>
              <a:off x="1636198" y="852901"/>
              <a:ext cx="71258" cy="106264"/>
            </a:xfrm>
            <a:custGeom>
              <a:avLst/>
              <a:gdLst/>
              <a:ahLst/>
              <a:cxnLst/>
              <a:rect l="l" t="t" r="r" b="b"/>
              <a:pathLst>
                <a:path w="2691" h="4013" extrusionOk="0">
                  <a:moveTo>
                    <a:pt x="2360" y="1"/>
                  </a:moveTo>
                  <a:lnTo>
                    <a:pt x="0" y="3823"/>
                  </a:lnTo>
                  <a:lnTo>
                    <a:pt x="331" y="4012"/>
                  </a:lnTo>
                  <a:lnTo>
                    <a:pt x="2690" y="213"/>
                  </a:lnTo>
                  <a:lnTo>
                    <a:pt x="23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38"/>
            <p:cNvSpPr/>
            <p:nvPr/>
          </p:nvSpPr>
          <p:spPr>
            <a:xfrm>
              <a:off x="1424382" y="721691"/>
              <a:ext cx="71258" cy="106264"/>
            </a:xfrm>
            <a:custGeom>
              <a:avLst/>
              <a:gdLst/>
              <a:ahLst/>
              <a:cxnLst/>
              <a:rect l="l" t="t" r="r" b="b"/>
              <a:pathLst>
                <a:path w="2691" h="4013" extrusionOk="0">
                  <a:moveTo>
                    <a:pt x="2360" y="1"/>
                  </a:moveTo>
                  <a:lnTo>
                    <a:pt x="1" y="3800"/>
                  </a:lnTo>
                  <a:lnTo>
                    <a:pt x="331" y="4012"/>
                  </a:lnTo>
                  <a:lnTo>
                    <a:pt x="2691" y="213"/>
                  </a:lnTo>
                  <a:lnTo>
                    <a:pt x="23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81" name="Google Shape;2281;p38"/>
          <p:cNvGrpSpPr/>
          <p:nvPr/>
        </p:nvGrpSpPr>
        <p:grpSpPr>
          <a:xfrm>
            <a:off x="9406149" y="5637121"/>
            <a:ext cx="1093028" cy="1154179"/>
            <a:chOff x="7088286" y="1674216"/>
            <a:chExt cx="819771" cy="865634"/>
          </a:xfrm>
        </p:grpSpPr>
        <p:grpSp>
          <p:nvGrpSpPr>
            <p:cNvPr id="2282" name="Google Shape;2282;p38"/>
            <p:cNvGrpSpPr/>
            <p:nvPr/>
          </p:nvGrpSpPr>
          <p:grpSpPr>
            <a:xfrm>
              <a:off x="7331958" y="1674216"/>
              <a:ext cx="576099" cy="865634"/>
              <a:chOff x="7331958" y="1674216"/>
              <a:chExt cx="576099" cy="865634"/>
            </a:xfrm>
          </p:grpSpPr>
          <p:sp>
            <p:nvSpPr>
              <p:cNvPr id="2283" name="Google Shape;2283;p38"/>
              <p:cNvSpPr/>
              <p:nvPr/>
            </p:nvSpPr>
            <p:spPr>
              <a:xfrm>
                <a:off x="7331958" y="1859552"/>
                <a:ext cx="576099" cy="680298"/>
              </a:xfrm>
              <a:custGeom>
                <a:avLst/>
                <a:gdLst/>
                <a:ahLst/>
                <a:cxnLst/>
                <a:rect l="l" t="t" r="r" b="b"/>
                <a:pathLst>
                  <a:path w="21756" h="25691" extrusionOk="0">
                    <a:moveTo>
                      <a:pt x="11030" y="0"/>
                    </a:moveTo>
                    <a:cubicBezTo>
                      <a:pt x="10081" y="0"/>
                      <a:pt x="9170" y="525"/>
                      <a:pt x="8731" y="1437"/>
                    </a:cubicBezTo>
                    <a:lnTo>
                      <a:pt x="614" y="18261"/>
                    </a:lnTo>
                    <a:cubicBezTo>
                      <a:pt x="1" y="19511"/>
                      <a:pt x="520" y="21045"/>
                      <a:pt x="1794" y="21658"/>
                    </a:cubicBezTo>
                    <a:lnTo>
                      <a:pt x="5027" y="23216"/>
                    </a:lnTo>
                    <a:lnTo>
                      <a:pt x="6372" y="23876"/>
                    </a:lnTo>
                    <a:lnTo>
                      <a:pt x="9604" y="25434"/>
                    </a:lnTo>
                    <a:cubicBezTo>
                      <a:pt x="9966" y="25608"/>
                      <a:pt x="10350" y="25691"/>
                      <a:pt x="10727" y="25691"/>
                    </a:cubicBezTo>
                    <a:cubicBezTo>
                      <a:pt x="11676" y="25691"/>
                      <a:pt x="12586" y="25166"/>
                      <a:pt x="13025" y="24254"/>
                    </a:cubicBezTo>
                    <a:lnTo>
                      <a:pt x="21142" y="7430"/>
                    </a:lnTo>
                    <a:cubicBezTo>
                      <a:pt x="21756" y="6180"/>
                      <a:pt x="21237" y="4646"/>
                      <a:pt x="19986" y="4033"/>
                    </a:cubicBezTo>
                    <a:lnTo>
                      <a:pt x="19089" y="3608"/>
                    </a:lnTo>
                    <a:cubicBezTo>
                      <a:pt x="18641" y="3396"/>
                      <a:pt x="18429" y="2877"/>
                      <a:pt x="18618" y="2405"/>
                    </a:cubicBezTo>
                    <a:lnTo>
                      <a:pt x="14276" y="305"/>
                    </a:lnTo>
                    <a:cubicBezTo>
                      <a:pt x="14093" y="604"/>
                      <a:pt x="13769" y="775"/>
                      <a:pt x="13437" y="775"/>
                    </a:cubicBezTo>
                    <a:cubicBezTo>
                      <a:pt x="13298" y="775"/>
                      <a:pt x="13158" y="745"/>
                      <a:pt x="13025" y="682"/>
                    </a:cubicBezTo>
                    <a:lnTo>
                      <a:pt x="12152" y="257"/>
                    </a:lnTo>
                    <a:cubicBezTo>
                      <a:pt x="11790" y="83"/>
                      <a:pt x="11407" y="0"/>
                      <a:pt x="110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38"/>
              <p:cNvSpPr/>
              <p:nvPr/>
            </p:nvSpPr>
            <p:spPr>
              <a:xfrm>
                <a:off x="7698737" y="1674216"/>
                <a:ext cx="186207" cy="248409"/>
              </a:xfrm>
              <a:custGeom>
                <a:avLst/>
                <a:gdLst/>
                <a:ahLst/>
                <a:cxnLst/>
                <a:rect l="l" t="t" r="r" b="b"/>
                <a:pathLst>
                  <a:path w="7032" h="9381" extrusionOk="0">
                    <a:moveTo>
                      <a:pt x="6460" y="0"/>
                    </a:moveTo>
                    <a:cubicBezTo>
                      <a:pt x="6430" y="0"/>
                      <a:pt x="6400" y="4"/>
                      <a:pt x="6371" y="13"/>
                    </a:cubicBezTo>
                    <a:cubicBezTo>
                      <a:pt x="5852" y="178"/>
                      <a:pt x="5380" y="461"/>
                      <a:pt x="5002" y="862"/>
                    </a:cubicBezTo>
                    <a:cubicBezTo>
                      <a:pt x="4059" y="1853"/>
                      <a:pt x="3799" y="3387"/>
                      <a:pt x="2785" y="4307"/>
                    </a:cubicBezTo>
                    <a:lnTo>
                      <a:pt x="3445" y="4637"/>
                    </a:lnTo>
                    <a:cubicBezTo>
                      <a:pt x="3666" y="4718"/>
                      <a:pt x="3562" y="5021"/>
                      <a:pt x="3380" y="5021"/>
                    </a:cubicBezTo>
                    <a:cubicBezTo>
                      <a:pt x="3349" y="5021"/>
                      <a:pt x="3315" y="5012"/>
                      <a:pt x="3280" y="4991"/>
                    </a:cubicBezTo>
                    <a:lnTo>
                      <a:pt x="2619" y="4685"/>
                    </a:lnTo>
                    <a:cubicBezTo>
                      <a:pt x="2413" y="4585"/>
                      <a:pt x="2194" y="4537"/>
                      <a:pt x="1977" y="4537"/>
                    </a:cubicBezTo>
                    <a:cubicBezTo>
                      <a:pt x="1425" y="4537"/>
                      <a:pt x="891" y="4844"/>
                      <a:pt x="637" y="5369"/>
                    </a:cubicBezTo>
                    <a:lnTo>
                      <a:pt x="0" y="6714"/>
                    </a:lnTo>
                    <a:lnTo>
                      <a:pt x="2572" y="7964"/>
                    </a:lnTo>
                    <a:lnTo>
                      <a:pt x="2926" y="8130"/>
                    </a:lnTo>
                    <a:lnTo>
                      <a:pt x="5522" y="9380"/>
                    </a:lnTo>
                    <a:lnTo>
                      <a:pt x="6159" y="8035"/>
                    </a:lnTo>
                    <a:cubicBezTo>
                      <a:pt x="6513" y="7304"/>
                      <a:pt x="6206" y="6407"/>
                      <a:pt x="5451" y="6053"/>
                    </a:cubicBezTo>
                    <a:lnTo>
                      <a:pt x="4814" y="5746"/>
                    </a:lnTo>
                    <a:cubicBezTo>
                      <a:pt x="4629" y="5623"/>
                      <a:pt x="4730" y="5375"/>
                      <a:pt x="4899" y="5375"/>
                    </a:cubicBezTo>
                    <a:cubicBezTo>
                      <a:pt x="4925" y="5375"/>
                      <a:pt x="4951" y="5380"/>
                      <a:pt x="4979" y="5392"/>
                    </a:cubicBezTo>
                    <a:lnTo>
                      <a:pt x="5640" y="5699"/>
                    </a:lnTo>
                    <a:cubicBezTo>
                      <a:pt x="5734" y="4331"/>
                      <a:pt x="6772" y="3174"/>
                      <a:pt x="6961" y="1806"/>
                    </a:cubicBezTo>
                    <a:cubicBezTo>
                      <a:pt x="7032" y="1263"/>
                      <a:pt x="6984" y="721"/>
                      <a:pt x="6772" y="201"/>
                    </a:cubicBezTo>
                    <a:cubicBezTo>
                      <a:pt x="6733" y="85"/>
                      <a:pt x="6599" y="0"/>
                      <a:pt x="64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38"/>
              <p:cNvSpPr/>
              <p:nvPr/>
            </p:nvSpPr>
            <p:spPr>
              <a:xfrm>
                <a:off x="7731837" y="181739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13" y="0"/>
                    </a:moveTo>
                    <a:cubicBezTo>
                      <a:pt x="651" y="0"/>
                      <a:pt x="603" y="27"/>
                      <a:pt x="567" y="80"/>
                    </a:cubicBezTo>
                    <a:lnTo>
                      <a:pt x="48" y="1189"/>
                    </a:lnTo>
                    <a:cubicBezTo>
                      <a:pt x="1" y="1260"/>
                      <a:pt x="48" y="1354"/>
                      <a:pt x="119" y="1378"/>
                    </a:cubicBezTo>
                    <a:cubicBezTo>
                      <a:pt x="139" y="1391"/>
                      <a:pt x="158" y="1397"/>
                      <a:pt x="178" y="1397"/>
                    </a:cubicBezTo>
                    <a:cubicBezTo>
                      <a:pt x="227" y="1397"/>
                      <a:pt x="274" y="1358"/>
                      <a:pt x="308" y="1307"/>
                    </a:cubicBezTo>
                    <a:lnTo>
                      <a:pt x="827" y="221"/>
                    </a:lnTo>
                    <a:cubicBezTo>
                      <a:pt x="874" y="151"/>
                      <a:pt x="850" y="56"/>
                      <a:pt x="779" y="9"/>
                    </a:cubicBezTo>
                    <a:cubicBezTo>
                      <a:pt x="756" y="3"/>
                      <a:pt x="734" y="0"/>
                      <a:pt x="71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7753710" y="1827749"/>
                <a:ext cx="2253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97" extrusionOk="0">
                    <a:moveTo>
                      <a:pt x="693" y="0"/>
                    </a:moveTo>
                    <a:cubicBezTo>
                      <a:pt x="638" y="0"/>
                      <a:pt x="584" y="39"/>
                      <a:pt x="567" y="90"/>
                    </a:cubicBezTo>
                    <a:lnTo>
                      <a:pt x="24" y="1199"/>
                    </a:lnTo>
                    <a:cubicBezTo>
                      <a:pt x="1" y="1270"/>
                      <a:pt x="24" y="1341"/>
                      <a:pt x="95" y="1388"/>
                    </a:cubicBezTo>
                    <a:cubicBezTo>
                      <a:pt x="113" y="1394"/>
                      <a:pt x="132" y="1397"/>
                      <a:pt x="151" y="1397"/>
                    </a:cubicBezTo>
                    <a:cubicBezTo>
                      <a:pt x="209" y="1397"/>
                      <a:pt x="266" y="1370"/>
                      <a:pt x="284" y="1317"/>
                    </a:cubicBezTo>
                    <a:lnTo>
                      <a:pt x="826" y="208"/>
                    </a:lnTo>
                    <a:cubicBezTo>
                      <a:pt x="850" y="137"/>
                      <a:pt x="826" y="43"/>
                      <a:pt x="756" y="19"/>
                    </a:cubicBezTo>
                    <a:cubicBezTo>
                      <a:pt x="736" y="6"/>
                      <a:pt x="714" y="0"/>
                      <a:pt x="69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7774947" y="1837997"/>
                <a:ext cx="22534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88" extrusionOk="0">
                    <a:moveTo>
                      <a:pt x="700" y="1"/>
                    </a:moveTo>
                    <a:cubicBezTo>
                      <a:pt x="642" y="1"/>
                      <a:pt x="585" y="27"/>
                      <a:pt x="567" y="80"/>
                    </a:cubicBezTo>
                    <a:lnTo>
                      <a:pt x="24" y="1189"/>
                    </a:lnTo>
                    <a:cubicBezTo>
                      <a:pt x="1" y="1260"/>
                      <a:pt x="24" y="1331"/>
                      <a:pt x="95" y="1378"/>
                    </a:cubicBezTo>
                    <a:cubicBezTo>
                      <a:pt x="113" y="1384"/>
                      <a:pt x="132" y="1387"/>
                      <a:pt x="151" y="1387"/>
                    </a:cubicBezTo>
                    <a:cubicBezTo>
                      <a:pt x="209" y="1387"/>
                      <a:pt x="266" y="1361"/>
                      <a:pt x="284" y="1307"/>
                    </a:cubicBezTo>
                    <a:lnTo>
                      <a:pt x="827" y="198"/>
                    </a:lnTo>
                    <a:cubicBezTo>
                      <a:pt x="850" y="128"/>
                      <a:pt x="827" y="57"/>
                      <a:pt x="756" y="10"/>
                    </a:cubicBezTo>
                    <a:cubicBezTo>
                      <a:pt x="738" y="4"/>
                      <a:pt x="719" y="1"/>
                      <a:pt x="700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7796211" y="1848616"/>
                <a:ext cx="22508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88" extrusionOk="0">
                    <a:moveTo>
                      <a:pt x="699" y="1"/>
                    </a:moveTo>
                    <a:cubicBezTo>
                      <a:pt x="642" y="1"/>
                      <a:pt x="584" y="28"/>
                      <a:pt x="566" y="81"/>
                    </a:cubicBezTo>
                    <a:lnTo>
                      <a:pt x="24" y="1190"/>
                    </a:lnTo>
                    <a:cubicBezTo>
                      <a:pt x="0" y="1260"/>
                      <a:pt x="24" y="1331"/>
                      <a:pt x="95" y="1378"/>
                    </a:cubicBezTo>
                    <a:cubicBezTo>
                      <a:pt x="112" y="1384"/>
                      <a:pt x="131" y="1387"/>
                      <a:pt x="151" y="1387"/>
                    </a:cubicBezTo>
                    <a:cubicBezTo>
                      <a:pt x="210" y="1387"/>
                      <a:pt x="271" y="1361"/>
                      <a:pt x="307" y="1308"/>
                    </a:cubicBezTo>
                    <a:lnTo>
                      <a:pt x="826" y="199"/>
                    </a:lnTo>
                    <a:cubicBezTo>
                      <a:pt x="850" y="128"/>
                      <a:pt x="826" y="57"/>
                      <a:pt x="755" y="10"/>
                    </a:cubicBezTo>
                    <a:cubicBezTo>
                      <a:pt x="737" y="4"/>
                      <a:pt x="718" y="1"/>
                      <a:pt x="699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7817448" y="185862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03" y="0"/>
                    </a:moveTo>
                    <a:cubicBezTo>
                      <a:pt x="651" y="0"/>
                      <a:pt x="602" y="27"/>
                      <a:pt x="567" y="80"/>
                    </a:cubicBezTo>
                    <a:lnTo>
                      <a:pt x="48" y="1189"/>
                    </a:lnTo>
                    <a:cubicBezTo>
                      <a:pt x="0" y="1260"/>
                      <a:pt x="24" y="1354"/>
                      <a:pt x="95" y="1378"/>
                    </a:cubicBezTo>
                    <a:cubicBezTo>
                      <a:pt x="115" y="1391"/>
                      <a:pt x="136" y="1397"/>
                      <a:pt x="158" y="1397"/>
                    </a:cubicBezTo>
                    <a:cubicBezTo>
                      <a:pt x="215" y="1397"/>
                      <a:pt x="273" y="1358"/>
                      <a:pt x="307" y="1307"/>
                    </a:cubicBezTo>
                    <a:lnTo>
                      <a:pt x="826" y="222"/>
                    </a:lnTo>
                    <a:cubicBezTo>
                      <a:pt x="873" y="151"/>
                      <a:pt x="826" y="57"/>
                      <a:pt x="755" y="9"/>
                    </a:cubicBezTo>
                    <a:cubicBezTo>
                      <a:pt x="738" y="3"/>
                      <a:pt x="720" y="0"/>
                      <a:pt x="70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7428823" y="2207954"/>
                <a:ext cx="336773" cy="258736"/>
              </a:xfrm>
              <a:custGeom>
                <a:avLst/>
                <a:gdLst/>
                <a:ahLst/>
                <a:cxnLst/>
                <a:rect l="l" t="t" r="r" b="b"/>
                <a:pathLst>
                  <a:path w="12718" h="9771" extrusionOk="0">
                    <a:moveTo>
                      <a:pt x="12259" y="0"/>
                    </a:moveTo>
                    <a:cubicBezTo>
                      <a:pt x="10080" y="0"/>
                      <a:pt x="7931" y="470"/>
                      <a:pt x="5946" y="1352"/>
                    </a:cubicBezTo>
                    <a:cubicBezTo>
                      <a:pt x="3610" y="2414"/>
                      <a:pt x="1581" y="4018"/>
                      <a:pt x="0" y="6048"/>
                    </a:cubicBezTo>
                    <a:lnTo>
                      <a:pt x="7669" y="9728"/>
                    </a:lnTo>
                    <a:cubicBezTo>
                      <a:pt x="7712" y="9757"/>
                      <a:pt x="7762" y="9771"/>
                      <a:pt x="7812" y="9771"/>
                    </a:cubicBezTo>
                    <a:cubicBezTo>
                      <a:pt x="7927" y="9771"/>
                      <a:pt x="8044" y="9701"/>
                      <a:pt x="8093" y="9587"/>
                    </a:cubicBezTo>
                    <a:lnTo>
                      <a:pt x="12718" y="7"/>
                    </a:lnTo>
                    <a:cubicBezTo>
                      <a:pt x="12565" y="2"/>
                      <a:pt x="12412" y="0"/>
                      <a:pt x="122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7398821" y="1952472"/>
                <a:ext cx="433636" cy="415630"/>
              </a:xfrm>
              <a:custGeom>
                <a:avLst/>
                <a:gdLst/>
                <a:ahLst/>
                <a:cxnLst/>
                <a:rect l="l" t="t" r="r" b="b"/>
                <a:pathLst>
                  <a:path w="16376" h="15696" extrusionOk="0">
                    <a:moveTo>
                      <a:pt x="7462" y="1"/>
                    </a:moveTo>
                    <a:cubicBezTo>
                      <a:pt x="7332" y="1"/>
                      <a:pt x="7202" y="71"/>
                      <a:pt x="7150" y="193"/>
                    </a:cubicBezTo>
                    <a:lnTo>
                      <a:pt x="71" y="14822"/>
                    </a:lnTo>
                    <a:cubicBezTo>
                      <a:pt x="1" y="14988"/>
                      <a:pt x="71" y="15176"/>
                      <a:pt x="236" y="15247"/>
                    </a:cubicBezTo>
                    <a:lnTo>
                      <a:pt x="1110" y="15696"/>
                    </a:lnTo>
                    <a:cubicBezTo>
                      <a:pt x="4040" y="11873"/>
                      <a:pt x="8569" y="9649"/>
                      <a:pt x="13383" y="9649"/>
                    </a:cubicBezTo>
                    <a:cubicBezTo>
                      <a:pt x="13531" y="9649"/>
                      <a:pt x="13679" y="9651"/>
                      <a:pt x="13827" y="9655"/>
                    </a:cubicBezTo>
                    <a:lnTo>
                      <a:pt x="13851" y="9655"/>
                    </a:lnTo>
                    <a:lnTo>
                      <a:pt x="16281" y="4606"/>
                    </a:lnTo>
                    <a:cubicBezTo>
                      <a:pt x="16376" y="4441"/>
                      <a:pt x="16305" y="4228"/>
                      <a:pt x="16140" y="4157"/>
                    </a:cubicBezTo>
                    <a:lnTo>
                      <a:pt x="7598" y="28"/>
                    </a:lnTo>
                    <a:cubicBezTo>
                      <a:pt x="7555" y="10"/>
                      <a:pt x="7509" y="1"/>
                      <a:pt x="7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2" name="Google Shape;2292;p38"/>
            <p:cNvSpPr/>
            <p:nvPr/>
          </p:nvSpPr>
          <p:spPr>
            <a:xfrm>
              <a:off x="7088286" y="2013800"/>
              <a:ext cx="73138" cy="73138"/>
            </a:xfrm>
            <a:custGeom>
              <a:avLst/>
              <a:gdLst/>
              <a:ahLst/>
              <a:cxnLst/>
              <a:rect l="l" t="t" r="r" b="b"/>
              <a:pathLst>
                <a:path w="2762" h="2762" extrusionOk="0">
                  <a:moveTo>
                    <a:pt x="1369" y="1"/>
                  </a:moveTo>
                  <a:cubicBezTo>
                    <a:pt x="614" y="1"/>
                    <a:pt x="1" y="614"/>
                    <a:pt x="1" y="1370"/>
                  </a:cubicBezTo>
                  <a:cubicBezTo>
                    <a:pt x="1" y="2148"/>
                    <a:pt x="614" y="2762"/>
                    <a:pt x="1369" y="2762"/>
                  </a:cubicBezTo>
                  <a:cubicBezTo>
                    <a:pt x="2124" y="2762"/>
                    <a:pt x="2761" y="2148"/>
                    <a:pt x="2761" y="1370"/>
                  </a:cubicBezTo>
                  <a:cubicBezTo>
                    <a:pt x="2761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3" name="Google Shape;2293;p38"/>
          <p:cNvGrpSpPr/>
          <p:nvPr/>
        </p:nvGrpSpPr>
        <p:grpSpPr>
          <a:xfrm rot="-1373138">
            <a:off x="1410027" y="646691"/>
            <a:ext cx="401819" cy="400547"/>
            <a:chOff x="3312562" y="901016"/>
            <a:chExt cx="301358" cy="300404"/>
          </a:xfrm>
        </p:grpSpPr>
        <p:sp>
          <p:nvSpPr>
            <p:cNvPr id="2294" name="Google Shape;2294;p38"/>
            <p:cNvSpPr/>
            <p:nvPr/>
          </p:nvSpPr>
          <p:spPr>
            <a:xfrm>
              <a:off x="3312562" y="901016"/>
              <a:ext cx="271817" cy="289320"/>
            </a:xfrm>
            <a:custGeom>
              <a:avLst/>
              <a:gdLst/>
              <a:ahLst/>
              <a:cxnLst/>
              <a:rect l="l" t="t" r="r" b="b"/>
              <a:pathLst>
                <a:path w="10265" h="10926" extrusionOk="0">
                  <a:moveTo>
                    <a:pt x="6725" y="1"/>
                  </a:moveTo>
                  <a:cubicBezTo>
                    <a:pt x="6631" y="24"/>
                    <a:pt x="6536" y="95"/>
                    <a:pt x="6466" y="166"/>
                  </a:cubicBezTo>
                  <a:cubicBezTo>
                    <a:pt x="5970" y="685"/>
                    <a:pt x="5498" y="1228"/>
                    <a:pt x="5074" y="1794"/>
                  </a:cubicBezTo>
                  <a:cubicBezTo>
                    <a:pt x="3776" y="3446"/>
                    <a:pt x="2242" y="4885"/>
                    <a:pt x="520" y="6088"/>
                  </a:cubicBezTo>
                  <a:cubicBezTo>
                    <a:pt x="307" y="6206"/>
                    <a:pt x="119" y="6395"/>
                    <a:pt x="24" y="6607"/>
                  </a:cubicBezTo>
                  <a:cubicBezTo>
                    <a:pt x="1" y="6749"/>
                    <a:pt x="1" y="6891"/>
                    <a:pt x="24" y="7009"/>
                  </a:cubicBezTo>
                  <a:cubicBezTo>
                    <a:pt x="95" y="7433"/>
                    <a:pt x="260" y="7834"/>
                    <a:pt x="520" y="8188"/>
                  </a:cubicBezTo>
                  <a:cubicBezTo>
                    <a:pt x="1251" y="9203"/>
                    <a:pt x="2148" y="10100"/>
                    <a:pt x="3186" y="10807"/>
                  </a:cubicBezTo>
                  <a:lnTo>
                    <a:pt x="3351" y="10925"/>
                  </a:lnTo>
                  <a:cubicBezTo>
                    <a:pt x="5357" y="8306"/>
                    <a:pt x="7693" y="5947"/>
                    <a:pt x="10264" y="3918"/>
                  </a:cubicBezTo>
                  <a:cubicBezTo>
                    <a:pt x="10029" y="3752"/>
                    <a:pt x="9793" y="3564"/>
                    <a:pt x="9580" y="3375"/>
                  </a:cubicBezTo>
                  <a:cubicBezTo>
                    <a:pt x="8778" y="2667"/>
                    <a:pt x="8070" y="1865"/>
                    <a:pt x="7433" y="1015"/>
                  </a:cubicBezTo>
                  <a:cubicBezTo>
                    <a:pt x="7174" y="685"/>
                    <a:pt x="6938" y="355"/>
                    <a:pt x="67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38"/>
            <p:cNvSpPr/>
            <p:nvPr/>
          </p:nvSpPr>
          <p:spPr>
            <a:xfrm>
              <a:off x="3399565" y="1004276"/>
              <a:ext cx="213085" cy="197144"/>
            </a:xfrm>
            <a:custGeom>
              <a:avLst/>
              <a:gdLst/>
              <a:ahLst/>
              <a:cxnLst/>
              <a:rect l="l" t="t" r="r" b="b"/>
              <a:pathLst>
                <a:path w="8047" h="7445" extrusionOk="0">
                  <a:moveTo>
                    <a:pt x="6937" y="1"/>
                  </a:moveTo>
                  <a:cubicBezTo>
                    <a:pt x="4342" y="2030"/>
                    <a:pt x="2030" y="4389"/>
                    <a:pt x="0" y="7008"/>
                  </a:cubicBezTo>
                  <a:cubicBezTo>
                    <a:pt x="307" y="7197"/>
                    <a:pt x="614" y="7339"/>
                    <a:pt x="968" y="7409"/>
                  </a:cubicBezTo>
                  <a:cubicBezTo>
                    <a:pt x="1039" y="7433"/>
                    <a:pt x="1109" y="7445"/>
                    <a:pt x="1177" y="7445"/>
                  </a:cubicBezTo>
                  <a:cubicBezTo>
                    <a:pt x="1245" y="7445"/>
                    <a:pt x="1310" y="7433"/>
                    <a:pt x="1369" y="7409"/>
                  </a:cubicBezTo>
                  <a:cubicBezTo>
                    <a:pt x="1605" y="7315"/>
                    <a:pt x="1794" y="7150"/>
                    <a:pt x="1912" y="6914"/>
                  </a:cubicBezTo>
                  <a:cubicBezTo>
                    <a:pt x="3115" y="5192"/>
                    <a:pt x="4554" y="3658"/>
                    <a:pt x="6206" y="2360"/>
                  </a:cubicBezTo>
                  <a:cubicBezTo>
                    <a:pt x="6796" y="1959"/>
                    <a:pt x="7339" y="1487"/>
                    <a:pt x="7858" y="992"/>
                  </a:cubicBezTo>
                  <a:cubicBezTo>
                    <a:pt x="7952" y="897"/>
                    <a:pt x="7999" y="803"/>
                    <a:pt x="8046" y="685"/>
                  </a:cubicBezTo>
                  <a:cubicBezTo>
                    <a:pt x="8046" y="685"/>
                    <a:pt x="8046" y="661"/>
                    <a:pt x="8046" y="638"/>
                  </a:cubicBezTo>
                  <a:cubicBezTo>
                    <a:pt x="7669" y="472"/>
                    <a:pt x="7291" y="236"/>
                    <a:pt x="69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38"/>
            <p:cNvSpPr/>
            <p:nvPr/>
          </p:nvSpPr>
          <p:spPr>
            <a:xfrm>
              <a:off x="3490179" y="901265"/>
              <a:ext cx="123741" cy="121464"/>
            </a:xfrm>
            <a:custGeom>
              <a:avLst/>
              <a:gdLst/>
              <a:ahLst/>
              <a:cxnLst/>
              <a:rect l="l" t="t" r="r" b="b"/>
              <a:pathLst>
                <a:path w="4673" h="4587" extrusionOk="0">
                  <a:moveTo>
                    <a:pt x="153" y="0"/>
                  </a:moveTo>
                  <a:cubicBezTo>
                    <a:pt x="118" y="0"/>
                    <a:pt x="83" y="3"/>
                    <a:pt x="47" y="9"/>
                  </a:cubicBezTo>
                  <a:lnTo>
                    <a:pt x="0" y="33"/>
                  </a:lnTo>
                  <a:cubicBezTo>
                    <a:pt x="213" y="387"/>
                    <a:pt x="449" y="717"/>
                    <a:pt x="708" y="1047"/>
                  </a:cubicBezTo>
                  <a:cubicBezTo>
                    <a:pt x="1345" y="1920"/>
                    <a:pt x="2077" y="2699"/>
                    <a:pt x="2855" y="3407"/>
                  </a:cubicBezTo>
                  <a:cubicBezTo>
                    <a:pt x="3398" y="3879"/>
                    <a:pt x="4011" y="4280"/>
                    <a:pt x="4648" y="4587"/>
                  </a:cubicBezTo>
                  <a:cubicBezTo>
                    <a:pt x="4672" y="4492"/>
                    <a:pt x="4648" y="4374"/>
                    <a:pt x="4601" y="4303"/>
                  </a:cubicBezTo>
                  <a:cubicBezTo>
                    <a:pt x="4413" y="3737"/>
                    <a:pt x="4129" y="3242"/>
                    <a:pt x="3752" y="2793"/>
                  </a:cubicBezTo>
                  <a:cubicBezTo>
                    <a:pt x="3091" y="1968"/>
                    <a:pt x="2313" y="1236"/>
                    <a:pt x="1487" y="599"/>
                  </a:cubicBezTo>
                  <a:cubicBezTo>
                    <a:pt x="1156" y="387"/>
                    <a:pt x="802" y="221"/>
                    <a:pt x="449" y="80"/>
                  </a:cubicBezTo>
                  <a:cubicBezTo>
                    <a:pt x="360" y="27"/>
                    <a:pt x="258" y="0"/>
                    <a:pt x="153" y="0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38"/>
            <p:cNvSpPr/>
            <p:nvPr/>
          </p:nvSpPr>
          <p:spPr>
            <a:xfrm>
              <a:off x="3340744" y="943577"/>
              <a:ext cx="186843" cy="186552"/>
            </a:xfrm>
            <a:custGeom>
              <a:avLst/>
              <a:gdLst/>
              <a:ahLst/>
              <a:cxnLst/>
              <a:rect l="l" t="t" r="r" b="b"/>
              <a:pathLst>
                <a:path w="7056" h="7045" extrusionOk="0">
                  <a:moveTo>
                    <a:pt x="5605" y="1"/>
                  </a:moveTo>
                  <a:cubicBezTo>
                    <a:pt x="5575" y="1"/>
                    <a:pt x="5546" y="13"/>
                    <a:pt x="5522" y="36"/>
                  </a:cubicBezTo>
                  <a:lnTo>
                    <a:pt x="48" y="5487"/>
                  </a:lnTo>
                  <a:cubicBezTo>
                    <a:pt x="1" y="5534"/>
                    <a:pt x="1" y="5605"/>
                    <a:pt x="48" y="5676"/>
                  </a:cubicBezTo>
                  <a:lnTo>
                    <a:pt x="378" y="6006"/>
                  </a:lnTo>
                  <a:cubicBezTo>
                    <a:pt x="465" y="5925"/>
                    <a:pt x="559" y="5891"/>
                    <a:pt x="650" y="5891"/>
                  </a:cubicBezTo>
                  <a:cubicBezTo>
                    <a:pt x="957" y="5891"/>
                    <a:pt x="1218" y="6281"/>
                    <a:pt x="945" y="6572"/>
                  </a:cubicBezTo>
                  <a:lnTo>
                    <a:pt x="1417" y="7044"/>
                  </a:lnTo>
                  <a:lnTo>
                    <a:pt x="7056" y="1429"/>
                  </a:lnTo>
                  <a:lnTo>
                    <a:pt x="6584" y="933"/>
                  </a:lnTo>
                  <a:cubicBezTo>
                    <a:pt x="6500" y="1007"/>
                    <a:pt x="6408" y="1038"/>
                    <a:pt x="6321" y="1038"/>
                  </a:cubicBezTo>
                  <a:cubicBezTo>
                    <a:pt x="6017" y="1038"/>
                    <a:pt x="5761" y="660"/>
                    <a:pt x="6018" y="367"/>
                  </a:cubicBezTo>
                  <a:lnTo>
                    <a:pt x="5687" y="36"/>
                  </a:lnTo>
                  <a:cubicBezTo>
                    <a:pt x="5664" y="13"/>
                    <a:pt x="5634" y="1"/>
                    <a:pt x="56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8"/>
            <p:cNvSpPr/>
            <p:nvPr/>
          </p:nvSpPr>
          <p:spPr>
            <a:xfrm>
              <a:off x="3377692" y="980524"/>
              <a:ext cx="171220" cy="170293"/>
            </a:xfrm>
            <a:custGeom>
              <a:avLst/>
              <a:gdLst/>
              <a:ahLst/>
              <a:cxnLst/>
              <a:rect l="l" t="t" r="r" b="b"/>
              <a:pathLst>
                <a:path w="6466" h="6431" extrusionOk="0">
                  <a:moveTo>
                    <a:pt x="5640" y="1"/>
                  </a:moveTo>
                  <a:lnTo>
                    <a:pt x="1" y="5640"/>
                  </a:lnTo>
                  <a:lnTo>
                    <a:pt x="779" y="6395"/>
                  </a:lnTo>
                  <a:cubicBezTo>
                    <a:pt x="803" y="6419"/>
                    <a:pt x="832" y="6431"/>
                    <a:pt x="865" y="6431"/>
                  </a:cubicBezTo>
                  <a:cubicBezTo>
                    <a:pt x="897" y="6431"/>
                    <a:pt x="933" y="6419"/>
                    <a:pt x="968" y="6395"/>
                  </a:cubicBezTo>
                  <a:lnTo>
                    <a:pt x="6419" y="968"/>
                  </a:lnTo>
                  <a:cubicBezTo>
                    <a:pt x="6466" y="898"/>
                    <a:pt x="6466" y="827"/>
                    <a:pt x="6419" y="780"/>
                  </a:cubicBezTo>
                  <a:lnTo>
                    <a:pt x="5640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8"/>
            <p:cNvSpPr/>
            <p:nvPr/>
          </p:nvSpPr>
          <p:spPr>
            <a:xfrm>
              <a:off x="3416285" y="1014802"/>
              <a:ext cx="45016" cy="41044"/>
            </a:xfrm>
            <a:custGeom>
              <a:avLst/>
              <a:gdLst/>
              <a:ahLst/>
              <a:cxnLst/>
              <a:rect l="l" t="t" r="r" b="b"/>
              <a:pathLst>
                <a:path w="1700" h="1550" extrusionOk="0">
                  <a:moveTo>
                    <a:pt x="838" y="1"/>
                  </a:moveTo>
                  <a:cubicBezTo>
                    <a:pt x="647" y="1"/>
                    <a:pt x="457" y="72"/>
                    <a:pt x="307" y="210"/>
                  </a:cubicBezTo>
                  <a:cubicBezTo>
                    <a:pt x="0" y="517"/>
                    <a:pt x="0" y="1013"/>
                    <a:pt x="307" y="1319"/>
                  </a:cubicBezTo>
                  <a:cubicBezTo>
                    <a:pt x="449" y="1473"/>
                    <a:pt x="643" y="1549"/>
                    <a:pt x="841" y="1549"/>
                  </a:cubicBezTo>
                  <a:cubicBezTo>
                    <a:pt x="1039" y="1549"/>
                    <a:pt x="1239" y="1473"/>
                    <a:pt x="1392" y="1319"/>
                  </a:cubicBezTo>
                  <a:cubicBezTo>
                    <a:pt x="1699" y="1013"/>
                    <a:pt x="1699" y="517"/>
                    <a:pt x="1392" y="234"/>
                  </a:cubicBezTo>
                  <a:cubicBezTo>
                    <a:pt x="1236" y="78"/>
                    <a:pt x="1037" y="1"/>
                    <a:pt x="838" y="1"/>
                  </a:cubicBezTo>
                  <a:close/>
                </a:path>
              </a:pathLst>
            </a:custGeom>
            <a:solidFill>
              <a:srgbClr val="EF84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8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732" y="1"/>
                  </a:moveTo>
                  <a:lnTo>
                    <a:pt x="1" y="709"/>
                  </a:lnTo>
                  <a:lnTo>
                    <a:pt x="213" y="921"/>
                  </a:lnTo>
                  <a:lnTo>
                    <a:pt x="945" y="213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8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213" y="1"/>
                  </a:moveTo>
                  <a:lnTo>
                    <a:pt x="1" y="213"/>
                  </a:lnTo>
                  <a:lnTo>
                    <a:pt x="709" y="921"/>
                  </a:lnTo>
                  <a:lnTo>
                    <a:pt x="945" y="70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8"/>
            <p:cNvSpPr/>
            <p:nvPr/>
          </p:nvSpPr>
          <p:spPr>
            <a:xfrm>
              <a:off x="3530164" y="933942"/>
              <a:ext cx="53754" cy="48856"/>
            </a:xfrm>
            <a:custGeom>
              <a:avLst/>
              <a:gdLst/>
              <a:ahLst/>
              <a:cxnLst/>
              <a:rect l="l" t="t" r="r" b="b"/>
              <a:pathLst>
                <a:path w="2030" h="1845" extrusionOk="0">
                  <a:moveTo>
                    <a:pt x="192" y="0"/>
                  </a:moveTo>
                  <a:cubicBezTo>
                    <a:pt x="160" y="0"/>
                    <a:pt x="135" y="9"/>
                    <a:pt x="118" y="26"/>
                  </a:cubicBezTo>
                  <a:cubicBezTo>
                    <a:pt x="0" y="144"/>
                    <a:pt x="307" y="639"/>
                    <a:pt x="803" y="1135"/>
                  </a:cubicBezTo>
                  <a:cubicBezTo>
                    <a:pt x="1226" y="1558"/>
                    <a:pt x="1650" y="1844"/>
                    <a:pt x="1838" y="1844"/>
                  </a:cubicBezTo>
                  <a:cubicBezTo>
                    <a:pt x="1869" y="1844"/>
                    <a:pt x="1894" y="1836"/>
                    <a:pt x="1912" y="1819"/>
                  </a:cubicBezTo>
                  <a:cubicBezTo>
                    <a:pt x="2029" y="1725"/>
                    <a:pt x="1723" y="1205"/>
                    <a:pt x="1227" y="710"/>
                  </a:cubicBezTo>
                  <a:cubicBezTo>
                    <a:pt x="803" y="286"/>
                    <a:pt x="380" y="0"/>
                    <a:pt x="192" y="0"/>
                  </a:cubicBez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03" name="Google Shape;2303;p38"/>
          <p:cNvGrpSpPr/>
          <p:nvPr/>
        </p:nvGrpSpPr>
        <p:grpSpPr>
          <a:xfrm rot="-899960">
            <a:off x="10279865" y="4060123"/>
            <a:ext cx="1117569" cy="1988165"/>
            <a:chOff x="6731516" y="350687"/>
            <a:chExt cx="838202" cy="1491169"/>
          </a:xfrm>
        </p:grpSpPr>
        <p:sp>
          <p:nvSpPr>
            <p:cNvPr id="2304" name="Google Shape;2304;p38"/>
            <p:cNvSpPr/>
            <p:nvPr/>
          </p:nvSpPr>
          <p:spPr>
            <a:xfrm>
              <a:off x="6911475" y="988500"/>
              <a:ext cx="172675" cy="253324"/>
            </a:xfrm>
            <a:custGeom>
              <a:avLst/>
              <a:gdLst/>
              <a:ahLst/>
              <a:cxnLst/>
              <a:rect l="l" t="t" r="r" b="b"/>
              <a:pathLst>
                <a:path w="6466" h="9486" extrusionOk="0">
                  <a:moveTo>
                    <a:pt x="2195" y="0"/>
                  </a:moveTo>
                  <a:cubicBezTo>
                    <a:pt x="1274" y="519"/>
                    <a:pt x="519" y="1298"/>
                    <a:pt x="0" y="2242"/>
                  </a:cubicBezTo>
                  <a:cubicBezTo>
                    <a:pt x="1864" y="4908"/>
                    <a:pt x="4035" y="7338"/>
                    <a:pt x="6465" y="9485"/>
                  </a:cubicBezTo>
                  <a:cubicBezTo>
                    <a:pt x="6277" y="7739"/>
                    <a:pt x="6064" y="5993"/>
                    <a:pt x="5805" y="4247"/>
                  </a:cubicBezTo>
                  <a:lnTo>
                    <a:pt x="2195" y="0"/>
                  </a:ln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8"/>
            <p:cNvSpPr/>
            <p:nvPr/>
          </p:nvSpPr>
          <p:spPr>
            <a:xfrm>
              <a:off x="6887075" y="1044873"/>
              <a:ext cx="211204" cy="385549"/>
            </a:xfrm>
            <a:custGeom>
              <a:avLst/>
              <a:gdLst/>
              <a:ahLst/>
              <a:cxnLst/>
              <a:rect l="l" t="t" r="r" b="b"/>
              <a:pathLst>
                <a:path w="7976" h="14560" extrusionOk="0">
                  <a:moveTo>
                    <a:pt x="944" y="1"/>
                  </a:moveTo>
                  <a:cubicBezTo>
                    <a:pt x="921" y="48"/>
                    <a:pt x="897" y="95"/>
                    <a:pt x="873" y="166"/>
                  </a:cubicBezTo>
                  <a:cubicBezTo>
                    <a:pt x="0" y="1888"/>
                    <a:pt x="95" y="3988"/>
                    <a:pt x="732" y="5805"/>
                  </a:cubicBezTo>
                  <a:cubicBezTo>
                    <a:pt x="1393" y="7645"/>
                    <a:pt x="2549" y="9226"/>
                    <a:pt x="3823" y="10713"/>
                  </a:cubicBezTo>
                  <a:cubicBezTo>
                    <a:pt x="4955" y="12058"/>
                    <a:pt x="6182" y="13308"/>
                    <a:pt x="7504" y="14488"/>
                  </a:cubicBezTo>
                  <a:cubicBezTo>
                    <a:pt x="7560" y="14537"/>
                    <a:pt x="7624" y="14559"/>
                    <a:pt x="7687" y="14559"/>
                  </a:cubicBezTo>
                  <a:cubicBezTo>
                    <a:pt x="7835" y="14559"/>
                    <a:pt x="7976" y="14435"/>
                    <a:pt x="7976" y="14252"/>
                  </a:cubicBezTo>
                  <a:cubicBezTo>
                    <a:pt x="7858" y="11916"/>
                    <a:pt x="7669" y="9580"/>
                    <a:pt x="7409" y="7244"/>
                  </a:cubicBezTo>
                  <a:cubicBezTo>
                    <a:pt x="4979" y="5097"/>
                    <a:pt x="2808" y="2667"/>
                    <a:pt x="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8"/>
            <p:cNvSpPr/>
            <p:nvPr/>
          </p:nvSpPr>
          <p:spPr>
            <a:xfrm>
              <a:off x="7225056" y="902247"/>
              <a:ext cx="94375" cy="271182"/>
            </a:xfrm>
            <a:custGeom>
              <a:avLst/>
              <a:gdLst/>
              <a:ahLst/>
              <a:cxnLst/>
              <a:rect l="l" t="t" r="r" b="b"/>
              <a:pathLst>
                <a:path w="3564" h="10241" extrusionOk="0">
                  <a:moveTo>
                    <a:pt x="971" y="0"/>
                  </a:moveTo>
                  <a:cubicBezTo>
                    <a:pt x="797" y="0"/>
                    <a:pt x="622" y="8"/>
                    <a:pt x="449" y="24"/>
                  </a:cubicBezTo>
                  <a:lnTo>
                    <a:pt x="1" y="5592"/>
                  </a:lnTo>
                  <a:cubicBezTo>
                    <a:pt x="803" y="7173"/>
                    <a:pt x="1653" y="8707"/>
                    <a:pt x="2526" y="10241"/>
                  </a:cubicBezTo>
                  <a:cubicBezTo>
                    <a:pt x="3233" y="7079"/>
                    <a:pt x="3564" y="3823"/>
                    <a:pt x="3517" y="590"/>
                  </a:cubicBezTo>
                  <a:cubicBezTo>
                    <a:pt x="2730" y="197"/>
                    <a:pt x="1845" y="0"/>
                    <a:pt x="971" y="0"/>
                  </a:cubicBez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38"/>
            <p:cNvSpPr/>
            <p:nvPr/>
          </p:nvSpPr>
          <p:spPr>
            <a:xfrm>
              <a:off x="7288347" y="914894"/>
              <a:ext cx="134995" cy="418252"/>
            </a:xfrm>
            <a:custGeom>
              <a:avLst/>
              <a:gdLst/>
              <a:ahLst/>
              <a:cxnLst/>
              <a:rect l="l" t="t" r="r" b="b"/>
              <a:pathLst>
                <a:path w="5098" h="15795" extrusionOk="0">
                  <a:moveTo>
                    <a:pt x="992" y="0"/>
                  </a:moveTo>
                  <a:lnTo>
                    <a:pt x="992" y="0"/>
                  </a:lnTo>
                  <a:cubicBezTo>
                    <a:pt x="1039" y="3233"/>
                    <a:pt x="708" y="6489"/>
                    <a:pt x="1" y="9651"/>
                  </a:cubicBezTo>
                  <a:cubicBezTo>
                    <a:pt x="1157" y="11703"/>
                    <a:pt x="2360" y="13709"/>
                    <a:pt x="3634" y="15667"/>
                  </a:cubicBezTo>
                  <a:cubicBezTo>
                    <a:pt x="3692" y="15755"/>
                    <a:pt x="3778" y="15794"/>
                    <a:pt x="3864" y="15794"/>
                  </a:cubicBezTo>
                  <a:cubicBezTo>
                    <a:pt x="3988" y="15794"/>
                    <a:pt x="4112" y="15712"/>
                    <a:pt x="4153" y="15573"/>
                  </a:cubicBezTo>
                  <a:cubicBezTo>
                    <a:pt x="4531" y="13851"/>
                    <a:pt x="4790" y="12105"/>
                    <a:pt x="4932" y="10359"/>
                  </a:cubicBezTo>
                  <a:cubicBezTo>
                    <a:pt x="5097" y="8424"/>
                    <a:pt x="5097" y="6442"/>
                    <a:pt x="4554" y="4578"/>
                  </a:cubicBezTo>
                  <a:cubicBezTo>
                    <a:pt x="4012" y="2714"/>
                    <a:pt x="2856" y="968"/>
                    <a:pt x="1157" y="71"/>
                  </a:cubicBezTo>
                  <a:lnTo>
                    <a:pt x="9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8"/>
            <p:cNvSpPr/>
            <p:nvPr/>
          </p:nvSpPr>
          <p:spPr>
            <a:xfrm>
              <a:off x="6869611" y="351907"/>
              <a:ext cx="114976" cy="189332"/>
            </a:xfrm>
            <a:custGeom>
              <a:avLst/>
              <a:gdLst/>
              <a:ahLst/>
              <a:cxnLst/>
              <a:rect l="l" t="t" r="r" b="b"/>
              <a:pathLst>
                <a:path w="4342" h="7150" extrusionOk="0">
                  <a:moveTo>
                    <a:pt x="1345" y="0"/>
                  </a:moveTo>
                  <a:lnTo>
                    <a:pt x="1322" y="24"/>
                  </a:lnTo>
                  <a:cubicBezTo>
                    <a:pt x="1086" y="401"/>
                    <a:pt x="944" y="802"/>
                    <a:pt x="873" y="1251"/>
                  </a:cubicBezTo>
                  <a:cubicBezTo>
                    <a:pt x="472" y="3186"/>
                    <a:pt x="189" y="5168"/>
                    <a:pt x="0" y="7150"/>
                  </a:cubicBezTo>
                  <a:lnTo>
                    <a:pt x="4342" y="5734"/>
                  </a:lnTo>
                  <a:cubicBezTo>
                    <a:pt x="3422" y="3775"/>
                    <a:pt x="2431" y="1864"/>
                    <a:pt x="134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8"/>
            <p:cNvSpPr/>
            <p:nvPr/>
          </p:nvSpPr>
          <p:spPr>
            <a:xfrm>
              <a:off x="6904632" y="350687"/>
              <a:ext cx="150592" cy="155438"/>
            </a:xfrm>
            <a:custGeom>
              <a:avLst/>
              <a:gdLst/>
              <a:ahLst/>
              <a:cxnLst/>
              <a:rect l="l" t="t" r="r" b="b"/>
              <a:pathLst>
                <a:path w="5687" h="5870" extrusionOk="0">
                  <a:moveTo>
                    <a:pt x="321" y="0"/>
                  </a:moveTo>
                  <a:cubicBezTo>
                    <a:pt x="201" y="0"/>
                    <a:pt x="88" y="49"/>
                    <a:pt x="0" y="136"/>
                  </a:cubicBezTo>
                  <a:cubicBezTo>
                    <a:pt x="1086" y="2000"/>
                    <a:pt x="2077" y="3911"/>
                    <a:pt x="2997" y="5870"/>
                  </a:cubicBezTo>
                  <a:lnTo>
                    <a:pt x="5687" y="4997"/>
                  </a:lnTo>
                  <a:cubicBezTo>
                    <a:pt x="4365" y="3510"/>
                    <a:pt x="2997" y="2095"/>
                    <a:pt x="1534" y="750"/>
                  </a:cubicBezTo>
                  <a:cubicBezTo>
                    <a:pt x="1227" y="419"/>
                    <a:pt x="850" y="160"/>
                    <a:pt x="449" y="18"/>
                  </a:cubicBezTo>
                  <a:cubicBezTo>
                    <a:pt x="406" y="6"/>
                    <a:pt x="363" y="0"/>
                    <a:pt x="32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8"/>
            <p:cNvSpPr/>
            <p:nvPr/>
          </p:nvSpPr>
          <p:spPr>
            <a:xfrm>
              <a:off x="6859602" y="505505"/>
              <a:ext cx="331185" cy="745968"/>
            </a:xfrm>
            <a:custGeom>
              <a:avLst/>
              <a:gdLst/>
              <a:ahLst/>
              <a:cxnLst/>
              <a:rect l="l" t="t" r="r" b="b"/>
              <a:pathLst>
                <a:path w="12507" h="28171" extrusionOk="0">
                  <a:moveTo>
                    <a:pt x="4720" y="1"/>
                  </a:moveTo>
                  <a:lnTo>
                    <a:pt x="378" y="1393"/>
                  </a:lnTo>
                  <a:cubicBezTo>
                    <a:pt x="1" y="5357"/>
                    <a:pt x="24" y="9368"/>
                    <a:pt x="496" y="13332"/>
                  </a:cubicBezTo>
                  <a:cubicBezTo>
                    <a:pt x="685" y="15055"/>
                    <a:pt x="992" y="16777"/>
                    <a:pt x="1700" y="18358"/>
                  </a:cubicBezTo>
                  <a:cubicBezTo>
                    <a:pt x="2337" y="19727"/>
                    <a:pt x="3281" y="20930"/>
                    <a:pt x="4224" y="22110"/>
                  </a:cubicBezTo>
                  <a:cubicBezTo>
                    <a:pt x="5805" y="24021"/>
                    <a:pt x="7433" y="25909"/>
                    <a:pt x="9085" y="27725"/>
                  </a:cubicBezTo>
                  <a:cubicBezTo>
                    <a:pt x="9359" y="28016"/>
                    <a:pt x="9732" y="28171"/>
                    <a:pt x="10105" y="28171"/>
                  </a:cubicBezTo>
                  <a:cubicBezTo>
                    <a:pt x="10246" y="28171"/>
                    <a:pt x="10388" y="28148"/>
                    <a:pt x="10524" y="28103"/>
                  </a:cubicBezTo>
                  <a:lnTo>
                    <a:pt x="12506" y="27466"/>
                  </a:lnTo>
                  <a:cubicBezTo>
                    <a:pt x="11869" y="22912"/>
                    <a:pt x="10973" y="18405"/>
                    <a:pt x="9840" y="13946"/>
                  </a:cubicBezTo>
                  <a:cubicBezTo>
                    <a:pt x="8566" y="9156"/>
                    <a:pt x="6843" y="4484"/>
                    <a:pt x="4720" y="1"/>
                  </a:cubicBez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8"/>
            <p:cNvSpPr/>
            <p:nvPr/>
          </p:nvSpPr>
          <p:spPr>
            <a:xfrm>
              <a:off x="6984562" y="483023"/>
              <a:ext cx="312438" cy="749781"/>
            </a:xfrm>
            <a:custGeom>
              <a:avLst/>
              <a:gdLst/>
              <a:ahLst/>
              <a:cxnLst/>
              <a:rect l="l" t="t" r="r" b="b"/>
              <a:pathLst>
                <a:path w="11799" h="28315" extrusionOk="0">
                  <a:moveTo>
                    <a:pt x="2691" y="0"/>
                  </a:moveTo>
                  <a:lnTo>
                    <a:pt x="1" y="850"/>
                  </a:lnTo>
                  <a:cubicBezTo>
                    <a:pt x="2124" y="5333"/>
                    <a:pt x="3847" y="10005"/>
                    <a:pt x="5121" y="14795"/>
                  </a:cubicBezTo>
                  <a:cubicBezTo>
                    <a:pt x="6254" y="19254"/>
                    <a:pt x="7127" y="23761"/>
                    <a:pt x="7764" y="28315"/>
                  </a:cubicBezTo>
                  <a:lnTo>
                    <a:pt x="10052" y="27583"/>
                  </a:lnTo>
                  <a:cubicBezTo>
                    <a:pt x="10572" y="27418"/>
                    <a:pt x="10949" y="26970"/>
                    <a:pt x="10996" y="26427"/>
                  </a:cubicBezTo>
                  <a:cubicBezTo>
                    <a:pt x="11279" y="23973"/>
                    <a:pt x="11492" y="21496"/>
                    <a:pt x="11657" y="19018"/>
                  </a:cubicBezTo>
                  <a:cubicBezTo>
                    <a:pt x="11728" y="17532"/>
                    <a:pt x="11799" y="15998"/>
                    <a:pt x="11515" y="14512"/>
                  </a:cubicBezTo>
                  <a:cubicBezTo>
                    <a:pt x="11185" y="12813"/>
                    <a:pt x="10430" y="11255"/>
                    <a:pt x="9557" y="9722"/>
                  </a:cubicBezTo>
                  <a:cubicBezTo>
                    <a:pt x="7622" y="6253"/>
                    <a:pt x="5310" y="2973"/>
                    <a:pt x="2691" y="0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8"/>
            <p:cNvSpPr/>
            <p:nvPr/>
          </p:nvSpPr>
          <p:spPr>
            <a:xfrm>
              <a:off x="6941452" y="614551"/>
              <a:ext cx="151863" cy="135048"/>
            </a:xfrm>
            <a:custGeom>
              <a:avLst/>
              <a:gdLst/>
              <a:ahLst/>
              <a:cxnLst/>
              <a:rect l="l" t="t" r="r" b="b"/>
              <a:pathLst>
                <a:path w="5735" h="5100" extrusionOk="0">
                  <a:moveTo>
                    <a:pt x="2873" y="0"/>
                  </a:moveTo>
                  <a:cubicBezTo>
                    <a:pt x="2609" y="0"/>
                    <a:pt x="2341" y="42"/>
                    <a:pt x="2077" y="130"/>
                  </a:cubicBezTo>
                  <a:cubicBezTo>
                    <a:pt x="732" y="555"/>
                    <a:pt x="1" y="1994"/>
                    <a:pt x="449" y="3339"/>
                  </a:cubicBezTo>
                  <a:cubicBezTo>
                    <a:pt x="789" y="4416"/>
                    <a:pt x="1779" y="5099"/>
                    <a:pt x="2850" y="5099"/>
                  </a:cubicBezTo>
                  <a:cubicBezTo>
                    <a:pt x="3118" y="5099"/>
                    <a:pt x="3390" y="5057"/>
                    <a:pt x="3658" y="4967"/>
                  </a:cubicBezTo>
                  <a:cubicBezTo>
                    <a:pt x="5003" y="4542"/>
                    <a:pt x="5734" y="3103"/>
                    <a:pt x="5286" y="1758"/>
                  </a:cubicBezTo>
                  <a:cubicBezTo>
                    <a:pt x="4945" y="696"/>
                    <a:pt x="3949" y="0"/>
                    <a:pt x="28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8"/>
            <p:cNvSpPr/>
            <p:nvPr/>
          </p:nvSpPr>
          <p:spPr>
            <a:xfrm>
              <a:off x="6981438" y="634226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5" y="1"/>
                  </a:moveTo>
                  <a:lnTo>
                    <a:pt x="1" y="2997"/>
                  </a:lnTo>
                  <a:cubicBezTo>
                    <a:pt x="260" y="3280"/>
                    <a:pt x="614" y="3469"/>
                    <a:pt x="992" y="3563"/>
                  </a:cubicBezTo>
                  <a:lnTo>
                    <a:pt x="2573" y="472"/>
                  </a:lnTo>
                  <a:cubicBezTo>
                    <a:pt x="2290" y="213"/>
                    <a:pt x="1912" y="48"/>
                    <a:pt x="1535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8"/>
            <p:cNvSpPr/>
            <p:nvPr/>
          </p:nvSpPr>
          <p:spPr>
            <a:xfrm>
              <a:off x="6958956" y="634014"/>
              <a:ext cx="63128" cy="79599"/>
            </a:xfrm>
            <a:custGeom>
              <a:avLst/>
              <a:gdLst/>
              <a:ahLst/>
              <a:cxnLst/>
              <a:rect l="l" t="t" r="r" b="b"/>
              <a:pathLst>
                <a:path w="2384" h="3006" extrusionOk="0">
                  <a:moveTo>
                    <a:pt x="2213" y="0"/>
                  </a:moveTo>
                  <a:cubicBezTo>
                    <a:pt x="2026" y="0"/>
                    <a:pt x="1832" y="31"/>
                    <a:pt x="1652" y="103"/>
                  </a:cubicBezTo>
                  <a:cubicBezTo>
                    <a:pt x="425" y="480"/>
                    <a:pt x="0" y="2014"/>
                    <a:pt x="850" y="3005"/>
                  </a:cubicBezTo>
                  <a:lnTo>
                    <a:pt x="2384" y="9"/>
                  </a:lnTo>
                  <a:cubicBezTo>
                    <a:pt x="2328" y="3"/>
                    <a:pt x="2271" y="0"/>
                    <a:pt x="221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8"/>
            <p:cNvSpPr/>
            <p:nvPr/>
          </p:nvSpPr>
          <p:spPr>
            <a:xfrm>
              <a:off x="7007680" y="646725"/>
              <a:ext cx="75256" cy="83121"/>
            </a:xfrm>
            <a:custGeom>
              <a:avLst/>
              <a:gdLst/>
              <a:ahLst/>
              <a:cxnLst/>
              <a:rect l="l" t="t" r="r" b="b"/>
              <a:pathLst>
                <a:path w="2842" h="3139" extrusionOk="0">
                  <a:moveTo>
                    <a:pt x="1582" y="0"/>
                  </a:moveTo>
                  <a:lnTo>
                    <a:pt x="1" y="3091"/>
                  </a:lnTo>
                  <a:cubicBezTo>
                    <a:pt x="144" y="3123"/>
                    <a:pt x="282" y="3138"/>
                    <a:pt x="416" y="3138"/>
                  </a:cubicBezTo>
                  <a:cubicBezTo>
                    <a:pt x="1962" y="3138"/>
                    <a:pt x="2841" y="1130"/>
                    <a:pt x="1582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8"/>
            <p:cNvSpPr/>
            <p:nvPr/>
          </p:nvSpPr>
          <p:spPr>
            <a:xfrm>
              <a:off x="6987078" y="761305"/>
              <a:ext cx="151227" cy="135101"/>
            </a:xfrm>
            <a:custGeom>
              <a:avLst/>
              <a:gdLst/>
              <a:ahLst/>
              <a:cxnLst/>
              <a:rect l="l" t="t" r="r" b="b"/>
              <a:pathLst>
                <a:path w="5711" h="5102" extrusionOk="0">
                  <a:moveTo>
                    <a:pt x="2873" y="1"/>
                  </a:moveTo>
                  <a:cubicBezTo>
                    <a:pt x="2609" y="1"/>
                    <a:pt x="2340" y="43"/>
                    <a:pt x="2077" y="133"/>
                  </a:cubicBezTo>
                  <a:cubicBezTo>
                    <a:pt x="732" y="558"/>
                    <a:pt x="0" y="1997"/>
                    <a:pt x="425" y="3342"/>
                  </a:cubicBezTo>
                  <a:cubicBezTo>
                    <a:pt x="784" y="4418"/>
                    <a:pt x="1778" y="5102"/>
                    <a:pt x="2850" y="5102"/>
                  </a:cubicBezTo>
                  <a:cubicBezTo>
                    <a:pt x="3117" y="5102"/>
                    <a:pt x="3389" y="5059"/>
                    <a:pt x="3658" y="4970"/>
                  </a:cubicBezTo>
                  <a:cubicBezTo>
                    <a:pt x="4979" y="4522"/>
                    <a:pt x="5710" y="3082"/>
                    <a:pt x="5286" y="1761"/>
                  </a:cubicBezTo>
                  <a:cubicBezTo>
                    <a:pt x="4927" y="684"/>
                    <a:pt x="3933" y="1"/>
                    <a:pt x="28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8"/>
            <p:cNvSpPr/>
            <p:nvPr/>
          </p:nvSpPr>
          <p:spPr>
            <a:xfrm>
              <a:off x="7026778" y="783640"/>
              <a:ext cx="68133" cy="93739"/>
            </a:xfrm>
            <a:custGeom>
              <a:avLst/>
              <a:gdLst/>
              <a:ahLst/>
              <a:cxnLst/>
              <a:rect l="l" t="t" r="r" b="b"/>
              <a:pathLst>
                <a:path w="2573" h="3540" extrusionOk="0">
                  <a:moveTo>
                    <a:pt x="1535" y="0"/>
                  </a:moveTo>
                  <a:lnTo>
                    <a:pt x="1" y="2974"/>
                  </a:lnTo>
                  <a:cubicBezTo>
                    <a:pt x="260" y="3257"/>
                    <a:pt x="614" y="3469"/>
                    <a:pt x="992" y="3540"/>
                  </a:cubicBezTo>
                  <a:lnTo>
                    <a:pt x="2573" y="449"/>
                  </a:lnTo>
                  <a:cubicBezTo>
                    <a:pt x="2290" y="189"/>
                    <a:pt x="1912" y="24"/>
                    <a:pt x="1535" y="0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8"/>
            <p:cNvSpPr/>
            <p:nvPr/>
          </p:nvSpPr>
          <p:spPr>
            <a:xfrm>
              <a:off x="7004296" y="783402"/>
              <a:ext cx="63128" cy="78990"/>
            </a:xfrm>
            <a:custGeom>
              <a:avLst/>
              <a:gdLst/>
              <a:ahLst/>
              <a:cxnLst/>
              <a:rect l="l" t="t" r="r" b="b"/>
              <a:pathLst>
                <a:path w="2384" h="2983" extrusionOk="0">
                  <a:moveTo>
                    <a:pt x="2203" y="1"/>
                  </a:moveTo>
                  <a:cubicBezTo>
                    <a:pt x="2019" y="1"/>
                    <a:pt x="1829" y="27"/>
                    <a:pt x="1652" y="80"/>
                  </a:cubicBezTo>
                  <a:cubicBezTo>
                    <a:pt x="425" y="481"/>
                    <a:pt x="0" y="2015"/>
                    <a:pt x="850" y="2983"/>
                  </a:cubicBezTo>
                  <a:lnTo>
                    <a:pt x="2384" y="9"/>
                  </a:lnTo>
                  <a:cubicBezTo>
                    <a:pt x="2325" y="4"/>
                    <a:pt x="2264" y="1"/>
                    <a:pt x="2203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8"/>
            <p:cNvSpPr/>
            <p:nvPr/>
          </p:nvSpPr>
          <p:spPr>
            <a:xfrm>
              <a:off x="7053020" y="795504"/>
              <a:ext cx="74780" cy="83015"/>
            </a:xfrm>
            <a:custGeom>
              <a:avLst/>
              <a:gdLst/>
              <a:ahLst/>
              <a:cxnLst/>
              <a:rect l="l" t="t" r="r" b="b"/>
              <a:pathLst>
                <a:path w="2824" h="3135" extrusionOk="0">
                  <a:moveTo>
                    <a:pt x="1582" y="1"/>
                  </a:moveTo>
                  <a:lnTo>
                    <a:pt x="1" y="3092"/>
                  </a:lnTo>
                  <a:cubicBezTo>
                    <a:pt x="139" y="3121"/>
                    <a:pt x="272" y="3134"/>
                    <a:pt x="401" y="3134"/>
                  </a:cubicBezTo>
                  <a:cubicBezTo>
                    <a:pt x="1953" y="3134"/>
                    <a:pt x="2823" y="1155"/>
                    <a:pt x="1582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8"/>
            <p:cNvSpPr/>
            <p:nvPr/>
          </p:nvSpPr>
          <p:spPr>
            <a:xfrm>
              <a:off x="7047056" y="940948"/>
              <a:ext cx="151227" cy="135366"/>
            </a:xfrm>
            <a:custGeom>
              <a:avLst/>
              <a:gdLst/>
              <a:ahLst/>
              <a:cxnLst/>
              <a:rect l="l" t="t" r="r" b="b"/>
              <a:pathLst>
                <a:path w="5711" h="5112" extrusionOk="0">
                  <a:moveTo>
                    <a:pt x="2856" y="0"/>
                  </a:moveTo>
                  <a:cubicBezTo>
                    <a:pt x="2598" y="0"/>
                    <a:pt x="2336" y="39"/>
                    <a:pt x="2077" y="121"/>
                  </a:cubicBezTo>
                  <a:cubicBezTo>
                    <a:pt x="732" y="569"/>
                    <a:pt x="0" y="2008"/>
                    <a:pt x="425" y="3353"/>
                  </a:cubicBezTo>
                  <a:cubicBezTo>
                    <a:pt x="785" y="4415"/>
                    <a:pt x="1785" y="5111"/>
                    <a:pt x="2850" y="5111"/>
                  </a:cubicBezTo>
                  <a:cubicBezTo>
                    <a:pt x="3110" y="5111"/>
                    <a:pt x="3374" y="5070"/>
                    <a:pt x="3634" y="4981"/>
                  </a:cubicBezTo>
                  <a:cubicBezTo>
                    <a:pt x="4979" y="4557"/>
                    <a:pt x="5710" y="3117"/>
                    <a:pt x="5286" y="1772"/>
                  </a:cubicBezTo>
                  <a:cubicBezTo>
                    <a:pt x="4943" y="686"/>
                    <a:pt x="3938" y="0"/>
                    <a:pt x="28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8"/>
            <p:cNvSpPr/>
            <p:nvPr/>
          </p:nvSpPr>
          <p:spPr>
            <a:xfrm>
              <a:off x="7087041" y="960994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4" y="1"/>
                  </a:moveTo>
                  <a:lnTo>
                    <a:pt x="1" y="2974"/>
                  </a:lnTo>
                  <a:cubicBezTo>
                    <a:pt x="260" y="3281"/>
                    <a:pt x="590" y="3469"/>
                    <a:pt x="992" y="3564"/>
                  </a:cubicBezTo>
                  <a:lnTo>
                    <a:pt x="2572" y="473"/>
                  </a:lnTo>
                  <a:cubicBezTo>
                    <a:pt x="2266" y="213"/>
                    <a:pt x="1912" y="48"/>
                    <a:pt x="1534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8"/>
            <p:cNvSpPr/>
            <p:nvPr/>
          </p:nvSpPr>
          <p:spPr>
            <a:xfrm>
              <a:off x="7064559" y="960782"/>
              <a:ext cx="63128" cy="78963"/>
            </a:xfrm>
            <a:custGeom>
              <a:avLst/>
              <a:gdLst/>
              <a:ahLst/>
              <a:cxnLst/>
              <a:rect l="l" t="t" r="r" b="b"/>
              <a:pathLst>
                <a:path w="2384" h="2982" extrusionOk="0">
                  <a:moveTo>
                    <a:pt x="2203" y="0"/>
                  </a:moveTo>
                  <a:cubicBezTo>
                    <a:pt x="2012" y="0"/>
                    <a:pt x="1832" y="31"/>
                    <a:pt x="1652" y="103"/>
                  </a:cubicBezTo>
                  <a:cubicBezTo>
                    <a:pt x="425" y="481"/>
                    <a:pt x="0" y="2014"/>
                    <a:pt x="850" y="2982"/>
                  </a:cubicBezTo>
                  <a:lnTo>
                    <a:pt x="2383" y="9"/>
                  </a:lnTo>
                  <a:cubicBezTo>
                    <a:pt x="2322" y="3"/>
                    <a:pt x="2262" y="0"/>
                    <a:pt x="220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8"/>
            <p:cNvSpPr/>
            <p:nvPr/>
          </p:nvSpPr>
          <p:spPr>
            <a:xfrm>
              <a:off x="7113283" y="973493"/>
              <a:ext cx="74912" cy="82882"/>
            </a:xfrm>
            <a:custGeom>
              <a:avLst/>
              <a:gdLst/>
              <a:ahLst/>
              <a:cxnLst/>
              <a:rect l="l" t="t" r="r" b="b"/>
              <a:pathLst>
                <a:path w="2829" h="3130" extrusionOk="0">
                  <a:moveTo>
                    <a:pt x="1581" y="1"/>
                  </a:moveTo>
                  <a:lnTo>
                    <a:pt x="1" y="3092"/>
                  </a:lnTo>
                  <a:cubicBezTo>
                    <a:pt x="129" y="3117"/>
                    <a:pt x="254" y="3130"/>
                    <a:pt x="375" y="3130"/>
                  </a:cubicBezTo>
                  <a:cubicBezTo>
                    <a:pt x="1925" y="3130"/>
                    <a:pt x="2829" y="1139"/>
                    <a:pt x="158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8"/>
            <p:cNvSpPr/>
            <p:nvPr/>
          </p:nvSpPr>
          <p:spPr>
            <a:xfrm>
              <a:off x="7036437" y="1310270"/>
              <a:ext cx="533281" cy="531586"/>
            </a:xfrm>
            <a:custGeom>
              <a:avLst/>
              <a:gdLst/>
              <a:ahLst/>
              <a:cxnLst/>
              <a:rect l="l" t="t" r="r" b="b"/>
              <a:pathLst>
                <a:path w="20139" h="20075" extrusionOk="0">
                  <a:moveTo>
                    <a:pt x="5288" y="6889"/>
                  </a:moveTo>
                  <a:cubicBezTo>
                    <a:pt x="6583" y="6889"/>
                    <a:pt x="7852" y="7197"/>
                    <a:pt x="8990" y="7834"/>
                  </a:cubicBezTo>
                  <a:cubicBezTo>
                    <a:pt x="8447" y="9108"/>
                    <a:pt x="7551" y="10194"/>
                    <a:pt x="6395" y="10949"/>
                  </a:cubicBezTo>
                  <a:cubicBezTo>
                    <a:pt x="5598" y="11495"/>
                    <a:pt x="4671" y="11800"/>
                    <a:pt x="3696" y="11800"/>
                  </a:cubicBezTo>
                  <a:cubicBezTo>
                    <a:pt x="3659" y="11800"/>
                    <a:pt x="3623" y="11799"/>
                    <a:pt x="3587" y="11798"/>
                  </a:cubicBezTo>
                  <a:cubicBezTo>
                    <a:pt x="2619" y="11751"/>
                    <a:pt x="1605" y="11208"/>
                    <a:pt x="1251" y="10265"/>
                  </a:cubicBezTo>
                  <a:cubicBezTo>
                    <a:pt x="873" y="9250"/>
                    <a:pt x="1510" y="8306"/>
                    <a:pt x="2313" y="7740"/>
                  </a:cubicBezTo>
                  <a:cubicBezTo>
                    <a:pt x="3162" y="7174"/>
                    <a:pt x="4153" y="6890"/>
                    <a:pt x="5144" y="6890"/>
                  </a:cubicBezTo>
                  <a:cubicBezTo>
                    <a:pt x="5192" y="6890"/>
                    <a:pt x="5240" y="6889"/>
                    <a:pt x="5288" y="6889"/>
                  </a:cubicBezTo>
                  <a:close/>
                  <a:moveTo>
                    <a:pt x="12647" y="12884"/>
                  </a:moveTo>
                  <a:cubicBezTo>
                    <a:pt x="12718" y="13190"/>
                    <a:pt x="12765" y="13521"/>
                    <a:pt x="12789" y="13828"/>
                  </a:cubicBezTo>
                  <a:cubicBezTo>
                    <a:pt x="12930" y="15762"/>
                    <a:pt x="12293" y="18405"/>
                    <a:pt x="10123" y="18900"/>
                  </a:cubicBezTo>
                  <a:cubicBezTo>
                    <a:pt x="9936" y="18943"/>
                    <a:pt x="9749" y="18964"/>
                    <a:pt x="9565" y="18964"/>
                  </a:cubicBezTo>
                  <a:cubicBezTo>
                    <a:pt x="8725" y="18964"/>
                    <a:pt x="7955" y="18525"/>
                    <a:pt x="7645" y="17674"/>
                  </a:cubicBezTo>
                  <a:cubicBezTo>
                    <a:pt x="7338" y="16683"/>
                    <a:pt x="7551" y="15597"/>
                    <a:pt x="8211" y="14795"/>
                  </a:cubicBezTo>
                  <a:cubicBezTo>
                    <a:pt x="8919" y="14040"/>
                    <a:pt x="9816" y="13497"/>
                    <a:pt x="10831" y="13238"/>
                  </a:cubicBezTo>
                  <a:cubicBezTo>
                    <a:pt x="11420" y="13049"/>
                    <a:pt x="12034" y="12931"/>
                    <a:pt x="12647" y="12884"/>
                  </a:cubicBezTo>
                  <a:close/>
                  <a:moveTo>
                    <a:pt x="7669" y="1"/>
                  </a:moveTo>
                  <a:cubicBezTo>
                    <a:pt x="7616" y="1"/>
                    <a:pt x="7563" y="24"/>
                    <a:pt x="7527" y="71"/>
                  </a:cubicBezTo>
                  <a:cubicBezTo>
                    <a:pt x="7433" y="142"/>
                    <a:pt x="7433" y="284"/>
                    <a:pt x="7527" y="378"/>
                  </a:cubicBezTo>
                  <a:cubicBezTo>
                    <a:pt x="8990" y="1888"/>
                    <a:pt x="9698" y="3965"/>
                    <a:pt x="9486" y="6065"/>
                  </a:cubicBezTo>
                  <a:cubicBezTo>
                    <a:pt x="9438" y="6277"/>
                    <a:pt x="9415" y="6489"/>
                    <a:pt x="9368" y="6702"/>
                  </a:cubicBezTo>
                  <a:cubicBezTo>
                    <a:pt x="8188" y="6112"/>
                    <a:pt x="6914" y="5782"/>
                    <a:pt x="5616" y="5734"/>
                  </a:cubicBezTo>
                  <a:cubicBezTo>
                    <a:pt x="5499" y="5728"/>
                    <a:pt x="5382" y="5725"/>
                    <a:pt x="5266" y="5725"/>
                  </a:cubicBezTo>
                  <a:cubicBezTo>
                    <a:pt x="4066" y="5725"/>
                    <a:pt x="2897" y="6056"/>
                    <a:pt x="1864" y="6702"/>
                  </a:cubicBezTo>
                  <a:cubicBezTo>
                    <a:pt x="921" y="7315"/>
                    <a:pt x="142" y="8259"/>
                    <a:pt x="47" y="9415"/>
                  </a:cubicBezTo>
                  <a:cubicBezTo>
                    <a:pt x="0" y="10595"/>
                    <a:pt x="614" y="11704"/>
                    <a:pt x="1628" y="12270"/>
                  </a:cubicBezTo>
                  <a:cubicBezTo>
                    <a:pt x="2252" y="12642"/>
                    <a:pt x="2950" y="12804"/>
                    <a:pt x="3651" y="12804"/>
                  </a:cubicBezTo>
                  <a:cubicBezTo>
                    <a:pt x="4197" y="12804"/>
                    <a:pt x="4745" y="12705"/>
                    <a:pt x="5262" y="12530"/>
                  </a:cubicBezTo>
                  <a:cubicBezTo>
                    <a:pt x="7291" y="11822"/>
                    <a:pt x="8896" y="10265"/>
                    <a:pt x="9698" y="8283"/>
                  </a:cubicBezTo>
                  <a:cubicBezTo>
                    <a:pt x="9863" y="8401"/>
                    <a:pt x="10028" y="8519"/>
                    <a:pt x="10170" y="8660"/>
                  </a:cubicBezTo>
                  <a:cubicBezTo>
                    <a:pt x="11232" y="9557"/>
                    <a:pt x="12010" y="10737"/>
                    <a:pt x="12435" y="12081"/>
                  </a:cubicBezTo>
                  <a:cubicBezTo>
                    <a:pt x="11892" y="12129"/>
                    <a:pt x="11326" y="12223"/>
                    <a:pt x="10783" y="12341"/>
                  </a:cubicBezTo>
                  <a:cubicBezTo>
                    <a:pt x="9556" y="12671"/>
                    <a:pt x="8329" y="13238"/>
                    <a:pt x="7480" y="14205"/>
                  </a:cubicBezTo>
                  <a:cubicBezTo>
                    <a:pt x="6701" y="15125"/>
                    <a:pt x="6347" y="16329"/>
                    <a:pt x="6536" y="17532"/>
                  </a:cubicBezTo>
                  <a:cubicBezTo>
                    <a:pt x="6725" y="18665"/>
                    <a:pt x="7527" y="19608"/>
                    <a:pt x="8613" y="19939"/>
                  </a:cubicBezTo>
                  <a:cubicBezTo>
                    <a:pt x="8941" y="20031"/>
                    <a:pt x="9274" y="20075"/>
                    <a:pt x="9605" y="20075"/>
                  </a:cubicBezTo>
                  <a:cubicBezTo>
                    <a:pt x="10464" y="20075"/>
                    <a:pt x="11305" y="19776"/>
                    <a:pt x="11987" y="19231"/>
                  </a:cubicBezTo>
                  <a:cubicBezTo>
                    <a:pt x="12907" y="18405"/>
                    <a:pt x="13544" y="17320"/>
                    <a:pt x="13780" y="16140"/>
                  </a:cubicBezTo>
                  <a:cubicBezTo>
                    <a:pt x="14016" y="15031"/>
                    <a:pt x="14039" y="13922"/>
                    <a:pt x="13851" y="12813"/>
                  </a:cubicBezTo>
                  <a:lnTo>
                    <a:pt x="13969" y="12813"/>
                  </a:lnTo>
                  <a:cubicBezTo>
                    <a:pt x="15951" y="12860"/>
                    <a:pt x="17980" y="13686"/>
                    <a:pt x="19112" y="15385"/>
                  </a:cubicBezTo>
                  <a:cubicBezTo>
                    <a:pt x="19372" y="15786"/>
                    <a:pt x="19561" y="16211"/>
                    <a:pt x="19702" y="16659"/>
                  </a:cubicBezTo>
                  <a:cubicBezTo>
                    <a:pt x="19729" y="16757"/>
                    <a:pt x="19803" y="16798"/>
                    <a:pt x="19880" y="16798"/>
                  </a:cubicBezTo>
                  <a:cubicBezTo>
                    <a:pt x="20006" y="16798"/>
                    <a:pt x="20139" y="16688"/>
                    <a:pt x="20080" y="16541"/>
                  </a:cubicBezTo>
                  <a:cubicBezTo>
                    <a:pt x="19490" y="13969"/>
                    <a:pt x="17060" y="12412"/>
                    <a:pt x="14582" y="12105"/>
                  </a:cubicBezTo>
                  <a:cubicBezTo>
                    <a:pt x="14299" y="12058"/>
                    <a:pt x="13969" y="12034"/>
                    <a:pt x="13662" y="12034"/>
                  </a:cubicBezTo>
                  <a:cubicBezTo>
                    <a:pt x="13355" y="10902"/>
                    <a:pt x="12836" y="9840"/>
                    <a:pt x="12105" y="8920"/>
                  </a:cubicBezTo>
                  <a:cubicBezTo>
                    <a:pt x="11538" y="8188"/>
                    <a:pt x="10831" y="7575"/>
                    <a:pt x="10052" y="7079"/>
                  </a:cubicBezTo>
                  <a:cubicBezTo>
                    <a:pt x="10477" y="5050"/>
                    <a:pt x="10052" y="2950"/>
                    <a:pt x="8872" y="1251"/>
                  </a:cubicBezTo>
                  <a:cubicBezTo>
                    <a:pt x="8565" y="826"/>
                    <a:pt x="8211" y="425"/>
                    <a:pt x="7810" y="71"/>
                  </a:cubicBezTo>
                  <a:cubicBezTo>
                    <a:pt x="7775" y="24"/>
                    <a:pt x="7722" y="1"/>
                    <a:pt x="7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8"/>
            <p:cNvSpPr/>
            <p:nvPr/>
          </p:nvSpPr>
          <p:spPr>
            <a:xfrm>
              <a:off x="6731516" y="1237793"/>
              <a:ext cx="32517" cy="33153"/>
            </a:xfrm>
            <a:custGeom>
              <a:avLst/>
              <a:gdLst/>
              <a:ahLst/>
              <a:cxnLst/>
              <a:rect l="l" t="t" r="r" b="b"/>
              <a:pathLst>
                <a:path w="1228" h="1252" extrusionOk="0">
                  <a:moveTo>
                    <a:pt x="614" y="1"/>
                  </a:moveTo>
                  <a:cubicBezTo>
                    <a:pt x="260" y="1"/>
                    <a:pt x="1" y="284"/>
                    <a:pt x="1" y="638"/>
                  </a:cubicBezTo>
                  <a:cubicBezTo>
                    <a:pt x="1" y="968"/>
                    <a:pt x="260" y="1251"/>
                    <a:pt x="614" y="1251"/>
                  </a:cubicBezTo>
                  <a:cubicBezTo>
                    <a:pt x="945" y="1251"/>
                    <a:pt x="1228" y="968"/>
                    <a:pt x="1228" y="638"/>
                  </a:cubicBezTo>
                  <a:cubicBezTo>
                    <a:pt x="1228" y="284"/>
                    <a:pt x="945" y="1"/>
                    <a:pt x="614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9" name="TextBox 3">
            <a:extLst>
              <a:ext uri="{FF2B5EF4-FFF2-40B4-BE49-F238E27FC236}">
                <a16:creationId xmlns:a16="http://schemas.microsoft.com/office/drawing/2014/main" id="{E2DED90B-6239-46F0-A626-27A4B2899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704" y="2888975"/>
            <a:ext cx="645444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alt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1" name="Google Shape;2341;p39"/>
          <p:cNvSpPr txBox="1"/>
          <p:nvPr/>
        </p:nvSpPr>
        <p:spPr>
          <a:xfrm>
            <a:off x="3162300" y="3059333"/>
            <a:ext cx="965200" cy="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4400" b="1" kern="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34%</a:t>
            </a:r>
            <a:endParaRPr sz="4400" b="1" kern="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342" name="Google Shape;2342;p39"/>
          <p:cNvSpPr txBox="1"/>
          <p:nvPr/>
        </p:nvSpPr>
        <p:spPr>
          <a:xfrm>
            <a:off x="4394200" y="2449733"/>
            <a:ext cx="965200" cy="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4400" b="1" kern="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14%</a:t>
            </a:r>
            <a:endParaRPr sz="4400" b="1" kern="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A4ED5DB-7DA0-4982-A175-5B0D1872D9D5}"/>
              </a:ext>
            </a:extLst>
          </p:cNvPr>
          <p:cNvSpPr txBox="1">
            <a:spLocks/>
          </p:cNvSpPr>
          <p:nvPr/>
        </p:nvSpPr>
        <p:spPr>
          <a:xfrm>
            <a:off x="2060812" y="836121"/>
            <a:ext cx="8444706" cy="5246424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chích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chòe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			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		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chén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			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dim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		          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82880" indent="-182880">
              <a:spcBef>
                <a:spcPts val="0"/>
              </a:spcBef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cam,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khế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         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Ngấn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	                              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		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</a:p>
          <a:p>
            <a:pPr marL="0" indent="0" algn="r">
              <a:spcBef>
                <a:spcPts val="0"/>
              </a:spcBef>
              <a:buFont typeface="Arial" charset="0"/>
              <a:buNone/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THẠCH QUỲ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E5E927-DB0E-43B2-8E1D-0A7E20E4F5D2}"/>
              </a:ext>
            </a:extLst>
          </p:cNvPr>
          <p:cNvSpPr txBox="1"/>
          <p:nvPr/>
        </p:nvSpPr>
        <p:spPr>
          <a:xfrm>
            <a:off x="4678101" y="661871"/>
            <a:ext cx="3210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73FE58-07DE-4E69-AC3E-D440400AAD5F}"/>
              </a:ext>
            </a:extLst>
          </p:cNvPr>
          <p:cNvSpPr txBox="1"/>
          <p:nvPr/>
        </p:nvSpPr>
        <p:spPr>
          <a:xfrm>
            <a:off x="3867210" y="4249830"/>
            <a:ext cx="1390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Quạt cho bà ngủ">
            <a:hlinkClick r:id="" action="ppaction://media"/>
            <a:extLst>
              <a:ext uri="{FF2B5EF4-FFF2-40B4-BE49-F238E27FC236}">
                <a16:creationId xmlns:a16="http://schemas.microsoft.com/office/drawing/2014/main" id="{E7611C26-9553-834E-8958-8F0840BEA5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2144" y="6285215"/>
            <a:ext cx="639934" cy="63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513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1345" y="1091528"/>
            <a:ext cx="10492509" cy="46991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Giọng nhẹ nhàng, tình cảm.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Nhấn giọng, gây ấn tượng với những từ ngữ gợi tả, từ ngữ chỉ hành động.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Giọng đọc chậm rãi ở câu cuối.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2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1" name="Google Shape;2341;p39"/>
          <p:cNvSpPr txBox="1"/>
          <p:nvPr/>
        </p:nvSpPr>
        <p:spPr>
          <a:xfrm>
            <a:off x="3162300" y="3059333"/>
            <a:ext cx="965200" cy="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4400" b="1" kern="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34%</a:t>
            </a:r>
            <a:endParaRPr sz="4400" b="1" kern="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342" name="Google Shape;2342;p39"/>
          <p:cNvSpPr txBox="1"/>
          <p:nvPr/>
        </p:nvSpPr>
        <p:spPr>
          <a:xfrm>
            <a:off x="4394200" y="2449733"/>
            <a:ext cx="965200" cy="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4400" b="1" kern="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14%</a:t>
            </a:r>
            <a:endParaRPr sz="4400" b="1" kern="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A4ED5DB-7DA0-4982-A175-5B0D1872D9D5}"/>
              </a:ext>
            </a:extLst>
          </p:cNvPr>
          <p:cNvSpPr txBox="1">
            <a:spLocks/>
          </p:cNvSpPr>
          <p:nvPr/>
        </p:nvSpPr>
        <p:spPr>
          <a:xfrm>
            <a:off x="2060812" y="836121"/>
            <a:ext cx="8444706" cy="5246424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chích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chòe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			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		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chén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			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dim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		          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82880" indent="-182880">
              <a:spcBef>
                <a:spcPts val="0"/>
              </a:spcBef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cam,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khế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         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Ngấn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	                              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		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</a:p>
          <a:p>
            <a:pPr marL="0" indent="0" algn="r">
              <a:spcBef>
                <a:spcPts val="0"/>
              </a:spcBef>
              <a:buFont typeface="Arial" charset="0"/>
              <a:buNone/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THẠCH QUỲ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E5E927-DB0E-43B2-8E1D-0A7E20E4F5D2}"/>
              </a:ext>
            </a:extLst>
          </p:cNvPr>
          <p:cNvSpPr txBox="1"/>
          <p:nvPr/>
        </p:nvSpPr>
        <p:spPr>
          <a:xfrm>
            <a:off x="4678101" y="661871"/>
            <a:ext cx="3210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73FE58-07DE-4E69-AC3E-D440400AAD5F}"/>
              </a:ext>
            </a:extLst>
          </p:cNvPr>
          <p:cNvSpPr txBox="1"/>
          <p:nvPr/>
        </p:nvSpPr>
        <p:spPr>
          <a:xfrm>
            <a:off x="3867210" y="4249830"/>
            <a:ext cx="1390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Quạt cho bà ngủ">
            <a:hlinkClick r:id="" action="ppaction://media"/>
            <a:extLst>
              <a:ext uri="{FF2B5EF4-FFF2-40B4-BE49-F238E27FC236}">
                <a16:creationId xmlns:a16="http://schemas.microsoft.com/office/drawing/2014/main" id="{E7611C26-9553-834E-8958-8F0840BEA5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2144" y="6285215"/>
            <a:ext cx="639934" cy="6399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E5E927-DB0E-43B2-8E1D-0A7E20E4F5D2}"/>
              </a:ext>
            </a:extLst>
          </p:cNvPr>
          <p:cNvSpPr txBox="1"/>
          <p:nvPr/>
        </p:nvSpPr>
        <p:spPr>
          <a:xfrm>
            <a:off x="1363689" y="666844"/>
            <a:ext cx="2026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973208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9" name="Google Shape;1989;p33"/>
          <p:cNvGrpSpPr/>
          <p:nvPr/>
        </p:nvGrpSpPr>
        <p:grpSpPr>
          <a:xfrm>
            <a:off x="10601359" y="5834157"/>
            <a:ext cx="1110536" cy="1183027"/>
            <a:chOff x="2293493" y="3811393"/>
            <a:chExt cx="832902" cy="887270"/>
          </a:xfrm>
        </p:grpSpPr>
        <p:sp>
          <p:nvSpPr>
            <p:cNvPr id="1990" name="Google Shape;1990;p33"/>
            <p:cNvSpPr/>
            <p:nvPr/>
          </p:nvSpPr>
          <p:spPr>
            <a:xfrm>
              <a:off x="2293493" y="3811393"/>
              <a:ext cx="832902" cy="710432"/>
            </a:xfrm>
            <a:custGeom>
              <a:avLst/>
              <a:gdLst/>
              <a:ahLst/>
              <a:cxnLst/>
              <a:rect l="l" t="t" r="r" b="b"/>
              <a:pathLst>
                <a:path w="31454" h="26829" extrusionOk="0">
                  <a:moveTo>
                    <a:pt x="9722" y="1"/>
                  </a:moveTo>
                  <a:lnTo>
                    <a:pt x="1" y="25059"/>
                  </a:lnTo>
                  <a:lnTo>
                    <a:pt x="4507" y="26829"/>
                  </a:lnTo>
                  <a:cubicBezTo>
                    <a:pt x="10501" y="18452"/>
                    <a:pt x="20127" y="12813"/>
                    <a:pt x="30321" y="11374"/>
                  </a:cubicBezTo>
                  <a:lnTo>
                    <a:pt x="31453" y="8424"/>
                  </a:lnTo>
                  <a:lnTo>
                    <a:pt x="29070" y="7504"/>
                  </a:lnTo>
                  <a:lnTo>
                    <a:pt x="28598" y="8684"/>
                  </a:lnTo>
                  <a:cubicBezTo>
                    <a:pt x="29131" y="9299"/>
                    <a:pt x="28649" y="10163"/>
                    <a:pt x="27957" y="10163"/>
                  </a:cubicBezTo>
                  <a:cubicBezTo>
                    <a:pt x="27852" y="10163"/>
                    <a:pt x="27742" y="10143"/>
                    <a:pt x="27631" y="10100"/>
                  </a:cubicBezTo>
                  <a:cubicBezTo>
                    <a:pt x="26758" y="9769"/>
                    <a:pt x="26923" y="8495"/>
                    <a:pt x="27843" y="8401"/>
                  </a:cubicBezTo>
                  <a:lnTo>
                    <a:pt x="28315" y="7221"/>
                  </a:lnTo>
                  <a:lnTo>
                    <a:pt x="26380" y="6466"/>
                  </a:lnTo>
                  <a:lnTo>
                    <a:pt x="25908" y="7646"/>
                  </a:lnTo>
                  <a:cubicBezTo>
                    <a:pt x="26438" y="8236"/>
                    <a:pt x="25965" y="9108"/>
                    <a:pt x="25265" y="9108"/>
                  </a:cubicBezTo>
                  <a:cubicBezTo>
                    <a:pt x="25154" y="9108"/>
                    <a:pt x="25037" y="9086"/>
                    <a:pt x="24917" y="9038"/>
                  </a:cubicBezTo>
                  <a:cubicBezTo>
                    <a:pt x="24068" y="8707"/>
                    <a:pt x="24233" y="7433"/>
                    <a:pt x="25153" y="7339"/>
                  </a:cubicBezTo>
                  <a:lnTo>
                    <a:pt x="25625" y="6159"/>
                  </a:lnTo>
                  <a:lnTo>
                    <a:pt x="23667" y="5404"/>
                  </a:lnTo>
                  <a:lnTo>
                    <a:pt x="23218" y="6584"/>
                  </a:lnTo>
                  <a:cubicBezTo>
                    <a:pt x="23751" y="7199"/>
                    <a:pt x="23269" y="8063"/>
                    <a:pt x="22562" y="8063"/>
                  </a:cubicBezTo>
                  <a:cubicBezTo>
                    <a:pt x="22454" y="8063"/>
                    <a:pt x="22342" y="8043"/>
                    <a:pt x="22227" y="8000"/>
                  </a:cubicBezTo>
                  <a:cubicBezTo>
                    <a:pt x="21354" y="7669"/>
                    <a:pt x="21543" y="6395"/>
                    <a:pt x="22463" y="6301"/>
                  </a:cubicBezTo>
                  <a:lnTo>
                    <a:pt x="22912" y="5121"/>
                  </a:lnTo>
                  <a:lnTo>
                    <a:pt x="20977" y="4366"/>
                  </a:lnTo>
                  <a:lnTo>
                    <a:pt x="20505" y="5546"/>
                  </a:lnTo>
                  <a:cubicBezTo>
                    <a:pt x="21039" y="6141"/>
                    <a:pt x="20554" y="7023"/>
                    <a:pt x="19858" y="7023"/>
                  </a:cubicBezTo>
                  <a:cubicBezTo>
                    <a:pt x="19755" y="7023"/>
                    <a:pt x="19647" y="7004"/>
                    <a:pt x="19538" y="6961"/>
                  </a:cubicBezTo>
                  <a:cubicBezTo>
                    <a:pt x="18665" y="6607"/>
                    <a:pt x="18830" y="5357"/>
                    <a:pt x="19750" y="5262"/>
                  </a:cubicBezTo>
                  <a:lnTo>
                    <a:pt x="20222" y="4083"/>
                  </a:lnTo>
                  <a:lnTo>
                    <a:pt x="18287" y="3304"/>
                  </a:lnTo>
                  <a:lnTo>
                    <a:pt x="17815" y="4484"/>
                  </a:lnTo>
                  <a:cubicBezTo>
                    <a:pt x="18348" y="5099"/>
                    <a:pt x="17866" y="5963"/>
                    <a:pt x="17158" y="5963"/>
                  </a:cubicBezTo>
                  <a:cubicBezTo>
                    <a:pt x="17051" y="5963"/>
                    <a:pt x="16939" y="5943"/>
                    <a:pt x="16824" y="5900"/>
                  </a:cubicBezTo>
                  <a:cubicBezTo>
                    <a:pt x="15975" y="5569"/>
                    <a:pt x="16140" y="4295"/>
                    <a:pt x="17060" y="4201"/>
                  </a:cubicBezTo>
                  <a:lnTo>
                    <a:pt x="17532" y="3021"/>
                  </a:lnTo>
                  <a:lnTo>
                    <a:pt x="15574" y="2266"/>
                  </a:lnTo>
                  <a:lnTo>
                    <a:pt x="15125" y="3446"/>
                  </a:lnTo>
                  <a:cubicBezTo>
                    <a:pt x="15659" y="4041"/>
                    <a:pt x="15174" y="4923"/>
                    <a:pt x="14463" y="4923"/>
                  </a:cubicBezTo>
                  <a:cubicBezTo>
                    <a:pt x="14358" y="4923"/>
                    <a:pt x="14247" y="4904"/>
                    <a:pt x="14134" y="4861"/>
                  </a:cubicBezTo>
                  <a:cubicBezTo>
                    <a:pt x="13261" y="4507"/>
                    <a:pt x="13450" y="3257"/>
                    <a:pt x="14370" y="3162"/>
                  </a:cubicBezTo>
                  <a:lnTo>
                    <a:pt x="14819" y="1983"/>
                  </a:lnTo>
                  <a:lnTo>
                    <a:pt x="12884" y="1228"/>
                  </a:lnTo>
                  <a:lnTo>
                    <a:pt x="12412" y="2407"/>
                  </a:lnTo>
                  <a:cubicBezTo>
                    <a:pt x="12941" y="2998"/>
                    <a:pt x="12469" y="3870"/>
                    <a:pt x="11783" y="3870"/>
                  </a:cubicBezTo>
                  <a:cubicBezTo>
                    <a:pt x="11675" y="3870"/>
                    <a:pt x="11561" y="3848"/>
                    <a:pt x="11444" y="3800"/>
                  </a:cubicBezTo>
                  <a:cubicBezTo>
                    <a:pt x="10571" y="3469"/>
                    <a:pt x="10737" y="2195"/>
                    <a:pt x="11657" y="2101"/>
                  </a:cubicBezTo>
                  <a:lnTo>
                    <a:pt x="12129" y="921"/>
                  </a:lnTo>
                  <a:lnTo>
                    <a:pt x="9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33"/>
            <p:cNvSpPr/>
            <p:nvPr/>
          </p:nvSpPr>
          <p:spPr>
            <a:xfrm>
              <a:off x="2412840" y="4112554"/>
              <a:ext cx="683555" cy="586108"/>
            </a:xfrm>
            <a:custGeom>
              <a:avLst/>
              <a:gdLst/>
              <a:ahLst/>
              <a:cxnLst/>
              <a:rect l="l" t="t" r="r" b="b"/>
              <a:pathLst>
                <a:path w="25814" h="22134" extrusionOk="0">
                  <a:moveTo>
                    <a:pt x="25814" y="1"/>
                  </a:moveTo>
                  <a:cubicBezTo>
                    <a:pt x="15620" y="1440"/>
                    <a:pt x="5994" y="7079"/>
                    <a:pt x="0" y="15456"/>
                  </a:cubicBezTo>
                  <a:lnTo>
                    <a:pt x="17225" y="22133"/>
                  </a:lnTo>
                  <a:lnTo>
                    <a:pt x="258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33"/>
            <p:cNvSpPr/>
            <p:nvPr/>
          </p:nvSpPr>
          <p:spPr>
            <a:xfrm>
              <a:off x="2522177" y="4017596"/>
              <a:ext cx="482386" cy="199341"/>
            </a:xfrm>
            <a:custGeom>
              <a:avLst/>
              <a:gdLst/>
              <a:ahLst/>
              <a:cxnLst/>
              <a:rect l="l" t="t" r="r" b="b"/>
              <a:pathLst>
                <a:path w="18217" h="7528" extrusionOk="0">
                  <a:moveTo>
                    <a:pt x="213" y="0"/>
                  </a:moveTo>
                  <a:lnTo>
                    <a:pt x="1" y="543"/>
                  </a:lnTo>
                  <a:lnTo>
                    <a:pt x="18004" y="7527"/>
                  </a:lnTo>
                  <a:lnTo>
                    <a:pt x="18216" y="698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33"/>
            <p:cNvSpPr/>
            <p:nvPr/>
          </p:nvSpPr>
          <p:spPr>
            <a:xfrm>
              <a:off x="2489076" y="4102571"/>
              <a:ext cx="482360" cy="199950"/>
            </a:xfrm>
            <a:custGeom>
              <a:avLst/>
              <a:gdLst/>
              <a:ahLst/>
              <a:cxnLst/>
              <a:rect l="l" t="t" r="r" b="b"/>
              <a:pathLst>
                <a:path w="18216" h="7551" extrusionOk="0">
                  <a:moveTo>
                    <a:pt x="212" y="0"/>
                  </a:moveTo>
                  <a:lnTo>
                    <a:pt x="0" y="566"/>
                  </a:lnTo>
                  <a:lnTo>
                    <a:pt x="18003" y="7551"/>
                  </a:lnTo>
                  <a:lnTo>
                    <a:pt x="18216" y="698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33"/>
            <p:cNvSpPr/>
            <p:nvPr/>
          </p:nvSpPr>
          <p:spPr>
            <a:xfrm>
              <a:off x="2455950" y="4188156"/>
              <a:ext cx="482995" cy="199341"/>
            </a:xfrm>
            <a:custGeom>
              <a:avLst/>
              <a:gdLst/>
              <a:ahLst/>
              <a:cxnLst/>
              <a:rect l="l" t="t" r="r" b="b"/>
              <a:pathLst>
                <a:path w="18240" h="7528" extrusionOk="0">
                  <a:moveTo>
                    <a:pt x="213" y="1"/>
                  </a:moveTo>
                  <a:lnTo>
                    <a:pt x="0" y="543"/>
                  </a:lnTo>
                  <a:lnTo>
                    <a:pt x="18027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33"/>
            <p:cNvSpPr/>
            <p:nvPr/>
          </p:nvSpPr>
          <p:spPr>
            <a:xfrm>
              <a:off x="2422823" y="4273131"/>
              <a:ext cx="483022" cy="199341"/>
            </a:xfrm>
            <a:custGeom>
              <a:avLst/>
              <a:gdLst/>
              <a:ahLst/>
              <a:cxnLst/>
              <a:rect l="l" t="t" r="r" b="b"/>
              <a:pathLst>
                <a:path w="18241" h="7528" extrusionOk="0">
                  <a:moveTo>
                    <a:pt x="213" y="1"/>
                  </a:moveTo>
                  <a:lnTo>
                    <a:pt x="1" y="543"/>
                  </a:lnTo>
                  <a:lnTo>
                    <a:pt x="18028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33"/>
            <p:cNvSpPr/>
            <p:nvPr/>
          </p:nvSpPr>
          <p:spPr>
            <a:xfrm>
              <a:off x="2390331" y="4358107"/>
              <a:ext cx="482386" cy="199977"/>
            </a:xfrm>
            <a:custGeom>
              <a:avLst/>
              <a:gdLst/>
              <a:ahLst/>
              <a:cxnLst/>
              <a:rect l="l" t="t" r="r" b="b"/>
              <a:pathLst>
                <a:path w="18217" h="7552" extrusionOk="0">
                  <a:moveTo>
                    <a:pt x="213" y="1"/>
                  </a:moveTo>
                  <a:lnTo>
                    <a:pt x="1" y="543"/>
                  </a:lnTo>
                  <a:lnTo>
                    <a:pt x="18004" y="7551"/>
                  </a:lnTo>
                  <a:lnTo>
                    <a:pt x="18216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97" name="Google Shape;1997;p33"/>
          <p:cNvGrpSpPr/>
          <p:nvPr/>
        </p:nvGrpSpPr>
        <p:grpSpPr>
          <a:xfrm flipH="1">
            <a:off x="41464" y="5054298"/>
            <a:ext cx="1524541" cy="1686181"/>
            <a:chOff x="6758394" y="3187198"/>
            <a:chExt cx="1143406" cy="1264636"/>
          </a:xfrm>
        </p:grpSpPr>
        <p:sp>
          <p:nvSpPr>
            <p:cNvPr id="1998" name="Google Shape;1998;p33"/>
            <p:cNvSpPr/>
            <p:nvPr/>
          </p:nvSpPr>
          <p:spPr>
            <a:xfrm>
              <a:off x="6758394" y="3187198"/>
              <a:ext cx="1143406" cy="1131570"/>
            </a:xfrm>
            <a:custGeom>
              <a:avLst/>
              <a:gdLst/>
              <a:ahLst/>
              <a:cxnLst/>
              <a:rect l="l" t="t" r="r" b="b"/>
              <a:pathLst>
                <a:path w="43180" h="42733" extrusionOk="0">
                  <a:moveTo>
                    <a:pt x="7315" y="1"/>
                  </a:moveTo>
                  <a:lnTo>
                    <a:pt x="0" y="41411"/>
                  </a:lnTo>
                  <a:lnTo>
                    <a:pt x="7433" y="42732"/>
                  </a:lnTo>
                  <a:cubicBezTo>
                    <a:pt x="14087" y="28079"/>
                    <a:pt x="27135" y="16518"/>
                    <a:pt x="42330" y="11209"/>
                  </a:cubicBezTo>
                  <a:lnTo>
                    <a:pt x="43180" y="6348"/>
                  </a:lnTo>
                  <a:lnTo>
                    <a:pt x="39239" y="5640"/>
                  </a:lnTo>
                  <a:lnTo>
                    <a:pt x="38909" y="7599"/>
                  </a:lnTo>
                  <a:cubicBezTo>
                    <a:pt x="39967" y="8436"/>
                    <a:pt x="39336" y="10078"/>
                    <a:pt x="38094" y="10078"/>
                  </a:cubicBezTo>
                  <a:cubicBezTo>
                    <a:pt x="38007" y="10078"/>
                    <a:pt x="37916" y="10070"/>
                    <a:pt x="37824" y="10053"/>
                  </a:cubicBezTo>
                  <a:cubicBezTo>
                    <a:pt x="36408" y="9817"/>
                    <a:pt x="36266" y="7811"/>
                    <a:pt x="37658" y="7386"/>
                  </a:cubicBezTo>
                  <a:lnTo>
                    <a:pt x="37989" y="5428"/>
                  </a:lnTo>
                  <a:lnTo>
                    <a:pt x="34803" y="4862"/>
                  </a:lnTo>
                  <a:lnTo>
                    <a:pt x="34449" y="6820"/>
                  </a:lnTo>
                  <a:cubicBezTo>
                    <a:pt x="35514" y="7641"/>
                    <a:pt x="34869" y="9295"/>
                    <a:pt x="33612" y="9295"/>
                  </a:cubicBezTo>
                  <a:cubicBezTo>
                    <a:pt x="33532" y="9295"/>
                    <a:pt x="33449" y="9288"/>
                    <a:pt x="33364" y="9274"/>
                  </a:cubicBezTo>
                  <a:cubicBezTo>
                    <a:pt x="31948" y="9014"/>
                    <a:pt x="31807" y="7032"/>
                    <a:pt x="33199" y="6608"/>
                  </a:cubicBezTo>
                  <a:lnTo>
                    <a:pt x="33553" y="4626"/>
                  </a:lnTo>
                  <a:lnTo>
                    <a:pt x="30344" y="4059"/>
                  </a:lnTo>
                  <a:lnTo>
                    <a:pt x="29990" y="6041"/>
                  </a:lnTo>
                  <a:cubicBezTo>
                    <a:pt x="31070" y="6857"/>
                    <a:pt x="30420" y="8497"/>
                    <a:pt x="29175" y="8497"/>
                  </a:cubicBezTo>
                  <a:cubicBezTo>
                    <a:pt x="29088" y="8497"/>
                    <a:pt x="28998" y="8489"/>
                    <a:pt x="28905" y="8472"/>
                  </a:cubicBezTo>
                  <a:cubicBezTo>
                    <a:pt x="27489" y="8236"/>
                    <a:pt x="27371" y="6254"/>
                    <a:pt x="28739" y="5805"/>
                  </a:cubicBezTo>
                  <a:lnTo>
                    <a:pt x="29093" y="3847"/>
                  </a:lnTo>
                  <a:lnTo>
                    <a:pt x="25884" y="3281"/>
                  </a:lnTo>
                  <a:lnTo>
                    <a:pt x="25530" y="5239"/>
                  </a:lnTo>
                  <a:cubicBezTo>
                    <a:pt x="26612" y="6056"/>
                    <a:pt x="25980" y="7718"/>
                    <a:pt x="24736" y="7718"/>
                  </a:cubicBezTo>
                  <a:cubicBezTo>
                    <a:pt x="24650" y="7718"/>
                    <a:pt x="24561" y="7710"/>
                    <a:pt x="24469" y="7693"/>
                  </a:cubicBezTo>
                  <a:cubicBezTo>
                    <a:pt x="23029" y="7434"/>
                    <a:pt x="22911" y="5452"/>
                    <a:pt x="24280" y="5027"/>
                  </a:cubicBezTo>
                  <a:lnTo>
                    <a:pt x="24634" y="3045"/>
                  </a:lnTo>
                  <a:lnTo>
                    <a:pt x="21425" y="2478"/>
                  </a:lnTo>
                  <a:lnTo>
                    <a:pt x="21095" y="4460"/>
                  </a:lnTo>
                  <a:cubicBezTo>
                    <a:pt x="22159" y="5281"/>
                    <a:pt x="21514" y="6935"/>
                    <a:pt x="20258" y="6935"/>
                  </a:cubicBezTo>
                  <a:cubicBezTo>
                    <a:pt x="20177" y="6935"/>
                    <a:pt x="20094" y="6929"/>
                    <a:pt x="20009" y="6914"/>
                  </a:cubicBezTo>
                  <a:cubicBezTo>
                    <a:pt x="18593" y="6655"/>
                    <a:pt x="18452" y="4673"/>
                    <a:pt x="19844" y="4225"/>
                  </a:cubicBezTo>
                  <a:lnTo>
                    <a:pt x="20174" y="2266"/>
                  </a:lnTo>
                  <a:lnTo>
                    <a:pt x="16989" y="1700"/>
                  </a:lnTo>
                  <a:lnTo>
                    <a:pt x="16611" y="3682"/>
                  </a:lnTo>
                  <a:cubicBezTo>
                    <a:pt x="17670" y="4498"/>
                    <a:pt x="17039" y="6137"/>
                    <a:pt x="15797" y="6137"/>
                  </a:cubicBezTo>
                  <a:cubicBezTo>
                    <a:pt x="15709" y="6137"/>
                    <a:pt x="15619" y="6129"/>
                    <a:pt x="15526" y="6112"/>
                  </a:cubicBezTo>
                  <a:cubicBezTo>
                    <a:pt x="14110" y="5876"/>
                    <a:pt x="13969" y="3894"/>
                    <a:pt x="15361" y="3446"/>
                  </a:cubicBezTo>
                  <a:lnTo>
                    <a:pt x="15715" y="1487"/>
                  </a:lnTo>
                  <a:lnTo>
                    <a:pt x="12506" y="921"/>
                  </a:lnTo>
                  <a:lnTo>
                    <a:pt x="12152" y="2880"/>
                  </a:lnTo>
                  <a:cubicBezTo>
                    <a:pt x="13233" y="3696"/>
                    <a:pt x="12581" y="5358"/>
                    <a:pt x="11334" y="5358"/>
                  </a:cubicBezTo>
                  <a:cubicBezTo>
                    <a:pt x="11248" y="5358"/>
                    <a:pt x="11158" y="5350"/>
                    <a:pt x="11067" y="5334"/>
                  </a:cubicBezTo>
                  <a:cubicBezTo>
                    <a:pt x="9651" y="5074"/>
                    <a:pt x="9533" y="3092"/>
                    <a:pt x="10901" y="2667"/>
                  </a:cubicBezTo>
                  <a:lnTo>
                    <a:pt x="11255" y="685"/>
                  </a:lnTo>
                  <a:lnTo>
                    <a:pt x="7315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33"/>
            <p:cNvSpPr/>
            <p:nvPr/>
          </p:nvSpPr>
          <p:spPr>
            <a:xfrm>
              <a:off x="6955196" y="3483990"/>
              <a:ext cx="924126" cy="967844"/>
            </a:xfrm>
            <a:custGeom>
              <a:avLst/>
              <a:gdLst/>
              <a:ahLst/>
              <a:cxnLst/>
              <a:rect l="l" t="t" r="r" b="b"/>
              <a:pathLst>
                <a:path w="34899" h="36550" extrusionOk="0">
                  <a:moveTo>
                    <a:pt x="34898" y="1"/>
                  </a:moveTo>
                  <a:lnTo>
                    <a:pt x="34898" y="1"/>
                  </a:lnTo>
                  <a:cubicBezTo>
                    <a:pt x="19703" y="5310"/>
                    <a:pt x="6655" y="16871"/>
                    <a:pt x="1" y="31524"/>
                  </a:cubicBezTo>
                  <a:lnTo>
                    <a:pt x="28433" y="36550"/>
                  </a:lnTo>
                  <a:lnTo>
                    <a:pt x="34898" y="1"/>
                  </a:lnTo>
                  <a:close/>
                </a:path>
              </a:pathLst>
            </a:custGeom>
            <a:solidFill>
              <a:srgbClr val="F4F9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33"/>
            <p:cNvSpPr/>
            <p:nvPr/>
          </p:nvSpPr>
          <p:spPr>
            <a:xfrm>
              <a:off x="6974579" y="3510868"/>
              <a:ext cx="791646" cy="163090"/>
            </a:xfrm>
            <a:custGeom>
              <a:avLst/>
              <a:gdLst/>
              <a:ahLst/>
              <a:cxnLst/>
              <a:rect l="l" t="t" r="r" b="b"/>
              <a:pathLst>
                <a:path w="29896" h="6159" extrusionOk="0">
                  <a:moveTo>
                    <a:pt x="166" y="0"/>
                  </a:moveTo>
                  <a:lnTo>
                    <a:pt x="0" y="897"/>
                  </a:lnTo>
                  <a:lnTo>
                    <a:pt x="29754" y="6159"/>
                  </a:lnTo>
                  <a:lnTo>
                    <a:pt x="29896" y="523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33"/>
            <p:cNvSpPr/>
            <p:nvPr/>
          </p:nvSpPr>
          <p:spPr>
            <a:xfrm>
              <a:off x="6948946" y="3650816"/>
              <a:ext cx="791673" cy="163117"/>
            </a:xfrm>
            <a:custGeom>
              <a:avLst/>
              <a:gdLst/>
              <a:ahLst/>
              <a:cxnLst/>
              <a:rect l="l" t="t" r="r" b="b"/>
              <a:pathLst>
                <a:path w="29897" h="6160" extrusionOk="0">
                  <a:moveTo>
                    <a:pt x="166" y="1"/>
                  </a:moveTo>
                  <a:lnTo>
                    <a:pt x="1" y="897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33"/>
            <p:cNvSpPr/>
            <p:nvPr/>
          </p:nvSpPr>
          <p:spPr>
            <a:xfrm>
              <a:off x="6924584" y="3791401"/>
              <a:ext cx="791646" cy="163117"/>
            </a:xfrm>
            <a:custGeom>
              <a:avLst/>
              <a:gdLst/>
              <a:ahLst/>
              <a:cxnLst/>
              <a:rect l="l" t="t" r="r" b="b"/>
              <a:pathLst>
                <a:path w="29896" h="6160" extrusionOk="0">
                  <a:moveTo>
                    <a:pt x="166" y="1"/>
                  </a:moveTo>
                  <a:lnTo>
                    <a:pt x="1" y="921"/>
                  </a:lnTo>
                  <a:lnTo>
                    <a:pt x="29731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33"/>
            <p:cNvSpPr/>
            <p:nvPr/>
          </p:nvSpPr>
          <p:spPr>
            <a:xfrm>
              <a:off x="6899587" y="3931985"/>
              <a:ext cx="791673" cy="163090"/>
            </a:xfrm>
            <a:custGeom>
              <a:avLst/>
              <a:gdLst/>
              <a:ahLst/>
              <a:cxnLst/>
              <a:rect l="l" t="t" r="r" b="b"/>
              <a:pathLst>
                <a:path w="29897" h="6159" extrusionOk="0">
                  <a:moveTo>
                    <a:pt x="166" y="1"/>
                  </a:moveTo>
                  <a:lnTo>
                    <a:pt x="1" y="921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33"/>
            <p:cNvSpPr/>
            <p:nvPr/>
          </p:nvSpPr>
          <p:spPr>
            <a:xfrm>
              <a:off x="6874616" y="4073205"/>
              <a:ext cx="792255" cy="162455"/>
            </a:xfrm>
            <a:custGeom>
              <a:avLst/>
              <a:gdLst/>
              <a:ahLst/>
              <a:cxnLst/>
              <a:rect l="l" t="t" r="r" b="b"/>
              <a:pathLst>
                <a:path w="29919" h="6135" extrusionOk="0">
                  <a:moveTo>
                    <a:pt x="165" y="0"/>
                  </a:moveTo>
                  <a:lnTo>
                    <a:pt x="0" y="897"/>
                  </a:lnTo>
                  <a:lnTo>
                    <a:pt x="29754" y="6135"/>
                  </a:lnTo>
                  <a:lnTo>
                    <a:pt x="29919" y="52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05" name="Google Shape;2005;p33"/>
          <p:cNvGrpSpPr/>
          <p:nvPr/>
        </p:nvGrpSpPr>
        <p:grpSpPr>
          <a:xfrm rot="5083635">
            <a:off x="11179595" y="5963684"/>
            <a:ext cx="1102952" cy="1283464"/>
            <a:chOff x="3393878" y="4486192"/>
            <a:chExt cx="827188" cy="962568"/>
          </a:xfrm>
        </p:grpSpPr>
        <p:sp>
          <p:nvSpPr>
            <p:cNvPr id="2006" name="Google Shape;2006;p33"/>
            <p:cNvSpPr/>
            <p:nvPr/>
          </p:nvSpPr>
          <p:spPr>
            <a:xfrm>
              <a:off x="3453146" y="4486192"/>
              <a:ext cx="767920" cy="914752"/>
            </a:xfrm>
            <a:custGeom>
              <a:avLst/>
              <a:gdLst/>
              <a:ahLst/>
              <a:cxnLst/>
              <a:rect l="l" t="t" r="r" b="b"/>
              <a:pathLst>
                <a:path w="29000" h="34545" extrusionOk="0">
                  <a:moveTo>
                    <a:pt x="2336" y="1"/>
                  </a:moveTo>
                  <a:lnTo>
                    <a:pt x="0" y="1912"/>
                  </a:lnTo>
                  <a:lnTo>
                    <a:pt x="26663" y="34544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33"/>
            <p:cNvSpPr/>
            <p:nvPr/>
          </p:nvSpPr>
          <p:spPr>
            <a:xfrm>
              <a:off x="3393878" y="4534644"/>
              <a:ext cx="767920" cy="914116"/>
            </a:xfrm>
            <a:custGeom>
              <a:avLst/>
              <a:gdLst/>
              <a:ahLst/>
              <a:cxnLst/>
              <a:rect l="l" t="t" r="r" b="b"/>
              <a:pathLst>
                <a:path w="29000" h="34521" extrusionOk="0">
                  <a:moveTo>
                    <a:pt x="2336" y="1"/>
                  </a:moveTo>
                  <a:lnTo>
                    <a:pt x="1" y="1888"/>
                  </a:lnTo>
                  <a:lnTo>
                    <a:pt x="26663" y="34521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33"/>
            <p:cNvSpPr/>
            <p:nvPr/>
          </p:nvSpPr>
          <p:spPr>
            <a:xfrm>
              <a:off x="3468134" y="4614913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2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7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33"/>
            <p:cNvSpPr/>
            <p:nvPr/>
          </p:nvSpPr>
          <p:spPr>
            <a:xfrm>
              <a:off x="3507510" y="4663637"/>
              <a:ext cx="63737" cy="54390"/>
            </a:xfrm>
            <a:custGeom>
              <a:avLst/>
              <a:gdLst/>
              <a:ahLst/>
              <a:cxnLst/>
              <a:rect l="l" t="t" r="r" b="b"/>
              <a:pathLst>
                <a:path w="2407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33"/>
            <p:cNvSpPr/>
            <p:nvPr/>
          </p:nvSpPr>
          <p:spPr>
            <a:xfrm>
              <a:off x="3546860" y="4711752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60" y="2053"/>
                  </a:lnTo>
                  <a:lnTo>
                    <a:pt x="2407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33"/>
            <p:cNvSpPr/>
            <p:nvPr/>
          </p:nvSpPr>
          <p:spPr>
            <a:xfrm>
              <a:off x="3941734" y="5194727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37" y="2054"/>
                  </a:lnTo>
                  <a:lnTo>
                    <a:pt x="2408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33"/>
            <p:cNvSpPr/>
            <p:nvPr/>
          </p:nvSpPr>
          <p:spPr>
            <a:xfrm>
              <a:off x="3981111" y="5242842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33"/>
            <p:cNvSpPr/>
            <p:nvPr/>
          </p:nvSpPr>
          <p:spPr>
            <a:xfrm>
              <a:off x="4020460" y="5291593"/>
              <a:ext cx="63764" cy="54363"/>
            </a:xfrm>
            <a:custGeom>
              <a:avLst/>
              <a:gdLst/>
              <a:ahLst/>
              <a:cxnLst/>
              <a:rect l="l" t="t" r="r" b="b"/>
              <a:pathLst>
                <a:path w="2408" h="2053" extrusionOk="0">
                  <a:moveTo>
                    <a:pt x="2172" y="0"/>
                  </a:moveTo>
                  <a:lnTo>
                    <a:pt x="1" y="1770"/>
                  </a:lnTo>
                  <a:lnTo>
                    <a:pt x="261" y="2053"/>
                  </a:lnTo>
                  <a:lnTo>
                    <a:pt x="2408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33"/>
            <p:cNvSpPr/>
            <p:nvPr/>
          </p:nvSpPr>
          <p:spPr>
            <a:xfrm>
              <a:off x="3783673" y="5001659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33"/>
            <p:cNvSpPr/>
            <p:nvPr/>
          </p:nvSpPr>
          <p:spPr>
            <a:xfrm>
              <a:off x="3799906" y="5036031"/>
              <a:ext cx="63128" cy="54390"/>
            </a:xfrm>
            <a:custGeom>
              <a:avLst/>
              <a:gdLst/>
              <a:ahLst/>
              <a:cxnLst/>
              <a:rect l="l" t="t" r="r" b="b"/>
              <a:pathLst>
                <a:path w="2384" h="2054" extrusionOk="0">
                  <a:moveTo>
                    <a:pt x="2148" y="1"/>
                  </a:moveTo>
                  <a:lnTo>
                    <a:pt x="1" y="1747"/>
                  </a:lnTo>
                  <a:lnTo>
                    <a:pt x="237" y="2053"/>
                  </a:lnTo>
                  <a:lnTo>
                    <a:pt x="2384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33"/>
            <p:cNvSpPr/>
            <p:nvPr/>
          </p:nvSpPr>
          <p:spPr>
            <a:xfrm>
              <a:off x="3863008" y="5097889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48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8" y="307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33"/>
            <p:cNvSpPr/>
            <p:nvPr/>
          </p:nvSpPr>
          <p:spPr>
            <a:xfrm>
              <a:off x="3626221" y="4808591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0" y="1747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33"/>
            <p:cNvSpPr/>
            <p:nvPr/>
          </p:nvSpPr>
          <p:spPr>
            <a:xfrm>
              <a:off x="3665571" y="4856706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1" y="1770"/>
                  </a:lnTo>
                  <a:lnTo>
                    <a:pt x="237" y="2053"/>
                  </a:lnTo>
                  <a:lnTo>
                    <a:pt x="2408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33"/>
            <p:cNvSpPr/>
            <p:nvPr/>
          </p:nvSpPr>
          <p:spPr>
            <a:xfrm>
              <a:off x="3704947" y="4904820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33"/>
            <p:cNvSpPr/>
            <p:nvPr/>
          </p:nvSpPr>
          <p:spPr>
            <a:xfrm>
              <a:off x="3586236" y="4731745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0" y="2832"/>
                  </a:lnTo>
                  <a:lnTo>
                    <a:pt x="260" y="3139"/>
                  </a:lnTo>
                  <a:lnTo>
                    <a:pt x="3728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33"/>
            <p:cNvSpPr/>
            <p:nvPr/>
          </p:nvSpPr>
          <p:spPr>
            <a:xfrm>
              <a:off x="3744297" y="4924813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1" y="2832"/>
                  </a:lnTo>
                  <a:lnTo>
                    <a:pt x="260" y="3139"/>
                  </a:lnTo>
                  <a:lnTo>
                    <a:pt x="3729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33"/>
            <p:cNvSpPr/>
            <p:nvPr/>
          </p:nvSpPr>
          <p:spPr>
            <a:xfrm>
              <a:off x="3902385" y="5118517"/>
              <a:ext cx="98108" cy="82485"/>
            </a:xfrm>
            <a:custGeom>
              <a:avLst/>
              <a:gdLst/>
              <a:ahLst/>
              <a:cxnLst/>
              <a:rect l="l" t="t" r="r" b="b"/>
              <a:pathLst>
                <a:path w="3705" h="3115" extrusionOk="0">
                  <a:moveTo>
                    <a:pt x="3469" y="0"/>
                  </a:moveTo>
                  <a:lnTo>
                    <a:pt x="0" y="2832"/>
                  </a:lnTo>
                  <a:lnTo>
                    <a:pt x="236" y="3115"/>
                  </a:lnTo>
                  <a:lnTo>
                    <a:pt x="3705" y="283"/>
                  </a:lnTo>
                  <a:lnTo>
                    <a:pt x="3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23" name="Google Shape;2023;p33"/>
          <p:cNvGrpSpPr/>
          <p:nvPr/>
        </p:nvGrpSpPr>
        <p:grpSpPr>
          <a:xfrm>
            <a:off x="9962117" y="5109969"/>
            <a:ext cx="981420" cy="1768659"/>
            <a:chOff x="1672423" y="3253452"/>
            <a:chExt cx="736065" cy="1326494"/>
          </a:xfrm>
        </p:grpSpPr>
        <p:sp>
          <p:nvSpPr>
            <p:cNvPr id="2024" name="Google Shape;2024;p33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33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33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33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33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33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33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33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33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33" name="Google Shape;2033;p33"/>
          <p:cNvGrpSpPr/>
          <p:nvPr/>
        </p:nvGrpSpPr>
        <p:grpSpPr>
          <a:xfrm rot="914463">
            <a:off x="999447" y="5755048"/>
            <a:ext cx="1187240" cy="1468339"/>
            <a:chOff x="5959271" y="3613664"/>
            <a:chExt cx="890364" cy="1101173"/>
          </a:xfrm>
        </p:grpSpPr>
        <p:sp>
          <p:nvSpPr>
            <p:cNvPr id="2034" name="Google Shape;2034;p33"/>
            <p:cNvSpPr/>
            <p:nvPr/>
          </p:nvSpPr>
          <p:spPr>
            <a:xfrm>
              <a:off x="6201062" y="3613664"/>
              <a:ext cx="192457" cy="184645"/>
            </a:xfrm>
            <a:custGeom>
              <a:avLst/>
              <a:gdLst/>
              <a:ahLst/>
              <a:cxnLst/>
              <a:rect l="l" t="t" r="r" b="b"/>
              <a:pathLst>
                <a:path w="7268" h="6973" extrusionOk="0">
                  <a:moveTo>
                    <a:pt x="3272" y="1"/>
                  </a:moveTo>
                  <a:cubicBezTo>
                    <a:pt x="3181" y="1"/>
                    <a:pt x="3089" y="4"/>
                    <a:pt x="2997" y="12"/>
                  </a:cubicBezTo>
                  <a:lnTo>
                    <a:pt x="2973" y="12"/>
                  </a:lnTo>
                  <a:cubicBezTo>
                    <a:pt x="1817" y="271"/>
                    <a:pt x="873" y="1121"/>
                    <a:pt x="449" y="2230"/>
                  </a:cubicBezTo>
                  <a:cubicBezTo>
                    <a:pt x="48" y="3315"/>
                    <a:pt x="0" y="4495"/>
                    <a:pt x="284" y="5627"/>
                  </a:cubicBezTo>
                  <a:cubicBezTo>
                    <a:pt x="378" y="5981"/>
                    <a:pt x="472" y="6359"/>
                    <a:pt x="614" y="6713"/>
                  </a:cubicBezTo>
                  <a:lnTo>
                    <a:pt x="708" y="6972"/>
                  </a:lnTo>
                  <a:lnTo>
                    <a:pt x="968" y="6878"/>
                  </a:lnTo>
                  <a:cubicBezTo>
                    <a:pt x="1227" y="6760"/>
                    <a:pt x="1511" y="6665"/>
                    <a:pt x="1770" y="6571"/>
                  </a:cubicBezTo>
                  <a:lnTo>
                    <a:pt x="2006" y="6500"/>
                  </a:lnTo>
                  <a:lnTo>
                    <a:pt x="2360" y="6382"/>
                  </a:lnTo>
                  <a:lnTo>
                    <a:pt x="2266" y="6123"/>
                  </a:lnTo>
                  <a:cubicBezTo>
                    <a:pt x="2148" y="5792"/>
                    <a:pt x="2053" y="5462"/>
                    <a:pt x="1959" y="5108"/>
                  </a:cubicBezTo>
                  <a:cubicBezTo>
                    <a:pt x="1794" y="4377"/>
                    <a:pt x="1794" y="3622"/>
                    <a:pt x="2006" y="2914"/>
                  </a:cubicBezTo>
                  <a:cubicBezTo>
                    <a:pt x="2099" y="2076"/>
                    <a:pt x="2776" y="1613"/>
                    <a:pt x="3455" y="1613"/>
                  </a:cubicBezTo>
                  <a:cubicBezTo>
                    <a:pt x="3982" y="1613"/>
                    <a:pt x="4509" y="1892"/>
                    <a:pt x="4767" y="2489"/>
                  </a:cubicBezTo>
                  <a:cubicBezTo>
                    <a:pt x="5191" y="3103"/>
                    <a:pt x="5427" y="3834"/>
                    <a:pt x="5475" y="4565"/>
                  </a:cubicBezTo>
                  <a:cubicBezTo>
                    <a:pt x="5498" y="4919"/>
                    <a:pt x="5498" y="5273"/>
                    <a:pt x="5498" y="5627"/>
                  </a:cubicBezTo>
                  <a:lnTo>
                    <a:pt x="5498" y="5934"/>
                  </a:lnTo>
                  <a:lnTo>
                    <a:pt x="6088" y="5934"/>
                  </a:lnTo>
                  <a:cubicBezTo>
                    <a:pt x="6395" y="5934"/>
                    <a:pt x="6654" y="5958"/>
                    <a:pt x="6961" y="5981"/>
                  </a:cubicBezTo>
                  <a:lnTo>
                    <a:pt x="7244" y="6005"/>
                  </a:lnTo>
                  <a:lnTo>
                    <a:pt x="7244" y="5698"/>
                  </a:lnTo>
                  <a:cubicBezTo>
                    <a:pt x="7268" y="5321"/>
                    <a:pt x="7268" y="4943"/>
                    <a:pt x="7221" y="4565"/>
                  </a:cubicBezTo>
                  <a:cubicBezTo>
                    <a:pt x="7173" y="3409"/>
                    <a:pt x="6772" y="2300"/>
                    <a:pt x="6064" y="1380"/>
                  </a:cubicBezTo>
                  <a:cubicBezTo>
                    <a:pt x="5390" y="510"/>
                    <a:pt x="4354" y="1"/>
                    <a:pt x="3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33"/>
            <p:cNvSpPr/>
            <p:nvPr/>
          </p:nvSpPr>
          <p:spPr>
            <a:xfrm>
              <a:off x="6457869" y="3708411"/>
              <a:ext cx="169949" cy="134254"/>
            </a:xfrm>
            <a:custGeom>
              <a:avLst/>
              <a:gdLst/>
              <a:ahLst/>
              <a:cxnLst/>
              <a:rect l="l" t="t" r="r" b="b"/>
              <a:pathLst>
                <a:path w="6418" h="5070" extrusionOk="0">
                  <a:moveTo>
                    <a:pt x="2549" y="1"/>
                  </a:moveTo>
                  <a:cubicBezTo>
                    <a:pt x="2035" y="1"/>
                    <a:pt x="1528" y="70"/>
                    <a:pt x="1062" y="303"/>
                  </a:cubicBezTo>
                  <a:cubicBezTo>
                    <a:pt x="401" y="681"/>
                    <a:pt x="0" y="1412"/>
                    <a:pt x="47" y="2191"/>
                  </a:cubicBezTo>
                  <a:cubicBezTo>
                    <a:pt x="2312" y="2663"/>
                    <a:pt x="4483" y="3536"/>
                    <a:pt x="6253" y="5069"/>
                  </a:cubicBezTo>
                  <a:cubicBezTo>
                    <a:pt x="6324" y="3819"/>
                    <a:pt x="6418" y="1672"/>
                    <a:pt x="5828" y="1011"/>
                  </a:cubicBezTo>
                  <a:cubicBezTo>
                    <a:pt x="5238" y="350"/>
                    <a:pt x="4271" y="138"/>
                    <a:pt x="3351" y="44"/>
                  </a:cubicBezTo>
                  <a:cubicBezTo>
                    <a:pt x="3085" y="19"/>
                    <a:pt x="2816" y="1"/>
                    <a:pt x="2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33"/>
            <p:cNvSpPr/>
            <p:nvPr/>
          </p:nvSpPr>
          <p:spPr>
            <a:xfrm>
              <a:off x="5989246" y="3771885"/>
              <a:ext cx="164970" cy="162614"/>
            </a:xfrm>
            <a:custGeom>
              <a:avLst/>
              <a:gdLst/>
              <a:ahLst/>
              <a:cxnLst/>
              <a:rect l="l" t="t" r="r" b="b"/>
              <a:pathLst>
                <a:path w="6230" h="6141" extrusionOk="0">
                  <a:moveTo>
                    <a:pt x="4312" y="1"/>
                  </a:moveTo>
                  <a:cubicBezTo>
                    <a:pt x="3680" y="1"/>
                    <a:pt x="3039" y="223"/>
                    <a:pt x="2431" y="478"/>
                  </a:cubicBezTo>
                  <a:cubicBezTo>
                    <a:pt x="1605" y="832"/>
                    <a:pt x="732" y="1328"/>
                    <a:pt x="378" y="2130"/>
                  </a:cubicBezTo>
                  <a:cubicBezTo>
                    <a:pt x="1" y="2956"/>
                    <a:pt x="732" y="4961"/>
                    <a:pt x="1157" y="6141"/>
                  </a:cubicBezTo>
                  <a:cubicBezTo>
                    <a:pt x="2407" y="4135"/>
                    <a:pt x="4201" y="2672"/>
                    <a:pt x="6230" y="1540"/>
                  </a:cubicBezTo>
                  <a:cubicBezTo>
                    <a:pt x="6041" y="785"/>
                    <a:pt x="5451" y="219"/>
                    <a:pt x="4696" y="30"/>
                  </a:cubicBezTo>
                  <a:cubicBezTo>
                    <a:pt x="4569" y="10"/>
                    <a:pt x="4441" y="1"/>
                    <a:pt x="4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33"/>
            <p:cNvSpPr/>
            <p:nvPr/>
          </p:nvSpPr>
          <p:spPr>
            <a:xfrm>
              <a:off x="5959271" y="3755175"/>
              <a:ext cx="890364" cy="959662"/>
            </a:xfrm>
            <a:custGeom>
              <a:avLst/>
              <a:gdLst/>
              <a:ahLst/>
              <a:cxnLst/>
              <a:rect l="l" t="t" r="r" b="b"/>
              <a:pathLst>
                <a:path w="33624" h="36241" extrusionOk="0">
                  <a:moveTo>
                    <a:pt x="17250" y="5383"/>
                  </a:moveTo>
                  <a:cubicBezTo>
                    <a:pt x="17942" y="5383"/>
                    <a:pt x="18634" y="5413"/>
                    <a:pt x="19325" y="5474"/>
                  </a:cubicBezTo>
                  <a:cubicBezTo>
                    <a:pt x="20386" y="5569"/>
                    <a:pt x="21495" y="5852"/>
                    <a:pt x="22180" y="6654"/>
                  </a:cubicBezTo>
                  <a:cubicBezTo>
                    <a:pt x="22581" y="7197"/>
                    <a:pt x="22864" y="7834"/>
                    <a:pt x="23029" y="8494"/>
                  </a:cubicBezTo>
                  <a:cubicBezTo>
                    <a:pt x="23407" y="9674"/>
                    <a:pt x="23784" y="11066"/>
                    <a:pt x="23100" y="12105"/>
                  </a:cubicBezTo>
                  <a:cubicBezTo>
                    <a:pt x="22416" y="13214"/>
                    <a:pt x="20929" y="13473"/>
                    <a:pt x="19631" y="13591"/>
                  </a:cubicBezTo>
                  <a:lnTo>
                    <a:pt x="10547" y="14960"/>
                  </a:lnTo>
                  <a:cubicBezTo>
                    <a:pt x="9957" y="15101"/>
                    <a:pt x="9367" y="15172"/>
                    <a:pt x="8754" y="15196"/>
                  </a:cubicBezTo>
                  <a:cubicBezTo>
                    <a:pt x="8689" y="15200"/>
                    <a:pt x="8625" y="15202"/>
                    <a:pt x="8560" y="15202"/>
                  </a:cubicBezTo>
                  <a:cubicBezTo>
                    <a:pt x="7918" y="15202"/>
                    <a:pt x="7289" y="14989"/>
                    <a:pt x="6796" y="14582"/>
                  </a:cubicBezTo>
                  <a:cubicBezTo>
                    <a:pt x="5852" y="13780"/>
                    <a:pt x="5781" y="12340"/>
                    <a:pt x="5805" y="11114"/>
                  </a:cubicBezTo>
                  <a:cubicBezTo>
                    <a:pt x="5757" y="10429"/>
                    <a:pt x="5852" y="9745"/>
                    <a:pt x="6064" y="9108"/>
                  </a:cubicBezTo>
                  <a:cubicBezTo>
                    <a:pt x="6465" y="8164"/>
                    <a:pt x="7362" y="7551"/>
                    <a:pt x="8306" y="7173"/>
                  </a:cubicBezTo>
                  <a:cubicBezTo>
                    <a:pt x="8376" y="7150"/>
                    <a:pt x="8447" y="7126"/>
                    <a:pt x="8542" y="7079"/>
                  </a:cubicBezTo>
                  <a:cubicBezTo>
                    <a:pt x="8707" y="7008"/>
                    <a:pt x="9155" y="6819"/>
                    <a:pt x="9792" y="6583"/>
                  </a:cubicBezTo>
                  <a:cubicBezTo>
                    <a:pt x="12200" y="5787"/>
                    <a:pt x="14723" y="5383"/>
                    <a:pt x="17250" y="5383"/>
                  </a:cubicBezTo>
                  <a:close/>
                  <a:moveTo>
                    <a:pt x="15172" y="0"/>
                  </a:moveTo>
                  <a:cubicBezTo>
                    <a:pt x="14983" y="0"/>
                    <a:pt x="14771" y="0"/>
                    <a:pt x="14582" y="24"/>
                  </a:cubicBezTo>
                  <a:lnTo>
                    <a:pt x="11326" y="519"/>
                  </a:lnTo>
                  <a:cubicBezTo>
                    <a:pt x="11113" y="543"/>
                    <a:pt x="10925" y="590"/>
                    <a:pt x="10736" y="661"/>
                  </a:cubicBezTo>
                  <a:cubicBezTo>
                    <a:pt x="10476" y="755"/>
                    <a:pt x="10193" y="873"/>
                    <a:pt x="9934" y="968"/>
                  </a:cubicBezTo>
                  <a:cubicBezTo>
                    <a:pt x="9037" y="1298"/>
                    <a:pt x="8188" y="1699"/>
                    <a:pt x="7362" y="2171"/>
                  </a:cubicBezTo>
                  <a:cubicBezTo>
                    <a:pt x="5309" y="3280"/>
                    <a:pt x="3516" y="4766"/>
                    <a:pt x="2265" y="6748"/>
                  </a:cubicBezTo>
                  <a:lnTo>
                    <a:pt x="2194" y="6866"/>
                  </a:lnTo>
                  <a:cubicBezTo>
                    <a:pt x="236" y="10075"/>
                    <a:pt x="0" y="14110"/>
                    <a:pt x="118" y="17933"/>
                  </a:cubicBezTo>
                  <a:cubicBezTo>
                    <a:pt x="307" y="23265"/>
                    <a:pt x="1085" y="28550"/>
                    <a:pt x="1982" y="33836"/>
                  </a:cubicBezTo>
                  <a:cubicBezTo>
                    <a:pt x="2178" y="35229"/>
                    <a:pt x="3378" y="36241"/>
                    <a:pt x="4749" y="36241"/>
                  </a:cubicBezTo>
                  <a:cubicBezTo>
                    <a:pt x="4864" y="36241"/>
                    <a:pt x="4980" y="36234"/>
                    <a:pt x="5097" y="36219"/>
                  </a:cubicBezTo>
                  <a:lnTo>
                    <a:pt x="10901" y="35346"/>
                  </a:lnTo>
                  <a:lnTo>
                    <a:pt x="31099" y="32279"/>
                  </a:lnTo>
                  <a:cubicBezTo>
                    <a:pt x="32609" y="32019"/>
                    <a:pt x="33623" y="30580"/>
                    <a:pt x="33387" y="29070"/>
                  </a:cubicBezTo>
                  <a:cubicBezTo>
                    <a:pt x="32680" y="23784"/>
                    <a:pt x="31854" y="18499"/>
                    <a:pt x="30462" y="13355"/>
                  </a:cubicBezTo>
                  <a:cubicBezTo>
                    <a:pt x="29447" y="9651"/>
                    <a:pt x="28008" y="5875"/>
                    <a:pt x="25200" y="3398"/>
                  </a:cubicBezTo>
                  <a:lnTo>
                    <a:pt x="25082" y="3303"/>
                  </a:lnTo>
                  <a:cubicBezTo>
                    <a:pt x="23312" y="1770"/>
                    <a:pt x="21141" y="897"/>
                    <a:pt x="18876" y="425"/>
                  </a:cubicBezTo>
                  <a:cubicBezTo>
                    <a:pt x="17932" y="236"/>
                    <a:pt x="17012" y="118"/>
                    <a:pt x="16068" y="47"/>
                  </a:cubicBezTo>
                  <a:cubicBezTo>
                    <a:pt x="15762" y="24"/>
                    <a:pt x="15479" y="0"/>
                    <a:pt x="15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33"/>
            <p:cNvSpPr/>
            <p:nvPr/>
          </p:nvSpPr>
          <p:spPr>
            <a:xfrm>
              <a:off x="5996740" y="3784992"/>
              <a:ext cx="720441" cy="393360"/>
            </a:xfrm>
            <a:custGeom>
              <a:avLst/>
              <a:gdLst/>
              <a:ahLst/>
              <a:cxnLst/>
              <a:rect l="l" t="t" r="r" b="b"/>
              <a:pathLst>
                <a:path w="27207" h="14855" extrusionOk="0">
                  <a:moveTo>
                    <a:pt x="13943" y="1"/>
                  </a:moveTo>
                  <a:cubicBezTo>
                    <a:pt x="11983" y="1"/>
                    <a:pt x="10044" y="386"/>
                    <a:pt x="8236" y="1139"/>
                  </a:cubicBezTo>
                  <a:cubicBezTo>
                    <a:pt x="5782" y="2154"/>
                    <a:pt x="3682" y="3853"/>
                    <a:pt x="2172" y="6000"/>
                  </a:cubicBezTo>
                  <a:cubicBezTo>
                    <a:pt x="614" y="8265"/>
                    <a:pt x="48" y="11073"/>
                    <a:pt x="1" y="13786"/>
                  </a:cubicBezTo>
                  <a:lnTo>
                    <a:pt x="1" y="14754"/>
                  </a:lnTo>
                  <a:lnTo>
                    <a:pt x="1" y="14777"/>
                  </a:lnTo>
                  <a:cubicBezTo>
                    <a:pt x="1" y="14816"/>
                    <a:pt x="32" y="14854"/>
                    <a:pt x="69" y="14854"/>
                  </a:cubicBezTo>
                  <a:cubicBezTo>
                    <a:pt x="78" y="14854"/>
                    <a:pt x="87" y="14852"/>
                    <a:pt x="95" y="14848"/>
                  </a:cubicBezTo>
                  <a:cubicBezTo>
                    <a:pt x="108" y="14852"/>
                    <a:pt x="120" y="14854"/>
                    <a:pt x="130" y="14854"/>
                  </a:cubicBezTo>
                  <a:cubicBezTo>
                    <a:pt x="181" y="14854"/>
                    <a:pt x="213" y="14812"/>
                    <a:pt x="213" y="14754"/>
                  </a:cubicBezTo>
                  <a:cubicBezTo>
                    <a:pt x="237" y="12158"/>
                    <a:pt x="638" y="9445"/>
                    <a:pt x="1912" y="7156"/>
                  </a:cubicBezTo>
                  <a:cubicBezTo>
                    <a:pt x="2549" y="6047"/>
                    <a:pt x="3351" y="5056"/>
                    <a:pt x="4295" y="4207"/>
                  </a:cubicBezTo>
                  <a:cubicBezTo>
                    <a:pt x="5215" y="3357"/>
                    <a:pt x="6254" y="2626"/>
                    <a:pt x="7386" y="2036"/>
                  </a:cubicBezTo>
                  <a:cubicBezTo>
                    <a:pt x="9442" y="1008"/>
                    <a:pt x="11704" y="479"/>
                    <a:pt x="13996" y="479"/>
                  </a:cubicBezTo>
                  <a:cubicBezTo>
                    <a:pt x="14388" y="479"/>
                    <a:pt x="14780" y="495"/>
                    <a:pt x="15173" y="526"/>
                  </a:cubicBezTo>
                  <a:cubicBezTo>
                    <a:pt x="17792" y="738"/>
                    <a:pt x="20316" y="1706"/>
                    <a:pt x="22393" y="3310"/>
                  </a:cubicBezTo>
                  <a:cubicBezTo>
                    <a:pt x="24469" y="4962"/>
                    <a:pt x="25814" y="7345"/>
                    <a:pt x="26687" y="9799"/>
                  </a:cubicBezTo>
                  <a:cubicBezTo>
                    <a:pt x="26805" y="10082"/>
                    <a:pt x="26899" y="10389"/>
                    <a:pt x="26994" y="10695"/>
                  </a:cubicBezTo>
                  <a:cubicBezTo>
                    <a:pt x="27003" y="10739"/>
                    <a:pt x="27034" y="10757"/>
                    <a:pt x="27070" y="10757"/>
                  </a:cubicBezTo>
                  <a:cubicBezTo>
                    <a:pt x="27129" y="10757"/>
                    <a:pt x="27197" y="10707"/>
                    <a:pt x="27183" y="10648"/>
                  </a:cubicBezTo>
                  <a:lnTo>
                    <a:pt x="27206" y="10625"/>
                  </a:lnTo>
                  <a:cubicBezTo>
                    <a:pt x="26451" y="8006"/>
                    <a:pt x="25248" y="5434"/>
                    <a:pt x="23266" y="3546"/>
                  </a:cubicBezTo>
                  <a:cubicBezTo>
                    <a:pt x="21331" y="1776"/>
                    <a:pt x="18924" y="620"/>
                    <a:pt x="16352" y="195"/>
                  </a:cubicBezTo>
                  <a:cubicBezTo>
                    <a:pt x="15551" y="65"/>
                    <a:pt x="14745" y="1"/>
                    <a:pt x="13943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33"/>
            <p:cNvSpPr/>
            <p:nvPr/>
          </p:nvSpPr>
          <p:spPr>
            <a:xfrm>
              <a:off x="6704665" y="4070451"/>
              <a:ext cx="43136" cy="68371"/>
            </a:xfrm>
            <a:custGeom>
              <a:avLst/>
              <a:gdLst/>
              <a:ahLst/>
              <a:cxnLst/>
              <a:rect l="l" t="t" r="r" b="b"/>
              <a:pathLst>
                <a:path w="1629" h="2582" extrusionOk="0">
                  <a:moveTo>
                    <a:pt x="661" y="505"/>
                  </a:moveTo>
                  <a:cubicBezTo>
                    <a:pt x="684" y="505"/>
                    <a:pt x="708" y="529"/>
                    <a:pt x="732" y="552"/>
                  </a:cubicBezTo>
                  <a:lnTo>
                    <a:pt x="755" y="812"/>
                  </a:lnTo>
                  <a:cubicBezTo>
                    <a:pt x="755" y="836"/>
                    <a:pt x="755" y="859"/>
                    <a:pt x="708" y="883"/>
                  </a:cubicBezTo>
                  <a:lnTo>
                    <a:pt x="449" y="906"/>
                  </a:lnTo>
                  <a:cubicBezTo>
                    <a:pt x="425" y="906"/>
                    <a:pt x="401" y="906"/>
                    <a:pt x="401" y="859"/>
                  </a:cubicBezTo>
                  <a:lnTo>
                    <a:pt x="354" y="600"/>
                  </a:lnTo>
                  <a:cubicBezTo>
                    <a:pt x="354" y="576"/>
                    <a:pt x="378" y="552"/>
                    <a:pt x="401" y="552"/>
                  </a:cubicBezTo>
                  <a:lnTo>
                    <a:pt x="661" y="505"/>
                  </a:lnTo>
                  <a:close/>
                  <a:moveTo>
                    <a:pt x="675" y="1"/>
                  </a:moveTo>
                  <a:cubicBezTo>
                    <a:pt x="663" y="1"/>
                    <a:pt x="650" y="3"/>
                    <a:pt x="637" y="10"/>
                  </a:cubicBezTo>
                  <a:lnTo>
                    <a:pt x="260" y="57"/>
                  </a:lnTo>
                  <a:cubicBezTo>
                    <a:pt x="213" y="57"/>
                    <a:pt x="189" y="104"/>
                    <a:pt x="189" y="151"/>
                  </a:cubicBezTo>
                  <a:lnTo>
                    <a:pt x="0" y="2464"/>
                  </a:lnTo>
                  <a:cubicBezTo>
                    <a:pt x="0" y="2534"/>
                    <a:pt x="47" y="2582"/>
                    <a:pt x="118" y="2582"/>
                  </a:cubicBezTo>
                  <a:lnTo>
                    <a:pt x="802" y="2464"/>
                  </a:lnTo>
                  <a:lnTo>
                    <a:pt x="850" y="2464"/>
                  </a:lnTo>
                  <a:lnTo>
                    <a:pt x="1534" y="2369"/>
                  </a:lnTo>
                  <a:cubicBezTo>
                    <a:pt x="1581" y="2369"/>
                    <a:pt x="1628" y="2299"/>
                    <a:pt x="1605" y="2228"/>
                  </a:cubicBezTo>
                  <a:lnTo>
                    <a:pt x="755" y="57"/>
                  </a:lnTo>
                  <a:cubicBezTo>
                    <a:pt x="738" y="22"/>
                    <a:pt x="708" y="1"/>
                    <a:pt x="675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33"/>
            <p:cNvSpPr/>
            <p:nvPr/>
          </p:nvSpPr>
          <p:spPr>
            <a:xfrm>
              <a:off x="6111130" y="3901125"/>
              <a:ext cx="236443" cy="255947"/>
            </a:xfrm>
            <a:custGeom>
              <a:avLst/>
              <a:gdLst/>
              <a:ahLst/>
              <a:cxnLst/>
              <a:rect l="l" t="t" r="r" b="b"/>
              <a:pathLst>
                <a:path w="8873" h="9604" extrusionOk="0">
                  <a:moveTo>
                    <a:pt x="8872" y="0"/>
                  </a:moveTo>
                  <a:lnTo>
                    <a:pt x="8872" y="0"/>
                  </a:lnTo>
                  <a:cubicBezTo>
                    <a:pt x="5050" y="401"/>
                    <a:pt x="2690" y="1581"/>
                    <a:pt x="2690" y="1581"/>
                  </a:cubicBezTo>
                  <a:cubicBezTo>
                    <a:pt x="1699" y="1958"/>
                    <a:pt x="732" y="2596"/>
                    <a:pt x="331" y="3563"/>
                  </a:cubicBezTo>
                  <a:cubicBezTo>
                    <a:pt x="95" y="4200"/>
                    <a:pt x="0" y="4884"/>
                    <a:pt x="48" y="5569"/>
                  </a:cubicBezTo>
                  <a:cubicBezTo>
                    <a:pt x="48" y="6819"/>
                    <a:pt x="95" y="8211"/>
                    <a:pt x="1039" y="9037"/>
                  </a:cubicBezTo>
                  <a:cubicBezTo>
                    <a:pt x="1392" y="9344"/>
                    <a:pt x="1841" y="9533"/>
                    <a:pt x="2313" y="9603"/>
                  </a:cubicBezTo>
                  <a:cubicBezTo>
                    <a:pt x="2124" y="7763"/>
                    <a:pt x="2218" y="5922"/>
                    <a:pt x="3091" y="4318"/>
                  </a:cubicBezTo>
                  <a:cubicBezTo>
                    <a:pt x="4247" y="2147"/>
                    <a:pt x="6560" y="944"/>
                    <a:pt x="887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3"/>
            <p:cNvSpPr/>
            <p:nvPr/>
          </p:nvSpPr>
          <p:spPr>
            <a:xfrm>
              <a:off x="6165312" y="3897675"/>
              <a:ext cx="423166" cy="260088"/>
            </a:xfrm>
            <a:custGeom>
              <a:avLst/>
              <a:gdLst/>
              <a:ahLst/>
              <a:cxnLst/>
              <a:rect l="l" t="t" r="r" b="b"/>
              <a:pathLst>
                <a:path w="15904" h="9775" extrusionOk="0">
                  <a:moveTo>
                    <a:pt x="9422" y="1"/>
                  </a:moveTo>
                  <a:cubicBezTo>
                    <a:pt x="8560" y="1"/>
                    <a:pt x="7698" y="49"/>
                    <a:pt x="6843" y="141"/>
                  </a:cubicBezTo>
                  <a:lnTo>
                    <a:pt x="6772" y="141"/>
                  </a:lnTo>
                  <a:cubicBezTo>
                    <a:pt x="4460" y="1061"/>
                    <a:pt x="2147" y="2288"/>
                    <a:pt x="968" y="4459"/>
                  </a:cubicBezTo>
                  <a:cubicBezTo>
                    <a:pt x="95" y="6040"/>
                    <a:pt x="0" y="7880"/>
                    <a:pt x="189" y="9744"/>
                  </a:cubicBezTo>
                  <a:cubicBezTo>
                    <a:pt x="423" y="9764"/>
                    <a:pt x="660" y="9775"/>
                    <a:pt x="897" y="9775"/>
                  </a:cubicBezTo>
                  <a:cubicBezTo>
                    <a:pt x="1495" y="9775"/>
                    <a:pt x="2099" y="9708"/>
                    <a:pt x="2690" y="9556"/>
                  </a:cubicBezTo>
                  <a:lnTo>
                    <a:pt x="11774" y="8187"/>
                  </a:lnTo>
                  <a:lnTo>
                    <a:pt x="11963" y="8163"/>
                  </a:lnTo>
                  <a:cubicBezTo>
                    <a:pt x="13214" y="8022"/>
                    <a:pt x="14582" y="7762"/>
                    <a:pt x="15243" y="6701"/>
                  </a:cubicBezTo>
                  <a:cubicBezTo>
                    <a:pt x="15903" y="5662"/>
                    <a:pt x="15550" y="4270"/>
                    <a:pt x="15172" y="3090"/>
                  </a:cubicBezTo>
                  <a:cubicBezTo>
                    <a:pt x="15007" y="2430"/>
                    <a:pt x="14724" y="1816"/>
                    <a:pt x="14323" y="1274"/>
                  </a:cubicBezTo>
                  <a:cubicBezTo>
                    <a:pt x="13638" y="448"/>
                    <a:pt x="12529" y="165"/>
                    <a:pt x="11468" y="94"/>
                  </a:cubicBezTo>
                  <a:cubicBezTo>
                    <a:pt x="10789" y="31"/>
                    <a:pt x="10105" y="1"/>
                    <a:pt x="9422" y="1"/>
                  </a:cubicBezTo>
                  <a:close/>
                </a:path>
              </a:pathLst>
            </a:custGeom>
            <a:solidFill>
              <a:srgbClr val="E04B5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3"/>
            <p:cNvSpPr/>
            <p:nvPr/>
          </p:nvSpPr>
          <p:spPr>
            <a:xfrm>
              <a:off x="6105334" y="4214020"/>
              <a:ext cx="228708" cy="403635"/>
            </a:xfrm>
            <a:custGeom>
              <a:avLst/>
              <a:gdLst/>
              <a:ahLst/>
              <a:cxnLst/>
              <a:rect l="l" t="t" r="r" b="b"/>
              <a:pathLst>
                <a:path w="8637" h="15243" extrusionOk="0">
                  <a:moveTo>
                    <a:pt x="8637" y="0"/>
                  </a:moveTo>
                  <a:cubicBezTo>
                    <a:pt x="5664" y="496"/>
                    <a:pt x="3635" y="944"/>
                    <a:pt x="3635" y="944"/>
                  </a:cubicBezTo>
                  <a:cubicBezTo>
                    <a:pt x="2620" y="1085"/>
                    <a:pt x="1723" y="1699"/>
                    <a:pt x="1181" y="2572"/>
                  </a:cubicBezTo>
                  <a:cubicBezTo>
                    <a:pt x="591" y="3492"/>
                    <a:pt x="379" y="4601"/>
                    <a:pt x="261" y="5663"/>
                  </a:cubicBezTo>
                  <a:cubicBezTo>
                    <a:pt x="1" y="7834"/>
                    <a:pt x="25" y="10028"/>
                    <a:pt x="379" y="12152"/>
                  </a:cubicBezTo>
                  <a:lnTo>
                    <a:pt x="379" y="12222"/>
                  </a:lnTo>
                  <a:cubicBezTo>
                    <a:pt x="638" y="13709"/>
                    <a:pt x="1747" y="14865"/>
                    <a:pt x="3210" y="15172"/>
                  </a:cubicBezTo>
                  <a:cubicBezTo>
                    <a:pt x="3328" y="15195"/>
                    <a:pt x="3422" y="15219"/>
                    <a:pt x="3540" y="15243"/>
                  </a:cubicBezTo>
                  <a:cubicBezTo>
                    <a:pt x="3304" y="14393"/>
                    <a:pt x="3163" y="13520"/>
                    <a:pt x="3068" y="12671"/>
                  </a:cubicBezTo>
                  <a:cubicBezTo>
                    <a:pt x="2714" y="9745"/>
                    <a:pt x="2998" y="6678"/>
                    <a:pt x="4390" y="4082"/>
                  </a:cubicBezTo>
                  <a:cubicBezTo>
                    <a:pt x="5357" y="2312"/>
                    <a:pt x="6844" y="873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3"/>
            <p:cNvSpPr/>
            <p:nvPr/>
          </p:nvSpPr>
          <p:spPr>
            <a:xfrm>
              <a:off x="6174820" y="4186249"/>
              <a:ext cx="543608" cy="431412"/>
            </a:xfrm>
            <a:custGeom>
              <a:avLst/>
              <a:gdLst/>
              <a:ahLst/>
              <a:cxnLst/>
              <a:rect l="l" t="t" r="r" b="b"/>
              <a:pathLst>
                <a:path w="20529" h="16292" extrusionOk="0">
                  <a:moveTo>
                    <a:pt x="14303" y="1"/>
                  </a:moveTo>
                  <a:cubicBezTo>
                    <a:pt x="14161" y="1"/>
                    <a:pt x="14018" y="9"/>
                    <a:pt x="13874" y="25"/>
                  </a:cubicBezTo>
                  <a:cubicBezTo>
                    <a:pt x="13332" y="73"/>
                    <a:pt x="12813" y="120"/>
                    <a:pt x="12270" y="167"/>
                  </a:cubicBezTo>
                  <a:cubicBezTo>
                    <a:pt x="9958" y="427"/>
                    <a:pt x="7763" y="733"/>
                    <a:pt x="5946" y="1040"/>
                  </a:cubicBezTo>
                  <a:cubicBezTo>
                    <a:pt x="4130" y="1913"/>
                    <a:pt x="2643" y="3352"/>
                    <a:pt x="1699" y="5122"/>
                  </a:cubicBezTo>
                  <a:cubicBezTo>
                    <a:pt x="307" y="7718"/>
                    <a:pt x="0" y="10785"/>
                    <a:pt x="354" y="13711"/>
                  </a:cubicBezTo>
                  <a:cubicBezTo>
                    <a:pt x="449" y="14560"/>
                    <a:pt x="614" y="15433"/>
                    <a:pt x="850" y="16259"/>
                  </a:cubicBezTo>
                  <a:cubicBezTo>
                    <a:pt x="1009" y="16280"/>
                    <a:pt x="1168" y="16292"/>
                    <a:pt x="1327" y="16292"/>
                  </a:cubicBezTo>
                  <a:cubicBezTo>
                    <a:pt x="1522" y="16292"/>
                    <a:pt x="1717" y="16274"/>
                    <a:pt x="1912" y="16235"/>
                  </a:cubicBezTo>
                  <a:lnTo>
                    <a:pt x="14464" y="14348"/>
                  </a:lnTo>
                  <a:lnTo>
                    <a:pt x="17178" y="13923"/>
                  </a:lnTo>
                  <a:cubicBezTo>
                    <a:pt x="17650" y="13852"/>
                    <a:pt x="18098" y="13711"/>
                    <a:pt x="18499" y="13475"/>
                  </a:cubicBezTo>
                  <a:cubicBezTo>
                    <a:pt x="19797" y="12743"/>
                    <a:pt x="20528" y="11304"/>
                    <a:pt x="20340" y="9818"/>
                  </a:cubicBezTo>
                  <a:lnTo>
                    <a:pt x="20340" y="9747"/>
                  </a:lnTo>
                  <a:cubicBezTo>
                    <a:pt x="20009" y="7600"/>
                    <a:pt x="19396" y="5523"/>
                    <a:pt x="18499" y="3541"/>
                  </a:cubicBezTo>
                  <a:cubicBezTo>
                    <a:pt x="18074" y="2550"/>
                    <a:pt x="17532" y="1559"/>
                    <a:pt x="16706" y="851"/>
                  </a:cubicBezTo>
                  <a:cubicBezTo>
                    <a:pt x="16017" y="304"/>
                    <a:pt x="15171" y="1"/>
                    <a:pt x="143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44" name="Google Shape;2044;p33"/>
          <p:cNvGrpSpPr/>
          <p:nvPr/>
        </p:nvGrpSpPr>
        <p:grpSpPr>
          <a:xfrm flipH="1">
            <a:off x="2143644" y="6192395"/>
            <a:ext cx="637363" cy="547501"/>
            <a:chOff x="5263209" y="4056946"/>
            <a:chExt cx="478022" cy="410626"/>
          </a:xfrm>
        </p:grpSpPr>
        <p:sp>
          <p:nvSpPr>
            <p:cNvPr id="2045" name="Google Shape;2045;p33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33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33"/>
            <p:cNvSpPr/>
            <p:nvPr/>
          </p:nvSpPr>
          <p:spPr>
            <a:xfrm>
              <a:off x="5422595" y="4062506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33"/>
            <p:cNvSpPr/>
            <p:nvPr/>
          </p:nvSpPr>
          <p:spPr>
            <a:xfrm>
              <a:off x="5264399" y="4061632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33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33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33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33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33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33"/>
            <p:cNvSpPr/>
            <p:nvPr/>
          </p:nvSpPr>
          <p:spPr>
            <a:xfrm>
              <a:off x="5315639" y="4091502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55" name="Google Shape;2055;p33"/>
          <p:cNvGrpSpPr/>
          <p:nvPr/>
        </p:nvGrpSpPr>
        <p:grpSpPr>
          <a:xfrm flipH="1">
            <a:off x="2837680" y="6111368"/>
            <a:ext cx="1147161" cy="1180633"/>
            <a:chOff x="4228489" y="3826381"/>
            <a:chExt cx="860371" cy="885475"/>
          </a:xfrm>
        </p:grpSpPr>
        <p:sp>
          <p:nvSpPr>
            <p:cNvPr id="2056" name="Google Shape;2056;p33"/>
            <p:cNvSpPr/>
            <p:nvPr/>
          </p:nvSpPr>
          <p:spPr>
            <a:xfrm>
              <a:off x="4352807" y="3914462"/>
              <a:ext cx="579243" cy="597376"/>
            </a:xfrm>
            <a:custGeom>
              <a:avLst/>
              <a:gdLst/>
              <a:ahLst/>
              <a:cxnLst/>
              <a:rect l="l" t="t" r="r" b="b"/>
              <a:pathLst>
                <a:path w="21850" h="22534" extrusionOk="0">
                  <a:moveTo>
                    <a:pt x="18853" y="0"/>
                  </a:moveTo>
                  <a:lnTo>
                    <a:pt x="0" y="19679"/>
                  </a:lnTo>
                  <a:lnTo>
                    <a:pt x="2973" y="22534"/>
                  </a:lnTo>
                  <a:lnTo>
                    <a:pt x="21849" y="2855"/>
                  </a:lnTo>
                  <a:lnTo>
                    <a:pt x="18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33"/>
            <p:cNvSpPr/>
            <p:nvPr/>
          </p:nvSpPr>
          <p:spPr>
            <a:xfrm>
              <a:off x="4430985" y="3989474"/>
              <a:ext cx="578588" cy="597336"/>
            </a:xfrm>
            <a:custGeom>
              <a:avLst/>
              <a:gdLst/>
              <a:ahLst/>
              <a:cxnLst/>
              <a:rect l="l" t="t" r="r" b="b"/>
              <a:pathLst>
                <a:path w="21850" h="22558" extrusionOk="0">
                  <a:moveTo>
                    <a:pt x="18876" y="0"/>
                  </a:moveTo>
                  <a:lnTo>
                    <a:pt x="0" y="19679"/>
                  </a:lnTo>
                  <a:lnTo>
                    <a:pt x="2997" y="22557"/>
                  </a:lnTo>
                  <a:lnTo>
                    <a:pt x="21849" y="2855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33"/>
            <p:cNvSpPr/>
            <p:nvPr/>
          </p:nvSpPr>
          <p:spPr>
            <a:xfrm>
              <a:off x="4987627" y="3826976"/>
              <a:ext cx="101233" cy="70013"/>
            </a:xfrm>
            <a:custGeom>
              <a:avLst/>
              <a:gdLst/>
              <a:ahLst/>
              <a:cxnLst/>
              <a:rect l="l" t="t" r="r" b="b"/>
              <a:pathLst>
                <a:path w="3823" h="2644" extrusionOk="0">
                  <a:moveTo>
                    <a:pt x="3823" y="1"/>
                  </a:moveTo>
                  <a:lnTo>
                    <a:pt x="0" y="1417"/>
                  </a:lnTo>
                  <a:lnTo>
                    <a:pt x="1274" y="2644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33"/>
            <p:cNvSpPr/>
            <p:nvPr/>
          </p:nvSpPr>
          <p:spPr>
            <a:xfrm>
              <a:off x="5020172" y="3826381"/>
              <a:ext cx="67498" cy="102504"/>
            </a:xfrm>
            <a:custGeom>
              <a:avLst/>
              <a:gdLst/>
              <a:ahLst/>
              <a:cxnLst/>
              <a:rect l="l" t="t" r="r" b="b"/>
              <a:pathLst>
                <a:path w="2549" h="3871" extrusionOk="0">
                  <a:moveTo>
                    <a:pt x="2549" y="1"/>
                  </a:moveTo>
                  <a:lnTo>
                    <a:pt x="0" y="2644"/>
                  </a:lnTo>
                  <a:lnTo>
                    <a:pt x="1275" y="3871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33"/>
            <p:cNvSpPr/>
            <p:nvPr/>
          </p:nvSpPr>
          <p:spPr>
            <a:xfrm>
              <a:off x="4852657" y="3864473"/>
              <a:ext cx="168731" cy="125621"/>
            </a:xfrm>
            <a:custGeom>
              <a:avLst/>
              <a:gdLst/>
              <a:ahLst/>
              <a:cxnLst/>
              <a:rect l="l" t="t" r="r" b="b"/>
              <a:pathLst>
                <a:path w="6372" h="4744" extrusionOk="0">
                  <a:moveTo>
                    <a:pt x="5097" y="1"/>
                  </a:moveTo>
                  <a:lnTo>
                    <a:pt x="1" y="1888"/>
                  </a:lnTo>
                  <a:lnTo>
                    <a:pt x="2997" y="4743"/>
                  </a:lnTo>
                  <a:lnTo>
                    <a:pt x="6371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33"/>
            <p:cNvSpPr/>
            <p:nvPr/>
          </p:nvSpPr>
          <p:spPr>
            <a:xfrm>
              <a:off x="4930828" y="3896369"/>
              <a:ext cx="123106" cy="168731"/>
            </a:xfrm>
            <a:custGeom>
              <a:avLst/>
              <a:gdLst/>
              <a:ahLst/>
              <a:cxnLst/>
              <a:rect l="l" t="t" r="r" b="b"/>
              <a:pathLst>
                <a:path w="4649" h="6372" extrusionOk="0">
                  <a:moveTo>
                    <a:pt x="3374" y="1"/>
                  </a:moveTo>
                  <a:lnTo>
                    <a:pt x="0" y="3516"/>
                  </a:lnTo>
                  <a:lnTo>
                    <a:pt x="2997" y="6371"/>
                  </a:lnTo>
                  <a:lnTo>
                    <a:pt x="4649" y="1228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33"/>
            <p:cNvSpPr/>
            <p:nvPr/>
          </p:nvSpPr>
          <p:spPr>
            <a:xfrm>
              <a:off x="4398493" y="4510554"/>
              <a:ext cx="111852" cy="109998"/>
            </a:xfrm>
            <a:custGeom>
              <a:avLst/>
              <a:gdLst/>
              <a:ahLst/>
              <a:cxnLst/>
              <a:rect l="l" t="t" r="r" b="b"/>
              <a:pathLst>
                <a:path w="4224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97" y="4154"/>
                  </a:lnTo>
                  <a:lnTo>
                    <a:pt x="4224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33"/>
            <p:cNvSpPr/>
            <p:nvPr/>
          </p:nvSpPr>
          <p:spPr>
            <a:xfrm>
              <a:off x="4320958" y="4435548"/>
              <a:ext cx="111242" cy="109998"/>
            </a:xfrm>
            <a:custGeom>
              <a:avLst/>
              <a:gdLst/>
              <a:ahLst/>
              <a:cxnLst/>
              <a:rect l="l" t="t" r="r" b="b"/>
              <a:pathLst>
                <a:path w="4201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73" y="4154"/>
                  </a:lnTo>
                  <a:lnTo>
                    <a:pt x="4200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33"/>
            <p:cNvSpPr/>
            <p:nvPr/>
          </p:nvSpPr>
          <p:spPr>
            <a:xfrm>
              <a:off x="4289130" y="4544317"/>
              <a:ext cx="188723" cy="167539"/>
            </a:xfrm>
            <a:custGeom>
              <a:avLst/>
              <a:gdLst/>
              <a:ahLst/>
              <a:cxnLst/>
              <a:rect l="l" t="t" r="r" b="b"/>
              <a:pathLst>
                <a:path w="7127" h="6327" extrusionOk="0">
                  <a:moveTo>
                    <a:pt x="4154" y="0"/>
                  </a:moveTo>
                  <a:lnTo>
                    <a:pt x="1" y="4318"/>
                  </a:lnTo>
                  <a:lnTo>
                    <a:pt x="1535" y="5757"/>
                  </a:lnTo>
                  <a:cubicBezTo>
                    <a:pt x="1927" y="6138"/>
                    <a:pt x="2437" y="6327"/>
                    <a:pt x="2948" y="6327"/>
                  </a:cubicBezTo>
                  <a:cubicBezTo>
                    <a:pt x="3482" y="6327"/>
                    <a:pt x="4015" y="6120"/>
                    <a:pt x="4413" y="5710"/>
                  </a:cubicBezTo>
                  <a:lnTo>
                    <a:pt x="7127" y="2855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33"/>
            <p:cNvSpPr/>
            <p:nvPr/>
          </p:nvSpPr>
          <p:spPr>
            <a:xfrm>
              <a:off x="4228489" y="4469284"/>
              <a:ext cx="171220" cy="189968"/>
            </a:xfrm>
            <a:custGeom>
              <a:avLst/>
              <a:gdLst/>
              <a:ahLst/>
              <a:cxnLst/>
              <a:rect l="l" t="t" r="r" b="b"/>
              <a:pathLst>
                <a:path w="6466" h="7174" extrusionOk="0">
                  <a:moveTo>
                    <a:pt x="3492" y="1"/>
                  </a:moveTo>
                  <a:lnTo>
                    <a:pt x="779" y="2832"/>
                  </a:lnTo>
                  <a:cubicBezTo>
                    <a:pt x="0" y="3658"/>
                    <a:pt x="24" y="4932"/>
                    <a:pt x="826" y="5711"/>
                  </a:cubicBezTo>
                  <a:lnTo>
                    <a:pt x="2336" y="7174"/>
                  </a:lnTo>
                  <a:lnTo>
                    <a:pt x="6465" y="2856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33"/>
            <p:cNvSpPr/>
            <p:nvPr/>
          </p:nvSpPr>
          <p:spPr>
            <a:xfrm>
              <a:off x="4405959" y="3965758"/>
              <a:ext cx="526091" cy="546079"/>
            </a:xfrm>
            <a:custGeom>
              <a:avLst/>
              <a:gdLst/>
              <a:ahLst/>
              <a:cxnLst/>
              <a:rect l="l" t="t" r="r" b="b"/>
              <a:pathLst>
                <a:path w="19845" h="20599" extrusionOk="0">
                  <a:moveTo>
                    <a:pt x="18877" y="0"/>
                  </a:moveTo>
                  <a:lnTo>
                    <a:pt x="1" y="19679"/>
                  </a:lnTo>
                  <a:lnTo>
                    <a:pt x="968" y="20599"/>
                  </a:lnTo>
                  <a:lnTo>
                    <a:pt x="19844" y="920"/>
                  </a:lnTo>
                  <a:lnTo>
                    <a:pt x="18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33"/>
            <p:cNvSpPr/>
            <p:nvPr/>
          </p:nvSpPr>
          <p:spPr>
            <a:xfrm>
              <a:off x="4430985" y="3989474"/>
              <a:ext cx="525469" cy="545488"/>
            </a:xfrm>
            <a:custGeom>
              <a:avLst/>
              <a:gdLst/>
              <a:ahLst/>
              <a:cxnLst/>
              <a:rect l="l" t="t" r="r" b="b"/>
              <a:pathLst>
                <a:path w="19844" h="20600" extrusionOk="0">
                  <a:moveTo>
                    <a:pt x="18876" y="0"/>
                  </a:moveTo>
                  <a:lnTo>
                    <a:pt x="0" y="19679"/>
                  </a:lnTo>
                  <a:lnTo>
                    <a:pt x="967" y="20599"/>
                  </a:lnTo>
                  <a:lnTo>
                    <a:pt x="19844" y="921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4" name="Text Box 6">
            <a:extLst>
              <a:ext uri="{FF2B5EF4-FFF2-40B4-BE49-F238E27FC236}">
                <a16:creationId xmlns:a16="http://schemas.microsoft.com/office/drawing/2014/main" id="{5CFD1F11-9E66-4306-ABB8-973AB9296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996" y="696017"/>
            <a:ext cx="36738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</a:rPr>
              <a:t>đọc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5" name="Text Box 49">
            <a:extLst>
              <a:ext uri="{FF2B5EF4-FFF2-40B4-BE49-F238E27FC236}">
                <a16:creationId xmlns:a16="http://schemas.microsoft.com/office/drawing/2014/main" id="{EF3F41DB-94D3-4337-AE9B-937F35CAE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226" y="2122016"/>
            <a:ext cx="3048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276319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733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733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733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733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6" name="Text Box 58">
            <a:extLst>
              <a:ext uri="{FF2B5EF4-FFF2-40B4-BE49-F238E27FC236}">
                <a16:creationId xmlns:a16="http://schemas.microsoft.com/office/drawing/2014/main" id="{8B109C23-6B98-45FD-AA01-5CC034A09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2367" y="2122016"/>
            <a:ext cx="2859034" cy="239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733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Chích</a:t>
            </a:r>
            <a:r>
              <a:rPr lang="en-US" sz="3733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733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òe</a:t>
            </a:r>
            <a:endParaRPr lang="en-US" sz="3733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733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sz="3733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endParaRPr lang="en-US" sz="3733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733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733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3733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sz="3733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</a:t>
            </a:r>
          </a:p>
        </p:txBody>
      </p:sp>
    </p:spTree>
    <p:extLst>
      <p:ext uri="{BB962C8B-B14F-4D97-AF65-F5344CB8AC3E}">
        <p14:creationId xmlns:p14="http://schemas.microsoft.com/office/powerpoint/2010/main" val="14135421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1" name="Google Shape;2341;p39"/>
          <p:cNvSpPr txBox="1"/>
          <p:nvPr/>
        </p:nvSpPr>
        <p:spPr>
          <a:xfrm>
            <a:off x="3162300" y="3059333"/>
            <a:ext cx="965200" cy="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4400" b="1" kern="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34%</a:t>
            </a:r>
            <a:endParaRPr sz="4400" b="1" kern="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342" name="Google Shape;2342;p39"/>
          <p:cNvSpPr txBox="1"/>
          <p:nvPr/>
        </p:nvSpPr>
        <p:spPr>
          <a:xfrm>
            <a:off x="4394200" y="2449733"/>
            <a:ext cx="965200" cy="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4400" b="1" kern="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14%</a:t>
            </a:r>
            <a:endParaRPr sz="4400" b="1" kern="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A4ED5DB-7DA0-4982-A175-5B0D1872D9D5}"/>
              </a:ext>
            </a:extLst>
          </p:cNvPr>
          <p:cNvSpPr txBox="1">
            <a:spLocks/>
          </p:cNvSpPr>
          <p:nvPr/>
        </p:nvSpPr>
        <p:spPr>
          <a:xfrm>
            <a:off x="2180384" y="840477"/>
            <a:ext cx="9144000" cy="4818512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chích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chòe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			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		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chén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			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dim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		          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82880" indent="-182880">
              <a:spcBef>
                <a:spcPts val="0"/>
              </a:spcBef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cam,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khế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         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Ngấn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	                              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		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THẠCH QUỲ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E5E927-DB0E-43B2-8E1D-0A7E20E4F5D2}"/>
              </a:ext>
            </a:extLst>
          </p:cNvPr>
          <p:cNvSpPr txBox="1"/>
          <p:nvPr/>
        </p:nvSpPr>
        <p:spPr>
          <a:xfrm>
            <a:off x="4562272" y="743758"/>
            <a:ext cx="3210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 cho bà ngủ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73FE58-07DE-4E69-AC3E-D440400AAD5F}"/>
              </a:ext>
            </a:extLst>
          </p:cNvPr>
          <p:cNvSpPr txBox="1"/>
          <p:nvPr/>
        </p:nvSpPr>
        <p:spPr>
          <a:xfrm>
            <a:off x="3867210" y="4249830"/>
            <a:ext cx="1390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thiu thiu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FD7DD4-AD63-CA44-ACF8-A658C275E0B6}"/>
              </a:ext>
            </a:extLst>
          </p:cNvPr>
          <p:cNvSpPr txBox="1"/>
          <p:nvPr/>
        </p:nvSpPr>
        <p:spPr>
          <a:xfrm>
            <a:off x="1852837" y="1501253"/>
            <a:ext cx="655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6867ED-8402-314D-A95E-7D56349210D4}"/>
              </a:ext>
            </a:extLst>
          </p:cNvPr>
          <p:cNvSpPr txBox="1"/>
          <p:nvPr/>
        </p:nvSpPr>
        <p:spPr>
          <a:xfrm>
            <a:off x="1852837" y="3377064"/>
            <a:ext cx="655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298BEA-1642-C540-BF32-C10FB018EEA4}"/>
              </a:ext>
            </a:extLst>
          </p:cNvPr>
          <p:cNvSpPr txBox="1"/>
          <p:nvPr/>
        </p:nvSpPr>
        <p:spPr>
          <a:xfrm>
            <a:off x="6424837" y="1501252"/>
            <a:ext cx="655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8C7069-D893-B044-82A6-6DCCEDF7C3EC}"/>
              </a:ext>
            </a:extLst>
          </p:cNvPr>
          <p:cNvSpPr txBox="1"/>
          <p:nvPr/>
        </p:nvSpPr>
        <p:spPr>
          <a:xfrm>
            <a:off x="6424837" y="3401436"/>
            <a:ext cx="655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E5E927-DB0E-43B2-8E1D-0A7E20E4F5D2}"/>
              </a:ext>
            </a:extLst>
          </p:cNvPr>
          <p:cNvSpPr txBox="1"/>
          <p:nvPr/>
        </p:nvSpPr>
        <p:spPr>
          <a:xfrm>
            <a:off x="1136244" y="618454"/>
            <a:ext cx="2026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162419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小学幼儿园家长会PPT模板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63A537"/>
      </a:accent1>
      <a:accent2>
        <a:srgbClr val="08A5EF"/>
      </a:accent2>
      <a:accent3>
        <a:srgbClr val="739A28"/>
      </a:accent3>
      <a:accent4>
        <a:srgbClr val="37A76F"/>
      </a:accent4>
      <a:accent5>
        <a:srgbClr val="4EB3CF"/>
      </a:accent5>
      <a:accent6>
        <a:srgbClr val="51C3F9"/>
      </a:accent6>
      <a:hlink>
        <a:srgbClr val="08A5EF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udent Choice Board for Middle School by Slidesgo">
  <a:themeElements>
    <a:clrScheme name="Simple Light">
      <a:dk1>
        <a:srgbClr val="D1C747"/>
      </a:dk1>
      <a:lt1>
        <a:srgbClr val="FFFFFF"/>
      </a:lt1>
      <a:dk2>
        <a:srgbClr val="595959"/>
      </a:dk2>
      <a:lt2>
        <a:srgbClr val="EEEEEE"/>
      </a:lt2>
      <a:accent1>
        <a:srgbClr val="C5E8E7"/>
      </a:accent1>
      <a:accent2>
        <a:srgbClr val="E04B5D"/>
      </a:accent2>
      <a:accent3>
        <a:srgbClr val="E9DD4B"/>
      </a:accent3>
      <a:accent4>
        <a:srgbClr val="4CA5A0"/>
      </a:accent4>
      <a:accent5>
        <a:srgbClr val="DB6571"/>
      </a:accent5>
      <a:accent6>
        <a:srgbClr val="277C74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8644</TotalTime>
  <Words>1179</Words>
  <Application>Microsoft Office PowerPoint</Application>
  <PresentationFormat>Màn hình rộng</PresentationFormat>
  <Paragraphs>168</Paragraphs>
  <Slides>28</Slides>
  <Notes>15</Notes>
  <HiddenSlides>0</HiddenSlides>
  <MMClips>3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28</vt:i4>
      </vt:variant>
    </vt:vector>
  </HeadingPairs>
  <TitlesOfParts>
    <vt:vector size="38" baseType="lpstr">
      <vt:lpstr>Amatic SC</vt:lpstr>
      <vt:lpstr>Arial</vt:lpstr>
      <vt:lpstr>Cabin</vt:lpstr>
      <vt:lpstr>Cabin Regular</vt:lpstr>
      <vt:lpstr>Calibri</vt:lpstr>
      <vt:lpstr>Calibri Light</vt:lpstr>
      <vt:lpstr>Times New Roman</vt:lpstr>
      <vt:lpstr>Wingdings</vt:lpstr>
      <vt:lpstr>Office 主题</vt:lpstr>
      <vt:lpstr>Student Choice Board for Middle School by Slidesgo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Hoạt động 2:  Tìm hiểu bài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Học thuộc lòng bài thơ</vt:lpstr>
      <vt:lpstr>Bản trình bày PowerPoint</vt:lpstr>
      <vt:lpstr>Bản trình bày PowerPoint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小学幼儿园家长会PPT模板</dc:title>
  <dc:subject>9Slide.vn</dc:subject>
  <dc:creator>linhn</dc:creator>
  <cp:keywords>http:/www.ypppt.com</cp:keywords>
  <dc:description>9Slide.vn</dc:description>
  <cp:lastModifiedBy>Nguyễn Khánh Linh</cp:lastModifiedBy>
  <cp:revision>676</cp:revision>
  <dcterms:created xsi:type="dcterms:W3CDTF">2016-08-07T08:11:21Z</dcterms:created>
  <dcterms:modified xsi:type="dcterms:W3CDTF">2024-11-16T16:38:55Z</dcterms:modified>
  <cp:category>9Slide.vn</cp:category>
</cp:coreProperties>
</file>