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85" r:id="rId4"/>
    <p:sldMasterId id="2147483700" r:id="rId5"/>
    <p:sldMasterId id="2147483734" r:id="rId6"/>
  </p:sldMasterIdLst>
  <p:notesMasterIdLst>
    <p:notesMasterId r:id="rId35"/>
  </p:notesMasterIdLst>
  <p:sldIdLst>
    <p:sldId id="464" r:id="rId7"/>
    <p:sldId id="283" r:id="rId8"/>
    <p:sldId id="4417" r:id="rId9"/>
    <p:sldId id="297" r:id="rId10"/>
    <p:sldId id="301" r:id="rId11"/>
    <p:sldId id="338" r:id="rId12"/>
    <p:sldId id="470" r:id="rId13"/>
    <p:sldId id="4414" r:id="rId14"/>
    <p:sldId id="471" r:id="rId15"/>
    <p:sldId id="472" r:id="rId16"/>
    <p:sldId id="4412" r:id="rId17"/>
    <p:sldId id="473" r:id="rId18"/>
    <p:sldId id="339" r:id="rId19"/>
    <p:sldId id="4415" r:id="rId20"/>
    <p:sldId id="474" r:id="rId21"/>
    <p:sldId id="4416" r:id="rId22"/>
    <p:sldId id="475" r:id="rId23"/>
    <p:sldId id="477" r:id="rId24"/>
    <p:sldId id="298" r:id="rId25"/>
    <p:sldId id="467" r:id="rId26"/>
    <p:sldId id="387" r:id="rId27"/>
    <p:sldId id="476" r:id="rId28"/>
    <p:sldId id="315" r:id="rId29"/>
    <p:sldId id="316" r:id="rId30"/>
    <p:sldId id="317" r:id="rId31"/>
    <p:sldId id="318" r:id="rId32"/>
    <p:sldId id="319" r:id="rId33"/>
    <p:sldId id="46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B7C58-0FDD-4AFF-AF8F-A51C004C1513}"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F70ED-68A7-4FFD-ADEF-E6EC9EA41017}" type="slidenum">
              <a:rPr lang="en-US" smtClean="0"/>
              <a:t>‹#›</a:t>
            </a:fld>
            <a:endParaRPr lang="en-US"/>
          </a:p>
        </p:txBody>
      </p:sp>
    </p:spTree>
    <p:extLst>
      <p:ext uri="{BB962C8B-B14F-4D97-AF65-F5344CB8AC3E}">
        <p14:creationId xmlns:p14="http://schemas.microsoft.com/office/powerpoint/2010/main" val="27535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a:t>mạo</a:t>
            </a:r>
          </a:p>
        </p:txBody>
      </p:sp>
      <p:sp>
        <p:nvSpPr>
          <p:cNvPr id="4" name="Slide Number Placeholder 3"/>
          <p:cNvSpPr>
            <a:spLocks noGrp="1"/>
          </p:cNvSpPr>
          <p:nvPr>
            <p:ph type="sldNum" sz="quarter" idx="5"/>
          </p:nvPr>
        </p:nvSpPr>
        <p:spPr/>
        <p:txBody>
          <a:bodyPr/>
          <a:lstStyle/>
          <a:p>
            <a:fld id="{802F70ED-68A7-4FFD-ADEF-E6EC9EA41017}" type="slidenum">
              <a:rPr lang="en-US" smtClean="0"/>
              <a:t>1</a:t>
            </a:fld>
            <a:endParaRPr lang="en-US"/>
          </a:p>
        </p:txBody>
      </p:sp>
    </p:spTree>
    <p:extLst>
      <p:ext uri="{BB962C8B-B14F-4D97-AF65-F5344CB8AC3E}">
        <p14:creationId xmlns:p14="http://schemas.microsoft.com/office/powerpoint/2010/main" val="283664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68036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6846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262572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51112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jpeg"/><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3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6B4476F4-3792-4CB7-9FA2-E0CE4665E0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855CF592-0CD3-416B-BB49-D4E7909D95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4AC61375-6C9D-403C-A39E-D6EDB1BEDF5A}"/>
              </a:ext>
            </a:extLst>
          </p:cNvPr>
          <p:cNvSpPr>
            <a:spLocks noGrp="1" noChangeArrowheads="1"/>
          </p:cNvSpPr>
          <p:nvPr>
            <p:ph type="sldNum" sz="quarter" idx="12"/>
          </p:nvPr>
        </p:nvSpPr>
        <p:spPr>
          <a:ln/>
        </p:spPr>
        <p:txBody>
          <a:bodyPr/>
          <a:lstStyle>
            <a:lvl1pPr>
              <a:defRPr/>
            </a:lvl1pPr>
          </a:lstStyle>
          <a:p>
            <a:fld id="{3F41C533-3101-4CF1-9B5D-180904183AF2}" type="slidenum">
              <a:rPr lang="en-US" altLang="en-US"/>
              <a:pPr/>
              <a:t>‹#›</a:t>
            </a:fld>
            <a:endParaRPr lang="en-US" altLang="en-US"/>
          </a:p>
        </p:txBody>
      </p:sp>
    </p:spTree>
    <p:extLst>
      <p:ext uri="{BB962C8B-B14F-4D97-AF65-F5344CB8AC3E}">
        <p14:creationId xmlns:p14="http://schemas.microsoft.com/office/powerpoint/2010/main" val="303292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BAB19-6A5F-406D-990D-4C6EA2A36D1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7B566DC-2E32-4D93-8B2C-FA4024252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5D18D57-7A93-429A-ACC5-0FADF2803C8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2/12/2025</a:t>
            </a:fld>
            <a:endParaRPr lang="en-US"/>
          </a:p>
        </p:txBody>
      </p:sp>
      <p:sp>
        <p:nvSpPr>
          <p:cNvPr id="5" name="Footer Placeholder 4">
            <a:extLst>
              <a:ext uri="{FF2B5EF4-FFF2-40B4-BE49-F238E27FC236}">
                <a16:creationId xmlns="" xmlns:a16="http://schemas.microsoft.com/office/drawing/2014/main" id="{D75561AD-8C62-4FBB-820C-95B1B54C8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70250BF-7CD8-4DA7-AAE9-57632309381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6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DB2FA8-5ADC-4416-AB68-087E6B7877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C153E62-DB84-47CB-B65B-48F747202A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B1C8DA-1735-431F-A825-581895679EC5}"/>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2/12/2025</a:t>
            </a:fld>
            <a:endParaRPr lang="en-US"/>
          </a:p>
        </p:txBody>
      </p:sp>
      <p:sp>
        <p:nvSpPr>
          <p:cNvPr id="5" name="Footer Placeholder 4">
            <a:extLst>
              <a:ext uri="{FF2B5EF4-FFF2-40B4-BE49-F238E27FC236}">
                <a16:creationId xmlns="" xmlns:a16="http://schemas.microsoft.com/office/drawing/2014/main" id="{1A722669-77BB-481E-8D24-51F8CCD9B3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3AE1BA6-0576-48B7-86A5-C309A4D4670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3927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87DADE-5077-4389-A719-8DDF60FFF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7BC8FD4-0112-4783-875B-B33DA8E1BA2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E3D7FFE-8F52-4855-AB6E-E1246BF46DFE}"/>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2/12/2025</a:t>
            </a:fld>
            <a:endParaRPr lang="en-US"/>
          </a:p>
        </p:txBody>
      </p:sp>
      <p:sp>
        <p:nvSpPr>
          <p:cNvPr id="5" name="Footer Placeholder 4">
            <a:extLst>
              <a:ext uri="{FF2B5EF4-FFF2-40B4-BE49-F238E27FC236}">
                <a16:creationId xmlns="" xmlns:a16="http://schemas.microsoft.com/office/drawing/2014/main" id="{94617A78-562D-475F-A282-89DD657F7B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4FF1680-E9E0-45CD-9D68-CC1BFFF6485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3141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9B5CE3-72B0-4640-A80A-3294AB875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F50B94D-83E9-424B-AA0F-5F1FF7DA877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F80B4D-E8C8-4FB1-BB53-54A6876799B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6E6B787-38F0-44D5-A07C-557FEEE6239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2/12/2025</a:t>
            </a:fld>
            <a:endParaRPr lang="en-US"/>
          </a:p>
        </p:txBody>
      </p:sp>
      <p:sp>
        <p:nvSpPr>
          <p:cNvPr id="6" name="Footer Placeholder 5">
            <a:extLst>
              <a:ext uri="{FF2B5EF4-FFF2-40B4-BE49-F238E27FC236}">
                <a16:creationId xmlns="" xmlns:a16="http://schemas.microsoft.com/office/drawing/2014/main" id="{B1490AD5-F281-4BFA-A51D-B53CE2B43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BA40502-657A-480A-AECE-712906553803}"/>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1382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54097D-7B5E-4684-AB6C-9D7E573F80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B41D9D5-D54C-4361-BC3E-E5252E7934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596F2BB-154D-431D-8107-177DB130A6F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4D9412B-C136-4049-8949-F7D6DFAA58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D77C850-71C2-482E-8D0F-8C83D8CE02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0863563-BAF5-493D-B8FD-D3B66CC8D98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2/12/2025</a:t>
            </a:fld>
            <a:endParaRPr lang="en-US"/>
          </a:p>
        </p:txBody>
      </p:sp>
      <p:sp>
        <p:nvSpPr>
          <p:cNvPr id="8" name="Footer Placeholder 7">
            <a:extLst>
              <a:ext uri="{FF2B5EF4-FFF2-40B4-BE49-F238E27FC236}">
                <a16:creationId xmlns="" xmlns:a16="http://schemas.microsoft.com/office/drawing/2014/main" id="{11C9A429-9090-43DE-B8C4-63A099C3F1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36804AD3-753A-420D-A536-C744B04511E5}"/>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34790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E1E699-1943-4785-8684-B9A6E6E365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07AC6CBC-821E-4144-BA9D-44B3E287AA0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2/12/2025</a:t>
            </a:fld>
            <a:endParaRPr lang="en-US"/>
          </a:p>
        </p:txBody>
      </p:sp>
      <p:sp>
        <p:nvSpPr>
          <p:cNvPr id="4" name="Footer Placeholder 3">
            <a:extLst>
              <a:ext uri="{FF2B5EF4-FFF2-40B4-BE49-F238E27FC236}">
                <a16:creationId xmlns="" xmlns:a16="http://schemas.microsoft.com/office/drawing/2014/main" id="{BCADD2A5-4AA3-4922-9889-6C695E9DCD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59C976E0-AD69-4C67-A59B-D0F40DB65531}"/>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420607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B22554B-5499-4025-8729-6049369D70CB}"/>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2/12/2025</a:t>
            </a:fld>
            <a:endParaRPr lang="en-US"/>
          </a:p>
        </p:txBody>
      </p:sp>
      <p:sp>
        <p:nvSpPr>
          <p:cNvPr id="3" name="Footer Placeholder 2">
            <a:extLst>
              <a:ext uri="{FF2B5EF4-FFF2-40B4-BE49-F238E27FC236}">
                <a16:creationId xmlns="" xmlns:a16="http://schemas.microsoft.com/office/drawing/2014/main" id="{C2B7A21B-5119-4A8B-97ED-A469DC00ED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9C6EF277-1812-4A11-A800-38FD713C91E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876346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616DE-95E4-4ACB-8147-168B63C732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DF02110-5285-4BD3-AF58-E2A3A7FA46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A534FF5-DBF9-4277-B3E2-4E1F92146B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38F573-7FF8-4316-AB99-E70895DD4856}"/>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2/12/2025</a:t>
            </a:fld>
            <a:endParaRPr lang="en-US"/>
          </a:p>
        </p:txBody>
      </p:sp>
      <p:sp>
        <p:nvSpPr>
          <p:cNvPr id="6" name="Footer Placeholder 5">
            <a:extLst>
              <a:ext uri="{FF2B5EF4-FFF2-40B4-BE49-F238E27FC236}">
                <a16:creationId xmlns="" xmlns:a16="http://schemas.microsoft.com/office/drawing/2014/main" id="{CACDE279-C658-445A-AEBC-3E6237A2C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893E126-1441-4ACE-AD46-975F983176CA}"/>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18808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D5B709-ECEC-4F54-B60A-1DC68B3B14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ECD9722-DEF1-4010-9069-8BF48C5313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1525A86-7985-4A5C-8034-D048C46F45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749D299-9ADA-4031-BC4A-FDD11E46A23D}"/>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2/12/2025</a:t>
            </a:fld>
            <a:endParaRPr lang="en-US"/>
          </a:p>
        </p:txBody>
      </p:sp>
      <p:sp>
        <p:nvSpPr>
          <p:cNvPr id="6" name="Footer Placeholder 5">
            <a:extLst>
              <a:ext uri="{FF2B5EF4-FFF2-40B4-BE49-F238E27FC236}">
                <a16:creationId xmlns="" xmlns:a16="http://schemas.microsoft.com/office/drawing/2014/main" id="{DB4303B7-F6CC-4DB7-B4CB-4A520BFF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89C80B3-0D41-4036-8044-7BBD8153B337}"/>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4761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691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378C6008-CEE4-4966-9093-5BA6A75615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355600"/>
            <a:ext cx="12191999" cy="7213600"/>
          </a:xfrm>
          <a:prstGeom prst="rect">
            <a:avLst/>
          </a:prstGeom>
        </p:spPr>
      </p:pic>
      <p:pic>
        <p:nvPicPr>
          <p:cNvPr id="8" name="Picture 3">
            <a:extLst>
              <a:ext uri="{FF2B5EF4-FFF2-40B4-BE49-F238E27FC236}">
                <a16:creationId xmlns="" xmlns:a16="http://schemas.microsoft.com/office/drawing/2014/main" id="{95177028-659C-4E88-925F-37FED12B4B49}"/>
              </a:ext>
            </a:extLst>
          </p:cNvPr>
          <p:cNvPicPr>
            <a:picLocks noChangeAspect="1"/>
          </p:cNvPicPr>
          <p:nvPr userDrawn="1"/>
        </p:nvPicPr>
        <p:blipFill>
          <a:blip r:embed="rId4"/>
          <a:srcRect/>
          <a:stretch>
            <a:fillRect/>
          </a:stretch>
        </p:blipFill>
        <p:spPr>
          <a:xfrm>
            <a:off x="7518400" y="3251853"/>
            <a:ext cx="4723771" cy="3489686"/>
          </a:xfrm>
          <a:prstGeom prst="rect">
            <a:avLst/>
          </a:prstGeom>
        </p:spPr>
      </p:pic>
    </p:spTree>
    <p:extLst>
      <p:ext uri="{BB962C8B-B14F-4D97-AF65-F5344CB8AC3E}">
        <p14:creationId xmlns:p14="http://schemas.microsoft.com/office/powerpoint/2010/main" val="410815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A2EB504-CE44-4B33-A58A-527B3471016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5A7E8FF-1449-4B67-991B-923D23AA91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46E2E34-1615-4250-AD1C-3F6536AE8DAF}"/>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2/12/2025</a:t>
            </a:fld>
            <a:endParaRPr lang="en-US"/>
          </a:p>
        </p:txBody>
      </p:sp>
      <p:sp>
        <p:nvSpPr>
          <p:cNvPr id="5" name="Footer Placeholder 4">
            <a:extLst>
              <a:ext uri="{FF2B5EF4-FFF2-40B4-BE49-F238E27FC236}">
                <a16:creationId xmlns="" xmlns:a16="http://schemas.microsoft.com/office/drawing/2014/main" id="{87217C17-9EFF-4DE7-996B-4B60477CD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4FACCF93-39D1-4E5E-81B6-2E7952385F60}"/>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00150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09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1985302"/>
      </p:ext>
    </p:extLst>
  </p:cSld>
  <p:clrMapOvr>
    <a:masterClrMapping/>
  </p:clrMapOvr>
  <p:transition spd="slow" advClick="0" advTm="200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985575"/>
      </p:ext>
    </p:extLst>
  </p:cSld>
  <p:clrMapOvr>
    <a:masterClrMapping/>
  </p:clrMapOvr>
  <p:transition spd="slow" advClick="0" advTm="200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2025/2/12</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034325888"/>
      </p:ext>
    </p:extLst>
  </p:cSld>
  <p:clrMapOvr>
    <a:masterClrMapping/>
  </p:clrMapOvr>
  <p:transition spd="slow" advClick="0" advTm="200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2025/2/12</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722329141"/>
      </p:ext>
    </p:extLst>
  </p:cSld>
  <p:clrMapOvr>
    <a:masterClrMapping/>
  </p:clrMapOvr>
  <p:transition spd="slow" advClick="0" advTm="200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2025/2/12</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68589454"/>
      </p:ext>
    </p:extLst>
  </p:cSld>
  <p:clrMapOvr>
    <a:masterClrMapping/>
  </p:clrMapOvr>
  <p:transition spd="slow" advClick="0" advTm="200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2025/2/12</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132909588"/>
      </p:ext>
    </p:extLst>
  </p:cSld>
  <p:clrMapOvr>
    <a:masterClrMapping/>
  </p:clrMapOvr>
  <p:transition spd="slow" advClick="0" advTm="200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2025/2/12</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0725922"/>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288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2025/2/12</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82672501"/>
      </p:ext>
    </p:extLst>
  </p:cSld>
  <p:clrMapOvr>
    <a:masterClrMapping/>
  </p:clrMapOvr>
  <p:transition spd="slow" advClick="0" advTm="200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2025/2/12</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855065070"/>
      </p:ext>
    </p:extLst>
  </p:cSld>
  <p:clrMapOvr>
    <a:masterClrMapping/>
  </p:clrMapOvr>
  <p:transition spd="slow" advClick="0" advTm="200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2025/2/12</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39347150"/>
      </p:ext>
    </p:extLst>
  </p:cSld>
  <p:clrMapOvr>
    <a:masterClrMapping/>
  </p:clrMapOvr>
  <p:transition spd="slow" advClick="0" advTm="200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2025/2/12</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99569521"/>
      </p:ext>
    </p:extLst>
  </p:cSld>
  <p:clrMapOvr>
    <a:masterClrMapping/>
  </p:clrMapOvr>
  <p:transition spd="slow" advClick="0" advTm="200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045748"/>
      </p:ext>
    </p:extLst>
  </p:cSld>
  <p:clrMapOvr>
    <a:masterClrMapping/>
  </p:clrMapOvr>
  <p:transition spd="slow" advClick="0" advTm="200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2"/>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3"/>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1"/>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9" y="4817826"/>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488418605"/>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6318767" y="3802884"/>
            <a:ext cx="4704000" cy="10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6318767" y="1968717"/>
            <a:ext cx="5324800" cy="1789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3333">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2" y="2"/>
            <a:ext cx="12191996" cy="6857999"/>
          </a:xfrm>
          <a:prstGeom prst="rect">
            <a:avLst/>
          </a:prstGeom>
          <a:noFill/>
          <a:ln>
            <a:noFill/>
          </a:ln>
        </p:spPr>
      </p:pic>
      <p:sp>
        <p:nvSpPr>
          <p:cNvPr id="1192" name="Google Shape;1192;p24"/>
          <p:cNvSpPr/>
          <p:nvPr/>
        </p:nvSpPr>
        <p:spPr>
          <a:xfrm rot="10800000" flipH="1">
            <a:off x="4639569" y="5206364"/>
            <a:ext cx="1417473" cy="788739"/>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1043570" y="5251256"/>
            <a:ext cx="4219860" cy="1606869"/>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10850154" y="202694"/>
            <a:ext cx="1609273" cy="89546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9953735" y="886472"/>
            <a:ext cx="896439" cy="49881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547220" y="3413371"/>
            <a:ext cx="164341" cy="207005"/>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11272512" y="2261947"/>
            <a:ext cx="164347" cy="207028"/>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421777" y="329988"/>
            <a:ext cx="164355" cy="207013"/>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338145" y="5720766"/>
            <a:ext cx="164352" cy="207012"/>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11834156" y="4833242"/>
            <a:ext cx="164347" cy="20700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9480099" y="5478202"/>
            <a:ext cx="3623524" cy="1379793"/>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05655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9980812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1929493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9498587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2072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3067631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552848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3186266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376641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95963658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50424470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872917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0317820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82434504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46987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96963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0831769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98117115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180880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240201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403088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0072078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982443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23293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65621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36108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0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642011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760547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3427004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3688117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0271144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51995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8742341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6972037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80701800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5150842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DB1D51E-1D5F-4F3B-A570-E5B1E99B8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A58B6D-C064-4128-833C-C14A52E91149}"/>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2D34CA-50E5-4839-898C-C79B9068B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97732-0510-4C37-822F-DC4DE262A54D}" type="datetimeFigureOut">
              <a:rPr lang="en-US" smtClean="0"/>
              <a:t>2/12/2025</a:t>
            </a:fld>
            <a:endParaRPr lang="en-US"/>
          </a:p>
        </p:txBody>
      </p:sp>
      <p:sp>
        <p:nvSpPr>
          <p:cNvPr id="5" name="Footer Placeholder 4">
            <a:extLst>
              <a:ext uri="{FF2B5EF4-FFF2-40B4-BE49-F238E27FC236}">
                <a16:creationId xmlns="" xmlns:a16="http://schemas.microsoft.com/office/drawing/2014/main" id="{95AC3E65-F990-4729-93DF-40CF84219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3C570E9-92BB-4BF2-BDDC-77BD4EE50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65A3-3C4D-48C6-82E4-B9161DC3456E}" type="slidenum">
              <a:rPr lang="en-US" smtClean="0"/>
              <a:t>‹#›</a:t>
            </a:fld>
            <a:endParaRPr lang="en-US"/>
          </a:p>
        </p:txBody>
      </p:sp>
    </p:spTree>
    <p:extLst>
      <p:ext uri="{BB962C8B-B14F-4D97-AF65-F5344CB8AC3E}">
        <p14:creationId xmlns:p14="http://schemas.microsoft.com/office/powerpoint/2010/main" val="40324219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90649"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rot="1847120">
            <a:off x="10048241" y="1077087"/>
            <a:ext cx="686875"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9689336" y="4772951"/>
            <a:ext cx="215238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106667" y="182800"/>
            <a:ext cx="195922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a:off x="246374" y="4372213"/>
            <a:ext cx="1618860"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2"/>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0" y="26054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rot="10800000">
            <a:off x="5061605"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 name="Google Shape;66;p2"/>
          <p:cNvGrpSpPr/>
          <p:nvPr/>
        </p:nvGrpSpPr>
        <p:grpSpPr>
          <a:xfrm>
            <a:off x="246367" y="5424801"/>
            <a:ext cx="775192"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2"/>
          <p:cNvGrpSpPr/>
          <p:nvPr/>
        </p:nvGrpSpPr>
        <p:grpSpPr>
          <a:xfrm>
            <a:off x="656133" y="2063734"/>
            <a:ext cx="589667"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rot="4884482">
            <a:off x="357899"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1106680" y="5649981"/>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96633" y="3833767"/>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2"/>
          <p:cNvGrpSpPr/>
          <p:nvPr/>
        </p:nvGrpSpPr>
        <p:grpSpPr>
          <a:xfrm>
            <a:off x="2023967" y="5510149"/>
            <a:ext cx="931643"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2"/>
          <p:cNvGrpSpPr/>
          <p:nvPr/>
        </p:nvGrpSpPr>
        <p:grpSpPr>
          <a:xfrm>
            <a:off x="1106667" y="3128307"/>
            <a:ext cx="624448"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2"/>
          <p:cNvSpPr/>
          <p:nvPr/>
        </p:nvSpPr>
        <p:spPr>
          <a:xfrm>
            <a:off x="3335101" y="5967745"/>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1150567"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1438897"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9596233" y="5967734"/>
            <a:ext cx="411000"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 name="Google Shape;113;p2"/>
          <p:cNvGrpSpPr/>
          <p:nvPr/>
        </p:nvGrpSpPr>
        <p:grpSpPr>
          <a:xfrm rot="8999956">
            <a:off x="10904379" y="96913"/>
            <a:ext cx="775175"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2"/>
          <p:cNvGrpSpPr/>
          <p:nvPr/>
        </p:nvGrpSpPr>
        <p:grpSpPr>
          <a:xfrm>
            <a:off x="8550662" y="275221"/>
            <a:ext cx="931615"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2"/>
          <p:cNvGrpSpPr/>
          <p:nvPr/>
        </p:nvGrpSpPr>
        <p:grpSpPr>
          <a:xfrm>
            <a:off x="9879088" y="2614345"/>
            <a:ext cx="1554283"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 name="Google Shape;136;p2"/>
          <p:cNvSpPr/>
          <p:nvPr/>
        </p:nvSpPr>
        <p:spPr>
          <a:xfrm>
            <a:off x="10026867" y="4060666"/>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8849735" y="564636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8346747" y="62119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7531635"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2"/>
          <p:cNvSpPr txBox="1">
            <a:spLocks noGrp="1"/>
          </p:cNvSpPr>
          <p:nvPr>
            <p:ph type="ctrTitle"/>
          </p:nvPr>
        </p:nvSpPr>
        <p:spPr>
          <a:xfrm>
            <a:off x="2898233" y="1845467"/>
            <a:ext cx="6338400"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1" name="Google Shape;141;p2"/>
          <p:cNvSpPr txBox="1">
            <a:spLocks noGrp="1"/>
          </p:cNvSpPr>
          <p:nvPr>
            <p:ph type="subTitle" idx="1"/>
          </p:nvPr>
        </p:nvSpPr>
        <p:spPr>
          <a:xfrm>
            <a:off x="3528800" y="4678233"/>
            <a:ext cx="5077200"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27302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9541"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6" name="Google Shape;376;p8"/>
          <p:cNvGrpSpPr/>
          <p:nvPr/>
        </p:nvGrpSpPr>
        <p:grpSpPr>
          <a:xfrm rot="-1847120" flipH="1">
            <a:off x="1030724" y="2768587"/>
            <a:ext cx="686875"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8"/>
          <p:cNvSpPr/>
          <p:nvPr/>
        </p:nvSpPr>
        <p:spPr>
          <a:xfrm flipH="1">
            <a:off x="307211" y="1766929"/>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1" name="Google Shape;381;p8"/>
          <p:cNvGrpSpPr/>
          <p:nvPr/>
        </p:nvGrpSpPr>
        <p:grpSpPr>
          <a:xfrm>
            <a:off x="9327341" y="622213"/>
            <a:ext cx="1618860"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 name="Google Shape;387;p8"/>
          <p:cNvSpPr/>
          <p:nvPr/>
        </p:nvSpPr>
        <p:spPr>
          <a:xfrm flipH="1">
            <a:off x="11365760"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8"/>
          <p:cNvSpPr/>
          <p:nvPr/>
        </p:nvSpPr>
        <p:spPr>
          <a:xfrm flipH="1">
            <a:off x="11535867" y="3259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8"/>
          <p:cNvSpPr/>
          <p:nvPr/>
        </p:nvSpPr>
        <p:spPr>
          <a:xfrm rot="10800000" flipH="1">
            <a:off x="5118807"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 name="Google Shape;390;p8"/>
          <p:cNvGrpSpPr/>
          <p:nvPr/>
        </p:nvGrpSpPr>
        <p:grpSpPr>
          <a:xfrm flipH="1">
            <a:off x="11170448" y="5120018"/>
            <a:ext cx="775192"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 name="Google Shape;401;p8"/>
          <p:cNvGrpSpPr/>
          <p:nvPr/>
        </p:nvGrpSpPr>
        <p:grpSpPr>
          <a:xfrm flipH="1">
            <a:off x="10946207" y="2063734"/>
            <a:ext cx="589667"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8"/>
          <p:cNvSpPr/>
          <p:nvPr/>
        </p:nvSpPr>
        <p:spPr>
          <a:xfrm rot="-4884482" flipH="1">
            <a:off x="11423166"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8"/>
          <p:cNvSpPr/>
          <p:nvPr/>
        </p:nvSpPr>
        <p:spPr>
          <a:xfrm flipH="1">
            <a:off x="2705033" y="5581232"/>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8"/>
          <p:cNvSpPr/>
          <p:nvPr/>
        </p:nvSpPr>
        <p:spPr>
          <a:xfrm flipH="1">
            <a:off x="11259452" y="4371200"/>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7" name="Google Shape;417;p8"/>
          <p:cNvGrpSpPr/>
          <p:nvPr/>
        </p:nvGrpSpPr>
        <p:grpSpPr>
          <a:xfrm flipH="1">
            <a:off x="1710511" y="830510"/>
            <a:ext cx="1221484"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 name="Google Shape;422;p8"/>
          <p:cNvSpPr/>
          <p:nvPr/>
        </p:nvSpPr>
        <p:spPr>
          <a:xfrm flipH="1">
            <a:off x="758653"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8"/>
          <p:cNvSpPr/>
          <p:nvPr/>
        </p:nvSpPr>
        <p:spPr>
          <a:xfrm flipH="1">
            <a:off x="573878"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8"/>
          <p:cNvSpPr/>
          <p:nvPr/>
        </p:nvSpPr>
        <p:spPr>
          <a:xfrm flipH="1">
            <a:off x="3593371" y="5903653"/>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5" name="Google Shape;425;p8"/>
          <p:cNvGrpSpPr/>
          <p:nvPr/>
        </p:nvGrpSpPr>
        <p:grpSpPr>
          <a:xfrm rot="-8999956" flipH="1">
            <a:off x="512454" y="96913"/>
            <a:ext cx="775175"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6" name="Google Shape;436;p8"/>
          <p:cNvSpPr/>
          <p:nvPr/>
        </p:nvSpPr>
        <p:spPr>
          <a:xfrm flipH="1">
            <a:off x="4326916"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1023377" y="4624945"/>
            <a:ext cx="310681"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8" name="Google Shape;438;p8"/>
          <p:cNvGrpSpPr/>
          <p:nvPr/>
        </p:nvGrpSpPr>
        <p:grpSpPr>
          <a:xfrm>
            <a:off x="147851" y="4468102"/>
            <a:ext cx="2235944"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p:nvPr/>
        </p:nvSpPr>
        <p:spPr>
          <a:xfrm>
            <a:off x="8797783" y="5222096"/>
            <a:ext cx="1864381"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8"/>
          <p:cNvSpPr/>
          <p:nvPr/>
        </p:nvSpPr>
        <p:spPr>
          <a:xfrm>
            <a:off x="8767878" y="276314"/>
            <a:ext cx="361980"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8"/>
          <p:cNvSpPr/>
          <p:nvPr/>
        </p:nvSpPr>
        <p:spPr>
          <a:xfrm>
            <a:off x="7508883" y="6094216"/>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8"/>
          <p:cNvSpPr/>
          <p:nvPr/>
        </p:nvSpPr>
        <p:spPr>
          <a:xfrm>
            <a:off x="4794029" y="5860959"/>
            <a:ext cx="413001"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8"/>
          <p:cNvSpPr/>
          <p:nvPr/>
        </p:nvSpPr>
        <p:spPr>
          <a:xfrm>
            <a:off x="3072384" y="171562"/>
            <a:ext cx="520981"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8"/>
          <p:cNvSpPr/>
          <p:nvPr/>
        </p:nvSpPr>
        <p:spPr>
          <a:xfrm>
            <a:off x="10662160" y="4984490"/>
            <a:ext cx="42331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8"/>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8"/>
          <p:cNvSpPr/>
          <p:nvPr/>
        </p:nvSpPr>
        <p:spPr>
          <a:xfrm>
            <a:off x="7801399" y="537083"/>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8"/>
          <p:cNvSpPr txBox="1">
            <a:spLocks noGrp="1"/>
          </p:cNvSpPr>
          <p:nvPr>
            <p:ph type="title"/>
          </p:nvPr>
        </p:nvSpPr>
        <p:spPr>
          <a:xfrm>
            <a:off x="1710500" y="2188000"/>
            <a:ext cx="8770800"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6"/>
            </a:lvl1pPr>
            <a:lvl2pPr lvl="1" algn="ctr">
              <a:spcBef>
                <a:spcPts val="0"/>
              </a:spcBef>
              <a:spcAft>
                <a:spcPts val="0"/>
              </a:spcAft>
              <a:buSzPts val="7400"/>
              <a:buNone/>
              <a:defRPr sz="9866"/>
            </a:lvl2pPr>
            <a:lvl3pPr lvl="2" algn="ctr">
              <a:spcBef>
                <a:spcPts val="0"/>
              </a:spcBef>
              <a:spcAft>
                <a:spcPts val="0"/>
              </a:spcAft>
              <a:buSzPts val="7400"/>
              <a:buNone/>
              <a:defRPr sz="9866"/>
            </a:lvl3pPr>
            <a:lvl4pPr lvl="3" algn="ctr">
              <a:spcBef>
                <a:spcPts val="0"/>
              </a:spcBef>
              <a:spcAft>
                <a:spcPts val="0"/>
              </a:spcAft>
              <a:buSzPts val="7400"/>
              <a:buNone/>
              <a:defRPr sz="9866"/>
            </a:lvl4pPr>
            <a:lvl5pPr lvl="4" algn="ctr">
              <a:spcBef>
                <a:spcPts val="0"/>
              </a:spcBef>
              <a:spcAft>
                <a:spcPts val="0"/>
              </a:spcAft>
              <a:buSzPts val="7400"/>
              <a:buNone/>
              <a:defRPr sz="9866"/>
            </a:lvl5pPr>
            <a:lvl6pPr lvl="5" algn="ctr">
              <a:spcBef>
                <a:spcPts val="0"/>
              </a:spcBef>
              <a:spcAft>
                <a:spcPts val="0"/>
              </a:spcAft>
              <a:buSzPts val="7400"/>
              <a:buNone/>
              <a:defRPr sz="9866"/>
            </a:lvl6pPr>
            <a:lvl7pPr lvl="6" algn="ctr">
              <a:spcBef>
                <a:spcPts val="0"/>
              </a:spcBef>
              <a:spcAft>
                <a:spcPts val="0"/>
              </a:spcAft>
              <a:buSzPts val="7400"/>
              <a:buNone/>
              <a:defRPr sz="9866"/>
            </a:lvl7pPr>
            <a:lvl8pPr lvl="7" algn="ctr">
              <a:spcBef>
                <a:spcPts val="0"/>
              </a:spcBef>
              <a:spcAft>
                <a:spcPts val="0"/>
              </a:spcAft>
              <a:buSzPts val="7400"/>
              <a:buNone/>
              <a:defRPr sz="9866"/>
            </a:lvl8pPr>
            <a:lvl9pPr lvl="8" algn="ctr">
              <a:spcBef>
                <a:spcPts val="0"/>
              </a:spcBef>
              <a:spcAft>
                <a:spcPts val="0"/>
              </a:spcAft>
              <a:buSzPts val="7400"/>
              <a:buNone/>
              <a:defRPr sz="9866"/>
            </a:lvl9pPr>
          </a:lstStyle>
          <a:p>
            <a:endParaRPr/>
          </a:p>
        </p:txBody>
      </p:sp>
    </p:spTree>
    <p:extLst>
      <p:ext uri="{BB962C8B-B14F-4D97-AF65-F5344CB8AC3E}">
        <p14:creationId xmlns:p14="http://schemas.microsoft.com/office/powerpoint/2010/main" val="20325584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extLst>
      <p:ext uri="{BB962C8B-B14F-4D97-AF65-F5344CB8AC3E}">
        <p14:creationId xmlns:p14="http://schemas.microsoft.com/office/powerpoint/2010/main" val="4140060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8033" y="3425967"/>
            <a:ext cx="433760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2000" y="1530767"/>
            <a:ext cx="3428800"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810" name="Google Shape;810;p21"/>
          <p:cNvSpPr/>
          <p:nvPr/>
        </p:nvSpPr>
        <p:spPr>
          <a:xfrm rot="10800000">
            <a:off x="11337671"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1" name="Google Shape;811;p21"/>
          <p:cNvSpPr/>
          <p:nvPr/>
        </p:nvSpPr>
        <p:spPr>
          <a:xfrm>
            <a:off x="11340968"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21"/>
          <p:cNvSpPr/>
          <p:nvPr/>
        </p:nvSpPr>
        <p:spPr>
          <a:xfrm>
            <a:off x="11026633"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21"/>
          <p:cNvSpPr/>
          <p:nvPr/>
        </p:nvSpPr>
        <p:spPr>
          <a:xfrm>
            <a:off x="11241049" y="1072936"/>
            <a:ext cx="376668"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21"/>
          <p:cNvSpPr/>
          <p:nvPr/>
        </p:nvSpPr>
        <p:spPr>
          <a:xfrm rot="-2401151">
            <a:off x="10738932" y="5759755"/>
            <a:ext cx="299861"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5" name="Google Shape;815;p21"/>
          <p:cNvSpPr/>
          <p:nvPr/>
        </p:nvSpPr>
        <p:spPr>
          <a:xfrm>
            <a:off x="661200" y="2732818"/>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6" name="Google Shape;816;p21"/>
          <p:cNvGrpSpPr/>
          <p:nvPr/>
        </p:nvGrpSpPr>
        <p:grpSpPr>
          <a:xfrm>
            <a:off x="573379" y="356767"/>
            <a:ext cx="1465440"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9" name="Google Shape;829;p21"/>
          <p:cNvSpPr/>
          <p:nvPr/>
        </p:nvSpPr>
        <p:spPr>
          <a:xfrm>
            <a:off x="-5832" y="1479344"/>
            <a:ext cx="964973"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21"/>
          <p:cNvSpPr/>
          <p:nvPr/>
        </p:nvSpPr>
        <p:spPr>
          <a:xfrm>
            <a:off x="2386336" y="323900"/>
            <a:ext cx="292763"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3604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6885" y="719332"/>
            <a:ext cx="1146843"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27"/>
          <p:cNvSpPr/>
          <p:nvPr/>
        </p:nvSpPr>
        <p:spPr>
          <a:xfrm>
            <a:off x="10926667" y="3059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27"/>
          <p:cNvSpPr/>
          <p:nvPr/>
        </p:nvSpPr>
        <p:spPr>
          <a:xfrm rot="2209237">
            <a:off x="11697373" y="762449"/>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27"/>
          <p:cNvSpPr/>
          <p:nvPr/>
        </p:nvSpPr>
        <p:spPr>
          <a:xfrm rot="2209237">
            <a:off x="10001439" y="1400082"/>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10047801" y="589684"/>
            <a:ext cx="357564"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27"/>
          <p:cNvSpPr/>
          <p:nvPr/>
        </p:nvSpPr>
        <p:spPr>
          <a:xfrm rot="10800000" flipH="1">
            <a:off x="-5846"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27"/>
          <p:cNvSpPr/>
          <p:nvPr/>
        </p:nvSpPr>
        <p:spPr>
          <a:xfrm flipH="1">
            <a:off x="511727"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27"/>
          <p:cNvSpPr/>
          <p:nvPr/>
        </p:nvSpPr>
        <p:spPr>
          <a:xfrm flipH="1">
            <a:off x="837917"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27"/>
          <p:cNvSpPr/>
          <p:nvPr/>
        </p:nvSpPr>
        <p:spPr>
          <a:xfrm flipH="1">
            <a:off x="2210151"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27"/>
          <p:cNvSpPr/>
          <p:nvPr/>
        </p:nvSpPr>
        <p:spPr>
          <a:xfrm flipH="1">
            <a:off x="511727" y="3896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27"/>
          <p:cNvSpPr/>
          <p:nvPr/>
        </p:nvSpPr>
        <p:spPr>
          <a:xfrm flipH="1">
            <a:off x="11697368"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70540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28"/>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28"/>
          <p:cNvSpPr/>
          <p:nvPr/>
        </p:nvSpPr>
        <p:spPr>
          <a:xfrm>
            <a:off x="0" y="1894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28"/>
          <p:cNvSpPr/>
          <p:nvPr/>
        </p:nvSpPr>
        <p:spPr>
          <a:xfrm rot="10800000">
            <a:off x="7584639"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2" name="Google Shape;992;p28"/>
          <p:cNvGrpSpPr/>
          <p:nvPr/>
        </p:nvGrpSpPr>
        <p:grpSpPr>
          <a:xfrm>
            <a:off x="246367" y="5424801"/>
            <a:ext cx="775192"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3" name="Google Shape;1003;p28"/>
          <p:cNvGrpSpPr/>
          <p:nvPr/>
        </p:nvGrpSpPr>
        <p:grpSpPr>
          <a:xfrm>
            <a:off x="11233684" y="6132567"/>
            <a:ext cx="589667"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6" name="Google Shape;1016;p28"/>
          <p:cNvSpPr/>
          <p:nvPr/>
        </p:nvSpPr>
        <p:spPr>
          <a:xfrm rot="4884482">
            <a:off x="1976766" y="429792"/>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28"/>
          <p:cNvSpPr/>
          <p:nvPr/>
        </p:nvSpPr>
        <p:spPr>
          <a:xfrm>
            <a:off x="772747" y="45165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28"/>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9" name="Google Shape;1019;p28"/>
          <p:cNvGrpSpPr/>
          <p:nvPr/>
        </p:nvGrpSpPr>
        <p:grpSpPr>
          <a:xfrm>
            <a:off x="1114251" y="3128307"/>
            <a:ext cx="624448"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28"/>
          <p:cNvSpPr/>
          <p:nvPr/>
        </p:nvSpPr>
        <p:spPr>
          <a:xfrm>
            <a:off x="2385104" y="62085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6" name="Google Shape;1026;p28"/>
          <p:cNvGrpSpPr/>
          <p:nvPr/>
        </p:nvGrpSpPr>
        <p:grpSpPr>
          <a:xfrm rot="8999956">
            <a:off x="10904379" y="96913"/>
            <a:ext cx="775175"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7" name="Google Shape;1037;p28"/>
          <p:cNvSpPr/>
          <p:nvPr/>
        </p:nvSpPr>
        <p:spPr>
          <a:xfrm>
            <a:off x="9183213" y="936065"/>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5674484" y="722629"/>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05746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996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AD6B7B40-8EB0-4C27-9917-3169BDBFE5E7}"/>
              </a:ext>
            </a:extLst>
          </p:cNvPr>
          <p:cNvPicPr>
            <a:picLocks noChangeAspect="1"/>
          </p:cNvPicPr>
          <p:nvPr userDrawn="1"/>
        </p:nvPicPr>
        <p:blipFill>
          <a:blip r:embed="rId2"/>
          <a:srcRect/>
          <a:stretch>
            <a:fillRect/>
          </a:stretch>
        </p:blipFill>
        <p:spPr>
          <a:xfrm>
            <a:off x="-25400" y="0"/>
            <a:ext cx="12217400" cy="6840449"/>
          </a:xfrm>
          <a:prstGeom prst="rect">
            <a:avLst/>
          </a:prstGeom>
        </p:spPr>
      </p:pic>
      <p:pic>
        <p:nvPicPr>
          <p:cNvPr id="9" name="图片 2">
            <a:extLst>
              <a:ext uri="{FF2B5EF4-FFF2-40B4-BE49-F238E27FC236}">
                <a16:creationId xmlns="" xmlns:a16="http://schemas.microsoft.com/office/drawing/2014/main" id="{D8203360-6A1D-4AA3-B2F9-4C24F34D9D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10" name="图片 3">
            <a:extLst>
              <a:ext uri="{FF2B5EF4-FFF2-40B4-BE49-F238E27FC236}">
                <a16:creationId xmlns="" xmlns:a16="http://schemas.microsoft.com/office/drawing/2014/main" id="{E6406C26-FFB6-4BE6-9FF4-EFC9FCA5DF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98384" y="29629"/>
            <a:ext cx="3813993" cy="1759951"/>
          </a:xfrm>
          <a:prstGeom prst="rect">
            <a:avLst/>
          </a:prstGeom>
        </p:spPr>
      </p:pic>
      <p:pic>
        <p:nvPicPr>
          <p:cNvPr id="11" name="图片 4">
            <a:extLst>
              <a:ext uri="{FF2B5EF4-FFF2-40B4-BE49-F238E27FC236}">
                <a16:creationId xmlns="" xmlns:a16="http://schemas.microsoft.com/office/drawing/2014/main" id="{A1800209-970C-4F18-80B1-35B9E2453A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pic>
        <p:nvPicPr>
          <p:cNvPr id="3" name="Picture 2">
            <a:extLst>
              <a:ext uri="{FF2B5EF4-FFF2-40B4-BE49-F238E27FC236}">
                <a16:creationId xmlns="" xmlns:a16="http://schemas.microsoft.com/office/drawing/2014/main" id="{34A38C0A-6DE5-4206-BF24-A116253821D5}"/>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00" y="2097792"/>
            <a:ext cx="12217400" cy="4792357"/>
          </a:xfrm>
          <a:prstGeom prst="rect">
            <a:avLst/>
          </a:prstGeom>
        </p:spPr>
      </p:pic>
      <p:pic>
        <p:nvPicPr>
          <p:cNvPr id="5" name="Picture 7">
            <a:extLst>
              <a:ext uri="{FF2B5EF4-FFF2-40B4-BE49-F238E27FC236}">
                <a16:creationId xmlns="" xmlns:a16="http://schemas.microsoft.com/office/drawing/2014/main" id="{E5125DA2-45A5-407A-9B87-CA80032B111D}"/>
              </a:ext>
            </a:extLst>
          </p:cNvPr>
          <p:cNvPicPr>
            <a:picLocks noChangeAspect="1"/>
          </p:cNvPicPr>
          <p:nvPr userDrawn="1"/>
        </p:nvPicPr>
        <p:blipFill>
          <a:blip r:embed="rId7"/>
          <a:srcRect/>
          <a:stretch>
            <a:fillRect/>
          </a:stretch>
        </p:blipFill>
        <p:spPr>
          <a:xfrm>
            <a:off x="7199743" y="2121"/>
            <a:ext cx="2159226" cy="3789038"/>
          </a:xfrm>
          <a:prstGeom prst="rect">
            <a:avLst/>
          </a:prstGeom>
          <a:effectLst>
            <a:outerShdw blurRad="50800" dist="38100" dir="10800000" algn="r" rotWithShape="0">
              <a:prstClr val="black">
                <a:alpha val="40000"/>
              </a:prstClr>
            </a:outerShdw>
          </a:effectLst>
        </p:spPr>
      </p:pic>
      <p:pic>
        <p:nvPicPr>
          <p:cNvPr id="6" name="Picture 7">
            <a:extLst>
              <a:ext uri="{FF2B5EF4-FFF2-40B4-BE49-F238E27FC236}">
                <a16:creationId xmlns="" xmlns:a16="http://schemas.microsoft.com/office/drawing/2014/main" id="{AFE43094-3B46-4D36-82B1-0CAF93B57262}"/>
              </a:ext>
            </a:extLst>
          </p:cNvPr>
          <p:cNvPicPr>
            <a:picLocks noChangeAspect="1"/>
          </p:cNvPicPr>
          <p:nvPr userDrawn="1"/>
        </p:nvPicPr>
        <p:blipFill>
          <a:blip r:embed="rId7"/>
          <a:srcRect/>
          <a:stretch>
            <a:fillRect/>
          </a:stretch>
        </p:blipFill>
        <p:spPr>
          <a:xfrm>
            <a:off x="8359690" y="34270"/>
            <a:ext cx="2309401" cy="4052564"/>
          </a:xfrm>
          <a:prstGeom prst="rect">
            <a:avLst/>
          </a:prstGeom>
          <a:effectLst>
            <a:outerShdw blurRad="50800" dist="38100" dir="10800000" algn="r" rotWithShape="0">
              <a:prstClr val="black">
                <a:alpha val="40000"/>
              </a:prstClr>
            </a:outerShdw>
          </a:effectLst>
        </p:spPr>
      </p:pic>
      <p:pic>
        <p:nvPicPr>
          <p:cNvPr id="7" name="Picture 7">
            <a:extLst>
              <a:ext uri="{FF2B5EF4-FFF2-40B4-BE49-F238E27FC236}">
                <a16:creationId xmlns="" xmlns:a16="http://schemas.microsoft.com/office/drawing/2014/main" id="{7587CC3C-9377-4EA6-A631-6D8F7EAC11BC}"/>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a:stretch>
            <a:fillRect/>
          </a:stretch>
        </p:blipFill>
        <p:spPr>
          <a:xfrm>
            <a:off x="9531024" y="17552"/>
            <a:ext cx="2673061" cy="4690722"/>
          </a:xfrm>
          <a:prstGeom prst="rect">
            <a:avLst/>
          </a:prstGeom>
          <a:effectLst>
            <a:outerShdw blurRad="50800" dist="38100" dir="10800000" algn="r" rotWithShape="0">
              <a:prstClr val="black">
                <a:alpha val="40000"/>
              </a:prstClr>
            </a:outerShdw>
          </a:effectLst>
        </p:spPr>
      </p:pic>
      <p:pic>
        <p:nvPicPr>
          <p:cNvPr id="8" name="Picture 7">
            <a:extLst>
              <a:ext uri="{FF2B5EF4-FFF2-40B4-BE49-F238E27FC236}">
                <a16:creationId xmlns="" xmlns:a16="http://schemas.microsoft.com/office/drawing/2014/main" id="{856AB86F-1D4B-4DAE-8DDD-62338397E618}"/>
              </a:ext>
            </a:extLst>
          </p:cNvPr>
          <p:cNvPicPr>
            <a:picLocks noChangeAspect="1"/>
          </p:cNvPicPr>
          <p:nvPr userDrawn="1"/>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21011" b="99326" l="205" r="98612">
                        <a14:foregroundMark x1="1138" y1="40056" x2="54119" y2="37753"/>
                        <a14:foregroundMark x1="54119" y1="37753" x2="70232" y2="38315"/>
                        <a14:foregroundMark x1="70232" y1="38315" x2="80792" y2="48202"/>
                        <a14:foregroundMark x1="80792" y1="48202" x2="93878" y2="87416"/>
                        <a14:foregroundMark x1="1047" y1="41854" x2="7419" y2="58652"/>
                        <a14:foregroundMark x1="7419" y1="58652" x2="78266" y2="80169"/>
                        <a14:foregroundMark x1="4165" y1="96404" x2="21051" y2="96404"/>
                        <a14:foregroundMark x1="21051" y1="96404" x2="90851" y2="82753"/>
                        <a14:foregroundMark x1="90851" y1="82753" x2="91989" y2="81461"/>
                        <a14:foregroundMark x1="97406" y1="44438" x2="98612" y2="92753"/>
                        <a14:foregroundMark x1="98612" y1="92753" x2="98020" y2="98202"/>
                        <a14:foregroundMark x1="37119" y1="33146" x2="57078" y2="28989"/>
                        <a14:foregroundMark x1="57078" y1="28989" x2="57283" y2="28989"/>
                        <a14:foregroundMark x1="67569" y1="32640" x2="87619" y2="32865"/>
                        <a14:foregroundMark x1="3641" y1="57022" x2="5303" y2="68371"/>
                        <a14:foregroundMark x1="21620" y1="48539" x2="9399" y2="76966"/>
                        <a14:foregroundMark x1="9399" y1="76966" x2="3846" y2="82753"/>
                        <a14:foregroundMark x1="3846" y1="82753" x2="3732" y2="82753"/>
                        <a14:foregroundMark x1="14975" y1="87416" x2="21006" y2="93820"/>
                        <a14:foregroundMark x1="16523" y1="74270" x2="18298" y2="85337"/>
                        <a14:foregroundMark x1="18298" y1="85337" x2="18298" y2="85337"/>
                        <a14:foregroundMark x1="25467" y1="63764" x2="7579" y2="85618"/>
                        <a14:foregroundMark x1="7579" y1="85618" x2="7579" y2="85618"/>
                        <a14:foregroundMark x1="2185" y1="79663" x2="2185" y2="79663"/>
                        <a14:foregroundMark x1="3641" y1="34157" x2="3641" y2="34157"/>
                        <a14:foregroundMark x1="3641" y1="34157" x2="32522" y2="27978"/>
                        <a14:foregroundMark x1="32522" y1="27978" x2="39395" y2="27978"/>
                        <a14:foregroundMark x1="751" y1="29213" x2="32772" y2="21292"/>
                        <a14:foregroundMark x1="33309" y1="21292" x2="36846" y2="21292"/>
                        <a14:foregroundMark x1="36846" y1="21292" x2="39076" y2="29775"/>
                        <a14:foregroundMark x1="39076" y1="29775" x2="39076" y2="29888"/>
                        <a14:foregroundMark x1="410" y1="34326" x2="410" y2="34326"/>
                        <a14:foregroundMark x1="205" y1="34326" x2="205" y2="34326"/>
                        <a14:foregroundMark x1="97155" y1="91404" x2="97155" y2="91404"/>
                        <a14:foregroundMark x1="96609" y1="99326" x2="96609" y2="99326"/>
                        <a14:foregroundMark x1="41193" y1="26517" x2="41193" y2="26517"/>
                        <a14:foregroundMark x1="40305" y1="28371" x2="39122" y2="21404"/>
                        <a14:foregroundMark x1="39122" y1="21404" x2="38553" y2="21011"/>
                        <a14:foregroundMark x1="40919" y1="23258" x2="40919" y2="23258"/>
                        <a14:foregroundMark x1="41898" y1="28708" x2="42513" y2="28708"/>
                        <a14:backgroundMark x1="23259" y1="26348" x2="23259" y2="26348"/>
                        <a14:backgroundMark x1="21734" y1="28034" x2="21734" y2="28034"/>
                        <a14:backgroundMark x1="24852" y1="26348" x2="24852" y2="26348"/>
                        <a14:backgroundMark x1="26081" y1="27191" x2="26081" y2="27191"/>
                        <a14:backgroundMark x1="27333" y1="26854" x2="27333" y2="26854"/>
                        <a14:backgroundMark x1="29131" y1="26685" x2="29131" y2="26685"/>
                        <a14:backgroundMark x1="30314" y1="26685" x2="30314" y2="26685"/>
                        <a14:backgroundMark x1="31702" y1="26180" x2="31702" y2="26180"/>
                        <a14:backgroundMark x1="33432" y1="26011" x2="33432" y2="26011"/>
                        <a14:backgroundMark x1="33022" y1="21685" x2="33022" y2="21685"/>
                        <a14:backgroundMark x1="30246" y1="22022" x2="30246" y2="22022"/>
                        <a14:backgroundMark x1="31566" y1="22022" x2="31566" y2="22022"/>
                        <a14:backgroundMark x1="32954" y1="22022" x2="32954" y2="22022"/>
                        <a14:backgroundMark x1="33022" y1="26180" x2="33022" y2="26180"/>
                        <a14:backgroundMark x1="22827" y1="23596" x2="22827" y2="23596"/>
                        <a14:backgroundMark x1="24556" y1="23090" x2="24556" y2="23090"/>
                        <a14:backgroundMark x1="27264" y1="22528" x2="27264" y2="22528"/>
                        <a14:backgroundMark x1="31361" y1="21011" x2="31361" y2="21011"/>
                        <a14:backgroundMark x1="13541" y1="28539" x2="13541" y2="28539"/>
                        <a14:backgroundMark x1="11948" y1="30449" x2="11948" y2="30449"/>
                        <a14:backgroundMark x1="10765" y1="29438" x2="10765" y2="29438"/>
                        <a14:backgroundMark x1="9308" y1="30281" x2="9308" y2="30281"/>
                        <a14:backgroundMark x1="7579" y1="30112" x2="7579" y2="30112"/>
                        <a14:backgroundMark x1="13541" y1="29045" x2="13814" y2="30955"/>
                        <a14:backgroundMark x1="10833" y1="29438" x2="10833" y2="29438"/>
                        <a14:backgroundMark x1="10560" y1="29944" x2="10560" y2="29944"/>
                        <a14:backgroundMark x1="9172" y1="29775" x2="9172" y2="29775"/>
                        <a14:backgroundMark x1="7715" y1="30449" x2="7715" y2="30449"/>
                        <a14:backgroundMark x1="14998" y1="28539" x2="14998" y2="28539"/>
                        <a14:backgroundMark x1="27970" y1="22753" x2="33295" y2="21348"/>
                        <a14:backgroundMark x1="33022" y1="21348" x2="23464" y2="21348"/>
                        <a14:backgroundMark x1="23464" y1="21348" x2="23464" y2="21348"/>
                        <a14:backgroundMark x1="28653" y1="27191" x2="28653" y2="27191"/>
                      </a14:backgroundRemoval>
                    </a14:imgEffect>
                  </a14:imgLayer>
                </a14:imgProps>
              </a:ext>
              <a:ext uri="{28A0092B-C50C-407E-A947-70E740481C1C}">
                <a14:useLocalDpi xmlns:a14="http://schemas.microsoft.com/office/drawing/2010/main" val="0"/>
              </a:ext>
            </a:extLst>
          </a:blip>
          <a:srcRect t="19243"/>
          <a:stretch/>
        </p:blipFill>
        <p:spPr>
          <a:xfrm>
            <a:off x="0" y="3048000"/>
            <a:ext cx="12217400" cy="3723796"/>
          </a:xfrm>
          <a:prstGeom prst="rect">
            <a:avLst/>
          </a:prstGeom>
        </p:spPr>
      </p:pic>
    </p:spTree>
    <p:extLst>
      <p:ext uri="{BB962C8B-B14F-4D97-AF65-F5344CB8AC3E}">
        <p14:creationId xmlns:p14="http://schemas.microsoft.com/office/powerpoint/2010/main" val="155730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151A897A-626F-4310-829D-F9BD0B377B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D3386E4E-E0AC-42B7-9409-D5FF3260C9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1E24FE8A-E1A9-4B54-B389-DE20B8FFFE62}"/>
              </a:ext>
            </a:extLst>
          </p:cNvPr>
          <p:cNvSpPr>
            <a:spLocks noGrp="1" noChangeArrowheads="1"/>
          </p:cNvSpPr>
          <p:nvPr>
            <p:ph type="sldNum" sz="quarter" idx="12"/>
          </p:nvPr>
        </p:nvSpPr>
        <p:spPr>
          <a:ln/>
        </p:spPr>
        <p:txBody>
          <a:bodyPr/>
          <a:lstStyle>
            <a:lvl1pPr>
              <a:defRPr/>
            </a:lvl1pPr>
          </a:lstStyle>
          <a:p>
            <a:fld id="{A8BDEF3C-9650-404C-A9C6-7BE7319A9747}" type="slidenum">
              <a:rPr lang="en-US" altLang="en-US"/>
              <a:pPr/>
              <a:t>‹#›</a:t>
            </a:fld>
            <a:endParaRPr lang="en-US" altLang="en-US"/>
          </a:p>
        </p:txBody>
      </p:sp>
    </p:spTree>
    <p:extLst>
      <p:ext uri="{BB962C8B-B14F-4D97-AF65-F5344CB8AC3E}">
        <p14:creationId xmlns:p14="http://schemas.microsoft.com/office/powerpoint/2010/main" val="3802861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6.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4.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theme" Target="../theme/theme5.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1.png"/><Relationship Id="rId8"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 xmlns:a16="http://schemas.microsoft.com/office/drawing/2014/main" id="{DBAC8AE2-7550-E666-E100-85ABAD651CC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447800" y="295275"/>
            <a:ext cx="1333500" cy="1333500"/>
          </a:xfrm>
          <a:prstGeom prst="rect">
            <a:avLst/>
          </a:prstGeom>
        </p:spPr>
      </p:pic>
    </p:spTree>
    <p:extLst>
      <p:ext uri="{BB962C8B-B14F-4D97-AF65-F5344CB8AC3E}">
        <p14:creationId xmlns:p14="http://schemas.microsoft.com/office/powerpoint/2010/main" val="2236526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37D3E8-A92B-46AC-83E9-EC880BEC092C}"/>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5038747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781061"/>
      </p:ext>
    </p:extLst>
  </p:cSld>
  <p:clrMap bg1="lt1" tx1="dk1" bg2="lt2" tx2="dk2" accent1="accent1" accent2="accent2" accent3="accent3" accent4="accent4" accent5="accent5" accent6="accent6" hlink="hlink" folHlink="folHlink"/>
  <p:sldLayoutIdLst>
    <p:sldLayoutId id="2147483684"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12690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 xmlns:a16="http://schemas.microsoft.com/office/drawing/2014/main" id="{8A133FC3-1B47-F7EE-C2F2-7BF340AEBECB}"/>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 xmlns:a16="http://schemas.microsoft.com/office/drawing/2014/main" id="{C53A9D82-C952-4331-60F5-59DF8E2D44B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56468881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026744621"/>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23.sv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svg"/><Relationship Id="rId7" Type="http://schemas.openxmlformats.org/officeDocument/2006/relationships/image" Target="../media/image43.sv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41.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2.xml"/><Relationship Id="rId5" Type="http://schemas.openxmlformats.org/officeDocument/2006/relationships/image" Target="../media/image44.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slideLayout" Target="../slideLayouts/slideLayout30.xml"/><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audio" Target="../media/media3.mp3"/><Relationship Id="rId16" Type="http://schemas.openxmlformats.org/officeDocument/2006/relationships/image" Target="../media/image60.png"/><Relationship Id="rId1" Type="http://schemas.microsoft.com/office/2007/relationships/media" Target="../media/media3.mp3"/><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notesSlide" Target="../notesSlides/notesSlide3.xml"/><Relationship Id="rId9" Type="http://schemas.openxmlformats.org/officeDocument/2006/relationships/image" Target="../media/image53.png"/><Relationship Id="rId1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2.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2.png"/><Relationship Id="rId7" Type="http://schemas.openxmlformats.org/officeDocument/2006/relationships/image" Target="../media/image67.jpeg"/><Relationship Id="rId12"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65.jpeg"/><Relationship Id="rId11" Type="http://schemas.openxmlformats.org/officeDocument/2006/relationships/image" Target="../media/image66.png"/><Relationship Id="rId5" Type="http://schemas.openxmlformats.org/officeDocument/2006/relationships/image" Target="../media/image64.png"/><Relationship Id="rId10" Type="http://schemas.openxmlformats.org/officeDocument/2006/relationships/image" Target="../media/image52.png"/><Relationship Id="rId4" Type="http://schemas.openxmlformats.org/officeDocument/2006/relationships/image" Target="../media/image63.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2.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65.jpeg"/><Relationship Id="rId11" Type="http://schemas.openxmlformats.org/officeDocument/2006/relationships/image" Target="../media/image67.jpeg"/><Relationship Id="rId5" Type="http://schemas.openxmlformats.org/officeDocument/2006/relationships/image" Target="../media/image64.pn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slideLayout" Target="../slideLayouts/slideLayout26.xml"/><Relationship Id="rId7" Type="http://schemas.openxmlformats.org/officeDocument/2006/relationships/image" Target="../media/image51.png"/><Relationship Id="rId12" Type="http://schemas.openxmlformats.org/officeDocument/2006/relationships/image" Target="../media/image56.png"/><Relationship Id="rId2" Type="http://schemas.microsoft.com/office/2007/relationships/media" Target="../media/media4.mp3"/><Relationship Id="rId16" Type="http://schemas.openxmlformats.org/officeDocument/2006/relationships/image" Target="../media/image60.png"/><Relationship Id="rId1" Type="http://schemas.openxmlformats.org/officeDocument/2006/relationships/audio" Target="NULL" TargetMode="Externa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70.png"/><Relationship Id="rId9" Type="http://schemas.openxmlformats.org/officeDocument/2006/relationships/image" Target="../media/image53.png"/><Relationship Id="rId1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4.png"/><Relationship Id="rId18" Type="http://schemas.openxmlformats.org/officeDocument/2006/relationships/image" Target="../media/image92.svg"/><Relationship Id="rId3" Type="http://schemas.openxmlformats.org/officeDocument/2006/relationships/image" Target="../media/image15.svg"/><Relationship Id="rId21" Type="http://schemas.openxmlformats.org/officeDocument/2006/relationships/image" Target="../media/image77.png"/><Relationship Id="rId7" Type="http://schemas.openxmlformats.org/officeDocument/2006/relationships/image" Target="../media/image15.png"/><Relationship Id="rId12" Type="http://schemas.openxmlformats.org/officeDocument/2006/relationships/image" Target="../media/image88.svg"/><Relationship Id="rId17" Type="http://schemas.openxmlformats.org/officeDocument/2006/relationships/image" Target="../media/image76.png"/><Relationship Id="rId2" Type="http://schemas.openxmlformats.org/officeDocument/2006/relationships/image" Target="../media/image14.png"/><Relationship Id="rId16" Type="http://schemas.openxmlformats.org/officeDocument/2006/relationships/image" Target="../media/image90.svg"/><Relationship Id="rId20" Type="http://schemas.openxmlformats.org/officeDocument/2006/relationships/image" Target="../media/image23.svg"/><Relationship Id="rId1" Type="http://schemas.openxmlformats.org/officeDocument/2006/relationships/slideLayout" Target="../slideLayouts/slideLayout8.xml"/><Relationship Id="rId6" Type="http://schemas.openxmlformats.org/officeDocument/2006/relationships/image" Target="../media/image71.png"/><Relationship Id="rId11" Type="http://schemas.openxmlformats.org/officeDocument/2006/relationships/image" Target="../media/image73.png"/><Relationship Id="rId5" Type="http://schemas.openxmlformats.org/officeDocument/2006/relationships/image" Target="../media/image41.svg"/><Relationship Id="rId15" Type="http://schemas.openxmlformats.org/officeDocument/2006/relationships/image" Target="../media/image75.png"/><Relationship Id="rId10" Type="http://schemas.openxmlformats.org/officeDocument/2006/relationships/image" Target="../media/image43.svg"/><Relationship Id="rId19" Type="http://schemas.openxmlformats.org/officeDocument/2006/relationships/image" Target="../media/image18.png"/><Relationship Id="rId4" Type="http://schemas.openxmlformats.org/officeDocument/2006/relationships/image" Target="../media/image29.png"/><Relationship Id="rId9" Type="http://schemas.openxmlformats.org/officeDocument/2006/relationships/image" Target="../media/image30.png"/><Relationship Id="rId14" Type="http://schemas.openxmlformats.org/officeDocument/2006/relationships/image" Target="../media/image38.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6.pn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svg"/><Relationship Id="rId7" Type="http://schemas.openxmlformats.org/officeDocument/2006/relationships/image" Target="../media/image43.sv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41.sv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1">
            <a:extLst>
              <a:ext uri="{FF2B5EF4-FFF2-40B4-BE49-F238E27FC236}">
                <a16:creationId xmlns="" xmlns:a16="http://schemas.microsoft.com/office/drawing/2014/main" id="{A7098AAE-2720-4CD7-9F03-B1F29541DD9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43" name="Picture 18">
            <a:extLst>
              <a:ext uri="{FF2B5EF4-FFF2-40B4-BE49-F238E27FC236}">
                <a16:creationId xmlns="" xmlns:a16="http://schemas.microsoft.com/office/drawing/2014/main" id="{D8D827C4-C0AF-4E55-99CB-03C3B3410116}"/>
              </a:ext>
            </a:extLst>
          </p:cNvPr>
          <p:cNvPicPr>
            <a:picLocks noChangeAspect="1"/>
          </p:cNvPicPr>
          <p:nvPr/>
        </p:nvPicPr>
        <p:blipFill>
          <a:blip r:embed="rId5"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28070" y="3086101"/>
            <a:ext cx="3228913" cy="3787580"/>
          </a:xfrm>
          <a:prstGeom prst="rect">
            <a:avLst/>
          </a:prstGeom>
        </p:spPr>
      </p:pic>
      <p:pic>
        <p:nvPicPr>
          <p:cNvPr id="3" name="Picture 2" descr="A skull with a mushroom&#10;&#10;Description automatically generated">
            <a:extLst>
              <a:ext uri="{FF2B5EF4-FFF2-40B4-BE49-F238E27FC236}">
                <a16:creationId xmlns="" xmlns:a16="http://schemas.microsoft.com/office/drawing/2014/main" id="{29CD86A6-814D-78F0-850D-E4DFED5CC1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5908" y="2499691"/>
            <a:ext cx="4813852" cy="4813852"/>
          </a:xfrm>
          <a:prstGeom prst="rect">
            <a:avLst/>
          </a:prstGeom>
        </p:spPr>
      </p:pic>
      <p:pic>
        <p:nvPicPr>
          <p:cNvPr id="5" name="Picture 4">
            <a:extLst>
              <a:ext uri="{FF2B5EF4-FFF2-40B4-BE49-F238E27FC236}">
                <a16:creationId xmlns="" xmlns:a16="http://schemas.microsoft.com/office/drawing/2014/main" id="{73CF781A-F268-CBD7-D668-458BDBD0E650}"/>
              </a:ext>
            </a:extLst>
          </p:cNvPr>
          <p:cNvPicPr>
            <a:picLocks noChangeAspect="1"/>
          </p:cNvPicPr>
          <p:nvPr/>
        </p:nvPicPr>
        <p:blipFill>
          <a:blip r:embed="rId8"/>
          <a:stretch>
            <a:fillRect/>
          </a:stretch>
        </p:blipFill>
        <p:spPr>
          <a:xfrm>
            <a:off x="2239472" y="202767"/>
            <a:ext cx="6096528" cy="786452"/>
          </a:xfrm>
          <a:prstGeom prst="rect">
            <a:avLst/>
          </a:prstGeom>
        </p:spPr>
      </p:pic>
      <p:pic>
        <p:nvPicPr>
          <p:cNvPr id="6" name="Picture 5">
            <a:extLst>
              <a:ext uri="{FF2B5EF4-FFF2-40B4-BE49-F238E27FC236}">
                <a16:creationId xmlns="" xmlns:a16="http://schemas.microsoft.com/office/drawing/2014/main" id="{3742A7CC-AE77-00F7-723A-30A235E24194}"/>
              </a:ext>
            </a:extLst>
          </p:cNvPr>
          <p:cNvPicPr>
            <a:picLocks noChangeAspect="1"/>
          </p:cNvPicPr>
          <p:nvPr/>
        </p:nvPicPr>
        <p:blipFill>
          <a:blip r:embed="rId9"/>
          <a:stretch>
            <a:fillRect/>
          </a:stretch>
        </p:blipFill>
        <p:spPr>
          <a:xfrm>
            <a:off x="0" y="1452643"/>
            <a:ext cx="11949196" cy="2523963"/>
          </a:xfrm>
          <a:prstGeom prst="rect">
            <a:avLst/>
          </a:prstGeom>
        </p:spPr>
      </p:pic>
      <p:pic>
        <p:nvPicPr>
          <p:cNvPr id="8" name="Picture 7">
            <a:extLst>
              <a:ext uri="{FF2B5EF4-FFF2-40B4-BE49-F238E27FC236}">
                <a16:creationId xmlns="" xmlns:a16="http://schemas.microsoft.com/office/drawing/2014/main" id="{CB71848D-B254-DDC9-6F93-D968CF8D5EED}"/>
              </a:ext>
            </a:extLst>
          </p:cNvPr>
          <p:cNvPicPr>
            <a:picLocks noChangeAspect="1"/>
          </p:cNvPicPr>
          <p:nvPr/>
        </p:nvPicPr>
        <p:blipFill>
          <a:blip r:embed="rId10"/>
          <a:stretch>
            <a:fillRect/>
          </a:stretch>
        </p:blipFill>
        <p:spPr>
          <a:xfrm>
            <a:off x="651042" y="272763"/>
            <a:ext cx="1993565" cy="749873"/>
          </a:xfrm>
          <a:prstGeom prst="rect">
            <a:avLst/>
          </a:prstGeom>
        </p:spPr>
      </p:pic>
    </p:spTree>
    <p:extLst>
      <p:ext uri="{BB962C8B-B14F-4D97-AF65-F5344CB8AC3E}">
        <p14:creationId xmlns:p14="http://schemas.microsoft.com/office/powerpoint/2010/main" val="242213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gây những tác hại gì đến thực phẩm và sức khỏe con người?</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24C95171-DD21-1283-CAA4-26132C05E4DB}"/>
              </a:ext>
            </a:extLst>
          </p:cNvPr>
          <p:cNvSpPr txBox="1"/>
          <p:nvPr/>
        </p:nvSpPr>
        <p:spPr>
          <a:xfrm>
            <a:off x="2033956" y="2696901"/>
            <a:ext cx="8949631" cy="3170099"/>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àm hỏng thực phẩm không dùng được nữ</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 N</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ếu con người ăn phải gây ngộ độc, tiêu chảy nôn mửa, choáng váng gây hại đến sức khỏe con 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05295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5">
            <a:extLst>
              <a:ext uri="{FF2B5EF4-FFF2-40B4-BE49-F238E27FC236}">
                <a16:creationId xmlns="" xmlns:a16="http://schemas.microsoft.com/office/drawing/2014/main" id="{0C70DBEC-FAA7-4843-9EF6-29BCBED14F8E}"/>
              </a:ext>
            </a:extLst>
          </p:cNvPr>
          <p:cNvSpPr/>
          <p:nvPr/>
        </p:nvSpPr>
        <p:spPr>
          <a:xfrm>
            <a:off x="0" y="0"/>
            <a:ext cx="12192000" cy="6858000"/>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Cloud 19"/>
          <p:cNvSpPr/>
          <p:nvPr/>
        </p:nvSpPr>
        <p:spPr>
          <a:xfrm>
            <a:off x="7591997" y="440982"/>
            <a:ext cx="4375053" cy="2394074"/>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 name="Isosceles Triangle 3"/>
          <p:cNvSpPr/>
          <p:nvPr/>
        </p:nvSpPr>
        <p:spPr>
          <a:xfrm>
            <a:off x="3543573" y="1849043"/>
            <a:ext cx="4728636" cy="2449701"/>
          </a:xfrm>
          <a:prstGeom prst="triangle">
            <a:avLst>
              <a:gd name="adj" fmla="val 5057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5" name="TextBox 4"/>
          <p:cNvSpPr txBox="1"/>
          <p:nvPr/>
        </p:nvSpPr>
        <p:spPr>
          <a:xfrm>
            <a:off x="3918032" y="2359752"/>
            <a:ext cx="4000500" cy="1938992"/>
          </a:xfrm>
          <a:prstGeom prst="rect">
            <a:avLst/>
          </a:prstGeom>
          <a:noFill/>
        </p:spPr>
        <p:txBody>
          <a:bodyPr wrap="square" rtlCol="0">
            <a:spAutoFit/>
          </a:bodyPr>
          <a:lstStyle/>
          <a:p>
            <a:pPr algn="ctr"/>
            <a:r>
              <a:rPr lang="en-US" sz="4000" b="1" dirty="0" err="1" smtClean="0">
                <a:solidFill>
                  <a:schemeClr val="bg1"/>
                </a:solidFill>
                <a:latin typeface="Times New Roman" panose="02020603050405020304" pitchFamily="18" charset="0"/>
                <a:cs typeface="Times New Roman" panose="02020603050405020304" pitchFamily="18" charset="0"/>
              </a:rPr>
              <a:t>Nấm</a:t>
            </a:r>
            <a:r>
              <a:rPr lang="en-US" sz="4000" b="1" dirty="0" smtClean="0">
                <a:solidFill>
                  <a:schemeClr val="bg1"/>
                </a:solidFill>
                <a:latin typeface="Times New Roman" panose="02020603050405020304" pitchFamily="18" charset="0"/>
                <a:cs typeface="Times New Roman" panose="02020603050405020304" pitchFamily="18" charset="0"/>
              </a:rPr>
              <a:t> </a:t>
            </a:r>
          </a:p>
          <a:p>
            <a:pPr algn="ctr"/>
            <a:r>
              <a:rPr lang="en-US" sz="4000" b="1" dirty="0" err="1">
                <a:solidFill>
                  <a:schemeClr val="bg1"/>
                </a:solidFill>
                <a:latin typeface="Times New Roman" panose="02020603050405020304" pitchFamily="18" charset="0"/>
                <a:cs typeface="Times New Roman" panose="02020603050405020304" pitchFamily="18" charset="0"/>
              </a:rPr>
              <a:t>g</a:t>
            </a:r>
            <a:r>
              <a:rPr lang="en-US" sz="4000" b="1" dirty="0" err="1" smtClean="0">
                <a:solidFill>
                  <a:schemeClr val="bg1"/>
                </a:solidFill>
                <a:latin typeface="Times New Roman" panose="02020603050405020304" pitchFamily="18" charset="0"/>
                <a:cs typeface="Times New Roman" panose="02020603050405020304" pitchFamily="18" charset="0"/>
              </a:rPr>
              <a:t>ây</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hỏng</a:t>
            </a:r>
            <a:r>
              <a:rPr lang="en-US" sz="4000" b="1" dirty="0" smtClean="0">
                <a:solidFill>
                  <a:schemeClr val="bg1"/>
                </a:solidFill>
                <a:latin typeface="Times New Roman" panose="02020603050405020304" pitchFamily="18" charset="0"/>
                <a:cs typeface="Times New Roman" panose="02020603050405020304" pitchFamily="18" charset="0"/>
              </a:rPr>
              <a:t> </a:t>
            </a:r>
          </a:p>
          <a:p>
            <a:pPr algn="ctr"/>
            <a:r>
              <a:rPr lang="en-US" sz="4000" b="1" dirty="0" err="1" smtClean="0">
                <a:solidFill>
                  <a:schemeClr val="bg1"/>
                </a:solidFill>
                <a:latin typeface="Times New Roman" panose="02020603050405020304" pitchFamily="18" charset="0"/>
                <a:cs typeface="Times New Roman" panose="02020603050405020304" pitchFamily="18" charset="0"/>
              </a:rPr>
              <a:t>thực</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phẩm</a:t>
            </a:r>
            <a:r>
              <a:rPr lang="en-US" sz="4000" b="1" dirty="0" smtClean="0">
                <a:solidFill>
                  <a:schemeClr val="bg1"/>
                </a:solidFill>
                <a:latin typeface="Times New Roman" panose="02020603050405020304" pitchFamily="18" charset="0"/>
                <a:cs typeface="Times New Roman" panose="02020603050405020304" pitchFamily="18" charset="0"/>
              </a:rPr>
              <a:t> </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8" name="Curved Down Arrow 7"/>
          <p:cNvSpPr/>
          <p:nvPr/>
        </p:nvSpPr>
        <p:spPr>
          <a:xfrm rot="2742991">
            <a:off x="8367781" y="3302442"/>
            <a:ext cx="1200555" cy="1333279"/>
          </a:xfrm>
          <a:prstGeom prst="curved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chemeClr val="tx1"/>
              </a:solidFill>
            </a:endParaRPr>
          </a:p>
        </p:txBody>
      </p:sp>
      <p:sp>
        <p:nvSpPr>
          <p:cNvPr id="10" name="Curved Down Arrow 9"/>
          <p:cNvSpPr/>
          <p:nvPr/>
        </p:nvSpPr>
        <p:spPr>
          <a:xfrm rot="18564347" flipH="1">
            <a:off x="1965193" y="2905275"/>
            <a:ext cx="1200555" cy="1972394"/>
          </a:xfrm>
          <a:prstGeom prst="curved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chemeClr val="tx1"/>
              </a:solidFill>
            </a:endParaRPr>
          </a:p>
        </p:txBody>
      </p:sp>
      <p:sp>
        <p:nvSpPr>
          <p:cNvPr id="11" name="Curved Up Arrow 10"/>
          <p:cNvSpPr/>
          <p:nvPr/>
        </p:nvSpPr>
        <p:spPr>
          <a:xfrm rot="13794921">
            <a:off x="4651578" y="361943"/>
            <a:ext cx="2316974" cy="955344"/>
          </a:xfrm>
          <a:prstGeom prst="curved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chemeClr val="tx1"/>
              </a:solidFill>
            </a:endParaRPr>
          </a:p>
        </p:txBody>
      </p:sp>
      <p:sp>
        <p:nvSpPr>
          <p:cNvPr id="14" name="Cloud 13"/>
          <p:cNvSpPr/>
          <p:nvPr/>
        </p:nvSpPr>
        <p:spPr>
          <a:xfrm>
            <a:off x="1514901" y="4712097"/>
            <a:ext cx="3408286" cy="1907067"/>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2" name="TextBox 11"/>
          <p:cNvSpPr txBox="1"/>
          <p:nvPr/>
        </p:nvSpPr>
        <p:spPr>
          <a:xfrm>
            <a:off x="1898381" y="5094559"/>
            <a:ext cx="3078852" cy="1015663"/>
          </a:xfrm>
          <a:prstGeom prst="rect">
            <a:avLst/>
          </a:prstGeom>
          <a:noFill/>
        </p:spPr>
        <p:txBody>
          <a:bodyPr wrap="square" rtlCol="0">
            <a:spAutoFit/>
          </a:bodyPr>
          <a:lstStyle/>
          <a:p>
            <a:r>
              <a:rPr lang="en-US" sz="3000" b="1"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t>
            </a:r>
            <a:r>
              <a:rPr lang="en-US" sz="3000" b="1" dirty="0" err="1"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anh</a:t>
            </a:r>
            <a:r>
              <a:rPr lang="en-US" sz="3000" b="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b="1" dirty="0" err="1"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đen</a:t>
            </a:r>
            <a:r>
              <a:rPr lang="en-US" sz="3000" b="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b="1" dirty="0" err="1"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xám</a:t>
            </a:r>
            <a:r>
              <a:rPr lang="en-US" sz="3000" b="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b="1" dirty="0" err="1"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trắng</a:t>
            </a:r>
            <a:r>
              <a:rPr lang="en-US" sz="30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b="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30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5" name="Rectangle 14"/>
          <p:cNvSpPr/>
          <p:nvPr/>
        </p:nvSpPr>
        <p:spPr>
          <a:xfrm rot="2047386">
            <a:off x="1995751" y="3210846"/>
            <a:ext cx="1993789" cy="498830"/>
          </a:xfrm>
          <a:prstGeom prst="rect">
            <a:avLst/>
          </a:prstGeom>
          <a:noFill/>
        </p:spPr>
        <p:txBody>
          <a:bodyPr wrap="none" lIns="91440" tIns="45720" rIns="91440" bIns="45720">
            <a:prstTxWarp prst="textArchUp">
              <a:avLst/>
            </a:prstTxWarp>
            <a:spAutoFit/>
          </a:bodyPr>
          <a:lstStyle/>
          <a:p>
            <a:pPr algn="ctr"/>
            <a:r>
              <a:rPr lang="en-US" sz="5400" b="1" dirty="0" err="1" smtClean="0">
                <a:ln w="12700" cmpd="sng">
                  <a:noFill/>
                  <a:prstDash val="solid"/>
                </a:ln>
                <a:solidFill>
                  <a:srgbClr val="FF0000"/>
                </a:solidFill>
                <a:latin typeface="Times New Roman" panose="02020603050405020304" pitchFamily="18" charset="0"/>
                <a:cs typeface="Times New Roman" panose="02020603050405020304" pitchFamily="18" charset="0"/>
              </a:rPr>
              <a:t>Màu</a:t>
            </a:r>
            <a:r>
              <a:rPr lang="en-US" sz="5400" b="1" dirty="0" smtClean="0">
                <a:ln w="12700" cmpd="sng">
                  <a:no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smtClean="0">
                <a:ln w="12700" cmpd="sng">
                  <a:noFill/>
                  <a:prstDash val="solid"/>
                </a:ln>
                <a:solidFill>
                  <a:srgbClr val="FF0000"/>
                </a:solidFill>
                <a:latin typeface="Times New Roman" panose="02020603050405020304" pitchFamily="18" charset="0"/>
                <a:cs typeface="Times New Roman" panose="02020603050405020304" pitchFamily="18" charset="0"/>
              </a:rPr>
              <a:t>sắc</a:t>
            </a:r>
            <a:r>
              <a:rPr lang="en-US" sz="5400" b="1" dirty="0" smtClean="0">
                <a:ln w="12700" cmpd="sng">
                  <a:noFill/>
                  <a:prstDash val="solid"/>
                </a:ln>
                <a:solidFill>
                  <a:srgbClr val="FF0000"/>
                </a:solidFill>
                <a:latin typeface="Times New Roman" panose="02020603050405020304" pitchFamily="18" charset="0"/>
                <a:cs typeface="Times New Roman" panose="02020603050405020304" pitchFamily="18" charset="0"/>
              </a:rPr>
              <a:t> </a:t>
            </a:r>
            <a:endParaRPr lang="en-US" sz="5400" b="1" dirty="0">
              <a:ln w="12700" cmpd="sng">
                <a:noFill/>
                <a:prstDash val="solid"/>
              </a:ln>
              <a:solidFill>
                <a:srgbClr val="FF0000"/>
              </a:solidFill>
            </a:endParaRPr>
          </a:p>
        </p:txBody>
      </p:sp>
      <p:sp>
        <p:nvSpPr>
          <p:cNvPr id="16" name="Cloud 15"/>
          <p:cNvSpPr/>
          <p:nvPr/>
        </p:nvSpPr>
        <p:spPr>
          <a:xfrm>
            <a:off x="6921500" y="4656422"/>
            <a:ext cx="3054852" cy="1962742"/>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7" name="Curved Up Arrow 16"/>
          <p:cNvSpPr/>
          <p:nvPr/>
        </p:nvSpPr>
        <p:spPr>
          <a:xfrm rot="6639975" flipH="1" flipV="1">
            <a:off x="9470186" y="3018977"/>
            <a:ext cx="1411221" cy="955344"/>
          </a:xfrm>
          <a:prstGeom prst="curved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428632" y="4850222"/>
            <a:ext cx="2435789" cy="1631216"/>
          </a:xfrm>
          <a:prstGeom prst="rect">
            <a:avLst/>
          </a:prstGeom>
          <a:noFill/>
        </p:spPr>
        <p:txBody>
          <a:bodyPr wrap="square" rtlCol="0">
            <a:spAutoFit/>
          </a:bodyPr>
          <a:lstStyle/>
          <a:p>
            <a:r>
              <a:rPr lang="nl-NL" sz="2500" b="1" dirty="0" smtClean="0">
                <a:solidFill>
                  <a:schemeClr val="bg1"/>
                </a:solidFill>
                <a:latin typeface="Times New Roman" panose="02020603050405020304" pitchFamily="18" charset="0"/>
                <a:cs typeface="Times New Roman" panose="02020603050405020304" pitchFamily="18" charset="0"/>
              </a:rPr>
              <a:t>Thực phẩm: Thay </a:t>
            </a:r>
            <a:r>
              <a:rPr lang="nl-NL" sz="2500" b="1" dirty="0">
                <a:solidFill>
                  <a:schemeClr val="bg1"/>
                </a:solidFill>
                <a:latin typeface="Times New Roman" panose="02020603050405020304" pitchFamily="18" charset="0"/>
                <a:cs typeface="Times New Roman" panose="02020603050405020304" pitchFamily="18" charset="0"/>
              </a:rPr>
              <a:t>đổi màu sắc, hình dạng, mùi </a:t>
            </a:r>
            <a:r>
              <a:rPr lang="nl-NL" sz="2500" b="1" dirty="0" smtClean="0">
                <a:solidFill>
                  <a:schemeClr val="bg1"/>
                </a:solidFill>
                <a:latin typeface="Times New Roman" panose="02020603050405020304" pitchFamily="18" charset="0"/>
                <a:cs typeface="Times New Roman" panose="02020603050405020304" pitchFamily="18" charset="0"/>
              </a:rPr>
              <a:t>vị</a:t>
            </a:r>
            <a:endParaRPr lang="en-US" sz="25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9" name="TextBox 18"/>
          <p:cNvSpPr txBox="1"/>
          <p:nvPr/>
        </p:nvSpPr>
        <p:spPr>
          <a:xfrm>
            <a:off x="8214445" y="691236"/>
            <a:ext cx="3883317" cy="1815882"/>
          </a:xfrm>
          <a:prstGeom prst="rect">
            <a:avLst/>
          </a:prstGeom>
          <a:noFill/>
        </p:spPr>
        <p:txBody>
          <a:bodyPr wrap="square" rtlCol="0">
            <a:spAutoFit/>
          </a:bodyPr>
          <a:lstStyle/>
          <a:p>
            <a:r>
              <a:rPr lang="nl-NL" sz="2500" b="1" dirty="0" smtClean="0">
                <a:solidFill>
                  <a:schemeClr val="bg1"/>
                </a:solidFill>
                <a:latin typeface="Times New Roman" panose="02020603050405020304" pitchFamily="18" charset="0"/>
                <a:cs typeface="Times New Roman" panose="02020603050405020304" pitchFamily="18" charset="0"/>
              </a:rPr>
              <a:t>Con người: </a:t>
            </a:r>
            <a:r>
              <a:rPr lang="nl-NL" sz="2800" b="1" dirty="0">
                <a:solidFill>
                  <a:schemeClr val="bg1"/>
                </a:solidFill>
                <a:latin typeface="Times New Roman" panose="02020603050405020304" pitchFamily="18" charset="0"/>
                <a:cs typeface="Times New Roman" panose="02020603050405020304" pitchFamily="18" charset="0"/>
              </a:rPr>
              <a:t>gây tác hại cho gan, thận</a:t>
            </a:r>
            <a:r>
              <a:rPr lang="nl-NL" sz="2800" b="1" dirty="0" smtClean="0">
                <a:solidFill>
                  <a:schemeClr val="bg1"/>
                </a:solidFill>
                <a:latin typeface="Times New Roman" panose="02020603050405020304" pitchFamily="18" charset="0"/>
                <a:cs typeface="Times New Roman" panose="02020603050405020304" pitchFamily="18" charset="0"/>
              </a:rPr>
              <a:t>, </a:t>
            </a:r>
            <a:r>
              <a:rPr lang="nl-NL" sz="2800" b="1" dirty="0">
                <a:solidFill>
                  <a:schemeClr val="bg1"/>
                </a:solidFill>
                <a:latin typeface="Times New Roman" panose="02020603050405020304" pitchFamily="18" charset="0"/>
                <a:cs typeface="Times New Roman" panose="02020603050405020304" pitchFamily="18" charset="0"/>
              </a:rPr>
              <a:t>rối loạn tiêu hóa, </a:t>
            </a:r>
            <a:r>
              <a:rPr lang="nl-NL" sz="2800" b="1" dirty="0" smtClean="0">
                <a:solidFill>
                  <a:schemeClr val="bg1"/>
                </a:solidFill>
                <a:latin typeface="Times New Roman" panose="02020603050405020304" pitchFamily="18" charset="0"/>
                <a:cs typeface="Times New Roman" panose="02020603050405020304" pitchFamily="18" charset="0"/>
              </a:rPr>
              <a:t>ung </a:t>
            </a:r>
            <a:r>
              <a:rPr lang="nl-NL" sz="2800" b="1" dirty="0">
                <a:solidFill>
                  <a:schemeClr val="bg1"/>
                </a:solidFill>
                <a:latin typeface="Times New Roman" panose="02020603050405020304" pitchFamily="18" charset="0"/>
                <a:cs typeface="Times New Roman" panose="02020603050405020304" pitchFamily="18" charset="0"/>
              </a:rPr>
              <a:t>thư, dẫn đến tử </a:t>
            </a:r>
            <a:r>
              <a:rPr lang="nl-NL" sz="2800" b="1" dirty="0" smtClean="0">
                <a:solidFill>
                  <a:schemeClr val="bg1"/>
                </a:solidFill>
                <a:latin typeface="Times New Roman" panose="02020603050405020304" pitchFamily="18" charset="0"/>
                <a:cs typeface="Times New Roman" panose="02020603050405020304" pitchFamily="18" charset="0"/>
              </a:rPr>
              <a:t>vong</a:t>
            </a:r>
            <a:endParaRPr lang="en-US" sz="25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Rectangle 20"/>
          <p:cNvSpPr/>
          <p:nvPr/>
        </p:nvSpPr>
        <p:spPr>
          <a:xfrm rot="20059545">
            <a:off x="7724648" y="3272081"/>
            <a:ext cx="1993789" cy="498830"/>
          </a:xfrm>
          <a:prstGeom prst="rect">
            <a:avLst/>
          </a:prstGeom>
          <a:noFill/>
        </p:spPr>
        <p:txBody>
          <a:bodyPr wrap="none" lIns="91440" tIns="45720" rIns="91440" bIns="45720">
            <a:prstTxWarp prst="textArchUp">
              <a:avLst/>
            </a:prstTxWarp>
            <a:spAutoFit/>
          </a:bodyPr>
          <a:lstStyle/>
          <a:p>
            <a:pPr algn="ctr"/>
            <a:r>
              <a:rPr lang="en-US" sz="4000" b="1" dirty="0" err="1" smtClean="0">
                <a:ln w="12700" cmpd="sng">
                  <a:noFill/>
                  <a:prstDash val="solid"/>
                </a:ln>
                <a:solidFill>
                  <a:srgbClr val="FF0000"/>
                </a:solidFill>
                <a:latin typeface="Times New Roman" panose="02020603050405020304" pitchFamily="18" charset="0"/>
                <a:cs typeface="Times New Roman" panose="02020603050405020304" pitchFamily="18" charset="0"/>
              </a:rPr>
              <a:t>Tác</a:t>
            </a:r>
            <a:r>
              <a:rPr lang="en-US" sz="4000" b="1" dirty="0" smtClean="0">
                <a:ln w="12700" cmpd="sng">
                  <a:no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smtClean="0">
                <a:ln w="12700" cmpd="sng">
                  <a:noFill/>
                  <a:prstDash val="solid"/>
                </a:ln>
                <a:solidFill>
                  <a:srgbClr val="FF0000"/>
                </a:solidFill>
                <a:latin typeface="Times New Roman" panose="02020603050405020304" pitchFamily="18" charset="0"/>
                <a:cs typeface="Times New Roman" panose="02020603050405020304" pitchFamily="18" charset="0"/>
              </a:rPr>
              <a:t>hại</a:t>
            </a:r>
            <a:endParaRPr lang="en-US" sz="4000" b="1" dirty="0">
              <a:ln w="12700" cmpd="sng">
                <a:noFill/>
                <a:prstDash val="solid"/>
              </a:ln>
              <a:solidFill>
                <a:srgbClr val="FF0000"/>
              </a:solidFill>
            </a:endParaRPr>
          </a:p>
        </p:txBody>
      </p:sp>
      <p:sp>
        <p:nvSpPr>
          <p:cNvPr id="22" name="Rectangle 21"/>
          <p:cNvSpPr/>
          <p:nvPr/>
        </p:nvSpPr>
        <p:spPr>
          <a:xfrm>
            <a:off x="5263061" y="473471"/>
            <a:ext cx="2286813" cy="1679496"/>
          </a:xfrm>
          <a:prstGeom prst="rect">
            <a:avLst/>
          </a:prstGeom>
          <a:noFill/>
        </p:spPr>
        <p:txBody>
          <a:bodyPr wrap="none" lIns="91440" tIns="45720" rIns="91440" bIns="45720">
            <a:prstTxWarp prst="textDeflateInflateDeflate">
              <a:avLst/>
            </a:prstTxWarp>
            <a:spAutoFit/>
          </a:bodyPr>
          <a:lstStyle/>
          <a:p>
            <a:pPr algn="ctr"/>
            <a:r>
              <a:rPr lang="en-US" sz="5400" b="1" dirty="0" err="1" smtClean="0">
                <a:ln w="12700" cmpd="sng">
                  <a:noFill/>
                  <a:prstDash val="solid"/>
                </a:ln>
                <a:solidFill>
                  <a:srgbClr val="FF0000"/>
                </a:solidFill>
                <a:latin typeface="Times New Roman" panose="02020603050405020304" pitchFamily="18" charset="0"/>
                <a:cs typeface="Times New Roman" panose="02020603050405020304" pitchFamily="18" charset="0"/>
              </a:rPr>
              <a:t>Nguyên</a:t>
            </a:r>
            <a:r>
              <a:rPr lang="en-US" sz="5400" b="1" dirty="0" smtClean="0">
                <a:ln w="12700" cmpd="sng">
                  <a:no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smtClean="0">
                <a:ln w="12700" cmpd="sng">
                  <a:noFill/>
                  <a:prstDash val="solid"/>
                </a:ln>
                <a:solidFill>
                  <a:srgbClr val="FF0000"/>
                </a:solidFill>
                <a:latin typeface="Times New Roman" panose="02020603050405020304" pitchFamily="18" charset="0"/>
                <a:cs typeface="Times New Roman" panose="02020603050405020304" pitchFamily="18" charset="0"/>
              </a:rPr>
              <a:t>nhân</a:t>
            </a:r>
            <a:endParaRPr lang="en-US" sz="5400" b="1" dirty="0">
              <a:ln w="12700" cmpd="sng">
                <a:noFill/>
                <a:prstDash val="solid"/>
              </a:ln>
              <a:solidFill>
                <a:srgbClr val="FF0000"/>
              </a:solidFill>
              <a:latin typeface="Times New Roman" panose="02020603050405020304" pitchFamily="18" charset="0"/>
              <a:cs typeface="Times New Roman" panose="02020603050405020304" pitchFamily="18" charset="0"/>
            </a:endParaRPr>
          </a:p>
        </p:txBody>
      </p:sp>
      <p:sp>
        <p:nvSpPr>
          <p:cNvPr id="23" name="Cloud 22"/>
          <p:cNvSpPr/>
          <p:nvPr/>
        </p:nvSpPr>
        <p:spPr>
          <a:xfrm>
            <a:off x="1679796" y="39332"/>
            <a:ext cx="3408286" cy="1907067"/>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4" name="TextBox 23"/>
          <p:cNvSpPr txBox="1"/>
          <p:nvPr/>
        </p:nvSpPr>
        <p:spPr>
          <a:xfrm>
            <a:off x="2084053" y="301696"/>
            <a:ext cx="2919040" cy="1246495"/>
          </a:xfrm>
          <a:prstGeom prst="rect">
            <a:avLst/>
          </a:prstGeom>
          <a:noFill/>
        </p:spPr>
        <p:txBody>
          <a:bodyPr wrap="square" rtlCol="0">
            <a:spAutoFit/>
          </a:bodyPr>
          <a:lstStyle/>
          <a:p>
            <a:r>
              <a:rPr lang="nl-NL" sz="2500" b="1" dirty="0">
                <a:solidFill>
                  <a:schemeClr val="bg1"/>
                </a:solidFill>
                <a:latin typeface="Times New Roman" panose="02020603050405020304" pitchFamily="18" charset="0"/>
                <a:cs typeface="Times New Roman" panose="02020603050405020304" pitchFamily="18" charset="0"/>
              </a:rPr>
              <a:t>Thực </a:t>
            </a:r>
            <a:r>
              <a:rPr lang="nl-NL" sz="2500" b="1" dirty="0" smtClean="0">
                <a:solidFill>
                  <a:schemeClr val="bg1"/>
                </a:solidFill>
                <a:latin typeface="Times New Roman" panose="02020603050405020304" pitchFamily="18" charset="0"/>
                <a:cs typeface="Times New Roman" panose="02020603050405020304" pitchFamily="18" charset="0"/>
              </a:rPr>
              <a:t>phẩm </a:t>
            </a:r>
            <a:r>
              <a:rPr lang="nl-NL" sz="2500" b="1" dirty="0">
                <a:solidFill>
                  <a:schemeClr val="bg1"/>
                </a:solidFill>
                <a:latin typeface="Times New Roman" panose="02020603050405020304" pitchFamily="18" charset="0"/>
                <a:cs typeface="Times New Roman" panose="02020603050405020304" pitchFamily="18" charset="0"/>
              </a:rPr>
              <a:t>không được bảo quản đúng cách</a:t>
            </a:r>
            <a:endParaRPr lang="en-US" sz="25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5239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80">
                                          <p:stCondLst>
                                            <p:cond delay="0"/>
                                          </p:stCondLst>
                                        </p:cTn>
                                        <p:tgtEl>
                                          <p:spTgt spid="19"/>
                                        </p:tgtEl>
                                      </p:cBhvr>
                                    </p:animEffect>
                                    <p:anim calcmode="lin" valueType="num">
                                      <p:cBhvr>
                                        <p:cTn id="6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0" dur="26">
                                          <p:stCondLst>
                                            <p:cond delay="650"/>
                                          </p:stCondLst>
                                        </p:cTn>
                                        <p:tgtEl>
                                          <p:spTgt spid="19"/>
                                        </p:tgtEl>
                                      </p:cBhvr>
                                      <p:to x="100000" y="60000"/>
                                    </p:animScale>
                                    <p:animScale>
                                      <p:cBhvr>
                                        <p:cTn id="71" dur="166" decel="50000">
                                          <p:stCondLst>
                                            <p:cond delay="676"/>
                                          </p:stCondLst>
                                        </p:cTn>
                                        <p:tgtEl>
                                          <p:spTgt spid="19"/>
                                        </p:tgtEl>
                                      </p:cBhvr>
                                      <p:to x="100000" y="100000"/>
                                    </p:animScale>
                                    <p:animScale>
                                      <p:cBhvr>
                                        <p:cTn id="72" dur="26">
                                          <p:stCondLst>
                                            <p:cond delay="1312"/>
                                          </p:stCondLst>
                                        </p:cTn>
                                        <p:tgtEl>
                                          <p:spTgt spid="19"/>
                                        </p:tgtEl>
                                      </p:cBhvr>
                                      <p:to x="100000" y="80000"/>
                                    </p:animScale>
                                    <p:animScale>
                                      <p:cBhvr>
                                        <p:cTn id="73" dur="166" decel="50000">
                                          <p:stCondLst>
                                            <p:cond delay="1338"/>
                                          </p:stCondLst>
                                        </p:cTn>
                                        <p:tgtEl>
                                          <p:spTgt spid="19"/>
                                        </p:tgtEl>
                                      </p:cBhvr>
                                      <p:to x="100000" y="100000"/>
                                    </p:animScale>
                                    <p:animScale>
                                      <p:cBhvr>
                                        <p:cTn id="74" dur="26">
                                          <p:stCondLst>
                                            <p:cond delay="1642"/>
                                          </p:stCondLst>
                                        </p:cTn>
                                        <p:tgtEl>
                                          <p:spTgt spid="19"/>
                                        </p:tgtEl>
                                      </p:cBhvr>
                                      <p:to x="100000" y="90000"/>
                                    </p:animScale>
                                    <p:animScale>
                                      <p:cBhvr>
                                        <p:cTn id="75" dur="166" decel="50000">
                                          <p:stCondLst>
                                            <p:cond delay="1668"/>
                                          </p:stCondLst>
                                        </p:cTn>
                                        <p:tgtEl>
                                          <p:spTgt spid="19"/>
                                        </p:tgtEl>
                                      </p:cBhvr>
                                      <p:to x="100000" y="100000"/>
                                    </p:animScale>
                                    <p:animScale>
                                      <p:cBhvr>
                                        <p:cTn id="76" dur="26">
                                          <p:stCondLst>
                                            <p:cond delay="1808"/>
                                          </p:stCondLst>
                                        </p:cTn>
                                        <p:tgtEl>
                                          <p:spTgt spid="19"/>
                                        </p:tgtEl>
                                      </p:cBhvr>
                                      <p:to x="100000" y="95000"/>
                                    </p:animScale>
                                    <p:animScale>
                                      <p:cBhvr>
                                        <p:cTn id="77" dur="166" decel="50000">
                                          <p:stCondLst>
                                            <p:cond delay="1834"/>
                                          </p:stCondLst>
                                        </p:cTn>
                                        <p:tgtEl>
                                          <p:spTgt spid="19"/>
                                        </p:tgtEl>
                                      </p:cBhvr>
                                      <p:to x="100000" y="100000"/>
                                    </p:animScale>
                                  </p:childTnLst>
                                </p:cTn>
                              </p:par>
                              <p:par>
                                <p:cTn id="78" presetID="26" presetClass="entr" presetSubtype="0"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80">
                                          <p:stCondLst>
                                            <p:cond delay="0"/>
                                          </p:stCondLst>
                                        </p:cTn>
                                        <p:tgtEl>
                                          <p:spTgt spid="20"/>
                                        </p:tgtEl>
                                      </p:cBhvr>
                                    </p:animEffect>
                                    <p:anim calcmode="lin" valueType="num">
                                      <p:cBhvr>
                                        <p:cTn id="8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6" dur="26">
                                          <p:stCondLst>
                                            <p:cond delay="650"/>
                                          </p:stCondLst>
                                        </p:cTn>
                                        <p:tgtEl>
                                          <p:spTgt spid="20"/>
                                        </p:tgtEl>
                                      </p:cBhvr>
                                      <p:to x="100000" y="60000"/>
                                    </p:animScale>
                                    <p:animScale>
                                      <p:cBhvr>
                                        <p:cTn id="87" dur="166" decel="50000">
                                          <p:stCondLst>
                                            <p:cond delay="676"/>
                                          </p:stCondLst>
                                        </p:cTn>
                                        <p:tgtEl>
                                          <p:spTgt spid="20"/>
                                        </p:tgtEl>
                                      </p:cBhvr>
                                      <p:to x="100000" y="100000"/>
                                    </p:animScale>
                                    <p:animScale>
                                      <p:cBhvr>
                                        <p:cTn id="88" dur="26">
                                          <p:stCondLst>
                                            <p:cond delay="1312"/>
                                          </p:stCondLst>
                                        </p:cTn>
                                        <p:tgtEl>
                                          <p:spTgt spid="20"/>
                                        </p:tgtEl>
                                      </p:cBhvr>
                                      <p:to x="100000" y="80000"/>
                                    </p:animScale>
                                    <p:animScale>
                                      <p:cBhvr>
                                        <p:cTn id="89" dur="166" decel="50000">
                                          <p:stCondLst>
                                            <p:cond delay="1338"/>
                                          </p:stCondLst>
                                        </p:cTn>
                                        <p:tgtEl>
                                          <p:spTgt spid="20"/>
                                        </p:tgtEl>
                                      </p:cBhvr>
                                      <p:to x="100000" y="100000"/>
                                    </p:animScale>
                                    <p:animScale>
                                      <p:cBhvr>
                                        <p:cTn id="90" dur="26">
                                          <p:stCondLst>
                                            <p:cond delay="1642"/>
                                          </p:stCondLst>
                                        </p:cTn>
                                        <p:tgtEl>
                                          <p:spTgt spid="20"/>
                                        </p:tgtEl>
                                      </p:cBhvr>
                                      <p:to x="100000" y="90000"/>
                                    </p:animScale>
                                    <p:animScale>
                                      <p:cBhvr>
                                        <p:cTn id="91" dur="166" decel="50000">
                                          <p:stCondLst>
                                            <p:cond delay="1668"/>
                                          </p:stCondLst>
                                        </p:cTn>
                                        <p:tgtEl>
                                          <p:spTgt spid="20"/>
                                        </p:tgtEl>
                                      </p:cBhvr>
                                      <p:to x="100000" y="100000"/>
                                    </p:animScale>
                                    <p:animScale>
                                      <p:cBhvr>
                                        <p:cTn id="92" dur="26">
                                          <p:stCondLst>
                                            <p:cond delay="1808"/>
                                          </p:stCondLst>
                                        </p:cTn>
                                        <p:tgtEl>
                                          <p:spTgt spid="20"/>
                                        </p:tgtEl>
                                      </p:cBhvr>
                                      <p:to x="100000" y="95000"/>
                                    </p:animScale>
                                    <p:animScale>
                                      <p:cBhvr>
                                        <p:cTn id="93"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10" grpId="0" animBg="1"/>
      <p:bldP spid="11" grpId="0" animBg="1"/>
      <p:bldP spid="14" grpId="0" animBg="1"/>
      <p:bldP spid="12" grpId="0"/>
      <p:bldP spid="15" grpId="0"/>
      <p:bldP spid="16" grpId="0" animBg="1"/>
      <p:bldP spid="17" grpId="0" animBg="1"/>
      <p:bldP spid="18" grpId="0"/>
      <p:bldP spid="19" grpId="0"/>
      <p:bldP spid="21" grpId="0"/>
      <p:bldP spid="22" grpId="0"/>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 xmlns:a16="http://schemas.microsoft.com/office/drawing/2014/main" id="{80DCC281-F4C1-4990-BFB0-AE3475EE2DC7}"/>
              </a:ext>
            </a:extLst>
          </p:cNvPr>
          <p:cNvSpPr txBox="1"/>
          <p:nvPr/>
        </p:nvSpPr>
        <p:spPr>
          <a:xfrm>
            <a:off x="4101840" y="1651047"/>
            <a:ext cx="7060920" cy="2553891"/>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4800" b="1" spc="100" dirty="0">
                <a:ln w="12700">
                  <a:solidFill>
                    <a:srgbClr val="000000"/>
                  </a:solidFill>
                </a:ln>
                <a:solidFill>
                  <a:srgbClr val="FF0000"/>
                </a:solidFill>
                <a:latin typeface="Calibri"/>
              </a:rPr>
              <a:t>HĐ2: </a:t>
            </a:r>
            <a:r>
              <a:rPr lang="en-US" altLang="zh-CN" sz="4800" b="1" spc="100" dirty="0" err="1">
                <a:ln w="12700">
                  <a:solidFill>
                    <a:srgbClr val="000000"/>
                  </a:solidFill>
                </a:ln>
                <a:solidFill>
                  <a:srgbClr val="FF0000"/>
                </a:solidFill>
                <a:latin typeface="Calibri"/>
              </a:rPr>
              <a:t>Nguyên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nhân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gây</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hỏng</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thực</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phẩm</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và</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cách</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bảo</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quản</a:t>
            </a:r>
            <a:endParaRPr kumimoji="0" lang="zh-CN" altLang="en-US" sz="4800" b="1" i="0" u="none" strike="noStrike" kern="1200" cap="none" spc="100" normalizeH="0" baseline="0" noProof="0" dirty="0">
              <a:ln w="12700">
                <a:solidFill>
                  <a:srgbClr val="000000"/>
                </a:solidFill>
              </a:ln>
              <a:solidFill>
                <a:srgbClr val="FF0000"/>
              </a:solidFill>
              <a:effectLst/>
              <a:uLnTx/>
              <a:uFillTx/>
              <a:latin typeface="Calibri"/>
            </a:endParaRPr>
          </a:p>
        </p:txBody>
      </p:sp>
      <p:pic>
        <p:nvPicPr>
          <p:cNvPr id="7" name="Picture 18">
            <a:extLst>
              <a:ext uri="{FF2B5EF4-FFF2-40B4-BE49-F238E27FC236}">
                <a16:creationId xmlns=""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 xmlns:a16="http://schemas.microsoft.com/office/drawing/2014/main" id="{002C4382-394C-46D2-8DBD-16229DFAE0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 xmlns:a16="http://schemas.microsoft.com/office/drawing/2014/main" id="{727CB74A-0650-DBF9-EA30-8EF1B3B9D6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2592613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33">
            <a:extLst>
              <a:ext uri="{FF2B5EF4-FFF2-40B4-BE49-F238E27FC236}">
                <a16:creationId xmlns="" xmlns:a16="http://schemas.microsoft.com/office/drawing/2014/main" id="{7E55A4E5-7C4D-4CA9-B73E-CFD1DB5C68B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任意多边形: 形状 40">
            <a:extLst>
              <a:ext uri="{FF2B5EF4-FFF2-40B4-BE49-F238E27FC236}">
                <a16:creationId xmlns="" xmlns:a16="http://schemas.microsoft.com/office/drawing/2014/main" id="{D647DCD1-EBAE-46BA-95FD-2FEA3537D7D0}"/>
              </a:ext>
            </a:extLst>
          </p:cNvPr>
          <p:cNvSpPr/>
          <p:nvPr/>
        </p:nvSpPr>
        <p:spPr>
          <a:xfrm>
            <a:off x="1025572" y="228600"/>
            <a:ext cx="4051395" cy="159877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146" name="Text Box 2">
            <a:extLst>
              <a:ext uri="{FF2B5EF4-FFF2-40B4-BE49-F238E27FC236}">
                <a16:creationId xmlns="" xmlns:a16="http://schemas.microsoft.com/office/drawing/2014/main" id="{5D6D8D18-19B2-4D3E-BE18-041E0A94948D}"/>
              </a:ext>
            </a:extLst>
          </p:cNvPr>
          <p:cNvSpPr txBox="1">
            <a:spLocks noChangeArrowheads="1"/>
          </p:cNvSpPr>
          <p:nvPr/>
        </p:nvSpPr>
        <p:spPr bwMode="auto">
          <a:xfrm>
            <a:off x="1524000" y="-205787"/>
            <a:ext cx="3529227"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500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altLang="en-US" sz="500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500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altLang="en-US" sz="500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altLang="en-US" sz="5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147" name="Text Box 3">
            <a:extLst>
              <a:ext uri="{FF2B5EF4-FFF2-40B4-BE49-F238E27FC236}">
                <a16:creationId xmlns="" xmlns:a16="http://schemas.microsoft.com/office/drawing/2014/main"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2" name="Text Box 3">
            <a:extLst>
              <a:ext uri="{FF2B5EF4-FFF2-40B4-BE49-F238E27FC236}">
                <a16:creationId xmlns="" xmlns:a16="http://schemas.microsoft.com/office/drawing/2014/main" id="{EEF5AAF7-B309-5A5E-75D4-6AE7478BB326}"/>
              </a:ext>
            </a:extLst>
          </p:cNvPr>
          <p:cNvSpPr txBox="1">
            <a:spLocks noChangeArrowheads="1"/>
          </p:cNvSpPr>
          <p:nvPr/>
        </p:nvSpPr>
        <p:spPr bwMode="auto">
          <a:xfrm>
            <a:off x="1025572" y="2573494"/>
            <a:ext cx="10772775" cy="46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457200" marR="0" lvl="0" indent="-457200" algn="l" defTabSz="914400" rtl="0" eaLnBrk="0" fontAlgn="auto" latinLnBrk="0" hangingPunct="0">
              <a:spcBef>
                <a:spcPct val="50000"/>
              </a:spcBef>
              <a:spcAft>
                <a:spcPts val="0"/>
              </a:spcAft>
              <a:buClrTx/>
              <a:buSzTx/>
              <a:buFont typeface="Arial" panose="020B0604020202020204" pitchFamily="34" charset="0"/>
              <a:buChar char="•"/>
              <a:tabLst/>
              <a:defRPr/>
            </a:pPr>
            <a:r>
              <a:rPr lang="en-US" sz="4000" i="0" dirty="0" err="1">
                <a:solidFill>
                  <a:srgbClr val="002060"/>
                </a:solidFill>
                <a:effectLst/>
                <a:latin typeface="Cambria" panose="02040503050406030204" pitchFamily="18" charset="0"/>
                <a:ea typeface="Cambria" panose="02040503050406030204" pitchFamily="18" charset="0"/>
              </a:rPr>
              <a:t>Những</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nguyên</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nhân</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nào</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có</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thể</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gây</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hỏng</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thực</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phẩm</a:t>
            </a:r>
            <a:r>
              <a:rPr lang="en-US" sz="4000" i="0" dirty="0" smtClean="0">
                <a:solidFill>
                  <a:srgbClr val="002060"/>
                </a:solidFill>
                <a:effectLst/>
                <a:latin typeface="Cambria" panose="02040503050406030204" pitchFamily="18" charset="0"/>
                <a:ea typeface="Cambria" panose="02040503050406030204" pitchFamily="18" charset="0"/>
              </a:rPr>
              <a:t>?</a:t>
            </a:r>
          </a:p>
          <a:p>
            <a:pPr marL="457200" indent="-457200">
              <a:spcBef>
                <a:spcPct val="50000"/>
              </a:spcBef>
              <a:buFont typeface="Arial" panose="020B0604020202020204" pitchFamily="34" charset="0"/>
              <a:buChar char="•"/>
              <a:defRPr/>
            </a:pPr>
            <a:r>
              <a:rPr lang="vi-VN"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Việt Nam chúng ta có khí hậu như thế nào?</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Điều</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đó</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có</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ảnh</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hưởng</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gì</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đến</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sự</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phát</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triển</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nấm</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mốc</a:t>
            </a:r>
            <a:r>
              <a:rPr lang="en-US" sz="40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endParaRPr lang="vi-VN" sz="4000" dirty="0" smtClean="0">
              <a:solidFill>
                <a:srgbClr val="FF0000"/>
              </a:solidFill>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0" fontAlgn="auto" latinLnBrk="0" hangingPunct="0">
              <a:lnSpc>
                <a:spcPct val="100000"/>
              </a:lnSpc>
              <a:spcBef>
                <a:spcPct val="50000"/>
              </a:spcBef>
              <a:spcAft>
                <a:spcPts val="0"/>
              </a:spcAft>
              <a:buClrTx/>
              <a:buSzTx/>
              <a:buFont typeface="Arial" panose="020B0604020202020204" pitchFamily="34" charset="0"/>
              <a:buChar char="•"/>
              <a:tabLst/>
              <a:defRPr/>
            </a:pPr>
            <a:endParaRPr kumimoji="0" lang="en-US" altLang="en-US" sz="5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7083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 xmlns:a16="http://schemas.microsoft.com/office/drawing/2014/main" id="{7E55A4E5-7C4D-4CA9-B73E-CFD1DB5C68B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任意多边形: 形状 40">
            <a:extLst>
              <a:ext uri="{FF2B5EF4-FFF2-40B4-BE49-F238E27FC236}">
                <a16:creationId xmlns="" xmlns:a16="http://schemas.microsoft.com/office/drawing/2014/main" id="{D647DCD1-EBAE-46BA-95FD-2FEA3537D7D0}"/>
              </a:ext>
            </a:extLst>
          </p:cNvPr>
          <p:cNvSpPr/>
          <p:nvPr/>
        </p:nvSpPr>
        <p:spPr>
          <a:xfrm>
            <a:off x="797138" y="-1"/>
            <a:ext cx="10826537" cy="189703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146" name="Text Box 2">
            <a:extLst>
              <a:ext uri="{FF2B5EF4-FFF2-40B4-BE49-F238E27FC236}">
                <a16:creationId xmlns="" xmlns:a16="http://schemas.microsoft.com/office/drawing/2014/main" id="{5D6D8D18-19B2-4D3E-BE18-041E0A94948D}"/>
              </a:ext>
            </a:extLst>
          </p:cNvPr>
          <p:cNvSpPr txBox="1">
            <a:spLocks noChangeArrowheads="1"/>
          </p:cNvSpPr>
          <p:nvPr/>
        </p:nvSpPr>
        <p:spPr bwMode="auto">
          <a:xfrm>
            <a:off x="1162050" y="-22329"/>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6147" name="Text Box 3">
            <a:extLst>
              <a:ext uri="{FF2B5EF4-FFF2-40B4-BE49-F238E27FC236}">
                <a16:creationId xmlns="" xmlns:a16="http://schemas.microsoft.com/office/drawing/2014/main"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2" name="Text Box 3">
            <a:extLst>
              <a:ext uri="{FF2B5EF4-FFF2-40B4-BE49-F238E27FC236}">
                <a16:creationId xmlns="" xmlns:a16="http://schemas.microsoft.com/office/drawing/2014/main" id="{EEF5AAF7-B309-5A5E-75D4-6AE7478BB326}"/>
              </a:ext>
            </a:extLst>
          </p:cNvPr>
          <p:cNvSpPr txBox="1">
            <a:spLocks noChangeArrowheads="1"/>
          </p:cNvSpPr>
          <p:nvPr/>
        </p:nvSpPr>
        <p:spPr bwMode="auto">
          <a:xfrm>
            <a:off x="1162050" y="200524"/>
            <a:ext cx="107727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457200" marR="0" lvl="0" indent="-457200" algn="l" defTabSz="914400" rtl="0" eaLnBrk="0" fontAlgn="auto" latinLnBrk="0" hangingPunct="0">
              <a:spcBef>
                <a:spcPct val="50000"/>
              </a:spcBef>
              <a:spcAft>
                <a:spcPts val="0"/>
              </a:spcAft>
              <a:buClrTx/>
              <a:buSzTx/>
              <a:buFont typeface="Arial" panose="020B0604020202020204" pitchFamily="34" charset="0"/>
              <a:buChar char="•"/>
              <a:tabLst/>
              <a:defRPr/>
            </a:pPr>
            <a:r>
              <a:rPr lang="en-US" sz="4000" i="0" dirty="0" err="1">
                <a:solidFill>
                  <a:srgbClr val="002060"/>
                </a:solidFill>
                <a:effectLst/>
                <a:latin typeface="Cambria" panose="02040503050406030204" pitchFamily="18" charset="0"/>
                <a:ea typeface="Cambria" panose="02040503050406030204" pitchFamily="18" charset="0"/>
              </a:rPr>
              <a:t>Những</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nguyên</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nhân</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nào</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có</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thể</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gây</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hỏng</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thực</a:t>
            </a:r>
            <a:r>
              <a:rPr lang="en-US" sz="4000" i="0" dirty="0">
                <a:solidFill>
                  <a:srgbClr val="002060"/>
                </a:solidFill>
                <a:effectLst/>
                <a:latin typeface="Cambria" panose="02040503050406030204" pitchFamily="18" charset="0"/>
                <a:ea typeface="Cambria" panose="02040503050406030204" pitchFamily="18" charset="0"/>
              </a:rPr>
              <a:t> </a:t>
            </a:r>
            <a:r>
              <a:rPr lang="en-US" sz="4000" i="0" dirty="0" err="1">
                <a:solidFill>
                  <a:srgbClr val="002060"/>
                </a:solidFill>
                <a:effectLst/>
                <a:latin typeface="Cambria" panose="02040503050406030204" pitchFamily="18" charset="0"/>
                <a:ea typeface="Cambria" panose="02040503050406030204" pitchFamily="18" charset="0"/>
              </a:rPr>
              <a:t>phẩm</a:t>
            </a:r>
            <a:r>
              <a:rPr lang="en-US" sz="4000" i="0" dirty="0" smtClean="0">
                <a:solidFill>
                  <a:srgbClr val="002060"/>
                </a:solidFill>
                <a:effectLst/>
                <a:latin typeface="Cambria" panose="02040503050406030204" pitchFamily="18" charset="0"/>
                <a:ea typeface="Cambria" panose="02040503050406030204" pitchFamily="18" charset="0"/>
              </a:rPr>
              <a:t>?</a:t>
            </a:r>
          </a:p>
        </p:txBody>
      </p:sp>
      <p:pic>
        <p:nvPicPr>
          <p:cNvPr id="11" name="Picture 10">
            <a:extLst>
              <a:ext uri="{FF2B5EF4-FFF2-40B4-BE49-F238E27FC236}">
                <a16:creationId xmlns="" xmlns:a16="http://schemas.microsoft.com/office/drawing/2014/main" id="{B393CF57-1861-0918-730B-55F202215634}"/>
              </a:ext>
            </a:extLst>
          </p:cNvPr>
          <p:cNvPicPr>
            <a:picLocks noChangeAspect="1"/>
          </p:cNvPicPr>
          <p:nvPr/>
        </p:nvPicPr>
        <p:blipFill>
          <a:blip r:embed="rId2"/>
          <a:stretch>
            <a:fillRect/>
          </a:stretch>
        </p:blipFill>
        <p:spPr>
          <a:xfrm>
            <a:off x="1683649" y="2016882"/>
            <a:ext cx="9053513" cy="4559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2191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 xmlns:a16="http://schemas.microsoft.com/office/drawing/2014/main" id="{53784FA9-2A16-697E-ED9B-D655CE6E7EC1}"/>
              </a:ext>
            </a:extLst>
          </p:cNvPr>
          <p:cNvSpPr txBox="1">
            <a:spLocks noChangeArrowheads="1"/>
          </p:cNvSpPr>
          <p:nvPr/>
        </p:nvSpPr>
        <p:spPr bwMode="auto">
          <a:xfrm>
            <a:off x="1049789" y="297432"/>
            <a:ext cx="10316379" cy="1938992"/>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Việt Nam chúng ta có khí hậu như thế nào</a:t>
            </a:r>
            <a:r>
              <a:rPr lang="vi-VN"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p>
          <a:p>
            <a:pPr lvl="0" algn="just"/>
            <a:r>
              <a:rPr lang="en-US" sz="4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Điều</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đó</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có</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ảnh</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hưởng</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gì</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đến</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sự</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phát</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triển</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nấm</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mốc</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24C95171-DD21-1283-CAA4-26132C05E4DB}"/>
              </a:ext>
            </a:extLst>
          </p:cNvPr>
          <p:cNvSpPr txBox="1"/>
          <p:nvPr/>
        </p:nvSpPr>
        <p:spPr>
          <a:xfrm>
            <a:off x="2033956" y="2696901"/>
            <a:ext cx="8949631" cy="3170099"/>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chúng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hậu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đới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mùa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nên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không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cao</a:t>
            </a:r>
            <a:r>
              <a:rPr lang="en-US"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là</a:t>
            </a:r>
            <a:r>
              <a:rPr lang="en-US"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điều</a:t>
            </a:r>
            <a:r>
              <a:rPr lang="en-US"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kiện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thuận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triển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gây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hỏng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 xmlns:a16="http://schemas.microsoft.com/office/drawing/2014/main" id="{F23C0383-778A-8FF9-CBAA-3B740159B592}"/>
              </a:ext>
            </a:extLst>
          </p:cNvPr>
          <p:cNvSpPr/>
          <p:nvPr/>
        </p:nvSpPr>
        <p:spPr>
          <a:xfrm>
            <a:off x="1215509" y="2273900"/>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229436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ức ăn ôi thiu, Quay nhanh phát triển của nấm mốc~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05604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任意多边形: 形状 40">
            <a:extLst>
              <a:ext uri="{FF2B5EF4-FFF2-40B4-BE49-F238E27FC236}">
                <a16:creationId xmlns="" xmlns:a16="http://schemas.microsoft.com/office/drawing/2014/main" id="{FD3686AF-4B65-A20A-B27F-181888A91CAA}"/>
              </a:ext>
            </a:extLst>
          </p:cNvPr>
          <p:cNvSpPr/>
          <p:nvPr/>
        </p:nvSpPr>
        <p:spPr>
          <a:xfrm>
            <a:off x="797138" y="0"/>
            <a:ext cx="10826537" cy="8763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Text Box 8">
            <a:extLst>
              <a:ext uri="{FF2B5EF4-FFF2-40B4-BE49-F238E27FC236}">
                <a16:creationId xmlns="" xmlns:a16="http://schemas.microsoft.com/office/drawing/2014/main" id="{54A99737-D7DB-79FC-A27E-779C32AB42ED}"/>
              </a:ext>
            </a:extLst>
          </p:cNvPr>
          <p:cNvSpPr txBox="1">
            <a:spLocks noChangeArrowheads="1"/>
          </p:cNvSpPr>
          <p:nvPr/>
        </p:nvSpPr>
        <p:spPr bwMode="auto">
          <a:xfrm>
            <a:off x="1120708" y="109362"/>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ctr">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4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nói</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endPar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F1D64862-EDDC-A082-6D61-476C32F730C2}"/>
              </a:ext>
            </a:extLst>
          </p:cNvPr>
          <p:cNvPicPr>
            <a:picLocks noChangeAspect="1"/>
          </p:cNvPicPr>
          <p:nvPr/>
        </p:nvPicPr>
        <p:blipFill>
          <a:blip r:embed="rId2"/>
          <a:stretch>
            <a:fillRect/>
          </a:stretch>
        </p:blipFill>
        <p:spPr>
          <a:xfrm>
            <a:off x="2967037" y="1147762"/>
            <a:ext cx="6256062" cy="5329238"/>
          </a:xfrm>
          <a:prstGeom prst="rect">
            <a:avLst/>
          </a:prstGeom>
        </p:spPr>
      </p:pic>
    </p:spTree>
    <p:extLst>
      <p:ext uri="{BB962C8B-B14F-4D97-AF65-F5344CB8AC3E}">
        <p14:creationId xmlns:p14="http://schemas.microsoft.com/office/powerpoint/2010/main" val="2207484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 xmlns:a16="http://schemas.microsoft.com/office/drawing/2014/main" id="{53784FA9-2A16-697E-ED9B-D655CE6E7EC1}"/>
              </a:ext>
            </a:extLst>
          </p:cNvPr>
          <p:cNvSpPr txBox="1">
            <a:spLocks noChangeArrowheads="1"/>
          </p:cNvSpPr>
          <p:nvPr/>
        </p:nvSpPr>
        <p:spPr bwMode="auto">
          <a:xfrm>
            <a:off x="1075521" y="540455"/>
            <a:ext cx="10316379"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Những cách bảo quản thực phẩm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trên</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có tác dụng gì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24C95171-DD21-1283-CAA4-26132C05E4DB}"/>
              </a:ext>
            </a:extLst>
          </p:cNvPr>
          <p:cNvSpPr txBox="1"/>
          <p:nvPr/>
        </p:nvSpPr>
        <p:spPr>
          <a:xfrm>
            <a:off x="2033956" y="2696901"/>
            <a:ext cx="8949631" cy="2554545"/>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Những cách bảo quản thực phẩm </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giúp</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giữ được thực phẩm lâu hơn và loại bỏ hoàn toàn không khí có trong thực phẩm.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16725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13" name="Group 12">
            <a:extLst>
              <a:ext uri="{FF2B5EF4-FFF2-40B4-BE49-F238E27FC236}">
                <a16:creationId xmlns="" xmlns:a16="http://schemas.microsoft.com/office/drawing/2014/main" id="{70EED949-7E89-B349-7670-A8BCBC57BDA2}"/>
              </a:ext>
            </a:extLst>
          </p:cNvPr>
          <p:cNvGrpSpPr/>
          <p:nvPr/>
        </p:nvGrpSpPr>
        <p:grpSpPr>
          <a:xfrm>
            <a:off x="284341" y="260363"/>
            <a:ext cx="4173124" cy="980933"/>
            <a:chOff x="5569152" y="4815954"/>
            <a:chExt cx="3712040" cy="980933"/>
          </a:xfrm>
        </p:grpSpPr>
        <p:grpSp>
          <p:nvGrpSpPr>
            <p:cNvPr id="14" name="Group 13">
              <a:extLst>
                <a:ext uri="{FF2B5EF4-FFF2-40B4-BE49-F238E27FC236}">
                  <a16:creationId xmlns=""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 xmlns:a16="http://schemas.microsoft.com/office/drawing/2014/main" id="{83D06BE3-695C-66C3-E0A4-3739C5C29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 xmlns:a16="http://schemas.microsoft.com/office/drawing/2014/main" id="{591BEAF2-20D5-D3BB-0662-06B859229FC2}"/>
              </a:ext>
            </a:extLst>
          </p:cNvPr>
          <p:cNvSpPr txBox="1"/>
          <p:nvPr/>
        </p:nvSpPr>
        <p:spPr>
          <a:xfrm>
            <a:off x="503792" y="1316975"/>
            <a:ext cx="10879973" cy="2308324"/>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Các loại thực phẩm như cá, thịt, nho, mít,... có thể được bảo quản lâu dài bằng các phương pháp sấy khô và giữ trong điều kiện chân không (loại bỏ hoàn toàn không khí).</a:t>
            </a:r>
          </a:p>
        </p:txBody>
      </p:sp>
      <p:pic>
        <p:nvPicPr>
          <p:cNvPr id="1026" name="Picture 2" descr="Mua hoa quả sấy khô ở đâu - Công ty CP Công Nghệ Mactech Việt Nam">
            <a:extLst>
              <a:ext uri="{FF2B5EF4-FFF2-40B4-BE49-F238E27FC236}">
                <a16:creationId xmlns="" xmlns:a16="http://schemas.microsoft.com/office/drawing/2014/main" id="{0F9E889A-895B-BA52-6B90-3E53338D0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3540709"/>
            <a:ext cx="4133850" cy="292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5A4FD4F1-773A-4981-A671-92A9F361B64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 y="-32147"/>
            <a:ext cx="12306300" cy="6922294"/>
          </a:xfrm>
          <a:prstGeom prst="rect">
            <a:avLst/>
          </a:prstGeom>
        </p:spPr>
      </p:pic>
      <p:sp>
        <p:nvSpPr>
          <p:cNvPr id="13" name="云形 69">
            <a:extLst>
              <a:ext uri="{FF2B5EF4-FFF2-40B4-BE49-F238E27FC236}">
                <a16:creationId xmlns="" xmlns:a16="http://schemas.microsoft.com/office/drawing/2014/main" id="{28231E35-A2A7-4C20-A926-20EF6F0694D9}"/>
              </a:ext>
            </a:extLst>
          </p:cNvPr>
          <p:cNvSpPr/>
          <p:nvPr/>
        </p:nvSpPr>
        <p:spPr>
          <a:xfrm>
            <a:off x="1287583" y="1261598"/>
            <a:ext cx="976749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z</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 xmlns:a16="http://schemas.microsoft.com/office/drawing/2014/main" id="{9DA654D4-7B0E-8503-EF24-5E98A354A2EF}"/>
              </a:ext>
            </a:extLst>
          </p:cNvPr>
          <p:cNvPicPr>
            <a:picLocks noChangeAspect="1"/>
          </p:cNvPicPr>
          <p:nvPr/>
        </p:nvPicPr>
        <p:blipFill>
          <a:blip r:embed="rId4"/>
          <a:stretch>
            <a:fillRect/>
          </a:stretch>
        </p:blipFill>
        <p:spPr>
          <a:xfrm>
            <a:off x="1968276" y="2304203"/>
            <a:ext cx="8083997" cy="1944793"/>
          </a:xfrm>
          <a:prstGeom prst="rect">
            <a:avLst/>
          </a:prstGeom>
        </p:spPr>
      </p:pic>
    </p:spTree>
    <p:extLst>
      <p:ext uri="{BB962C8B-B14F-4D97-AF65-F5344CB8AC3E}">
        <p14:creationId xmlns:p14="http://schemas.microsoft.com/office/powerpoint/2010/main" val="19677940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7" y="0"/>
            <a:ext cx="12209107" cy="6858000"/>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4653" b="75644" l="7333" r="26333">
                        <a14:foregroundMark x1="19000" y1="27921" x2="17222" y2="35644"/>
                        <a14:foregroundMark x1="13889" y1="27723" x2="12333" y2="38416"/>
                        <a14:foregroundMark x1="24444" y1="42574" x2="22667" y2="44356"/>
                        <a14:foregroundMark x1="21333" y1="44554" x2="18111" y2="43168"/>
                        <a14:foregroundMark x1="23778" y1="40792" x2="22222" y2="44554"/>
                        <a14:foregroundMark x1="24333" y1="35644" x2="24333" y2="36832"/>
                        <a14:foregroundMark x1="23000" y1="35248" x2="23222" y2="37030"/>
                        <a14:foregroundMark x1="25778" y1="37426" x2="24889" y2="38020"/>
                      </a14:backgroundRemoval>
                    </a14:imgEffect>
                  </a14:imgLayer>
                </a14:imgProps>
              </a:ext>
            </a:extLst>
          </a:blip>
          <a:srcRect l="5228" t="8198" r="72493" b="24434"/>
          <a:stretch/>
        </p:blipFill>
        <p:spPr>
          <a:xfrm flipH="1">
            <a:off x="9451063" y="2565917"/>
            <a:ext cx="2419576" cy="4105471"/>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4">
                    <a14:imgEffect>
                      <a14:backgroundRemoval t="12871" b="76634" l="75111" r="93889">
                        <a14:foregroundMark x1="84778" y1="28515" x2="86000" y2="33861"/>
                        <a14:foregroundMark x1="80111" y1="28317" x2="82444" y2="34653"/>
                        <a14:foregroundMark x1="83778" y1="32277" x2="84778" y2="37624"/>
                        <a14:foregroundMark x1="84000" y1="69703" x2="85556" y2="72871"/>
                        <a14:foregroundMark x1="81667" y1="70693" x2="78889" y2="73861"/>
                        <a14:foregroundMark x1="85222" y1="26733" x2="85889" y2="31287"/>
                        <a14:foregroundMark x1="80444" y1="29307" x2="80444" y2="33465"/>
                        <a14:foregroundMark x1="90667" y1="21980" x2="91444" y2="23366"/>
                        <a14:foregroundMark x1="92444" y1="20990" x2="92333" y2="22376"/>
                        <a14:foregroundMark x1="92444" y1="23960" x2="93778" y2="22574"/>
                      </a14:backgroundRemoval>
                    </a14:imgEffect>
                  </a14:imgLayer>
                </a14:imgProps>
              </a:ext>
            </a:extLst>
          </a:blip>
          <a:srcRect l="74382" t="7010" r="3850" b="23934"/>
          <a:stretch/>
        </p:blipFill>
        <p:spPr>
          <a:xfrm>
            <a:off x="725385" y="2077617"/>
            <a:ext cx="2376337" cy="4229879"/>
          </a:xfrm>
          <a:prstGeom prst="rect">
            <a:avLst/>
          </a:prstGeom>
        </p:spPr>
      </p:pic>
      <p:sp>
        <p:nvSpPr>
          <p:cNvPr id="9" name="Oval Callout 8"/>
          <p:cNvSpPr/>
          <p:nvPr/>
        </p:nvSpPr>
        <p:spPr>
          <a:xfrm>
            <a:off x="875728" y="258778"/>
            <a:ext cx="10754297" cy="1903444"/>
          </a:xfrm>
          <a:prstGeom prst="wedgeEllipseCallout">
            <a:avLst>
              <a:gd name="adj1" fmla="val -38720"/>
              <a:gd name="adj2" fmla="val 56617"/>
            </a:avLst>
          </a:prstGeom>
          <a:solidFill>
            <a:schemeClr val="accent2"/>
          </a:solidFill>
          <a:ln w="19050">
            <a:solidFill>
              <a:srgbClr val="00206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defTabSz="1219170">
              <a:buClr>
                <a:srgbClr val="000000"/>
              </a:buClr>
              <a:defRPr/>
            </a:pP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Tìm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hiểu</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và</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chia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sẻ</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những</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cách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bảo</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quản</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thực</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phẩm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ở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gia</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đình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em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a:t>
            </a:r>
            <a:endParaRPr kumimoji="0" lang="en-US" sz="36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Baloo 2" pitchFamily="2" charset="0"/>
              <a:sym typeface="Arial"/>
            </a:endParaRPr>
          </a:p>
        </p:txBody>
      </p:sp>
      <p:sp>
        <p:nvSpPr>
          <p:cNvPr id="10" name="Oval Callout 9"/>
          <p:cNvSpPr/>
          <p:nvPr/>
        </p:nvSpPr>
        <p:spPr>
          <a:xfrm>
            <a:off x="2383603" y="2847975"/>
            <a:ext cx="7299035" cy="2799527"/>
          </a:xfrm>
          <a:prstGeom prst="wedgeRoundRectCallout">
            <a:avLst>
              <a:gd name="adj1" fmla="val 55247"/>
              <a:gd name="adj2" fmla="val -14393"/>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defTabSz="1219170">
              <a:buClr>
                <a:srgbClr val="000000"/>
              </a:buClr>
              <a:buFont typeface="Arial" panose="020B0604020202020204" pitchFamily="34" charset="0"/>
              <a:buChar char="•"/>
              <a:defRPr/>
            </a:pP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Bảo quản trong tủ lạnh: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bảo quản trong ngăn mát trái cây, rau củ để ăn trong tuần; </a:t>
            </a: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đông lạnh: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gồm thịt, cá trong ngăn đông để sử dụng trong vài tuần.</a:t>
            </a:r>
          </a:p>
          <a:p>
            <a:pPr marL="457200" lvl="0" indent="-457200" algn="just" defTabSz="1219170">
              <a:buClr>
                <a:srgbClr val="000000"/>
              </a:buClr>
              <a:buFont typeface="Arial" panose="020B0604020202020204" pitchFamily="34" charset="0"/>
              <a:buChar char="•"/>
              <a:defRPr/>
            </a:pP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Làm khô: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phơi khô hành tỏi dưới ánh nắng mặt trời, phơi khô thóc lúa.</a:t>
            </a:r>
            <a:endParaRPr kumimoji="0" lang="en-US" sz="28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sym typeface="Arial"/>
            </a:endParaRPr>
          </a:p>
        </p:txBody>
      </p:sp>
    </p:spTree>
    <p:extLst>
      <p:ext uri="{BB962C8B-B14F-4D97-AF65-F5344CB8AC3E}">
        <p14:creationId xmlns:p14="http://schemas.microsoft.com/office/powerpoint/2010/main" val="336424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 xmlns:a16="http://schemas.microsoft.com/office/drawing/2014/main" id="{93DB4410-BB32-64B6-9978-7D4564CAE802}"/>
              </a:ext>
            </a:extLst>
          </p:cNvPr>
          <p:cNvSpPr/>
          <p:nvPr/>
        </p:nvSpPr>
        <p:spPr>
          <a:xfrm>
            <a:off x="1133665" y="1594472"/>
            <a:ext cx="10382060" cy="4401205"/>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Muốn có thực phẩm không bị nấm mốc ta cần tránh để nơi nhiệt độ cao, độ ẩm cao để tránh thực phẩm hỏng.</a:t>
            </a:r>
          </a:p>
          <a:p>
            <a:pPr marL="571500" lvl="0" indent="-571500" algn="just" defTabSz="914309" fontAlgn="base">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Có nhiều cách để bảo quản thực phẩm để giữ được đồ tươi và dùng được lâu hơn như để trong tủ lạnh, phơi khô, hoặc sấy khô các loại thực phẩm, hút chân không thực phẩm.</a:t>
            </a:r>
          </a:p>
        </p:txBody>
      </p:sp>
      <p:pic>
        <p:nvPicPr>
          <p:cNvPr id="3" name="Picture 2">
            <a:extLst>
              <a:ext uri="{FF2B5EF4-FFF2-40B4-BE49-F238E27FC236}">
                <a16:creationId xmlns=""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 xmlns:a16="http://schemas.microsoft.com/office/drawing/2014/main"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2" name="Picture 1">
            <a:extLst>
              <a:ext uri="{FF2B5EF4-FFF2-40B4-BE49-F238E27FC236}">
                <a16:creationId xmlns="" xmlns:a16="http://schemas.microsoft.com/office/drawing/2014/main" id="{45C3988E-4841-7706-A1D1-1F334FBF4D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802" y="1295400"/>
            <a:ext cx="7419639" cy="4601041"/>
          </a:xfrm>
          <a:prstGeom prst="rect">
            <a:avLst/>
          </a:prstGeom>
        </p:spPr>
      </p:pic>
      <p:pic>
        <p:nvPicPr>
          <p:cNvPr id="7" name="Picture 6">
            <a:extLst>
              <a:ext uri="{FF2B5EF4-FFF2-40B4-BE49-F238E27FC236}">
                <a16:creationId xmlns="" xmlns:a16="http://schemas.microsoft.com/office/drawing/2014/main" id="{A42EF01D-A513-88DC-B9D4-2B21013EA534}"/>
              </a:ext>
            </a:extLst>
          </p:cNvPr>
          <p:cNvPicPr>
            <a:picLocks noChangeAspect="1"/>
          </p:cNvPicPr>
          <p:nvPr/>
        </p:nvPicPr>
        <p:blipFill>
          <a:blip r:embed="rId6"/>
          <a:stretch>
            <a:fillRect/>
          </a:stretch>
        </p:blipFill>
        <p:spPr>
          <a:xfrm>
            <a:off x="2250697" y="2989623"/>
            <a:ext cx="5785605" cy="1926503"/>
          </a:xfrm>
          <a:prstGeom prst="rect">
            <a:avLst/>
          </a:prstGeom>
        </p:spPr>
      </p:pic>
    </p:spTree>
    <p:extLst>
      <p:ext uri="{BB962C8B-B14F-4D97-AF65-F5344CB8AC3E}">
        <p14:creationId xmlns:p14="http://schemas.microsoft.com/office/powerpoint/2010/main" val="266156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22" y="1258314"/>
            <a:ext cx="1798569" cy="2170687"/>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8140" y="791429"/>
            <a:ext cx="2155720" cy="628651"/>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33820" y="704697"/>
            <a:ext cx="1480533" cy="628651"/>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9"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grpSp>
        <p:nvGrpSpPr>
          <p:cNvPr id="19" name="Group 18"/>
          <p:cNvGrpSpPr/>
          <p:nvPr/>
        </p:nvGrpSpPr>
        <p:grpSpPr>
          <a:xfrm>
            <a:off x="2273494" y="240293"/>
            <a:ext cx="7987031" cy="2850515"/>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algn="ctr" defTabSz="914377">
                <a:defRPr/>
              </a:pPr>
              <a:r>
                <a:rPr lang="en-US" sz="6000" b="1" dirty="0" smtClean="0">
                  <a:solidFill>
                    <a:srgbClr val="FF0000"/>
                  </a:solidFill>
                  <a:latin typeface="Cambria" panose="02040503050406030204" pitchFamily="18" charset="0"/>
                  <a:ea typeface="Cambria" panose="02040503050406030204" pitchFamily="18" charset="0"/>
                  <a:cs typeface="Pattaya" panose="00000500000000000000" pitchFamily="2" charset="-34"/>
                  <a:sym typeface="Arial"/>
                </a:rPr>
                <a:t>Ai </a:t>
              </a:r>
              <a:r>
                <a:rPr lang="en-US" sz="6000" b="1" dirty="0" err="1" smtClean="0">
                  <a:solidFill>
                    <a:srgbClr val="FF0000"/>
                  </a:solidFill>
                  <a:latin typeface="Cambria" panose="02040503050406030204" pitchFamily="18" charset="0"/>
                  <a:ea typeface="Cambria" panose="02040503050406030204" pitchFamily="18" charset="0"/>
                  <a:cs typeface="Pattaya" panose="00000500000000000000" pitchFamily="2" charset="-34"/>
                  <a:sym typeface="Arial"/>
                </a:rPr>
                <a:t>nhanh</a:t>
              </a:r>
              <a:r>
                <a:rPr lang="en-US" sz="6000" b="1" dirty="0" smtClean="0">
                  <a:solidFill>
                    <a:srgbClr val="FF0000"/>
                  </a:solidFill>
                  <a:latin typeface="Cambria" panose="02040503050406030204" pitchFamily="18" charset="0"/>
                  <a:ea typeface="Cambria" panose="02040503050406030204" pitchFamily="18" charset="0"/>
                  <a:cs typeface="Pattaya" panose="00000500000000000000" pitchFamily="2" charset="-34"/>
                  <a:sym typeface="Arial"/>
                </a:rPr>
                <a:t> </a:t>
              </a:r>
              <a:r>
                <a:rPr lang="en-US" sz="6000" b="1" dirty="0" err="1" smtClean="0">
                  <a:solidFill>
                    <a:srgbClr val="FF0000"/>
                  </a:solidFill>
                  <a:latin typeface="Cambria" panose="02040503050406030204" pitchFamily="18" charset="0"/>
                  <a:ea typeface="Cambria" panose="02040503050406030204" pitchFamily="18" charset="0"/>
                  <a:cs typeface="Pattaya" panose="00000500000000000000" pitchFamily="2" charset="-34"/>
                  <a:sym typeface="Arial"/>
                </a:rPr>
                <a:t>hơn</a:t>
              </a:r>
              <a:r>
                <a:rPr lang="en-US" sz="6000" b="1" dirty="0" smtClean="0">
                  <a:solidFill>
                    <a:srgbClr val="FF0000"/>
                  </a:solidFill>
                  <a:latin typeface="Cambria" panose="02040503050406030204" pitchFamily="18" charset="0"/>
                  <a:ea typeface="Cambria" panose="02040503050406030204" pitchFamily="18" charset="0"/>
                  <a:cs typeface="Pattaya" panose="00000500000000000000" pitchFamily="2" charset="-34"/>
                  <a:sym typeface="Arial"/>
                </a:rPr>
                <a:t>?</a:t>
              </a:r>
              <a:endParaRPr lang="en-US" sz="6000" b="1" dirty="0">
                <a:solidFill>
                  <a:srgbClr val="FF0000"/>
                </a:solidFill>
                <a:latin typeface="Cambria" panose="02040503050406030204" pitchFamily="18" charset="0"/>
                <a:ea typeface="Cambria" panose="02040503050406030204" pitchFamily="18" charset="0"/>
                <a:cs typeface="Pattaya" panose="00000500000000000000" pitchFamily="2" charset="-34"/>
                <a:sym typeface="Arial"/>
              </a:endParaRPr>
            </a:p>
          </p:txBody>
        </p:sp>
      </p:grpSp>
      <p:pic>
        <p:nvPicPr>
          <p:cNvPr id="1026"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pic>
        <p:nvPicPr>
          <p:cNvPr id="36" name="Doraemon Piano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27035" y="-66284"/>
            <a:ext cx="812800" cy="812800"/>
          </a:xfrm>
          <a:prstGeom prst="rect">
            <a:avLst/>
          </a:prstGeom>
        </p:spPr>
      </p:pic>
    </p:spTree>
    <p:extLst>
      <p:ext uri="{BB962C8B-B14F-4D97-AF65-F5344CB8AC3E}">
        <p14:creationId xmlns:p14="http://schemas.microsoft.com/office/powerpoint/2010/main" val="128895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6" name="Rounded Rectangle 25"/>
          <p:cNvSpPr/>
          <p:nvPr/>
        </p:nvSpPr>
        <p:spPr>
          <a:xfrm>
            <a:off x="1381125" y="470535"/>
            <a:ext cx="9830753"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000" b="1" dirty="0" err="1">
                <a:solidFill>
                  <a:srgbClr val="FF0000"/>
                </a:solidFill>
              </a:rPr>
              <a:t>Nguyên</a:t>
            </a:r>
            <a:r>
              <a:rPr lang="en-US" sz="4000" b="1" dirty="0">
                <a:solidFill>
                  <a:srgbClr val="FF0000"/>
                </a:solidFill>
              </a:rPr>
              <a:t> </a:t>
            </a:r>
            <a:r>
              <a:rPr lang="en-US" sz="4000" b="1" dirty="0" err="1">
                <a:solidFill>
                  <a:srgbClr val="FF0000"/>
                </a:solidFill>
              </a:rPr>
              <a:t>nhân</a:t>
            </a:r>
            <a:r>
              <a:rPr lang="en-US" sz="4000" b="1" dirty="0">
                <a:solidFill>
                  <a:srgbClr val="FF0000"/>
                </a:solidFill>
              </a:rPr>
              <a:t> </a:t>
            </a:r>
            <a:r>
              <a:rPr lang="en-US" sz="4000" b="1" dirty="0" err="1">
                <a:solidFill>
                  <a:srgbClr val="FF0000"/>
                </a:solidFill>
              </a:rPr>
              <a:t>nào</a:t>
            </a:r>
            <a:r>
              <a:rPr lang="en-US" sz="4000" b="1" dirty="0">
                <a:solidFill>
                  <a:srgbClr val="FF0000"/>
                </a:solidFill>
              </a:rPr>
              <a:t> </a:t>
            </a:r>
            <a:r>
              <a:rPr lang="en-US" sz="4000" b="1" dirty="0" err="1">
                <a:solidFill>
                  <a:srgbClr val="FF0000"/>
                </a:solidFill>
              </a:rPr>
              <a:t>gây</a:t>
            </a:r>
            <a:r>
              <a:rPr lang="en-US" sz="4000" b="1" dirty="0">
                <a:solidFill>
                  <a:srgbClr val="FF0000"/>
                </a:solidFill>
              </a:rPr>
              <a:t> </a:t>
            </a:r>
            <a:r>
              <a:rPr lang="en-US" sz="4000" b="1" dirty="0" err="1">
                <a:solidFill>
                  <a:srgbClr val="FF0000"/>
                </a:solidFill>
              </a:rPr>
              <a:t>ra</a:t>
            </a:r>
            <a:r>
              <a:rPr lang="en-US" sz="4000" b="1" dirty="0">
                <a:solidFill>
                  <a:srgbClr val="FF0000"/>
                </a:solidFill>
              </a:rPr>
              <a:t> </a:t>
            </a:r>
            <a:r>
              <a:rPr lang="en-US" sz="4000" b="1" dirty="0" err="1">
                <a:solidFill>
                  <a:srgbClr val="FF0000"/>
                </a:solidFill>
              </a:rPr>
              <a:t>nấm</a:t>
            </a:r>
            <a:r>
              <a:rPr lang="en-US" sz="4000" b="1" dirty="0">
                <a:solidFill>
                  <a:srgbClr val="FF0000"/>
                </a:solidFill>
              </a:rPr>
              <a:t> </a:t>
            </a:r>
            <a:r>
              <a:rPr lang="en-US" sz="4000" b="1" dirty="0" err="1">
                <a:solidFill>
                  <a:srgbClr val="FF0000"/>
                </a:solidFill>
              </a:rPr>
              <a:t>mốc</a:t>
            </a:r>
            <a:r>
              <a:rPr lang="en-US" sz="4000" b="1" dirty="0">
                <a:solidFill>
                  <a:srgbClr val="FF0000"/>
                </a:solidFill>
              </a:rPr>
              <a:t>?</a:t>
            </a:r>
            <a:endParaRPr lang="vi-VN" sz="4000" b="1" dirty="0">
              <a:solidFill>
                <a:srgbClr val="FF0000"/>
              </a:solidFill>
              <a:latin typeface="Calibri" panose="020F0502020204030204" pitchFamily="34" charset="0"/>
              <a:cs typeface="Calibri" panose="020F0502020204030204" pitchFamily="34" charset="0"/>
              <a:sym typeface="Arial"/>
            </a:endParaRPr>
          </a:p>
        </p:txBody>
      </p:sp>
      <p:pic>
        <p:nvPicPr>
          <p:cNvPr id="16" name="Picture 15">
            <a:extLst>
              <a:ext uri="{FF2B5EF4-FFF2-40B4-BE49-F238E27FC236}">
                <a16:creationId xmlns="" xmlns:a16="http://schemas.microsoft.com/office/drawing/2014/main" id="{1407C153-BFDD-497E-BDAA-AD051BD675DE}"/>
              </a:ext>
            </a:extLst>
          </p:cNvPr>
          <p:cNvPicPr>
            <a:picLocks noChangeAspect="1"/>
          </p:cNvPicPr>
          <p:nvPr/>
        </p:nvPicPr>
        <p:blipFill>
          <a:blip r:embed="rId9"/>
          <a:stretch>
            <a:fillRect/>
          </a:stretch>
        </p:blipFill>
        <p:spPr>
          <a:xfrm>
            <a:off x="92849" y="3326766"/>
            <a:ext cx="2133463" cy="3284191"/>
          </a:xfrm>
          <a:prstGeom prst="rect">
            <a:avLst/>
          </a:prstGeom>
        </p:spPr>
      </p:pic>
      <p:sp>
        <p:nvSpPr>
          <p:cNvPr id="17" name="Rounded Rectangle 16"/>
          <p:cNvSpPr/>
          <p:nvPr/>
        </p:nvSpPr>
        <p:spPr>
          <a:xfrm>
            <a:off x="1855580" y="2041741"/>
            <a:ext cx="5711671"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en-US" sz="3200" dirty="0" err="1">
                <a:solidFill>
                  <a:schemeClr val="tx1"/>
                </a:solidFill>
              </a:rPr>
              <a:t>Nhiệt</a:t>
            </a:r>
            <a:r>
              <a:rPr lang="en-US" sz="3200" dirty="0">
                <a:solidFill>
                  <a:schemeClr val="tx1"/>
                </a:solidFill>
              </a:rPr>
              <a:t> </a:t>
            </a:r>
            <a:r>
              <a:rPr lang="en-US" sz="3200" dirty="0" err="1">
                <a:solidFill>
                  <a:schemeClr val="tx1"/>
                </a:solidFill>
              </a:rPr>
              <a:t>độ</a:t>
            </a:r>
            <a:r>
              <a:rPr lang="en-US" sz="3200" dirty="0">
                <a:solidFill>
                  <a:schemeClr val="tx1"/>
                </a:solidFill>
              </a:rPr>
              <a:t> </a:t>
            </a:r>
            <a:r>
              <a:rPr lang="en-US" sz="3200" dirty="0" err="1">
                <a:solidFill>
                  <a:schemeClr val="tx1"/>
                </a:solidFill>
              </a:rPr>
              <a:t>thấp</a:t>
            </a:r>
            <a:r>
              <a:rPr lang="en-US" sz="3200" dirty="0">
                <a:solidFill>
                  <a:schemeClr val="tx1"/>
                </a:solidFill>
              </a:rPr>
              <a:t>, </a:t>
            </a:r>
            <a:r>
              <a:rPr lang="en-US" sz="3200" dirty="0" err="1">
                <a:solidFill>
                  <a:schemeClr val="tx1"/>
                </a:solidFill>
              </a:rPr>
              <a:t>độ</a:t>
            </a:r>
            <a:r>
              <a:rPr lang="en-US" sz="3200" dirty="0">
                <a:solidFill>
                  <a:schemeClr val="tx1"/>
                </a:solidFill>
              </a:rPr>
              <a:t> </a:t>
            </a:r>
            <a:r>
              <a:rPr lang="en-US" sz="3200" dirty="0" err="1">
                <a:solidFill>
                  <a:schemeClr val="tx1"/>
                </a:solidFill>
              </a:rPr>
              <a:t>ẩm</a:t>
            </a:r>
            <a:r>
              <a:rPr lang="en-US" sz="3200" dirty="0">
                <a:solidFill>
                  <a:schemeClr val="tx1"/>
                </a:solidFill>
              </a:rPr>
              <a:t> </a:t>
            </a:r>
            <a:r>
              <a:rPr lang="en-US" sz="3200" dirty="0" err="1">
                <a:solidFill>
                  <a:schemeClr val="tx1"/>
                </a:solidFill>
              </a:rPr>
              <a:t>thấp</a:t>
            </a:r>
            <a:endParaRPr lang="en-US" sz="3200" dirty="0">
              <a:solidFill>
                <a:schemeClr val="tx1"/>
              </a:solidFill>
            </a:endParaRPr>
          </a:p>
        </p:txBody>
      </p:sp>
      <p:sp>
        <p:nvSpPr>
          <p:cNvPr id="19" name="Rounded Rectangle 18"/>
          <p:cNvSpPr/>
          <p:nvPr/>
        </p:nvSpPr>
        <p:spPr>
          <a:xfrm>
            <a:off x="6095681" y="3326764"/>
            <a:ext cx="5518563"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B. </a:t>
            </a:r>
            <a:r>
              <a:rPr lang="en-US" sz="3200" dirty="0" err="1">
                <a:solidFill>
                  <a:schemeClr val="tx1"/>
                </a:solidFill>
              </a:rPr>
              <a:t>Nhiệt</a:t>
            </a:r>
            <a:r>
              <a:rPr lang="en-US" sz="3200" dirty="0">
                <a:solidFill>
                  <a:schemeClr val="tx1"/>
                </a:solidFill>
              </a:rPr>
              <a:t> </a:t>
            </a:r>
            <a:r>
              <a:rPr lang="en-US" sz="3200" dirty="0" err="1">
                <a:solidFill>
                  <a:schemeClr val="tx1"/>
                </a:solidFill>
              </a:rPr>
              <a:t>độ</a:t>
            </a:r>
            <a:r>
              <a:rPr lang="en-US" sz="3200" dirty="0">
                <a:solidFill>
                  <a:schemeClr val="tx1"/>
                </a:solidFill>
              </a:rPr>
              <a:t> </a:t>
            </a:r>
            <a:r>
              <a:rPr lang="en-US" sz="3200" dirty="0" err="1">
                <a:solidFill>
                  <a:schemeClr val="tx1"/>
                </a:solidFill>
              </a:rPr>
              <a:t>cao</a:t>
            </a:r>
            <a:r>
              <a:rPr lang="en-US" sz="3200" dirty="0">
                <a:solidFill>
                  <a:schemeClr val="tx1"/>
                </a:solidFill>
              </a:rPr>
              <a:t>, </a:t>
            </a:r>
            <a:r>
              <a:rPr lang="en-US" sz="3200" dirty="0" err="1">
                <a:solidFill>
                  <a:schemeClr val="tx1"/>
                </a:solidFill>
              </a:rPr>
              <a:t>độ</a:t>
            </a:r>
            <a:r>
              <a:rPr lang="en-US" sz="3200" dirty="0">
                <a:solidFill>
                  <a:schemeClr val="tx1"/>
                </a:solidFill>
              </a:rPr>
              <a:t> </a:t>
            </a:r>
            <a:r>
              <a:rPr lang="en-US" sz="3200" dirty="0" err="1">
                <a:solidFill>
                  <a:schemeClr val="tx1"/>
                </a:solidFill>
              </a:rPr>
              <a:t>ẩm</a:t>
            </a:r>
            <a:r>
              <a:rPr lang="en-US" sz="3200" dirty="0">
                <a:solidFill>
                  <a:schemeClr val="tx1"/>
                </a:solidFill>
              </a:rPr>
              <a:t> </a:t>
            </a:r>
            <a:r>
              <a:rPr lang="en-US" sz="3200" dirty="0" err="1">
                <a:solidFill>
                  <a:schemeClr val="tx1"/>
                </a:solidFill>
              </a:rPr>
              <a:t>thấp</a:t>
            </a:r>
            <a:endParaRPr lang="en-US" sz="3200" dirty="0">
              <a:solidFill>
                <a:schemeClr val="tx1"/>
              </a:solidFill>
            </a:endParaRPr>
          </a:p>
        </p:txBody>
      </p:sp>
      <p:sp>
        <p:nvSpPr>
          <p:cNvPr id="25" name="Rounded Rectangle 24"/>
          <p:cNvSpPr/>
          <p:nvPr/>
        </p:nvSpPr>
        <p:spPr>
          <a:xfrm>
            <a:off x="3689258" y="5092382"/>
            <a:ext cx="5454742"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 </a:t>
            </a:r>
            <a:r>
              <a:rPr lang="en-US" sz="3200" dirty="0" err="1">
                <a:solidFill>
                  <a:schemeClr val="tx1"/>
                </a:solidFill>
              </a:rPr>
              <a:t>Nhiệt</a:t>
            </a:r>
            <a:r>
              <a:rPr lang="en-US" sz="3200" dirty="0">
                <a:solidFill>
                  <a:schemeClr val="tx1"/>
                </a:solidFill>
              </a:rPr>
              <a:t> </a:t>
            </a:r>
            <a:r>
              <a:rPr lang="en-US" sz="3200" dirty="0" err="1">
                <a:solidFill>
                  <a:schemeClr val="tx1"/>
                </a:solidFill>
              </a:rPr>
              <a:t>độ</a:t>
            </a:r>
            <a:r>
              <a:rPr lang="en-US" sz="3200" dirty="0">
                <a:solidFill>
                  <a:schemeClr val="tx1"/>
                </a:solidFill>
              </a:rPr>
              <a:t> </a:t>
            </a:r>
            <a:r>
              <a:rPr lang="en-US" sz="3200" dirty="0" err="1">
                <a:solidFill>
                  <a:schemeClr val="tx1"/>
                </a:solidFill>
              </a:rPr>
              <a:t>cao</a:t>
            </a:r>
            <a:r>
              <a:rPr lang="en-US" sz="3200" dirty="0">
                <a:solidFill>
                  <a:schemeClr val="tx1"/>
                </a:solidFill>
              </a:rPr>
              <a:t>, </a:t>
            </a:r>
            <a:r>
              <a:rPr lang="en-US" sz="3200" dirty="0" err="1">
                <a:solidFill>
                  <a:schemeClr val="tx1"/>
                </a:solidFill>
              </a:rPr>
              <a:t>độ</a:t>
            </a:r>
            <a:r>
              <a:rPr lang="en-US" sz="3200" dirty="0">
                <a:solidFill>
                  <a:schemeClr val="tx1"/>
                </a:solidFill>
              </a:rPr>
              <a:t> </a:t>
            </a:r>
            <a:r>
              <a:rPr lang="en-US" sz="3200" dirty="0" err="1">
                <a:solidFill>
                  <a:schemeClr val="tx1"/>
                </a:solidFill>
              </a:rPr>
              <a:t>ẩm</a:t>
            </a:r>
            <a:r>
              <a:rPr lang="en-US" sz="3200" dirty="0">
                <a:solidFill>
                  <a:schemeClr val="tx1"/>
                </a:solidFill>
              </a:rPr>
              <a:t> </a:t>
            </a:r>
            <a:r>
              <a:rPr lang="en-US" sz="3200" dirty="0" err="1">
                <a:solidFill>
                  <a:schemeClr val="tx1"/>
                </a:solidFill>
              </a:rPr>
              <a:t>cao</a:t>
            </a:r>
            <a:endParaRPr lang="en-US" sz="3200" dirty="0">
              <a:solidFill>
                <a:schemeClr val="tx1"/>
              </a:solidFill>
            </a:endParaRPr>
          </a:p>
        </p:txBody>
      </p:sp>
    </p:spTree>
    <p:extLst>
      <p:ext uri="{BB962C8B-B14F-4D97-AF65-F5344CB8AC3E}">
        <p14:creationId xmlns:p14="http://schemas.microsoft.com/office/powerpoint/2010/main" val="3581435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2.08333E-6 2.96296E-6 L 0.22448 0.01203 " pathEditMode="relative" rAng="0" ptsTypes="AA">
                                      <p:cBhvr>
                                        <p:cTn id="28" dur="2000" fill="hold"/>
                                        <p:tgtEl>
                                          <p:spTgt spid="16"/>
                                        </p:tgtEl>
                                        <p:attrNameLst>
                                          <p:attrName>ppt_x</p:attrName>
                                          <p:attrName>ppt_y</p:attrName>
                                        </p:attrNameLst>
                                      </p:cBhvr>
                                      <p:rCtr x="11224" y="602"/>
                                    </p:animMotion>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xit" presetSubtype="10" fill="hold" grpId="2" nodeType="clickEffect">
                                  <p:stCondLst>
                                    <p:cond delay="0"/>
                                  </p:stCondLst>
                                  <p:childTnLst>
                                    <p:animEffect transition="out" filter="randombar(horizontal)">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4" presetClass="exit" presetSubtype="10" fill="hold" grpId="2" nodeType="withEffect">
                                  <p:stCondLst>
                                    <p:cond delay="0"/>
                                  </p:stCondLst>
                                  <p:childTnLst>
                                    <p:animEffect transition="out" filter="randombar(horizontal)">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9" name="Picture 108"/>
          <p:cNvPicPr/>
          <p:nvPr/>
        </p:nvPicPr>
        <p:blipFill>
          <a:blip r:embed="rId7">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pic>
        <p:nvPicPr>
          <p:cNvPr id="21" name="Picture 20"/>
          <p:cNvPicPr/>
          <p:nvPr/>
        </p:nvPicPr>
        <p:blipFill>
          <a:blip r:embed="rId8"/>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873876" y="111586"/>
            <a:ext cx="81991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a:solidFill>
                  <a:prstClr val="black"/>
                </a:solidFill>
                <a:latin typeface="Calibri" panose="020F0502020204030204" pitchFamily="34" charset="0"/>
                <a:cs typeface="Calibri" panose="020F0502020204030204" pitchFamily="34" charset="0"/>
                <a:sym typeface="Arial"/>
              </a:rPr>
              <a:t>T</a:t>
            </a:r>
            <a:r>
              <a:rPr lang="vi-VN" sz="3600" b="1" dirty="0">
                <a:solidFill>
                  <a:prstClr val="black"/>
                </a:solidFill>
                <a:latin typeface="Calibri" panose="020F0502020204030204" pitchFamily="34" charset="0"/>
                <a:cs typeface="Calibri" panose="020F0502020204030204" pitchFamily="34" charset="0"/>
                <a:sym typeface="Arial"/>
              </a:rPr>
              <a:t>hực phẩm đã bị nhiễm nấm mốc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có</a:t>
            </a:r>
            <a:r>
              <a:rPr lang="en-US" sz="3600" b="1" dirty="0">
                <a:solidFill>
                  <a:prstClr val="black"/>
                </a:solidFill>
                <a:latin typeface="Calibri" panose="020F0502020204030204" pitchFamily="34" charset="0"/>
                <a:cs typeface="Calibri" panose="020F0502020204030204" pitchFamily="34" charset="0"/>
                <a:sym typeface="Arial"/>
              </a:rPr>
              <a:t> </a:t>
            </a:r>
            <a:endParaRPr lang="en-US" sz="3600" b="1" dirty="0" smtClean="0">
              <a:solidFill>
                <a:prstClr val="black"/>
              </a:solidFill>
              <a:latin typeface="Calibri" panose="020F0502020204030204" pitchFamily="34" charset="0"/>
              <a:cs typeface="Calibri" panose="020F0502020204030204" pitchFamily="34" charset="0"/>
              <a:sym typeface="Arial"/>
            </a:endParaRPr>
          </a:p>
          <a:p>
            <a:pPr algn="ctr" defTabSz="914377">
              <a:defRPr/>
            </a:pPr>
            <a:r>
              <a:rPr lang="en-US" sz="3600" b="1" dirty="0" err="1" smtClean="0">
                <a:solidFill>
                  <a:prstClr val="black"/>
                </a:solidFill>
                <a:latin typeface="Calibri" panose="020F0502020204030204" pitchFamily="34" charset="0"/>
                <a:cs typeface="Calibri" panose="020F0502020204030204" pitchFamily="34" charset="0"/>
                <a:sym typeface="Arial"/>
              </a:rPr>
              <a:t>đặc</a:t>
            </a:r>
            <a:r>
              <a:rPr lang="en-US" sz="3600" b="1" dirty="0" smtClean="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điểm</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gì</a:t>
            </a:r>
            <a:r>
              <a:rPr lang="en-US" sz="3600" b="1" dirty="0">
                <a:solidFill>
                  <a:prstClr val="black"/>
                </a:solidFill>
                <a:latin typeface="Calibri" panose="020F0502020204030204" pitchFamily="34" charset="0"/>
                <a:cs typeface="Calibri" panose="020F0502020204030204" pitchFamily="34" charset="0"/>
                <a:sym typeface="Arial"/>
              </a:rPr>
              <a:t>?</a:t>
            </a:r>
            <a:endParaRPr lang="en-US" sz="3600" b="1" dirty="0">
              <a:solidFill>
                <a:srgbClr val="FF0000"/>
              </a:solidFill>
              <a:latin typeface="Calibri" panose="020F0502020204030204" pitchFamily="34" charset="0"/>
              <a:cs typeface="Calibri" panose="020F0502020204030204" pitchFamily="34" charset="0"/>
              <a:sym typeface="Arial"/>
            </a:endParaRPr>
          </a:p>
        </p:txBody>
      </p:sp>
      <p:pic>
        <p:nvPicPr>
          <p:cNvPr id="16" name="Picture 15">
            <a:extLst>
              <a:ext uri="{FF2B5EF4-FFF2-40B4-BE49-F238E27FC236}">
                <a16:creationId xmlns="" xmlns:a16="http://schemas.microsoft.com/office/drawing/2014/main" id="{1407C153-BFDD-497E-BDAA-AD051BD675DE}"/>
              </a:ext>
            </a:extLst>
          </p:cNvPr>
          <p:cNvPicPr>
            <a:picLocks noChangeAspect="1"/>
          </p:cNvPicPr>
          <p:nvPr/>
        </p:nvPicPr>
        <p:blipFill>
          <a:blip r:embed="rId11"/>
          <a:stretch>
            <a:fillRect/>
          </a:stretch>
        </p:blipFill>
        <p:spPr>
          <a:xfrm>
            <a:off x="105298" y="3450286"/>
            <a:ext cx="2133463" cy="3284191"/>
          </a:xfrm>
          <a:prstGeom prst="rect">
            <a:avLst/>
          </a:prstGeom>
        </p:spPr>
      </p:pic>
      <p:pic>
        <p:nvPicPr>
          <p:cNvPr id="20" name="Picture 19"/>
          <p:cNvPicPr/>
          <p:nvPr/>
        </p:nvPicPr>
        <p:blipFill>
          <a:blip r:embed="rId12">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1"/>
          </a:xfrm>
          <a:prstGeom prst="rect">
            <a:avLst/>
          </a:prstGeom>
          <a:noFill/>
          <a:ln w="9525">
            <a:noFill/>
          </a:ln>
        </p:spPr>
      </p:pic>
      <p:sp>
        <p:nvSpPr>
          <p:cNvPr id="17" name="Rounded Rectangle 16"/>
          <p:cNvSpPr/>
          <p:nvPr/>
        </p:nvSpPr>
        <p:spPr>
          <a:xfrm>
            <a:off x="818866" y="1615753"/>
            <a:ext cx="9321873" cy="98646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28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en-US" sz="2800" b="1" dirty="0" err="1" smtClean="0">
                <a:solidFill>
                  <a:srgbClr val="056141">
                    <a:lumMod val="75000"/>
                  </a:srgbClr>
                </a:solidFill>
                <a:latin typeface="Arial"/>
                <a:ea typeface="Calibri" panose="020F0502020204030204" pitchFamily="34" charset="0"/>
                <a:cs typeface="Calibri" panose="020F0502020204030204" pitchFamily="34" charset="0"/>
                <a:sym typeface="Arial"/>
              </a:rPr>
              <a:t>Thực</a:t>
            </a:r>
            <a:r>
              <a:rPr lang="en-US" sz="2800" b="1" dirty="0" smtClean="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2800" b="1" dirty="0" err="1" smtClean="0">
                <a:solidFill>
                  <a:srgbClr val="056141">
                    <a:lumMod val="75000"/>
                  </a:srgbClr>
                </a:solidFill>
                <a:latin typeface="Arial"/>
                <a:ea typeface="Calibri" panose="020F0502020204030204" pitchFamily="34" charset="0"/>
                <a:cs typeface="Calibri" panose="020F0502020204030204" pitchFamily="34" charset="0"/>
                <a:sym typeface="Arial"/>
              </a:rPr>
              <a:t>phẩm</a:t>
            </a:r>
            <a:r>
              <a:rPr lang="en-US" sz="2800" b="1" dirty="0" smtClean="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2800" b="1" dirty="0">
                <a:solidFill>
                  <a:srgbClr val="056141">
                    <a:lumMod val="75000"/>
                  </a:srgbClr>
                </a:solidFill>
                <a:ea typeface="Calibri" panose="020F0502020204030204" pitchFamily="34" charset="0"/>
                <a:cs typeface="Calibri" panose="020F0502020204030204" pitchFamily="34" charset="0"/>
                <a:sym typeface="Arial"/>
              </a:rPr>
              <a:t>c</a:t>
            </a:r>
            <a:r>
              <a:rPr lang="vi-VN" sz="2800" b="1" dirty="0" smtClean="0">
                <a:solidFill>
                  <a:srgbClr val="056141">
                    <a:lumMod val="75000"/>
                  </a:srgbClr>
                </a:solidFill>
                <a:ea typeface="Calibri" panose="020F0502020204030204" pitchFamily="34" charset="0"/>
                <a:cs typeface="Calibri" panose="020F0502020204030204" pitchFamily="34" charset="0"/>
                <a:sym typeface="Arial"/>
              </a:rPr>
              <a:t>ó </a:t>
            </a:r>
            <a:r>
              <a:rPr lang="vi-VN" sz="2800" b="1" dirty="0">
                <a:solidFill>
                  <a:srgbClr val="056141">
                    <a:lumMod val="75000"/>
                  </a:srgbClr>
                </a:solidFill>
                <a:ea typeface="Calibri" panose="020F0502020204030204" pitchFamily="34" charset="0"/>
                <a:cs typeface="Calibri" panose="020F0502020204030204" pitchFamily="34" charset="0"/>
                <a:sym typeface="Arial"/>
              </a:rPr>
              <a:t>màu đốm trắng hoặc đốm đen, </a:t>
            </a:r>
            <a:r>
              <a:rPr lang="vi-VN" sz="2800" b="1" dirty="0" smtClean="0">
                <a:solidFill>
                  <a:srgbClr val="056141">
                    <a:lumMod val="75000"/>
                  </a:srgbClr>
                </a:solidFill>
                <a:ea typeface="Calibri" panose="020F0502020204030204" pitchFamily="34" charset="0"/>
                <a:cs typeface="Calibri" panose="020F0502020204030204" pitchFamily="34" charset="0"/>
                <a:sym typeface="Arial"/>
              </a:rPr>
              <a:t>xanh</a:t>
            </a:r>
            <a:r>
              <a:rPr lang="en-US" sz="2800" b="1" dirty="0" smtClean="0">
                <a:solidFill>
                  <a:srgbClr val="056141">
                    <a:lumMod val="75000"/>
                  </a:srgbClr>
                </a:solidFill>
                <a:ea typeface="Calibri" panose="020F0502020204030204" pitchFamily="34" charset="0"/>
                <a:cs typeface="Calibri" panose="020F0502020204030204" pitchFamily="34" charset="0"/>
                <a:sym typeface="Arial"/>
              </a:rPr>
              <a:t>, </a:t>
            </a:r>
            <a:r>
              <a:rPr lang="en-US" sz="2800" b="1" dirty="0" err="1" smtClean="0">
                <a:solidFill>
                  <a:srgbClr val="056141">
                    <a:lumMod val="75000"/>
                  </a:srgbClr>
                </a:solidFill>
                <a:ea typeface="Calibri" panose="020F0502020204030204" pitchFamily="34" charset="0"/>
                <a:cs typeface="Calibri" panose="020F0502020204030204" pitchFamily="34" charset="0"/>
                <a:sym typeface="Arial"/>
              </a:rPr>
              <a:t>có</a:t>
            </a:r>
            <a:r>
              <a:rPr lang="en-US" sz="2800" b="1" dirty="0" smtClean="0">
                <a:solidFill>
                  <a:srgbClr val="056141">
                    <a:lumMod val="75000"/>
                  </a:srgbClr>
                </a:solidFill>
                <a:ea typeface="Calibri" panose="020F0502020204030204" pitchFamily="34" charset="0"/>
                <a:cs typeface="Calibri" panose="020F0502020204030204" pitchFamily="34" charset="0"/>
                <a:sym typeface="Arial"/>
              </a:rPr>
              <a:t> </a:t>
            </a:r>
            <a:r>
              <a:rPr lang="en-US" sz="2800" b="1" dirty="0" err="1" smtClean="0">
                <a:solidFill>
                  <a:srgbClr val="056141">
                    <a:lumMod val="75000"/>
                  </a:srgbClr>
                </a:solidFill>
                <a:ea typeface="Calibri" panose="020F0502020204030204" pitchFamily="34" charset="0"/>
                <a:cs typeface="Calibri" panose="020F0502020204030204" pitchFamily="34" charset="0"/>
                <a:sym typeface="Arial"/>
              </a:rPr>
              <a:t>mùi</a:t>
            </a:r>
            <a:r>
              <a:rPr lang="en-US" sz="2800" b="1" dirty="0" smtClean="0">
                <a:solidFill>
                  <a:srgbClr val="056141">
                    <a:lumMod val="75000"/>
                  </a:srgbClr>
                </a:solidFill>
                <a:ea typeface="Calibri" panose="020F0502020204030204" pitchFamily="34" charset="0"/>
                <a:cs typeface="Calibri" panose="020F0502020204030204" pitchFamily="34" charset="0"/>
                <a:sym typeface="Arial"/>
              </a:rPr>
              <a:t> </a:t>
            </a:r>
            <a:r>
              <a:rPr lang="en-US" sz="2800" b="1" dirty="0" err="1" smtClean="0">
                <a:solidFill>
                  <a:srgbClr val="056141">
                    <a:lumMod val="75000"/>
                  </a:srgbClr>
                </a:solidFill>
                <a:ea typeface="Calibri" panose="020F0502020204030204" pitchFamily="34" charset="0"/>
                <a:cs typeface="Calibri" panose="020F0502020204030204" pitchFamily="34" charset="0"/>
                <a:sym typeface="Arial"/>
              </a:rPr>
              <a:t>thơm</a:t>
            </a:r>
            <a:r>
              <a:rPr lang="en-US" sz="2800" b="1" dirty="0" smtClean="0">
                <a:solidFill>
                  <a:srgbClr val="056141">
                    <a:lumMod val="75000"/>
                  </a:srgbClr>
                </a:solidFill>
                <a:ea typeface="Calibri" panose="020F0502020204030204" pitchFamily="34" charset="0"/>
                <a:cs typeface="Calibri" panose="020F0502020204030204" pitchFamily="34" charset="0"/>
                <a:sym typeface="Arial"/>
              </a:rPr>
              <a:t>, </a:t>
            </a:r>
            <a:r>
              <a:rPr lang="en-US" sz="2800" b="1" dirty="0" err="1" smtClean="0">
                <a:solidFill>
                  <a:srgbClr val="056141">
                    <a:lumMod val="75000"/>
                  </a:srgbClr>
                </a:solidFill>
                <a:ea typeface="Calibri" panose="020F0502020204030204" pitchFamily="34" charset="0"/>
                <a:cs typeface="Calibri" panose="020F0502020204030204" pitchFamily="34" charset="0"/>
                <a:sym typeface="Arial"/>
              </a:rPr>
              <a:t>tươi</a:t>
            </a:r>
            <a:r>
              <a:rPr lang="en-US" sz="2800" b="1" dirty="0" smtClean="0">
                <a:solidFill>
                  <a:srgbClr val="056141">
                    <a:lumMod val="75000"/>
                  </a:srgbClr>
                </a:solidFill>
                <a:ea typeface="Calibri" panose="020F0502020204030204" pitchFamily="34" charset="0"/>
                <a:cs typeface="Calibri" panose="020F0502020204030204" pitchFamily="34" charset="0"/>
                <a:sym typeface="Arial"/>
              </a:rPr>
              <a:t> </a:t>
            </a:r>
            <a:r>
              <a:rPr lang="en-US" sz="2800" b="1" dirty="0" err="1" smtClean="0">
                <a:solidFill>
                  <a:srgbClr val="056141">
                    <a:lumMod val="75000"/>
                  </a:srgbClr>
                </a:solidFill>
                <a:ea typeface="Calibri" panose="020F0502020204030204" pitchFamily="34" charset="0"/>
                <a:cs typeface="Calibri" panose="020F0502020204030204" pitchFamily="34" charset="0"/>
                <a:sym typeface="Arial"/>
              </a:rPr>
              <a:t>ngon</a:t>
            </a:r>
            <a:endParaRPr lang="en-US" sz="28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1936418" y="2832577"/>
            <a:ext cx="9063678" cy="1335251"/>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solidFill>
                  <a:srgbClr val="056141">
                    <a:lumMod val="75000"/>
                  </a:srgbClr>
                </a:solidFill>
                <a:latin typeface="Arial"/>
                <a:ea typeface="Calibri" panose="020F0502020204030204" pitchFamily="34" charset="0"/>
                <a:cs typeface="Calibri" panose="020F0502020204030204" pitchFamily="34" charset="0"/>
                <a:sym typeface="Arial"/>
              </a:rPr>
              <a:t>B</a:t>
            </a:r>
            <a:r>
              <a:rPr lang="en-US" sz="2800" b="1" dirty="0" smtClean="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2800" b="1" dirty="0" err="1">
                <a:solidFill>
                  <a:schemeClr val="tx1"/>
                </a:solidFill>
              </a:rPr>
              <a:t>Thực</a:t>
            </a:r>
            <a:r>
              <a:rPr lang="en-US" sz="2800" b="1" dirty="0">
                <a:solidFill>
                  <a:schemeClr val="tx1"/>
                </a:solidFill>
              </a:rPr>
              <a:t> </a:t>
            </a:r>
            <a:r>
              <a:rPr lang="en-US" sz="2800" b="1" dirty="0" err="1">
                <a:solidFill>
                  <a:schemeClr val="tx1"/>
                </a:solidFill>
              </a:rPr>
              <a:t>phẩm</a:t>
            </a:r>
            <a:r>
              <a:rPr lang="en-US" sz="2800" b="1" dirty="0">
                <a:solidFill>
                  <a:schemeClr val="tx1"/>
                </a:solidFill>
              </a:rPr>
              <a:t> </a:t>
            </a:r>
            <a:r>
              <a:rPr lang="vi-VN" sz="2800" b="1" dirty="0">
                <a:solidFill>
                  <a:schemeClr val="tx1"/>
                </a:solidFill>
              </a:rPr>
              <a:t>có đốm trắng hoặc đốm đen, xanh</a:t>
            </a:r>
            <a:r>
              <a:rPr lang="en-US" sz="2800" b="1" dirty="0">
                <a:solidFill>
                  <a:schemeClr val="tx1"/>
                </a:solidFill>
              </a:rPr>
              <a:t>. </a:t>
            </a:r>
            <a:r>
              <a:rPr lang="en-US" sz="2800" b="1" dirty="0" err="1">
                <a:solidFill>
                  <a:schemeClr val="tx1"/>
                </a:solidFill>
              </a:rPr>
              <a:t>Đồ</a:t>
            </a:r>
            <a:r>
              <a:rPr lang="en-US" sz="2800" b="1" dirty="0">
                <a:solidFill>
                  <a:schemeClr val="tx1"/>
                </a:solidFill>
              </a:rPr>
              <a:t> </a:t>
            </a:r>
            <a:r>
              <a:rPr lang="en-US" sz="2800" b="1" dirty="0" err="1">
                <a:solidFill>
                  <a:schemeClr val="tx1"/>
                </a:solidFill>
              </a:rPr>
              <a:t>ăn</a:t>
            </a:r>
            <a:r>
              <a:rPr lang="en-US" sz="2800" b="1" dirty="0">
                <a:solidFill>
                  <a:schemeClr val="tx1"/>
                </a:solidFill>
              </a:rPr>
              <a:t> </a:t>
            </a:r>
            <a:r>
              <a:rPr lang="vi-VN" sz="2800" b="1" dirty="0">
                <a:solidFill>
                  <a:schemeClr val="tx1"/>
                </a:solidFill>
              </a:rPr>
              <a:t>mềm nhũn, ẩm ướt hoặc đồ ăn bị chua, thay đổi mùi vị</a:t>
            </a:r>
            <a:endParaRPr lang="en-US" sz="2800" b="1" dirty="0">
              <a:solidFill>
                <a:schemeClr val="tx1"/>
              </a:solidFill>
            </a:endParaRPr>
          </a:p>
        </p:txBody>
      </p:sp>
      <p:sp>
        <p:nvSpPr>
          <p:cNvPr id="26" name="Rounded Rectangle 25"/>
          <p:cNvSpPr/>
          <p:nvPr/>
        </p:nvSpPr>
        <p:spPr>
          <a:xfrm>
            <a:off x="6068839" y="4465694"/>
            <a:ext cx="5913510" cy="125337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C</a:t>
            </a:r>
            <a:r>
              <a:rPr lang="vi-VN" sz="3200" dirty="0" smtClean="0">
                <a:solidFill>
                  <a:schemeClr val="tx1"/>
                </a:solidFill>
                <a:latin typeface="Arial"/>
                <a:ea typeface="Calibri" panose="020F0502020204030204" pitchFamily="34" charset="0"/>
                <a:cs typeface="Calibri" panose="020F0502020204030204" pitchFamily="34" charset="0"/>
                <a:sym typeface="Arial"/>
              </a:rPr>
              <a:t>.</a:t>
            </a:r>
            <a:r>
              <a:rPr lang="en-US" sz="3200" dirty="0" smtClean="0">
                <a:solidFill>
                  <a:schemeClr val="tx1"/>
                </a:solidFill>
                <a:latin typeface="Arial"/>
                <a:ea typeface="Calibri" panose="020F0502020204030204" pitchFamily="34" charset="0"/>
                <a:cs typeface="Calibri" panose="020F0502020204030204" pitchFamily="34" charset="0"/>
                <a:sym typeface="Arial"/>
              </a:rPr>
              <a:t> </a:t>
            </a:r>
            <a:r>
              <a:rPr lang="en-US" sz="2800" b="1" dirty="0" err="1" smtClean="0">
                <a:solidFill>
                  <a:schemeClr val="tx1"/>
                </a:solidFill>
              </a:rPr>
              <a:t>Cả</a:t>
            </a:r>
            <a:r>
              <a:rPr lang="en-US" sz="2800" b="1" dirty="0" smtClean="0">
                <a:solidFill>
                  <a:schemeClr val="tx1"/>
                </a:solidFill>
              </a:rPr>
              <a:t> 2 </a:t>
            </a:r>
            <a:r>
              <a:rPr lang="en-US" sz="2800" b="1" dirty="0" err="1" smtClean="0">
                <a:solidFill>
                  <a:schemeClr val="tx1"/>
                </a:solidFill>
              </a:rPr>
              <a:t>đáp</a:t>
            </a:r>
            <a:r>
              <a:rPr lang="en-US" sz="2800" b="1" dirty="0" smtClean="0">
                <a:solidFill>
                  <a:schemeClr val="tx1"/>
                </a:solidFill>
              </a:rPr>
              <a:t> </a:t>
            </a:r>
            <a:r>
              <a:rPr lang="en-US" sz="2800" b="1" dirty="0" err="1" smtClean="0">
                <a:solidFill>
                  <a:schemeClr val="tx1"/>
                </a:solidFill>
              </a:rPr>
              <a:t>án</a:t>
            </a:r>
            <a:r>
              <a:rPr lang="en-US" sz="2800" b="1" dirty="0" smtClean="0">
                <a:solidFill>
                  <a:schemeClr val="tx1"/>
                </a:solidFill>
              </a:rPr>
              <a:t> </a:t>
            </a:r>
            <a:r>
              <a:rPr lang="en-US" sz="2800" b="1" dirty="0" err="1" smtClean="0">
                <a:solidFill>
                  <a:schemeClr val="tx1"/>
                </a:solidFill>
              </a:rPr>
              <a:t>trên</a:t>
            </a:r>
            <a:r>
              <a:rPr lang="en-US" sz="2800" b="1" dirty="0" smtClean="0">
                <a:solidFill>
                  <a:schemeClr val="tx1"/>
                </a:solidFill>
              </a:rPr>
              <a:t> </a:t>
            </a:r>
            <a:r>
              <a:rPr lang="en-US" sz="2800" b="1" dirty="0" err="1" smtClean="0">
                <a:solidFill>
                  <a:schemeClr val="tx1"/>
                </a:solidFill>
              </a:rPr>
              <a:t>đều</a:t>
            </a:r>
            <a:r>
              <a:rPr lang="en-US" sz="2800" b="1" dirty="0" smtClean="0">
                <a:solidFill>
                  <a:schemeClr val="tx1"/>
                </a:solidFill>
              </a:rPr>
              <a:t> </a:t>
            </a:r>
            <a:r>
              <a:rPr lang="en-US" sz="2800" b="1" dirty="0" err="1" smtClean="0">
                <a:solidFill>
                  <a:schemeClr val="tx1"/>
                </a:solidFill>
              </a:rPr>
              <a:t>đúng</a:t>
            </a:r>
            <a:endParaRPr lang="en-US" sz="2800" b="1" dirty="0">
              <a:solidFill>
                <a:schemeClr val="tx1"/>
              </a:solidFill>
            </a:endParaRPr>
          </a:p>
        </p:txBody>
      </p:sp>
    </p:spTree>
    <p:extLst>
      <p:ext uri="{BB962C8B-B14F-4D97-AF65-F5344CB8AC3E}">
        <p14:creationId xmlns:p14="http://schemas.microsoft.com/office/powerpoint/2010/main" val="148931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01328 -0.49167 L -2.29167E-6 1.85185E-6 " pathEditMode="relative" rAng="0" ptsTypes="AA">
                                      <p:cBhvr>
                                        <p:cTn id="16" dur="2000" fill="hold"/>
                                        <p:tgtEl>
                                          <p:spTgt spid="16"/>
                                        </p:tgtEl>
                                        <p:attrNameLst>
                                          <p:attrName>ppt_x</p:attrName>
                                          <p:attrName>ppt_y</p:attrName>
                                        </p:attrNameLst>
                                      </p:cBhvr>
                                      <p:rCtr x="612" y="24861"/>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2" nodeType="clickEffect">
                                  <p:stCondLst>
                                    <p:cond delay="0"/>
                                  </p:stCondLst>
                                  <p:childTnLst>
                                    <p:animEffect transition="out" filter="randombar(horizontal)">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4" presetClass="exit" presetSubtype="10" fill="hold" grpId="2" nodeType="withEffect">
                                  <p:stCondLst>
                                    <p:cond delay="0"/>
                                  </p:stCondLst>
                                  <p:childTnLst>
                                    <p:animEffect transition="out" filter="randombar(horizontal)">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7" grpId="0" bldLvl="0" animBg="1"/>
      <p:bldP spid="17" grpId="1" animBg="1"/>
      <p:bldP spid="17" grpId="2" animBg="1"/>
      <p:bldP spid="19" grpId="0" bldLvl="0" animBg="1"/>
      <p:bldP spid="19" grpId="1" animBg="1"/>
      <p:bldP spid="26" grpId="0" bldLvl="0" animBg="1"/>
      <p:bldP spid="26" grpId="1" animBg="1"/>
      <p:bldP spid="26"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636"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21" name="Picture 20"/>
          <p:cNvPicPr/>
          <p:nvPr/>
        </p:nvPicPr>
        <p:blipFill>
          <a:blip r:embed="rId7"/>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507491" y="442811"/>
            <a:ext cx="91770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733" b="1" dirty="0">
                <a:solidFill>
                  <a:prstClr val="black"/>
                </a:solidFill>
                <a:latin typeface="Calibri" panose="020F0502020204030204" pitchFamily="34" charset="0"/>
                <a:cs typeface="Calibri" panose="020F0502020204030204" pitchFamily="34" charset="0"/>
                <a:sym typeface="Arial"/>
              </a:rPr>
              <a:t>Con </a:t>
            </a:r>
            <a:r>
              <a:rPr lang="en-US" sz="3733" b="1" dirty="0" err="1">
                <a:solidFill>
                  <a:prstClr val="black"/>
                </a:solidFill>
                <a:latin typeface="Calibri" panose="020F0502020204030204" pitchFamily="34" charset="0"/>
                <a:cs typeface="Calibri" panose="020F0502020204030204" pitchFamily="34" charset="0"/>
                <a:sym typeface="Arial"/>
              </a:rPr>
              <a:t>người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ăn</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phải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nấm</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mốc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gây</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tác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hại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gì</a:t>
            </a:r>
            <a:r>
              <a:rPr lang="en-US" sz="3733" b="1" dirty="0">
                <a:solidFill>
                  <a:prstClr val="black"/>
                </a:solidFill>
                <a:latin typeface="Calibri" panose="020F0502020204030204" pitchFamily="34" charset="0"/>
                <a:cs typeface="Calibri" panose="020F0502020204030204" pitchFamily="34" charset="0"/>
                <a:sym typeface="Arial"/>
              </a:rPr>
              <a:t>?</a:t>
            </a:r>
          </a:p>
        </p:txBody>
      </p:sp>
      <p:pic>
        <p:nvPicPr>
          <p:cNvPr id="15" name="Picture 14">
            <a:extLst>
              <a:ext uri="{FF2B5EF4-FFF2-40B4-BE49-F238E27FC236}">
                <a16:creationId xmlns="" xmlns:a16="http://schemas.microsoft.com/office/drawing/2014/main" id="{1407C153-BFDD-497E-BDAA-AD051BD675DE}"/>
              </a:ext>
            </a:extLst>
          </p:cNvPr>
          <p:cNvPicPr>
            <a:picLocks noChangeAspect="1"/>
          </p:cNvPicPr>
          <p:nvPr/>
        </p:nvPicPr>
        <p:blipFill>
          <a:blip r:embed="rId10"/>
          <a:stretch>
            <a:fillRect/>
          </a:stretch>
        </p:blipFill>
        <p:spPr>
          <a:xfrm>
            <a:off x="5433790" y="3501406"/>
            <a:ext cx="2133463" cy="3284191"/>
          </a:xfrm>
          <a:prstGeom prst="rect">
            <a:avLst/>
          </a:prstGeom>
        </p:spPr>
      </p:pic>
      <p:sp>
        <p:nvSpPr>
          <p:cNvPr id="16" name="Rounded Rectangle 15"/>
          <p:cNvSpPr/>
          <p:nvPr/>
        </p:nvSpPr>
        <p:spPr>
          <a:xfrm>
            <a:off x="443126" y="2100805"/>
            <a:ext cx="4990664"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vi-VN" sz="3200" b="1" dirty="0">
                <a:solidFill>
                  <a:srgbClr val="056141">
                    <a:lumMod val="75000"/>
                  </a:srgbClr>
                </a:solidFill>
                <a:ea typeface="Calibri" panose="020F0502020204030204" pitchFamily="34" charset="0"/>
                <a:cs typeface="Calibri" panose="020F0502020204030204" pitchFamily="34" charset="0"/>
                <a:sym typeface="Arial"/>
              </a:rPr>
              <a:t>ngộ độc, tiêu chảy</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7" name="Rounded Rectangle 16"/>
          <p:cNvSpPr/>
          <p:nvPr/>
        </p:nvSpPr>
        <p:spPr>
          <a:xfrm>
            <a:off x="7567251" y="3556660"/>
            <a:ext cx="4360891" cy="100710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B. </a:t>
            </a:r>
            <a:r>
              <a:rPr lang="vi-VN" sz="3200" b="1" dirty="0">
                <a:solidFill>
                  <a:srgbClr val="056141">
                    <a:lumMod val="75000"/>
                  </a:srgbClr>
                </a:solidFill>
                <a:ea typeface="Calibri" panose="020F0502020204030204" pitchFamily="34" charset="0"/>
                <a:cs typeface="Calibri" panose="020F0502020204030204" pitchFamily="34" charset="0"/>
                <a:sym typeface="Arial"/>
              </a:rPr>
              <a:t>nôn mửa, choáng váng </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357976" y="4672972"/>
            <a:ext cx="4947113" cy="104425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Cả</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2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đáp</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án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trên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đều</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đúng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pic>
        <p:nvPicPr>
          <p:cNvPr id="109" name="Picture 108"/>
          <p:cNvPicPr/>
          <p:nvPr/>
        </p:nvPicPr>
        <p:blipFill>
          <a:blip r:embed="rId11">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spTree>
    <p:extLst>
      <p:ext uri="{BB962C8B-B14F-4D97-AF65-F5344CB8AC3E}">
        <p14:creationId xmlns:p14="http://schemas.microsoft.com/office/powerpoint/2010/main"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27617 -0.30347 L -3.125E-6 1.11022E-16 " pathEditMode="relative" rAng="0" ptsTypes="AA">
                                      <p:cBhvr>
                                        <p:cTn id="16" dur="2000" fill="hold"/>
                                        <p:tgtEl>
                                          <p:spTgt spid="15"/>
                                        </p:tgtEl>
                                        <p:attrNameLst>
                                          <p:attrName>ppt_x</p:attrName>
                                          <p:attrName>ppt_y</p:attrName>
                                        </p:attrNameLst>
                                      </p:cBhvr>
                                      <p:rCtr x="13802" y="15162"/>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2" nodeType="clickEffect">
                                  <p:stCondLst>
                                    <p:cond delay="0"/>
                                  </p:stCondLst>
                                  <p:childTnLst>
                                    <p:animEffect transition="out" filter="randombar(horizontal)">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4" presetClass="exit" presetSubtype="10" fill="hold" grpId="2" nodeType="withEffect">
                                  <p:stCondLst>
                                    <p:cond delay="0"/>
                                  </p:stCondLst>
                                  <p:childTnLst>
                                    <p:animEffect transition="out" filter="randombar(horizontal)">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4"/>
          <a:stretch>
            <a:fillRect/>
          </a:stretch>
        </p:blipFill>
        <p:spPr>
          <a:xfrm>
            <a:off x="12192000" y="5464812"/>
            <a:ext cx="1402080" cy="1322705"/>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34" y="-49760"/>
            <a:ext cx="1798569" cy="2170687"/>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7520" y="366351"/>
            <a:ext cx="2155720" cy="628651"/>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3200" y="279619"/>
            <a:ext cx="1480533" cy="628651"/>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20"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362564" y="987438"/>
            <a:ext cx="4859392" cy="1012749"/>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dirty="0">
                <a:solidFill>
                  <a:srgbClr val="FA2448"/>
                </a:solidFill>
                <a:latin typeface="Calibri" panose="020F0502020204030204" pitchFamily="34" charset="0"/>
                <a:cs typeface="Calibri" panose="020F0502020204030204" pitchFamily="34" charset="0"/>
                <a:sym typeface="Arial"/>
              </a:rPr>
              <a:t>Các b</a:t>
            </a:r>
            <a:r>
              <a:rPr lang="en-US" sz="4000" dirty="0" err="1">
                <a:solidFill>
                  <a:srgbClr val="FA2448"/>
                </a:solidFill>
                <a:latin typeface="Calibri" panose="020F0502020204030204" pitchFamily="34" charset="0"/>
                <a:cs typeface="Calibri" panose="020F0502020204030204" pitchFamily="34" charset="0"/>
                <a:sym typeface="Arial"/>
              </a:rPr>
              <a:t>ạn</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thật</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là</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giỏi</a:t>
            </a:r>
            <a:r>
              <a:rPr lang="en-US" sz="4000" dirty="0">
                <a:solidFill>
                  <a:srgbClr val="FA2448"/>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83352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a:extLst>
              <a:ext uri="{FF2B5EF4-FFF2-40B4-BE49-F238E27FC236}">
                <a16:creationId xmlns="" xmlns:a16="http://schemas.microsoft.com/office/drawing/2014/main" id="{E8843640-9FB5-4590-A325-80373D49B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1999" cy="6858000"/>
          </a:xfrm>
          <a:prstGeom prst="rect">
            <a:avLst/>
          </a:prstGeom>
        </p:spPr>
      </p:pic>
      <p:pic>
        <p:nvPicPr>
          <p:cNvPr id="32" name="Picture 20">
            <a:extLst>
              <a:ext uri="{FF2B5EF4-FFF2-40B4-BE49-F238E27FC236}">
                <a16:creationId xmlns="" xmlns:a16="http://schemas.microsoft.com/office/drawing/2014/main" id="{4BBAF98F-59F1-4630-B285-23F952FA52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4970" y="4850488"/>
            <a:ext cx="8327543" cy="2046298"/>
          </a:xfrm>
          <a:prstGeom prst="rect">
            <a:avLst/>
          </a:prstGeom>
        </p:spPr>
      </p:pic>
      <p:pic>
        <p:nvPicPr>
          <p:cNvPr id="45" name="图片 44">
            <a:extLst>
              <a:ext uri="{FF2B5EF4-FFF2-40B4-BE49-F238E27FC236}">
                <a16:creationId xmlns=""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39685" y="-255875"/>
            <a:ext cx="4910533" cy="6858000"/>
          </a:xfrm>
          <a:prstGeom prst="rect">
            <a:avLst/>
          </a:prstGeom>
        </p:spPr>
      </p:pic>
      <p:sp>
        <p:nvSpPr>
          <p:cNvPr id="48" name="任意多边形: 形状 47">
            <a:extLst>
              <a:ext uri="{FF2B5EF4-FFF2-40B4-BE49-F238E27FC236}">
                <a16:creationId xmlns="" xmlns:a16="http://schemas.microsoft.com/office/drawing/2014/main" id="{794B0A7C-6B72-42A3-AF77-0D38664EAF9B}"/>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sp>
        <p:nvSpPr>
          <p:cNvPr id="21" name="任意多边形: 形状 20">
            <a:extLst>
              <a:ext uri="{FF2B5EF4-FFF2-40B4-BE49-F238E27FC236}">
                <a16:creationId xmlns="" xmlns:a16="http://schemas.microsoft.com/office/drawing/2014/main" id="{FBF3470B-7DF6-42B6-B755-38E7F8479AAE}"/>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pic>
        <p:nvPicPr>
          <p:cNvPr id="29" name="Picture 3">
            <a:extLst>
              <a:ext uri="{FF2B5EF4-FFF2-40B4-BE49-F238E27FC236}">
                <a16:creationId xmlns="" xmlns:a16="http://schemas.microsoft.com/office/drawing/2014/main" id="{8AFFBB0C-34CC-4DB3-904D-0A9F8BE679DF}"/>
              </a:ext>
            </a:extLst>
          </p:cNvPr>
          <p:cNvPicPr>
            <a:picLocks noChangeAspect="1"/>
          </p:cNvPicPr>
          <p:nvPr/>
        </p:nvPicPr>
        <p:blipFill>
          <a:blip r:embed="rId7"/>
          <a:srcRect/>
          <a:stretch>
            <a:fillRect/>
          </a:stretch>
        </p:blipFill>
        <p:spPr>
          <a:xfrm>
            <a:off x="7147730" y="2978020"/>
            <a:ext cx="5094441" cy="3763519"/>
          </a:xfrm>
          <a:prstGeom prst="rect">
            <a:avLst/>
          </a:prstGeom>
        </p:spPr>
      </p:pic>
      <p:pic>
        <p:nvPicPr>
          <p:cNvPr id="50" name="图片 114">
            <a:extLst>
              <a:ext uri="{FF2B5EF4-FFF2-40B4-BE49-F238E27FC236}">
                <a16:creationId xmlns="" xmlns:a16="http://schemas.microsoft.com/office/drawing/2014/main" id="{DD504C86-B995-4687-BBEE-077956C5A83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2215959" y="4627671"/>
            <a:ext cx="6146986" cy="1555188"/>
          </a:xfrm>
          <a:prstGeom prst="rect">
            <a:avLst/>
          </a:prstGeom>
        </p:spPr>
      </p:pic>
      <p:pic>
        <p:nvPicPr>
          <p:cNvPr id="33" name="Picture 21">
            <a:extLst>
              <a:ext uri="{FF2B5EF4-FFF2-40B4-BE49-F238E27FC236}">
                <a16:creationId xmlns="" xmlns:a16="http://schemas.microsoft.com/office/drawing/2014/main" id="{36149496-BF2C-44E6-8746-DA9D64A905C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96482" y="5716561"/>
            <a:ext cx="8327543" cy="1111194"/>
          </a:xfrm>
          <a:prstGeom prst="rect">
            <a:avLst/>
          </a:prstGeom>
        </p:spPr>
      </p:pic>
      <p:grpSp>
        <p:nvGrpSpPr>
          <p:cNvPr id="37" name="Group 36">
            <a:extLst>
              <a:ext uri="{FF2B5EF4-FFF2-40B4-BE49-F238E27FC236}">
                <a16:creationId xmlns="" xmlns:a16="http://schemas.microsoft.com/office/drawing/2014/main" id="{9B59D435-9D1E-4BB2-AD58-478C8ECDF969}"/>
              </a:ext>
            </a:extLst>
          </p:cNvPr>
          <p:cNvGrpSpPr/>
          <p:nvPr/>
        </p:nvGrpSpPr>
        <p:grpSpPr>
          <a:xfrm>
            <a:off x="7774725" y="5047334"/>
            <a:ext cx="1465684" cy="1745334"/>
            <a:chOff x="6328683" y="7007429"/>
            <a:chExt cx="2677561" cy="3093820"/>
          </a:xfrm>
        </p:grpSpPr>
        <p:pic>
          <p:nvPicPr>
            <p:cNvPr id="41" name="Picture 8">
              <a:extLst>
                <a:ext uri="{FF2B5EF4-FFF2-40B4-BE49-F238E27FC236}">
                  <a16:creationId xmlns="" xmlns:a16="http://schemas.microsoft.com/office/drawing/2014/main" id="{EEFCEB1A-8DD9-4A26-970D-7B88BAA9F56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42" name="Rectangle 41">
              <a:extLst>
                <a:ext uri="{FF2B5EF4-FFF2-40B4-BE49-F238E27FC236}">
                  <a16:creationId xmlns="" xmlns:a16="http://schemas.microsoft.com/office/drawing/2014/main" id="{EA3CD44C-5046-418E-9E2B-FD3621F5DFDA}"/>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pic>
        <p:nvPicPr>
          <p:cNvPr id="22" name="Picture 2">
            <a:extLst>
              <a:ext uri="{FF2B5EF4-FFF2-40B4-BE49-F238E27FC236}">
                <a16:creationId xmlns="" xmlns:a16="http://schemas.microsoft.com/office/drawing/2014/main" id="{F99891AA-AA28-4AF5-A6FA-D37C0D7BDB0F}"/>
              </a:ext>
            </a:extLst>
          </p:cNvPr>
          <p:cNvPicPr>
            <a:picLocks noChangeAspect="1"/>
          </p:cNvPicPr>
          <p:nvPr/>
        </p:nvPicPr>
        <p:blipFill>
          <a:blip r:embed="rId13"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368873" y="2916336"/>
            <a:ext cx="2562082" cy="3941664"/>
          </a:xfrm>
          <a:prstGeom prst="rect">
            <a:avLst/>
          </a:prstGeom>
        </p:spPr>
      </p:pic>
      <p:pic>
        <p:nvPicPr>
          <p:cNvPr id="23" name="Picture 20">
            <a:extLst>
              <a:ext uri="{FF2B5EF4-FFF2-40B4-BE49-F238E27FC236}">
                <a16:creationId xmlns="" xmlns:a16="http://schemas.microsoft.com/office/drawing/2014/main" id="{0A3D03C1-DAE2-4A8C-8275-8FFED050316B}"/>
              </a:ext>
            </a:extLst>
          </p:cNvPr>
          <p:cNvPicPr>
            <a:picLocks noChangeAspect="1"/>
          </p:cNvPicPr>
          <p:nvPr/>
        </p:nvPicPr>
        <p:blipFill>
          <a:blip r:embed="rId15"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87277" y="3207496"/>
            <a:ext cx="3123461" cy="3650503"/>
          </a:xfrm>
          <a:prstGeom prst="rect">
            <a:avLst/>
          </a:prstGeom>
        </p:spPr>
      </p:pic>
      <p:pic>
        <p:nvPicPr>
          <p:cNvPr id="36" name="Picture 14">
            <a:extLst>
              <a:ext uri="{FF2B5EF4-FFF2-40B4-BE49-F238E27FC236}">
                <a16:creationId xmlns="" xmlns:a16="http://schemas.microsoft.com/office/drawing/2014/main" id="{5CEFF88D-ED03-4F63-B4EF-AF6B53EAB95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0146416" y="5851708"/>
            <a:ext cx="914489" cy="999441"/>
          </a:xfrm>
          <a:prstGeom prst="rect">
            <a:avLst/>
          </a:prstGeom>
        </p:spPr>
      </p:pic>
      <p:pic>
        <p:nvPicPr>
          <p:cNvPr id="35" name="Picture 21">
            <a:extLst>
              <a:ext uri="{FF2B5EF4-FFF2-40B4-BE49-F238E27FC236}">
                <a16:creationId xmlns="" xmlns:a16="http://schemas.microsoft.com/office/drawing/2014/main" id="{A7098AAE-2720-4CD7-9F03-B1F29541DD9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3" name="Picture 2">
            <a:extLst>
              <a:ext uri="{FF2B5EF4-FFF2-40B4-BE49-F238E27FC236}">
                <a16:creationId xmlns="" xmlns:a16="http://schemas.microsoft.com/office/drawing/2014/main" id="{A5D3F918-A922-90E6-655E-4051B2A109F5}"/>
              </a:ext>
            </a:extLst>
          </p:cNvPr>
          <p:cNvPicPr>
            <a:picLocks noChangeAspect="1"/>
          </p:cNvPicPr>
          <p:nvPr/>
        </p:nvPicPr>
        <p:blipFill>
          <a:blip r:embed="rId21"/>
          <a:stretch>
            <a:fillRect/>
          </a:stretch>
        </p:blipFill>
        <p:spPr>
          <a:xfrm>
            <a:off x="1557528" y="1095722"/>
            <a:ext cx="8791194" cy="780356"/>
          </a:xfrm>
          <a:prstGeom prst="rect">
            <a:avLst/>
          </a:prstGeom>
        </p:spPr>
      </p:pic>
    </p:spTree>
    <p:extLst>
      <p:ext uri="{BB962C8B-B14F-4D97-AF65-F5344CB8AC3E}">
        <p14:creationId xmlns:p14="http://schemas.microsoft.com/office/powerpoint/2010/main" val="155775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23" presetClass="entr" presetSubtype="288"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strVal val="4/3*#ppt_w"/>
                                          </p:val>
                                        </p:tav>
                                        <p:tav tm="100000">
                                          <p:val>
                                            <p:strVal val="#ppt_w"/>
                                          </p:val>
                                        </p:tav>
                                      </p:tavLst>
                                    </p:anim>
                                    <p:anim calcmode="lin" valueType="num">
                                      <p:cBhvr>
                                        <p:cTn id="15" dur="500" fill="hold"/>
                                        <p:tgtEl>
                                          <p:spTgt spid="48"/>
                                        </p:tgtEl>
                                        <p:attrNameLst>
                                          <p:attrName>ppt_h</p:attrName>
                                        </p:attrNameLst>
                                      </p:cBhvr>
                                      <p:tavLst>
                                        <p:tav tm="0">
                                          <p:val>
                                            <p:strVal val="4/3*#ppt_h"/>
                                          </p:val>
                                        </p:tav>
                                        <p:tav tm="100000">
                                          <p:val>
                                            <p:strVal val="#ppt_h"/>
                                          </p:val>
                                        </p:tav>
                                      </p:tavLst>
                                    </p:anim>
                                  </p:childTnLst>
                                </p:cTn>
                              </p:par>
                              <p:par>
                                <p:cTn id="16" presetID="23" presetClass="entr" presetSubtype="28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4/3*#ppt_w"/>
                                          </p:val>
                                        </p:tav>
                                        <p:tav tm="100000">
                                          <p:val>
                                            <p:strVal val="#ppt_w"/>
                                          </p:val>
                                        </p:tav>
                                      </p:tavLst>
                                    </p:anim>
                                    <p:anim calcmode="lin" valueType="num">
                                      <p:cBhvr>
                                        <p:cTn id="19" dur="500" fill="hold"/>
                                        <p:tgtEl>
                                          <p:spTgt spid="21"/>
                                        </p:tgtEl>
                                        <p:attrNameLst>
                                          <p:attrName>ppt_h</p:attrName>
                                        </p:attrNameLst>
                                      </p:cBhvr>
                                      <p:tavLst>
                                        <p:tav tm="0">
                                          <p:val>
                                            <p:strVal val="4/3*#ppt_h"/>
                                          </p:val>
                                        </p:tav>
                                        <p:tav tm="100000">
                                          <p:val>
                                            <p:strVal val="#ppt_h"/>
                                          </p:val>
                                        </p:tav>
                                      </p:tavLst>
                                    </p:anim>
                                  </p:childTnLst>
                                </p:cTn>
                              </p:par>
                            </p:childTnLst>
                          </p:cTn>
                        </p:par>
                        <p:par>
                          <p:cTn id="20" fill="hold">
                            <p:stCondLst>
                              <p:cond delay="1000"/>
                            </p:stCondLst>
                            <p:childTnLst>
                              <p:par>
                                <p:cTn id="21" presetID="6" presetClass="emph" presetSubtype="0" fill="hold" grpId="1" nodeType="afterEffect">
                                  <p:stCondLst>
                                    <p:cond delay="0"/>
                                  </p:stCondLst>
                                  <p:childTnLst>
                                    <p:animScale>
                                      <p:cBhvr>
                                        <p:cTn id="22" dur="500" fill="hold"/>
                                        <p:tgtEl>
                                          <p:spTgt spid="21"/>
                                        </p:tgtEl>
                                      </p:cBhvr>
                                      <p:by x="2000000" y="2000000"/>
                                    </p:animScale>
                                  </p:childTnLst>
                                </p:cTn>
                              </p:par>
                              <p:par>
                                <p:cTn id="23" presetID="10" presetClass="exit" presetSubtype="0" fill="hold" grpId="2"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6981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 xmlns:a16="http://schemas.microsoft.com/office/drawing/2014/main"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3" name="Picture 2">
            <a:extLst>
              <a:ext uri="{FF2B5EF4-FFF2-40B4-BE49-F238E27FC236}">
                <a16:creationId xmlns="" xmlns:a16="http://schemas.microsoft.com/office/drawing/2014/main" id="{38CD6277-E4B2-771E-23DC-93C1AD908AE3}"/>
              </a:ext>
            </a:extLst>
          </p:cNvPr>
          <p:cNvPicPr>
            <a:picLocks noChangeAspect="1"/>
          </p:cNvPicPr>
          <p:nvPr/>
        </p:nvPicPr>
        <p:blipFill>
          <a:blip r:embed="rId5"/>
          <a:stretch>
            <a:fillRect/>
          </a:stretch>
        </p:blipFill>
        <p:spPr>
          <a:xfrm>
            <a:off x="2669810" y="1558506"/>
            <a:ext cx="5480779" cy="3798137"/>
          </a:xfrm>
          <a:prstGeom prst="rect">
            <a:avLst/>
          </a:prstGeom>
        </p:spPr>
      </p:pic>
    </p:spTree>
    <p:extLst>
      <p:ext uri="{BB962C8B-B14F-4D97-AF65-F5344CB8AC3E}">
        <p14:creationId xmlns:p14="http://schemas.microsoft.com/office/powerpoint/2010/main" val="376881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 xmlns:a16="http://schemas.microsoft.com/office/drawing/2014/main" id="{80DCC281-F4C1-4990-BFB0-AE3475EE2DC7}"/>
              </a:ext>
            </a:extLst>
          </p:cNvPr>
          <p:cNvSpPr txBox="1"/>
          <p:nvPr/>
        </p:nvSpPr>
        <p:spPr>
          <a:xfrm>
            <a:off x="4244715" y="2098722"/>
            <a:ext cx="7060920" cy="1940957"/>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5400" b="1" spc="100" dirty="0" err="1">
                <a:ln w="12700">
                  <a:solidFill>
                    <a:srgbClr val="000000"/>
                  </a:solidFill>
                </a:ln>
                <a:solidFill>
                  <a:srgbClr val="FF0000"/>
                </a:solidFill>
                <a:latin typeface="+mn-lt"/>
              </a:rPr>
              <a:t>Hoạt</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động</a:t>
            </a:r>
            <a:r>
              <a:rPr lang="en-US" altLang="zh-CN" sz="5400" b="1" spc="100" dirty="0">
                <a:ln w="12700">
                  <a:solidFill>
                    <a:srgbClr val="000000"/>
                  </a:solidFill>
                </a:ln>
                <a:solidFill>
                  <a:srgbClr val="FF0000"/>
                </a:solidFill>
                <a:latin typeface="+mn-lt"/>
              </a:rPr>
              <a:t> 1: </a:t>
            </a:r>
            <a:r>
              <a:rPr lang="en-US" altLang="zh-CN" sz="5400" b="1" spc="100" dirty="0" err="1">
                <a:ln w="12700">
                  <a:solidFill>
                    <a:srgbClr val="000000"/>
                  </a:solidFill>
                </a:ln>
                <a:solidFill>
                  <a:srgbClr val="FF0000"/>
                </a:solidFill>
                <a:latin typeface="+mn-lt"/>
              </a:rPr>
              <a:t>Nấm</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gây</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hỏng</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thực</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phẩm</a:t>
            </a:r>
            <a:r>
              <a:rPr lang="en-US" altLang="zh-CN" sz="5400" b="1" spc="100" dirty="0">
                <a:ln w="12700">
                  <a:solidFill>
                    <a:srgbClr val="000000"/>
                  </a:solidFill>
                </a:ln>
                <a:solidFill>
                  <a:srgbClr val="FF0000"/>
                </a:solidFill>
                <a:latin typeface="+mn-lt"/>
              </a:rPr>
              <a:t> </a:t>
            </a:r>
            <a:endParaRPr kumimoji="0" lang="zh-CN" altLang="en-US" sz="5400" b="1" i="0" u="none" strike="noStrike" kern="1200" cap="none" spc="100" normalizeH="0" baseline="0" noProof="0" dirty="0">
              <a:ln w="12700">
                <a:solidFill>
                  <a:srgbClr val="000000"/>
                </a:solidFill>
              </a:ln>
              <a:solidFill>
                <a:srgbClr val="FF0000"/>
              </a:solidFill>
              <a:effectLst/>
              <a:uLnTx/>
              <a:uFillTx/>
              <a:latin typeface="+mn-lt"/>
            </a:endParaRPr>
          </a:p>
        </p:txBody>
      </p:sp>
      <p:pic>
        <p:nvPicPr>
          <p:cNvPr id="7" name="Picture 18">
            <a:extLst>
              <a:ext uri="{FF2B5EF4-FFF2-40B4-BE49-F238E27FC236}">
                <a16:creationId xmlns=""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 xmlns:a16="http://schemas.microsoft.com/office/drawing/2014/main" id="{002C4382-394C-46D2-8DBD-16229DFAE0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 xmlns:a16="http://schemas.microsoft.com/office/drawing/2014/main" id="{727CB74A-0650-DBF9-EA30-8EF1B3B9D6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4010072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 Box 5">
            <a:extLst>
              <a:ext uri="{FF2B5EF4-FFF2-40B4-BE49-F238E27FC236}">
                <a16:creationId xmlns="" xmlns:a16="http://schemas.microsoft.com/office/drawing/2014/main" id="{377F71F5-F6E7-9596-37CC-83D39BB26068}"/>
              </a:ext>
            </a:extLst>
          </p:cNvPr>
          <p:cNvSpPr txBox="1">
            <a:spLocks noChangeArrowheads="1"/>
          </p:cNvSpPr>
          <p:nvPr/>
        </p:nvSpPr>
        <p:spPr bwMode="auto">
          <a:xfrm>
            <a:off x="523875" y="150648"/>
            <a:ext cx="11068050" cy="1600438"/>
          </a:xfrm>
          <a:prstGeom prst="rect">
            <a:avLst/>
          </a:prstGeom>
          <a:solidFill>
            <a:srgbClr val="FFFF66"/>
          </a:solidFill>
          <a:ln w="9525">
            <a:solidFill>
              <a:srgbClr val="FFFF66"/>
            </a:solid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lvl="0" algn="just">
              <a:spcBef>
                <a:spcPct val="50000"/>
              </a:spcBef>
              <a:defRPr/>
            </a:pPr>
            <a:r>
              <a:rPr lang="en-US" sz="2800" b="1" dirty="0">
                <a:latin typeface="Cambria" panose="02040503050406030204" pitchFamily="18" charset="0"/>
                <a:ea typeface="Cambria" panose="02040503050406030204" pitchFamily="18" charset="0"/>
              </a:rPr>
              <a:t>Quan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1, 2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a:t>
            </a:r>
          </a:p>
          <a:p>
            <a:pPr marL="342900" lvl="0" indent="-342900" algn="just">
              <a:spcBef>
                <a:spcPct val="50000"/>
              </a:spcBef>
              <a:buFont typeface="Arial" panose="020B0604020202020204" pitchFamily="34" charset="0"/>
              <a:buChar char="•"/>
              <a:defRPr/>
            </a:pPr>
            <a:r>
              <a:rPr lang="vi-VN" sz="2800" dirty="0">
                <a:latin typeface="Cambria" panose="02040503050406030204" pitchFamily="18" charset="0"/>
                <a:ea typeface="Cambria" panose="02040503050406030204" pitchFamily="18" charset="0"/>
              </a:rPr>
              <a:t>Thực phẩm ở hình 1, 2 đã thay đổi như thế nào về màu sắc, hình dạng,... sau thay đổi như thế nào và một khoảng thời gian? Vì sao?</a:t>
            </a:r>
            <a:endParaRPr kumimoji="0" lang="en-US" alt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E712B54D-F562-5AFA-1E33-C7382A6DEDA6}"/>
              </a:ext>
            </a:extLst>
          </p:cNvPr>
          <p:cNvPicPr>
            <a:picLocks noChangeAspect="1"/>
          </p:cNvPicPr>
          <p:nvPr/>
        </p:nvPicPr>
        <p:blipFill>
          <a:blip r:embed="rId2"/>
          <a:stretch>
            <a:fillRect/>
          </a:stretch>
        </p:blipFill>
        <p:spPr>
          <a:xfrm>
            <a:off x="400050" y="1928812"/>
            <a:ext cx="6288138" cy="2538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 xmlns:a16="http://schemas.microsoft.com/office/drawing/2014/main" id="{EE7DCC83-1A5D-4E7F-66F9-8804C79E09C5}"/>
              </a:ext>
            </a:extLst>
          </p:cNvPr>
          <p:cNvPicPr>
            <a:picLocks noChangeAspect="1"/>
          </p:cNvPicPr>
          <p:nvPr/>
        </p:nvPicPr>
        <p:blipFill>
          <a:blip r:embed="rId3"/>
          <a:stretch>
            <a:fillRect/>
          </a:stretch>
        </p:blipFill>
        <p:spPr>
          <a:xfrm>
            <a:off x="6724650" y="3949881"/>
            <a:ext cx="4914900" cy="2498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 xmlns:a16="http://schemas.microsoft.com/office/drawing/2014/main" id="{95192441-8B7C-BBB2-BAB3-3E482DE5A8FF}"/>
              </a:ext>
            </a:extLst>
          </p:cNvPr>
          <p:cNvSpPr txBox="1"/>
          <p:nvPr/>
        </p:nvSpPr>
        <p:spPr>
          <a:xfrm>
            <a:off x="466724" y="4701052"/>
            <a:ext cx="5591175" cy="1200329"/>
          </a:xfrm>
          <a:custGeom>
            <a:avLst/>
            <a:gdLst>
              <a:gd name="connsiteX0" fmla="*/ 0 w 5591175"/>
              <a:gd name="connsiteY0" fmla="*/ 0 h 1200329"/>
              <a:gd name="connsiteX1" fmla="*/ 5591175 w 5591175"/>
              <a:gd name="connsiteY1" fmla="*/ 0 h 1200329"/>
              <a:gd name="connsiteX2" fmla="*/ 5591175 w 5591175"/>
              <a:gd name="connsiteY2" fmla="*/ 1200329 h 1200329"/>
              <a:gd name="connsiteX3" fmla="*/ 0 w 5591175"/>
              <a:gd name="connsiteY3" fmla="*/ 1200329 h 1200329"/>
              <a:gd name="connsiteX4" fmla="*/ 0 w 559117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75" h="1200329" fill="none" extrusionOk="0">
                <a:moveTo>
                  <a:pt x="0" y="0"/>
                </a:moveTo>
                <a:cubicBezTo>
                  <a:pt x="820829" y="5222"/>
                  <a:pt x="3194385" y="24918"/>
                  <a:pt x="5591175" y="0"/>
                </a:cubicBezTo>
                <a:cubicBezTo>
                  <a:pt x="5657909" y="180425"/>
                  <a:pt x="5644192" y="1037242"/>
                  <a:pt x="5591175" y="1200329"/>
                </a:cubicBezTo>
                <a:cubicBezTo>
                  <a:pt x="4557596" y="1035568"/>
                  <a:pt x="2050874" y="1318479"/>
                  <a:pt x="0" y="1200329"/>
                </a:cubicBezTo>
                <a:cubicBezTo>
                  <a:pt x="40680" y="790633"/>
                  <a:pt x="-39089" y="241570"/>
                  <a:pt x="0" y="0"/>
                </a:cubicBezTo>
                <a:close/>
              </a:path>
              <a:path w="5591175" h="1200329" stroke="0" extrusionOk="0">
                <a:moveTo>
                  <a:pt x="0" y="0"/>
                </a:moveTo>
                <a:cubicBezTo>
                  <a:pt x="1988594" y="11849"/>
                  <a:pt x="4414830" y="-161459"/>
                  <a:pt x="5591175" y="0"/>
                </a:cubicBezTo>
                <a:cubicBezTo>
                  <a:pt x="5516133" y="255061"/>
                  <a:pt x="5661697" y="845340"/>
                  <a:pt x="5591175" y="1200329"/>
                </a:cubicBezTo>
                <a:cubicBezTo>
                  <a:pt x="4144765" y="1054469"/>
                  <a:pt x="1434552"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Bánh mì bị mốc sau một số ngày ta không sử dụng</a:t>
            </a:r>
            <a:r>
              <a:rPr lang="en-US" sz="3600" b="1" dirty="0">
                <a:solidFill>
                  <a:srgbClr val="00206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 xmlns:a16="http://schemas.microsoft.com/office/drawing/2014/main" id="{0526B0A8-A0BB-6A25-5EB5-8C1597E0389E}"/>
              </a:ext>
            </a:extLst>
          </p:cNvPr>
          <p:cNvSpPr txBox="1"/>
          <p:nvPr/>
        </p:nvSpPr>
        <p:spPr>
          <a:xfrm>
            <a:off x="6915150" y="2738902"/>
            <a:ext cx="4714875" cy="1077218"/>
          </a:xfrm>
          <a:custGeom>
            <a:avLst/>
            <a:gdLst>
              <a:gd name="connsiteX0" fmla="*/ 0 w 4714875"/>
              <a:gd name="connsiteY0" fmla="*/ 0 h 1077218"/>
              <a:gd name="connsiteX1" fmla="*/ 4714875 w 4714875"/>
              <a:gd name="connsiteY1" fmla="*/ 0 h 1077218"/>
              <a:gd name="connsiteX2" fmla="*/ 4714875 w 4714875"/>
              <a:gd name="connsiteY2" fmla="*/ 1077218 h 1077218"/>
              <a:gd name="connsiteX3" fmla="*/ 0 w 4714875"/>
              <a:gd name="connsiteY3" fmla="*/ 1077218 h 1077218"/>
              <a:gd name="connsiteX4" fmla="*/ 0 w 47148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875" h="1077218" fill="none" extrusionOk="0">
                <a:moveTo>
                  <a:pt x="0" y="0"/>
                </a:moveTo>
                <a:cubicBezTo>
                  <a:pt x="1342659" y="5222"/>
                  <a:pt x="3521780" y="24918"/>
                  <a:pt x="4714875" y="0"/>
                </a:cubicBezTo>
                <a:cubicBezTo>
                  <a:pt x="4752737" y="476103"/>
                  <a:pt x="4656272" y="631043"/>
                  <a:pt x="4714875" y="1077218"/>
                </a:cubicBezTo>
                <a:cubicBezTo>
                  <a:pt x="2424233" y="912457"/>
                  <a:pt x="1814829" y="1195368"/>
                  <a:pt x="0" y="1077218"/>
                </a:cubicBezTo>
                <a:cubicBezTo>
                  <a:pt x="-64117" y="630482"/>
                  <a:pt x="88888" y="487727"/>
                  <a:pt x="0" y="0"/>
                </a:cubicBezTo>
                <a:close/>
              </a:path>
              <a:path w="4714875" h="1077218" stroke="0" extrusionOk="0">
                <a:moveTo>
                  <a:pt x="0" y="0"/>
                </a:moveTo>
                <a:cubicBezTo>
                  <a:pt x="1771402" y="11849"/>
                  <a:pt x="2806741" y="-161459"/>
                  <a:pt x="4714875" y="0"/>
                </a:cubicBezTo>
                <a:cubicBezTo>
                  <a:pt x="4766910" y="144312"/>
                  <a:pt x="4807018" y="673209"/>
                  <a:pt x="4714875" y="1077218"/>
                </a:cubicBezTo>
                <a:cubicBezTo>
                  <a:pt x="3169514" y="931358"/>
                  <a:pt x="1629056"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Q</a:t>
            </a:r>
            <a:r>
              <a:rPr lang="vi-VN" sz="3200" b="1" dirty="0">
                <a:solidFill>
                  <a:srgbClr val="002060"/>
                </a:solidFill>
                <a:latin typeface="Calibri" panose="020F0502020204030204" pitchFamily="34" charset="0"/>
                <a:cs typeface="Calibri" panose="020F0502020204030204" pitchFamily="34" charset="0"/>
              </a:rPr>
              <a:t>uả cam bị mốc sau nhiều ngày không sử dụng</a:t>
            </a:r>
            <a:r>
              <a:rPr lang="en-US" sz="3200" b="1" dirty="0">
                <a:solidFill>
                  <a:srgbClr val="002060"/>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7860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mọc trên thực phẩm thường có màu gì?</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24C95171-DD21-1283-CAA4-26132C05E4DB}"/>
              </a:ext>
            </a:extLst>
          </p:cNvPr>
          <p:cNvSpPr txBox="1"/>
          <p:nvPr/>
        </p:nvSpPr>
        <p:spPr>
          <a:xfrm>
            <a:off x="1986331" y="2230176"/>
            <a:ext cx="8949631" cy="1323439"/>
          </a:xfrm>
          <a:custGeom>
            <a:avLst/>
            <a:gdLst>
              <a:gd name="connsiteX0" fmla="*/ 0 w 8949631"/>
              <a:gd name="connsiteY0" fmla="*/ 0 h 1323439"/>
              <a:gd name="connsiteX1" fmla="*/ 8949631 w 8949631"/>
              <a:gd name="connsiteY1" fmla="*/ 0 h 1323439"/>
              <a:gd name="connsiteX2" fmla="*/ 8949631 w 8949631"/>
              <a:gd name="connsiteY2" fmla="*/ 1323439 h 1323439"/>
              <a:gd name="connsiteX3" fmla="*/ 0 w 8949631"/>
              <a:gd name="connsiteY3" fmla="*/ 1323439 h 1323439"/>
              <a:gd name="connsiteX4" fmla="*/ 0 w 89496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1323439" fill="none" extrusionOk="0">
                <a:moveTo>
                  <a:pt x="0" y="0"/>
                </a:moveTo>
                <a:cubicBezTo>
                  <a:pt x="3581328" y="5222"/>
                  <a:pt x="5324968" y="24918"/>
                  <a:pt x="8949631" y="0"/>
                </a:cubicBezTo>
                <a:cubicBezTo>
                  <a:pt x="8887037" y="502581"/>
                  <a:pt x="8912673" y="742429"/>
                  <a:pt x="8949631" y="1323439"/>
                </a:cubicBezTo>
                <a:cubicBezTo>
                  <a:pt x="7436663" y="1158678"/>
                  <a:pt x="4164690" y="1441589"/>
                  <a:pt x="0" y="1323439"/>
                </a:cubicBezTo>
                <a:cubicBezTo>
                  <a:pt x="-52747" y="826522"/>
                  <a:pt x="-93581" y="659507"/>
                  <a:pt x="0" y="0"/>
                </a:cubicBezTo>
                <a:close/>
              </a:path>
              <a:path w="8949631" h="1323439" stroke="0" extrusionOk="0">
                <a:moveTo>
                  <a:pt x="0" y="0"/>
                </a:moveTo>
                <a:cubicBezTo>
                  <a:pt x="1318866" y="11849"/>
                  <a:pt x="6530415" y="-161459"/>
                  <a:pt x="8949631" y="0"/>
                </a:cubicBezTo>
                <a:cubicBezTo>
                  <a:pt x="8934971" y="501774"/>
                  <a:pt x="8869696" y="1007572"/>
                  <a:pt x="8949631" y="1323439"/>
                </a:cubicBezTo>
                <a:cubicBezTo>
                  <a:pt x="4585242" y="1177579"/>
                  <a:pt x="319556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Nấm mốc mọc trên thực phẩm thường có màu </a:t>
            </a:r>
            <a:r>
              <a:rPr lang="vi-VN"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xanh</a:t>
            </a:r>
            <a:r>
              <a:rPr lang="en-US"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đen</a:t>
            </a:r>
            <a:r>
              <a:rPr lang="en-US"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6" name="Picture 2" descr="Định lượng nấm men, nấm mốc trong thực phẩm">
            <a:extLst>
              <a:ext uri="{FF2B5EF4-FFF2-40B4-BE49-F238E27FC236}">
                <a16:creationId xmlns="" xmlns:a16="http://schemas.microsoft.com/office/drawing/2014/main" id="{20098419-F767-0F63-4634-85979A4AF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4" y="3791544"/>
            <a:ext cx="4638675" cy="2609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ấm mốc là gì? Nó ảnh hưởng như thế nào tới sức khỏe?">
            <a:extLst>
              <a:ext uri="{FF2B5EF4-FFF2-40B4-BE49-F238E27FC236}">
                <a16:creationId xmlns="" xmlns:a16="http://schemas.microsoft.com/office/drawing/2014/main" id="{DAF61DD2-2898-C4D8-4E77-5F0100A533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3724" y="3835400"/>
            <a:ext cx="3838575" cy="255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814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sestudy24h - Quá trình phát triển của nấm mốc - Sinh học phân tử~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1887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Làm cách nào để nhận biết thực phẩm đã bị nhiễm nấm mốc?</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24C95171-DD21-1283-CAA4-26132C05E4DB}"/>
              </a:ext>
            </a:extLst>
          </p:cNvPr>
          <p:cNvSpPr txBox="1"/>
          <p:nvPr/>
        </p:nvSpPr>
        <p:spPr>
          <a:xfrm>
            <a:off x="2033956" y="2696901"/>
            <a:ext cx="8949631" cy="2554545"/>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Sự</a:t>
            </a:r>
            <a:r>
              <a:rPr lang="en-US"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thay</a:t>
            </a:r>
            <a:r>
              <a:rPr lang="en-US"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đổi</a:t>
            </a:r>
            <a:r>
              <a:rPr lang="en-US"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màu</a:t>
            </a:r>
            <a:r>
              <a:rPr lang="en-US"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Calibri" panose="020F0502020204030204" pitchFamily="34" charset="0"/>
              </a:rPr>
              <a:t>sắc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a:t>
            </a:r>
            <a:r>
              <a:rPr lang="vi-VN"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rên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thực </a:t>
            </a:r>
            <a:r>
              <a:rPr lang="vi-VN"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có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đốm tr</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ắ</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ng hoặc đốm đen, xanh hoặc đồ ăn bị chua,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ay đổi mùi vị, hoặc mềm nhũn ra, ẩm ướt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96487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816</Words>
  <Application>Microsoft Office PowerPoint</Application>
  <PresentationFormat>Widescreen</PresentationFormat>
  <Paragraphs>64</Paragraphs>
  <Slides>28</Slides>
  <Notes>6</Notes>
  <HiddenSlides>0</HiddenSlides>
  <MMClips>4</MMClips>
  <ScaleCrop>false</ScaleCrop>
  <HeadingPairs>
    <vt:vector size="6" baseType="variant">
      <vt:variant>
        <vt:lpstr>Fonts Used</vt:lpstr>
      </vt:variant>
      <vt:variant>
        <vt:i4>27</vt:i4>
      </vt:variant>
      <vt:variant>
        <vt:lpstr>Theme</vt:lpstr>
      </vt:variant>
      <vt:variant>
        <vt:i4>6</vt:i4>
      </vt:variant>
      <vt:variant>
        <vt:lpstr>Slide Titles</vt:lpstr>
      </vt:variant>
      <vt:variant>
        <vt:i4>28</vt:i4>
      </vt:variant>
    </vt:vector>
  </HeadingPairs>
  <TitlesOfParts>
    <vt:vector size="61" baseType="lpstr">
      <vt:lpstr>微软雅黑</vt:lpstr>
      <vt:lpstr>.VnTime</vt:lpstr>
      <vt:lpstr>Amatic SC</vt:lpstr>
      <vt:lpstr>Anaheim</vt:lpstr>
      <vt:lpstr>Arial</vt:lpstr>
      <vt:lpstr>Arial Black</vt:lpstr>
      <vt:lpstr>Baloo 2</vt:lpstr>
      <vt:lpstr>Calibri</vt:lpstr>
      <vt:lpstr>Calibri Light</vt:lpstr>
      <vt:lpstr>Cambria</vt:lpstr>
      <vt:lpstr>Didact Gothic</vt:lpstr>
      <vt:lpstr>Lato Hairline</vt:lpstr>
      <vt:lpstr>Lato Light</vt:lpstr>
      <vt:lpstr>Lato Regular</vt:lpstr>
      <vt:lpstr>Livvic</vt:lpstr>
      <vt:lpstr>Nunito</vt:lpstr>
      <vt:lpstr>Pattaya</vt:lpstr>
      <vt:lpstr>Ranchers</vt:lpstr>
      <vt:lpstr>Roboto Condensed Light</vt:lpstr>
      <vt:lpstr>Rubik</vt:lpstr>
      <vt:lpstr>Tahoma</vt:lpstr>
      <vt:lpstr>Times New Roman</vt:lpstr>
      <vt:lpstr>思源黑体 CN Bold</vt:lpstr>
      <vt:lpstr>方正卡通简体</vt:lpstr>
      <vt:lpstr>方正少儿简体</vt:lpstr>
      <vt:lpstr>等线</vt:lpstr>
      <vt:lpstr>等线 Light</vt:lpstr>
      <vt:lpstr>Office 主题​​</vt:lpstr>
      <vt:lpstr>1_Office Theme</vt:lpstr>
      <vt:lpstr>Theme74</vt:lpstr>
      <vt:lpstr>1_Office 主题​​</vt:lpstr>
      <vt:lpstr>Science Subject for Pre-K: Observe insect life by Slidesgo</vt:lpstr>
      <vt:lpstr>Giant Doodles Newsletter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Uriel Riedel</cp:lastModifiedBy>
  <cp:revision>50</cp:revision>
  <dcterms:created xsi:type="dcterms:W3CDTF">2023-11-11T06:14:58Z</dcterms:created>
  <dcterms:modified xsi:type="dcterms:W3CDTF">2025-02-12T00:21:18Z</dcterms:modified>
</cp:coreProperties>
</file>