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25"/>
  </p:notesMasterIdLst>
  <p:sldIdLst>
    <p:sldId id="262" r:id="rId4"/>
    <p:sldId id="298" r:id="rId5"/>
    <p:sldId id="299" r:id="rId6"/>
    <p:sldId id="300" r:id="rId7"/>
    <p:sldId id="301" r:id="rId8"/>
    <p:sldId id="261" r:id="rId9"/>
    <p:sldId id="2635" r:id="rId10"/>
    <p:sldId id="2644" r:id="rId11"/>
    <p:sldId id="2651" r:id="rId12"/>
    <p:sldId id="2646" r:id="rId13"/>
    <p:sldId id="2643" r:id="rId14"/>
    <p:sldId id="2652" r:id="rId15"/>
    <p:sldId id="276" r:id="rId16"/>
    <p:sldId id="277" r:id="rId17"/>
    <p:sldId id="2638" r:id="rId18"/>
    <p:sldId id="2641" r:id="rId19"/>
    <p:sldId id="2647" r:id="rId20"/>
    <p:sldId id="2649" r:id="rId21"/>
    <p:sldId id="2648" r:id="rId22"/>
    <p:sldId id="265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D2D2038-E666-4D9F-B89B-240A7A347C1F}">
          <p14:sldIdLst>
            <p14:sldId id="262"/>
            <p14:sldId id="298"/>
            <p14:sldId id="299"/>
            <p14:sldId id="300"/>
            <p14:sldId id="301"/>
            <p14:sldId id="261"/>
            <p14:sldId id="2635"/>
          </p14:sldIdLst>
        </p14:section>
        <p14:section name="Untitled Section" id="{F6D6B28D-CF80-4D03-90EF-E5A53069CADC}">
          <p14:sldIdLst>
            <p14:sldId id="2644"/>
            <p14:sldId id="2651"/>
            <p14:sldId id="2646"/>
            <p14:sldId id="2643"/>
            <p14:sldId id="2652"/>
            <p14:sldId id="276"/>
            <p14:sldId id="277"/>
            <p14:sldId id="2638"/>
            <p14:sldId id="2641"/>
            <p14:sldId id="2647"/>
            <p14:sldId id="2649"/>
            <p14:sldId id="2648"/>
            <p14:sldId id="265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microsoft.com/office/2007/relationships/hdphoto" Target="../media/hdphoto3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8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xmlns="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xmlns="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6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xmlns="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xmlns="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xmlns="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xmlns="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xmlns="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xmlns="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xmlns="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xmlns="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xmlns="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xmlns="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xmlns="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xmlns="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xmlns="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xmlns="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xmlns="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xmlns="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xmlns="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xmlns="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xmlns="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xmlns="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xmlns="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xmlns="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xmlns="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xmlns="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xmlns="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xmlns="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xmlns="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xmlns="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xmlns="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xmlns="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xmlns="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xmlns="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xmlns="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xmlns="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xmlns="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xmlns="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xmlns="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xmlns="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xmlns="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xmlns="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xmlns="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xmlns="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xmlns="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xmlns="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xmlns="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xmlns="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xmlns="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xmlns="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xmlns="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xmlns="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xmlns="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xmlns="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xmlns="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xmlns="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xmlns="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xmlns="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xmlns="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xmlns="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xmlns="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xmlns="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xmlns="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xmlns="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xmlns="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xmlns="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xmlns="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xmlns="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xmlns="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xmlns="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xmlns="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xmlns="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xmlns="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xmlns="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1" y="360416"/>
            <a:ext cx="8750301" cy="4145751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accent1">
              <a:lumMod val="5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8800" dirty="0"/>
              <a:t>Muốn nhân một số với 10 ta làm thế </a:t>
            </a:r>
            <a:r>
              <a:rPr lang="vi-VN" sz="8800" dirty="0" smtClean="0"/>
              <a:t>nào</a:t>
            </a:r>
            <a:r>
              <a:rPr lang="en-US" sz="8800" dirty="0" smtClean="0"/>
              <a:t>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0769" y="2339162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99 878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9 998 780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9987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8000" dirty="0" smtClean="0">
                <a:solidFill>
                  <a:schemeClr val="bg1">
                    <a:lumMod val="10000"/>
                  </a:schemeClr>
                </a:solidFill>
              </a:rPr>
              <a:t>998 780 </a:t>
            </a:r>
            <a:r>
              <a:rPr lang="en-US" sz="8000" dirty="0">
                <a:solidFill>
                  <a:schemeClr val="bg1">
                    <a:lumMod val="10000"/>
                  </a:schemeClr>
                </a:solidFill>
              </a:rPr>
              <a:t>: 10 </a:t>
            </a: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xmlns="" id="{A138C623-ECF2-6D4D-3870-406C9FBA5B26}"/>
              </a:ext>
            </a:extLst>
          </p:cNvPr>
          <p:cNvSpPr/>
          <p:nvPr/>
        </p:nvSpPr>
        <p:spPr>
          <a:xfrm flipH="1">
            <a:off x="5362955" y="3836490"/>
            <a:ext cx="593346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pt-BR" sz="4000" dirty="0">
                <a:solidFill>
                  <a:schemeClr val="bg1">
                    <a:lumMod val="10000"/>
                  </a:schemeClr>
                </a:solidFill>
              </a:rPr>
              <a:t>(a </a:t>
            </a:r>
            <a:r>
              <a:rPr lang="pt-BR" sz="4000" dirty="0" smtClean="0">
                <a:solidFill>
                  <a:schemeClr val="bg1">
                    <a:lumMod val="10000"/>
                  </a:schemeClr>
                </a:solidFill>
              </a:rPr>
              <a:t>- </a:t>
            </a:r>
            <a:r>
              <a:rPr lang="pt-BR" sz="4000" dirty="0">
                <a:solidFill>
                  <a:schemeClr val="bg1">
                    <a:lumMod val="10000"/>
                  </a:schemeClr>
                </a:solidFill>
              </a:rPr>
              <a:t>b) x c = a x c </a:t>
            </a:r>
            <a:r>
              <a:rPr lang="pt-BR" sz="4000" dirty="0" smtClean="0">
                <a:solidFill>
                  <a:schemeClr val="bg1">
                    <a:lumMod val="10000"/>
                  </a:schemeClr>
                </a:solidFill>
              </a:rPr>
              <a:t>- </a:t>
            </a:r>
            <a:r>
              <a:rPr lang="pt-BR" sz="4000" dirty="0">
                <a:solidFill>
                  <a:schemeClr val="bg1">
                    <a:lumMod val="10000"/>
                  </a:schemeClr>
                </a:solidFill>
              </a:rPr>
              <a:t>b x c </a:t>
            </a:r>
            <a:endParaRPr lang="pt-BR" sz="4000" kern="0" dirty="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xmlns="" id="{14982C3E-9D51-B16F-9DCE-7B36FD30FA75}"/>
              </a:ext>
            </a:extLst>
          </p:cNvPr>
          <p:cNvSpPr/>
          <p:nvPr/>
        </p:nvSpPr>
        <p:spPr>
          <a:xfrm flipH="1">
            <a:off x="5362067" y="5333105"/>
            <a:ext cx="593346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(a + b) x c = a x c + b x c 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xmlns="" id="{A867B970-275F-00C4-4B6C-4F19F7D37369}"/>
              </a:ext>
            </a:extLst>
          </p:cNvPr>
          <p:cNvSpPr/>
          <p:nvPr/>
        </p:nvSpPr>
        <p:spPr>
          <a:xfrm flipH="1">
            <a:off x="5362067" y="2333368"/>
            <a:ext cx="593346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Arial"/>
                <a:sym typeface="Arial"/>
              </a:rPr>
              <a:t>a</a:t>
            </a:r>
            <a:r>
              <a:rPr lang="en-US" sz="4000" kern="0" noProof="0" dirty="0" smtClean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Arial"/>
                <a:sym typeface="Arial"/>
              </a:rPr>
              <a:t> x b x c = a x (b x c)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xmlns="" id="{7CCC7ABD-C84D-82DE-A844-3BBE63BBB1CA}"/>
              </a:ext>
            </a:extLst>
          </p:cNvPr>
          <p:cNvSpPr/>
          <p:nvPr/>
        </p:nvSpPr>
        <p:spPr>
          <a:xfrm flipH="1">
            <a:off x="2770971" y="266288"/>
            <a:ext cx="9196910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Dòng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thể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hiện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tính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chất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phân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phối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của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phép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nhân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đối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phép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</a:rPr>
              <a:t>cộng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xmlns="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41729" y="26628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xmlns="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xmlns="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62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433</Words>
  <Application>Microsoft Office PowerPoint</Application>
  <PresentationFormat>Widescreen</PresentationFormat>
  <Paragraphs>71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Arial</vt:lpstr>
      <vt:lpstr>Bebas Neue</vt:lpstr>
      <vt:lpstr>Calibri</vt:lpstr>
      <vt:lpstr>Cambria</vt:lpstr>
      <vt:lpstr>Karla</vt:lpstr>
      <vt:lpstr>Love Ya Like A Sister</vt:lpstr>
      <vt:lpstr>SVN-Gretoon</vt:lpstr>
      <vt:lpstr>Times New Roman</vt:lpstr>
      <vt:lpstr>等线</vt:lpstr>
      <vt:lpstr>等线 Light</vt:lpstr>
      <vt:lpstr>Office 主题​​</vt:lpstr>
      <vt:lpstr>Drop Dudes Minitheme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Uriel Riedel</cp:lastModifiedBy>
  <cp:revision>23</cp:revision>
  <dcterms:created xsi:type="dcterms:W3CDTF">2023-12-04T02:49:45Z</dcterms:created>
  <dcterms:modified xsi:type="dcterms:W3CDTF">2025-02-12T00:10:32Z</dcterms:modified>
</cp:coreProperties>
</file>