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 id="2147483715" r:id="rId3"/>
    <p:sldMasterId id="2147483751" r:id="rId4"/>
    <p:sldMasterId id="2147483753" r:id="rId5"/>
  </p:sldMasterIdLst>
  <p:notesMasterIdLst>
    <p:notesMasterId r:id="rId16"/>
  </p:notesMasterIdLst>
  <p:sldIdLst>
    <p:sldId id="293" r:id="rId6"/>
    <p:sldId id="283" r:id="rId7"/>
    <p:sldId id="258" r:id="rId8"/>
    <p:sldId id="280" r:id="rId9"/>
    <p:sldId id="288" r:id="rId10"/>
    <p:sldId id="284" r:id="rId11"/>
    <p:sldId id="289" r:id="rId12"/>
    <p:sldId id="295" r:id="rId13"/>
    <p:sldId id="290" r:id="rId14"/>
    <p:sldId id="294" r:id="rId15"/>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D3ECFF"/>
    <a:srgbClr val="0000FF"/>
    <a:srgbClr val="FF3399"/>
    <a:srgbClr val="FF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0" d="100"/>
          <a:sy n="50" d="100"/>
        </p:scale>
        <p:origin x="1248" y="3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3/16/2025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E3252-36E4-42E5-9C89-1C9CEA2B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47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75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2034580" y="1496484"/>
            <a:ext cx="12207479" cy="3183467"/>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2034580" y="4802717"/>
            <a:ext cx="12207479" cy="220768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107853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1119019" y="2434167"/>
            <a:ext cx="14038600"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828314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1110542" y="2279652"/>
            <a:ext cx="14038600" cy="3803649"/>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1110542" y="6119285"/>
            <a:ext cx="14038600" cy="2000249"/>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16789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1119019"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8240048"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57908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1121139" y="486834"/>
            <a:ext cx="14038600" cy="176741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1121140" y="2241551"/>
            <a:ext cx="6885780"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1121140" y="3340100"/>
            <a:ext cx="6885780"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8240048" y="2241551"/>
            <a:ext cx="6919691"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8240048" y="3340100"/>
            <a:ext cx="6919691"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366137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529851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60543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6919691" y="1316567"/>
            <a:ext cx="8240048" cy="64981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83060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6919691" y="1316567"/>
            <a:ext cx="8240048" cy="64981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492939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1119019" y="2434167"/>
            <a:ext cx="14038600" cy="58017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185444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11647969" y="486834"/>
            <a:ext cx="3509650" cy="774911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1119019" y="486834"/>
            <a:ext cx="10325492" cy="77491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209641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2034580" y="1496484"/>
            <a:ext cx="12207479" cy="3183467"/>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2034580" y="4802717"/>
            <a:ext cx="12207479" cy="220768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451925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1119019" y="2434167"/>
            <a:ext cx="14038600"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806634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1110542" y="2279652"/>
            <a:ext cx="14038600" cy="3803649"/>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1110542" y="6119285"/>
            <a:ext cx="14038600" cy="2000249"/>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416707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1119019"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8240048"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437145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1121139" y="486834"/>
            <a:ext cx="14038600" cy="176741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1121140" y="2241551"/>
            <a:ext cx="6885780"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1121140" y="3340100"/>
            <a:ext cx="6885780"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8240048" y="2241551"/>
            <a:ext cx="6919691"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8240048" y="3340100"/>
            <a:ext cx="6919691"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1243282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94132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28426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6919691" y="1316567"/>
            <a:ext cx="8240048" cy="64981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148140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6919691" y="1316567"/>
            <a:ext cx="8240048" cy="64981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4142265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1119019" y="2434167"/>
            <a:ext cx="14038600" cy="58017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646289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11647969" y="486834"/>
            <a:ext cx="3509650" cy="774911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1119019" y="486834"/>
            <a:ext cx="10325492" cy="77491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1119019" y="8475134"/>
            <a:ext cx="3662244" cy="486833"/>
          </a:xfrm>
          <a:prstGeom prst="rect">
            <a:avLst/>
          </a:prstGeom>
        </p:spPr>
        <p:txBody>
          <a:bodyPr/>
          <a:lstStyle/>
          <a:p>
            <a:pPr defTabSz="1219170"/>
            <a:fld id="{97768580-069A-40F5-A61B-32622FEC0FF5}" type="datetimeFigureOut">
              <a:rPr lang="en-US" sz="2400" smtClean="0">
                <a:solidFill>
                  <a:prstClr val="black"/>
                </a:solidFill>
              </a:rPr>
              <a:pPr defTabSz="1219170"/>
              <a:t>3/16/2025</a:t>
            </a:fld>
            <a:endParaRPr lang="en-US" sz="2400">
              <a:solidFill>
                <a:prstClr val="black"/>
              </a:solidFill>
            </a:endParaRPr>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11495375" y="8475134"/>
            <a:ext cx="3662244" cy="486833"/>
          </a:xfrm>
          <a:prstGeom prst="rect">
            <a:avLst/>
          </a:prstGeom>
        </p:spPr>
        <p:txBody>
          <a:bodyPr/>
          <a:lstStyle/>
          <a:p>
            <a:pPr defTabSz="1219170"/>
            <a:fld id="{B4EE73EE-5920-4E39-B436-F705FC77473E}"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245106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913"/>
            <a:fld id="{623C3EED-3624-4FC9-8F19-5B8570DD8B3B}" type="datetimeFigureOut">
              <a:rPr lang="en-US" smtClean="0">
                <a:solidFill>
                  <a:prstClr val="black">
                    <a:tint val="75000"/>
                  </a:prstClr>
                </a:solidFill>
                <a:cs typeface="Arial"/>
                <a:sym typeface="Arial"/>
              </a:rPr>
              <a:pPr defTabSz="1218913"/>
              <a:t>3/16/2025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218913"/>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218913"/>
            <a:fld id="{520C1DEC-A061-4A04-A135-6473A8358208}" type="slidenum">
              <a:rPr lang="en-US" smtClean="0">
                <a:solidFill>
                  <a:prstClr val="black">
                    <a:tint val="75000"/>
                  </a:prstClr>
                </a:solidFill>
                <a:cs typeface="Arial"/>
                <a:sym typeface="Arial"/>
              </a:rPr>
              <a:pPr defTabSz="1218913"/>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4251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561" y="2840568"/>
            <a:ext cx="10376357" cy="1960033"/>
          </a:xfrm>
        </p:spPr>
        <p:txBody>
          <a:bodyPr/>
          <a:lstStyle/>
          <a:p>
            <a:r>
              <a:rPr lang="en-US"/>
              <a:t>Click to edit Master title style</a:t>
            </a:r>
          </a:p>
        </p:txBody>
      </p:sp>
      <p:sp>
        <p:nvSpPr>
          <p:cNvPr id="3" name="Subtitle 2"/>
          <p:cNvSpPr>
            <a:spLocks noGrp="1"/>
          </p:cNvSpPr>
          <p:nvPr>
            <p:ph type="subTitle" idx="1"/>
          </p:nvPr>
        </p:nvSpPr>
        <p:spPr>
          <a:xfrm>
            <a:off x="1831122" y="5181600"/>
            <a:ext cx="8545235"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73457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6931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307" y="5875867"/>
            <a:ext cx="10376357"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4307" y="3875618"/>
            <a:ext cx="10376357"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78897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0374" y="2133601"/>
            <a:ext cx="5391636"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468" y="2133601"/>
            <a:ext cx="5391636"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10446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374" y="2046817"/>
            <a:ext cx="53937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10374" y="2899833"/>
            <a:ext cx="53937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1230" y="2046817"/>
            <a:ext cx="5395875"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01230" y="2899833"/>
            <a:ext cx="5395875"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8136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63172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061239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375" y="364067"/>
            <a:ext cx="4016176"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72785" y="364067"/>
            <a:ext cx="6824320"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375" y="1913467"/>
            <a:ext cx="4016176"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32643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2751" y="6400800"/>
            <a:ext cx="7324487"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92751" y="817033"/>
            <a:ext cx="7324487"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92751" y="7156451"/>
            <a:ext cx="7324487"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66644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72596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0422" y="366185"/>
            <a:ext cx="2746683"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374" y="366185"/>
            <a:ext cx="803659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36955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842" y="-101537"/>
            <a:ext cx="2012465" cy="2009913"/>
          </a:xfrm>
          <a:prstGeom prst="rect">
            <a:avLst/>
          </a:prstGeom>
        </p:spPr>
      </p:pic>
    </p:spTree>
    <p:extLst>
      <p:ext uri="{BB962C8B-B14F-4D97-AF65-F5344CB8AC3E}">
        <p14:creationId xmlns:p14="http://schemas.microsoft.com/office/powerpoint/2010/main" val="1876257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15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3/16/2025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CBB81C-26B5-96BD-9A42-1713C5D26163}"/>
              </a:ext>
            </a:extLst>
          </p:cNvPr>
          <p:cNvSpPr txBox="1"/>
          <p:nvPr userDrawn="1"/>
        </p:nvSpPr>
        <p:spPr>
          <a:xfrm>
            <a:off x="0" y="-2139553"/>
            <a:ext cx="16276638" cy="584775"/>
          </a:xfrm>
          <a:prstGeom prst="rect">
            <a:avLst/>
          </a:prstGeom>
          <a:noFill/>
        </p:spPr>
        <p:txBody>
          <a:bodyPr vert="horz"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Tree>
    <p:extLst>
      <p:ext uri="{BB962C8B-B14F-4D97-AF65-F5344CB8AC3E}">
        <p14:creationId xmlns:p14="http://schemas.microsoft.com/office/powerpoint/2010/main" val="13795650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CBB81C-26B5-96BD-9A42-1713C5D26163}"/>
              </a:ext>
            </a:extLst>
          </p:cNvPr>
          <p:cNvSpPr txBox="1"/>
          <p:nvPr userDrawn="1"/>
        </p:nvSpPr>
        <p:spPr>
          <a:xfrm>
            <a:off x="0" y="-2139553"/>
            <a:ext cx="16276638" cy="584775"/>
          </a:xfrm>
          <a:prstGeom prst="rect">
            <a:avLst/>
          </a:prstGeom>
          <a:noFill/>
        </p:spPr>
        <p:txBody>
          <a:bodyPr vert="horz"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Tree>
    <p:extLst>
      <p:ext uri="{BB962C8B-B14F-4D97-AF65-F5344CB8AC3E}">
        <p14:creationId xmlns:p14="http://schemas.microsoft.com/office/powerpoint/2010/main" val="306697620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5"/>
            <a:ext cx="14648974" cy="1524000"/>
          </a:xfrm>
          <a:prstGeom prst="rect">
            <a:avLst/>
          </a:prstGeom>
        </p:spPr>
        <p:txBody>
          <a:bodyPr vert="horz" lIns="91420" tIns="45710" rIns="91420" bIns="45710" rtlCol="0" anchor="ctr">
            <a:normAutofit/>
          </a:bodyPr>
          <a:lstStyle/>
          <a:p>
            <a:r>
              <a:rPr lang="en-US"/>
              <a:t>Click to edit Master title style</a:t>
            </a:r>
          </a:p>
        </p:txBody>
      </p:sp>
      <p:sp>
        <p:nvSpPr>
          <p:cNvPr id="3" name="Text Placeholder 2"/>
          <p:cNvSpPr>
            <a:spLocks noGrp="1"/>
          </p:cNvSpPr>
          <p:nvPr>
            <p:ph type="body" idx="1"/>
          </p:nvPr>
        </p:nvSpPr>
        <p:spPr>
          <a:xfrm>
            <a:off x="813832" y="2133602"/>
            <a:ext cx="14648974" cy="6034617"/>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6"/>
            <a:ext cx="3797882" cy="486834"/>
          </a:xfrm>
          <a:prstGeom prst="rect">
            <a:avLst/>
          </a:prstGeom>
        </p:spPr>
        <p:txBody>
          <a:bodyPr vert="horz" lIns="91420" tIns="45710" rIns="91420" bIns="45710" rtlCol="0" anchor="ctr"/>
          <a:lstStyle>
            <a:lvl1pPr algn="l">
              <a:defRPr sz="1600">
                <a:solidFill>
                  <a:schemeClr val="tx1">
                    <a:tint val="75000"/>
                  </a:schemeClr>
                </a:solidFill>
              </a:defRPr>
            </a:lvl1pPr>
          </a:lstStyle>
          <a:p>
            <a:pPr defTabSz="1218913"/>
            <a:fld id="{623C3EED-3624-4FC9-8F19-5B8570DD8B3B}" type="datetimeFigureOut">
              <a:rPr lang="en-US" smtClean="0">
                <a:solidFill>
                  <a:prstClr val="black">
                    <a:tint val="75000"/>
                  </a:prstClr>
                </a:solidFill>
                <a:cs typeface="Arial"/>
                <a:sym typeface="Arial"/>
              </a:rPr>
              <a:pPr defTabSz="1218913"/>
              <a:t>3/16/2025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5561186" y="8475136"/>
            <a:ext cx="5154269" cy="486834"/>
          </a:xfrm>
          <a:prstGeom prst="rect">
            <a:avLst/>
          </a:prstGeom>
        </p:spPr>
        <p:txBody>
          <a:bodyPr vert="horz" lIns="91420" tIns="45710" rIns="91420" bIns="45710" rtlCol="0" anchor="ctr"/>
          <a:lstStyle>
            <a:lvl1pPr algn="ctr">
              <a:defRPr sz="1600">
                <a:solidFill>
                  <a:schemeClr val="tx1">
                    <a:tint val="75000"/>
                  </a:schemeClr>
                </a:solidFill>
              </a:defRPr>
            </a:lvl1pPr>
          </a:lstStyle>
          <a:p>
            <a:pPr defTabSz="1218913"/>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1664924" y="8475136"/>
            <a:ext cx="3797882" cy="486834"/>
          </a:xfrm>
          <a:prstGeom prst="rect">
            <a:avLst/>
          </a:prstGeom>
        </p:spPr>
        <p:txBody>
          <a:bodyPr vert="horz" lIns="91420" tIns="45710" rIns="91420" bIns="45710" rtlCol="0" anchor="ctr"/>
          <a:lstStyle>
            <a:lvl1pPr algn="r">
              <a:defRPr sz="1600">
                <a:solidFill>
                  <a:schemeClr val="tx1">
                    <a:tint val="75000"/>
                  </a:schemeClr>
                </a:solidFill>
              </a:defRPr>
            </a:lvl1pPr>
          </a:lstStyle>
          <a:p>
            <a:pPr defTabSz="1218913"/>
            <a:fld id="{520C1DEC-A061-4A04-A135-6473A8358208}" type="slidenum">
              <a:rPr lang="en-US" smtClean="0">
                <a:solidFill>
                  <a:prstClr val="black">
                    <a:tint val="75000"/>
                  </a:prstClr>
                </a:solidFill>
                <a:cs typeface="Arial"/>
                <a:sym typeface="Arial"/>
              </a:rPr>
              <a:pPr defTabSz="1218913"/>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6964244"/>
      </p:ext>
    </p:extLst>
  </p:cSld>
  <p:clrMap bg1="lt1" tx1="dk1" bg2="lt2" tx2="dk2" accent1="accent1" accent2="accent2" accent3="accent3" accent4="accent4" accent5="accent5" accent6="accent6" hlink="hlink" folHlink="folHlink"/>
  <p:sldLayoutIdLst>
    <p:sldLayoutId id="2147483752" r:id="rId1"/>
  </p:sldLayoutIdLst>
  <p:txStyles>
    <p:titleStyle>
      <a:lvl1pPr algn="ctr" defTabSz="1218913" rtl="0" eaLnBrk="1" latinLnBrk="0" hangingPunct="1">
        <a:spcBef>
          <a:spcPct val="0"/>
        </a:spcBef>
        <a:buNone/>
        <a:defRPr sz="5867" kern="1200">
          <a:solidFill>
            <a:schemeClr val="tx1"/>
          </a:solidFill>
          <a:latin typeface="+mj-lt"/>
          <a:ea typeface="+mj-ea"/>
          <a:cs typeface="+mj-cs"/>
        </a:defRPr>
      </a:lvl1pPr>
    </p:titleStyle>
    <p:bodyStyle>
      <a:lvl1pPr marL="457097" indent="-457097" algn="l" defTabSz="121891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364" indent="-380917" algn="l" defTabSz="121891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644" indent="-304733" algn="l" defTabSz="121891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093" indent="-304733" algn="l" defTabSz="121891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545" indent="-304733" algn="l" defTabSz="121891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006" indent="-304733" algn="l" defTabSz="121891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463" indent="-304733" algn="l" defTabSz="121891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919" indent="-304733" algn="l" defTabSz="121891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383" indent="-304733" algn="l" defTabSz="121891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13" rtl="0" eaLnBrk="1" latinLnBrk="0" hangingPunct="1">
        <a:defRPr sz="2489" kern="1200">
          <a:solidFill>
            <a:schemeClr val="tx1"/>
          </a:solidFill>
          <a:latin typeface="+mn-lt"/>
          <a:ea typeface="+mn-ea"/>
          <a:cs typeface="+mn-cs"/>
        </a:defRPr>
      </a:lvl1pPr>
      <a:lvl2pPr marL="609451" algn="l" defTabSz="1218913" rtl="0" eaLnBrk="1" latinLnBrk="0" hangingPunct="1">
        <a:defRPr sz="2489" kern="1200">
          <a:solidFill>
            <a:schemeClr val="tx1"/>
          </a:solidFill>
          <a:latin typeface="+mn-lt"/>
          <a:ea typeface="+mn-ea"/>
          <a:cs typeface="+mn-cs"/>
        </a:defRPr>
      </a:lvl2pPr>
      <a:lvl3pPr marL="1218913" algn="l" defTabSz="1218913" rtl="0" eaLnBrk="1" latinLnBrk="0" hangingPunct="1">
        <a:defRPr sz="2489" kern="1200">
          <a:solidFill>
            <a:schemeClr val="tx1"/>
          </a:solidFill>
          <a:latin typeface="+mn-lt"/>
          <a:ea typeface="+mn-ea"/>
          <a:cs typeface="+mn-cs"/>
        </a:defRPr>
      </a:lvl3pPr>
      <a:lvl4pPr marL="1828370" algn="l" defTabSz="1218913" rtl="0" eaLnBrk="1" latinLnBrk="0" hangingPunct="1">
        <a:defRPr sz="2489" kern="1200">
          <a:solidFill>
            <a:schemeClr val="tx1"/>
          </a:solidFill>
          <a:latin typeface="+mn-lt"/>
          <a:ea typeface="+mn-ea"/>
          <a:cs typeface="+mn-cs"/>
        </a:defRPr>
      </a:lvl4pPr>
      <a:lvl5pPr marL="2437826" algn="l" defTabSz="1218913" rtl="0" eaLnBrk="1" latinLnBrk="0" hangingPunct="1">
        <a:defRPr sz="2489" kern="1200">
          <a:solidFill>
            <a:schemeClr val="tx1"/>
          </a:solidFill>
          <a:latin typeface="+mn-lt"/>
          <a:ea typeface="+mn-ea"/>
          <a:cs typeface="+mn-cs"/>
        </a:defRPr>
      </a:lvl5pPr>
      <a:lvl6pPr marL="3047290" algn="l" defTabSz="1218913" rtl="0" eaLnBrk="1" latinLnBrk="0" hangingPunct="1">
        <a:defRPr sz="2489" kern="1200">
          <a:solidFill>
            <a:schemeClr val="tx1"/>
          </a:solidFill>
          <a:latin typeface="+mn-lt"/>
          <a:ea typeface="+mn-ea"/>
          <a:cs typeface="+mn-cs"/>
        </a:defRPr>
      </a:lvl6pPr>
      <a:lvl7pPr marL="3656737" algn="l" defTabSz="1218913" rtl="0" eaLnBrk="1" latinLnBrk="0" hangingPunct="1">
        <a:defRPr sz="2489" kern="1200">
          <a:solidFill>
            <a:schemeClr val="tx1"/>
          </a:solidFill>
          <a:latin typeface="+mn-lt"/>
          <a:ea typeface="+mn-ea"/>
          <a:cs typeface="+mn-cs"/>
        </a:defRPr>
      </a:lvl7pPr>
      <a:lvl8pPr marL="4266187" algn="l" defTabSz="1218913" rtl="0" eaLnBrk="1" latinLnBrk="0" hangingPunct="1">
        <a:defRPr sz="2489" kern="1200">
          <a:solidFill>
            <a:schemeClr val="tx1"/>
          </a:solidFill>
          <a:latin typeface="+mn-lt"/>
          <a:ea typeface="+mn-ea"/>
          <a:cs typeface="+mn-cs"/>
        </a:defRPr>
      </a:lvl8pPr>
      <a:lvl9pPr marL="4875638" algn="l" defTabSz="1218913" rtl="0" eaLnBrk="1" latinLnBrk="0" hangingPunct="1">
        <a:defRPr sz="248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374" y="366184"/>
            <a:ext cx="10986731"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0374" y="2133601"/>
            <a:ext cx="10986731"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374" y="8475134"/>
            <a:ext cx="2848412"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1D8BD707-D9CF-40AE-B4C6-C98DA3205C09}" type="datetimeFigureOut">
              <a:rPr lang="en-US" smtClean="0">
                <a:solidFill>
                  <a:prstClr val="black">
                    <a:tint val="75000"/>
                  </a:prstClr>
                </a:solidFill>
              </a:rPr>
              <a:pPr defTabSz="1219170"/>
              <a:t>3/16/2025</a:t>
            </a:fld>
            <a:endParaRPr lang="en-US">
              <a:solidFill>
                <a:prstClr val="black">
                  <a:tint val="75000"/>
                </a:prstClr>
              </a:solidFill>
            </a:endParaRPr>
          </a:p>
        </p:txBody>
      </p:sp>
      <p:sp>
        <p:nvSpPr>
          <p:cNvPr id="5" name="Footer Placeholder 4"/>
          <p:cNvSpPr>
            <a:spLocks noGrp="1"/>
          </p:cNvSpPr>
          <p:nvPr>
            <p:ph type="ftr" sz="quarter" idx="3"/>
          </p:nvPr>
        </p:nvSpPr>
        <p:spPr>
          <a:xfrm>
            <a:off x="4170888" y="8475134"/>
            <a:ext cx="3865702"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48693" y="8475134"/>
            <a:ext cx="2848412"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6F15528-21DE-4FAA-801E-634DDDAF4B2B}" type="slidenum">
              <a:rPr lang="en-US" smtClean="0">
                <a:solidFill>
                  <a:prstClr val="black">
                    <a:tint val="75000"/>
                  </a:prstClr>
                </a:solidFill>
              </a:rPr>
              <a:pPr defTabSz="1219170"/>
              <a:t>‹#›</a:t>
            </a:fld>
            <a:endParaRPr lang="en-US">
              <a:solidFill>
                <a:prstClr val="black">
                  <a:tint val="75000"/>
                </a:prstClr>
              </a:solidFill>
            </a:endParaRPr>
          </a:p>
        </p:txBody>
      </p:sp>
      <p:pic>
        <p:nvPicPr>
          <p:cNvPr id="7" name="Picture 6" descr="Logo&#10;&#10;Description automatically generated">
            <a:extLst>
              <a:ext uri="{FF2B5EF4-FFF2-40B4-BE49-F238E27FC236}">
                <a16:creationId xmlns:a16="http://schemas.microsoft.com/office/drawing/2014/main" id="{3EDF2FE3-1021-C698-22A1-F3DBC5C984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51209" y="-584972"/>
            <a:ext cx="3851210" cy="3846327"/>
          </a:xfrm>
          <a:prstGeom prst="rect">
            <a:avLst/>
          </a:prstGeom>
        </p:spPr>
      </p:pic>
    </p:spTree>
    <p:extLst>
      <p:ext uri="{BB962C8B-B14F-4D97-AF65-F5344CB8AC3E}">
        <p14:creationId xmlns:p14="http://schemas.microsoft.com/office/powerpoint/2010/main" val="153592719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4338" name="Picture 2" descr="C:\Users\Administrator\Downloads\hinh-nen-powerpoint-dep-chuyen-nghiep-1.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15" y="0"/>
            <a:ext cx="16282953" cy="93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p:cNvSpPr>
            <a:spLocks noChangeArrowheads="1"/>
          </p:cNvSpPr>
          <p:nvPr/>
        </p:nvSpPr>
        <p:spPr bwMode="auto">
          <a:xfrm>
            <a:off x="4937919" y="5671170"/>
            <a:ext cx="6849305" cy="160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1" tIns="60942" rIns="121861" bIns="60942">
            <a:spAutoFit/>
          </a:bodyPr>
          <a:lstStyle/>
          <a:p>
            <a:pPr defTabSz="1625620">
              <a:buClr>
                <a:srgbClr val="000000"/>
              </a:buClr>
            </a:pPr>
            <a:r>
              <a:rPr lang="vi-VN" sz="3200" b="1" i="1" kern="0" dirty="0">
                <a:solidFill>
                  <a:srgbClr val="D60093"/>
                </a:solidFill>
                <a:latin typeface="Times New Roman" pitchFamily="18" charset="0"/>
                <a:cs typeface="Arial"/>
                <a:sym typeface="Arial"/>
              </a:rPr>
              <a:t>GV lên lớp: Nguyễn Phương Thảo </a:t>
            </a:r>
          </a:p>
          <a:p>
            <a:pPr defTabSz="1625620">
              <a:buClr>
                <a:srgbClr val="000000"/>
              </a:buClr>
            </a:pPr>
            <a:r>
              <a:rPr lang="vi-VN" sz="3200" b="1" i="1" kern="0" dirty="0">
                <a:solidFill>
                  <a:srgbClr val="D60093"/>
                </a:solidFill>
                <a:latin typeface="Times New Roman" pitchFamily="18" charset="0"/>
                <a:cs typeface="Arial"/>
                <a:sym typeface="Arial"/>
              </a:rPr>
              <a:t>Năm sinh : 1994</a:t>
            </a:r>
          </a:p>
          <a:p>
            <a:pPr defTabSz="1625620">
              <a:buClr>
                <a:srgbClr val="000000"/>
              </a:buClr>
            </a:pPr>
            <a:r>
              <a:rPr lang="vi-VN" sz="3200" b="1" i="1" kern="0" dirty="0">
                <a:solidFill>
                  <a:srgbClr val="D60093"/>
                </a:solidFill>
                <a:latin typeface="Times New Roman" pitchFamily="18" charset="0"/>
                <a:cs typeface="Arial"/>
                <a:sym typeface="Arial"/>
              </a:rPr>
              <a:t>Trường    : Tiểu học Đằng Lâm </a:t>
            </a:r>
            <a:endParaRPr lang="en-US" sz="3200" b="1" i="1" kern="0" dirty="0">
              <a:solidFill>
                <a:srgbClr val="D60093"/>
              </a:solidFill>
              <a:latin typeface="Arial"/>
              <a:cs typeface="Arial"/>
              <a:sym typeface="Arial"/>
            </a:endParaRPr>
          </a:p>
        </p:txBody>
      </p:sp>
      <p:sp>
        <p:nvSpPr>
          <p:cNvPr id="14340" name="Rectangle 6"/>
          <p:cNvSpPr>
            <a:spLocks noChangeArrowheads="1"/>
          </p:cNvSpPr>
          <p:nvPr/>
        </p:nvSpPr>
        <p:spPr bwMode="auto">
          <a:xfrm>
            <a:off x="3078239" y="1752604"/>
            <a:ext cx="10866930" cy="12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1" tIns="60942" rIns="121861" bIns="60942">
            <a:spAutoFit/>
          </a:bodyPr>
          <a:lstStyle/>
          <a:p>
            <a:pPr algn="ctr" defTabSz="1625620">
              <a:buClr>
                <a:srgbClr val="000000"/>
              </a:buClr>
            </a:pPr>
            <a:br>
              <a:rPr lang="en-US" altLang="en-US" sz="3733" b="1" kern="0">
                <a:solidFill>
                  <a:srgbClr val="0000FF"/>
                </a:solidFill>
                <a:latin typeface="Times New Roman" pitchFamily="18" charset="0"/>
                <a:cs typeface="Arial"/>
                <a:sym typeface="Arial"/>
              </a:rPr>
            </a:br>
            <a:endParaRPr lang="en-US" altLang="en-US" sz="3733" b="1" kern="0">
              <a:solidFill>
                <a:srgbClr val="0000FF"/>
              </a:solidFill>
              <a:latin typeface="Times New Roman" pitchFamily="18" charset="0"/>
              <a:cs typeface="Arial"/>
              <a:sym typeface="Arial"/>
            </a:endParaRPr>
          </a:p>
        </p:txBody>
      </p:sp>
      <p:sp>
        <p:nvSpPr>
          <p:cNvPr id="14341" name="Rectangle 7"/>
          <p:cNvSpPr>
            <a:spLocks noChangeArrowheads="1"/>
          </p:cNvSpPr>
          <p:nvPr/>
        </p:nvSpPr>
        <p:spPr bwMode="auto">
          <a:xfrm>
            <a:off x="3455583" y="350839"/>
            <a:ext cx="10086869" cy="88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1" tIns="60942" rIns="121861" bIns="60942">
            <a:spAutoFit/>
          </a:bodyPr>
          <a:lstStyle/>
          <a:p>
            <a:pPr algn="ctr" defTabSz="1625620">
              <a:buClr>
                <a:srgbClr val="000000"/>
              </a:buClr>
            </a:pPr>
            <a:r>
              <a:rPr lang="vi-VN" altLang="en-US" sz="2489" b="1" kern="0" dirty="0">
                <a:solidFill>
                  <a:srgbClr val="376092"/>
                </a:solidFill>
                <a:latin typeface="Times New Roman" pitchFamily="18" charset="0"/>
                <a:cs typeface="Arial"/>
                <a:sym typeface="Arial"/>
              </a:rPr>
              <a:t>PHÒNG</a:t>
            </a:r>
            <a:r>
              <a:rPr lang="en-US" altLang="en-US" sz="2489" b="1" kern="0" dirty="0">
                <a:solidFill>
                  <a:srgbClr val="376092"/>
                </a:solidFill>
                <a:latin typeface="Times New Roman" pitchFamily="18" charset="0"/>
                <a:cs typeface="Arial"/>
                <a:sym typeface="Arial"/>
              </a:rPr>
              <a:t> GIÁO DỤC VÀ ĐÀO TẠO </a:t>
            </a:r>
            <a:r>
              <a:rPr lang="vi-VN" altLang="en-US" sz="2489" b="1" kern="0" dirty="0">
                <a:solidFill>
                  <a:srgbClr val="376092"/>
                </a:solidFill>
                <a:latin typeface="Times New Roman" pitchFamily="18" charset="0"/>
                <a:cs typeface="Arial"/>
                <a:sym typeface="Arial"/>
              </a:rPr>
              <a:t>QUẬN HẢI AN</a:t>
            </a:r>
            <a:endParaRPr lang="en-US" altLang="en-US" sz="2489" b="1" kern="0" dirty="0">
              <a:solidFill>
                <a:srgbClr val="376092"/>
              </a:solidFill>
              <a:latin typeface="Times New Roman" pitchFamily="18" charset="0"/>
              <a:cs typeface="Arial"/>
              <a:sym typeface="Arial"/>
            </a:endParaRPr>
          </a:p>
          <a:p>
            <a:pPr algn="ctr" defTabSz="1625620">
              <a:buClr>
                <a:srgbClr val="000000"/>
              </a:buClr>
            </a:pPr>
            <a:r>
              <a:rPr lang="en-US" altLang="en-US" sz="2489" b="1" kern="0" dirty="0">
                <a:solidFill>
                  <a:srgbClr val="376092"/>
                </a:solidFill>
                <a:latin typeface="Times New Roman" pitchFamily="18" charset="0"/>
                <a:cs typeface="Arial"/>
                <a:sym typeface="Arial"/>
              </a:rPr>
              <a:t>HỘI THI GIÁO VIÊN DẠY GIỎI CẤP </a:t>
            </a:r>
            <a:r>
              <a:rPr lang="vi-VN" altLang="en-US" sz="2489" b="1" kern="0" dirty="0">
                <a:solidFill>
                  <a:srgbClr val="376092"/>
                </a:solidFill>
                <a:latin typeface="Times New Roman" pitchFamily="18" charset="0"/>
                <a:cs typeface="Arial"/>
                <a:sym typeface="Arial"/>
              </a:rPr>
              <a:t>QUẬN</a:t>
            </a:r>
            <a:endParaRPr lang="en-US" altLang="en-US" sz="2489" kern="0" dirty="0">
              <a:solidFill>
                <a:srgbClr val="376092"/>
              </a:solidFill>
              <a:latin typeface="Arial"/>
              <a:cs typeface="Arial"/>
              <a:sym typeface="Arial"/>
            </a:endParaRPr>
          </a:p>
        </p:txBody>
      </p:sp>
      <p:sp>
        <p:nvSpPr>
          <p:cNvPr id="14342" name="Rectangle 8"/>
          <p:cNvSpPr>
            <a:spLocks noChangeArrowheads="1"/>
          </p:cNvSpPr>
          <p:nvPr/>
        </p:nvSpPr>
        <p:spPr bwMode="auto">
          <a:xfrm>
            <a:off x="1432719" y="3616498"/>
            <a:ext cx="12934404" cy="178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1" tIns="60942" rIns="121861" bIns="60942">
            <a:spAutoFit/>
          </a:bodyPr>
          <a:lstStyle/>
          <a:p>
            <a:pPr algn="ctr" defTabSz="1625620">
              <a:buClr>
                <a:srgbClr val="000000"/>
              </a:buClr>
            </a:pPr>
            <a:r>
              <a:rPr lang="vi-VN" sz="5400" b="1" kern="0" dirty="0">
                <a:solidFill>
                  <a:srgbClr val="FF0000"/>
                </a:solidFill>
                <a:latin typeface="Times New Roman" pitchFamily="18" charset="0"/>
                <a:cs typeface="Times New Roman" pitchFamily="18" charset="0"/>
                <a:sym typeface="Arial"/>
              </a:rPr>
              <a:t>Bài 9: Em nhận biết những bất hòa với bạn</a:t>
            </a:r>
          </a:p>
          <a:p>
            <a:pPr algn="ctr" defTabSz="1625620">
              <a:buClr>
                <a:srgbClr val="000000"/>
              </a:buClr>
            </a:pPr>
            <a:r>
              <a:rPr lang="vi-VN" sz="5400" b="1" kern="0" dirty="0">
                <a:solidFill>
                  <a:srgbClr val="FF0000"/>
                </a:solidFill>
                <a:latin typeface="Times New Roman" pitchFamily="18" charset="0"/>
                <a:cs typeface="Times New Roman" pitchFamily="18" charset="0"/>
                <a:sym typeface="Arial"/>
              </a:rPr>
              <a:t>( Tiết 2)</a:t>
            </a:r>
            <a:endParaRPr lang="en-US" sz="5400" kern="0" dirty="0">
              <a:solidFill>
                <a:srgbClr val="FF0000"/>
              </a:solidFill>
              <a:latin typeface="Times New Roman" pitchFamily="18" charset="0"/>
              <a:cs typeface="Times New Roman" pitchFamily="18" charset="0"/>
              <a:sym typeface="Arial"/>
            </a:endParaRPr>
          </a:p>
        </p:txBody>
      </p:sp>
      <p:sp>
        <p:nvSpPr>
          <p:cNvPr id="2" name="Rectangle 1"/>
          <p:cNvSpPr/>
          <p:nvPr/>
        </p:nvSpPr>
        <p:spPr>
          <a:xfrm>
            <a:off x="2194719" y="1851706"/>
            <a:ext cx="13850816" cy="1350788"/>
          </a:xfrm>
          <a:prstGeom prst="rect">
            <a:avLst/>
          </a:prstGeom>
        </p:spPr>
        <p:txBody>
          <a:bodyPr lIns="91324" tIns="45673" rIns="91324" bIns="45673">
            <a:spAutoFit/>
          </a:bodyPr>
          <a:lstStyle/>
          <a:p>
            <a:pPr algn="ctr" defTabSz="1625620">
              <a:buClr>
                <a:srgbClr val="000000"/>
              </a:buClr>
              <a:defRPr/>
            </a:pPr>
            <a:r>
              <a:rPr lang="en-US" altLang="en-US" sz="4089" b="1" kern="0" dirty="0">
                <a:solidFill>
                  <a:srgbClr val="0000CC"/>
                </a:solidFill>
                <a:effectLst>
                  <a:outerShdw blurRad="38100" dist="38100" dir="2700000" algn="tl">
                    <a:srgbClr val="C0C0C0"/>
                  </a:outerShdw>
                </a:effectLst>
                <a:latin typeface="Times New Roman" pitchFamily="18" charset="0"/>
                <a:cs typeface="Arial"/>
                <a:sym typeface="Arial"/>
              </a:rPr>
              <a:t>CHÀO MỪNG QUÝ THẦY CÔ VÀ CÁC EM HỌC SINH </a:t>
            </a:r>
          </a:p>
          <a:p>
            <a:pPr algn="ctr" defTabSz="1625620">
              <a:buClr>
                <a:srgbClr val="000000"/>
              </a:buClr>
              <a:defRPr/>
            </a:pPr>
            <a:r>
              <a:rPr lang="en-US" altLang="en-US" sz="4089" b="1" kern="0" dirty="0">
                <a:solidFill>
                  <a:srgbClr val="0000CC"/>
                </a:solidFill>
                <a:effectLst>
                  <a:outerShdw blurRad="38100" dist="38100" dir="2700000" algn="tl">
                    <a:srgbClr val="C0C0C0"/>
                  </a:outerShdw>
                </a:effectLst>
                <a:latin typeface="Times New Roman" pitchFamily="18" charset="0"/>
                <a:cs typeface="Arial"/>
                <a:sym typeface="Arial"/>
              </a:rPr>
              <a:t>THAM DỰ TIẾT </a:t>
            </a:r>
            <a:r>
              <a:rPr lang="vi-VN" altLang="en-US" sz="4089" b="1" kern="0" dirty="0">
                <a:solidFill>
                  <a:srgbClr val="0000CC"/>
                </a:solidFill>
                <a:effectLst>
                  <a:outerShdw blurRad="38100" dist="38100" dir="2700000" algn="tl">
                    <a:srgbClr val="C0C0C0"/>
                  </a:outerShdw>
                </a:effectLst>
                <a:latin typeface="Times New Roman" pitchFamily="18" charset="0"/>
                <a:cs typeface="Arial"/>
                <a:sym typeface="Arial"/>
              </a:rPr>
              <a:t>ĐẠO ĐỨC</a:t>
            </a:r>
            <a:r>
              <a:rPr lang="en-US" altLang="en-US" sz="4089" b="1" kern="0" dirty="0">
                <a:solidFill>
                  <a:srgbClr val="0000CC"/>
                </a:solidFill>
                <a:effectLst>
                  <a:outerShdw blurRad="38100" dist="38100" dir="2700000" algn="tl">
                    <a:srgbClr val="C0C0C0"/>
                  </a:outerShdw>
                </a:effectLst>
                <a:latin typeface="Times New Roman" pitchFamily="18" charset="0"/>
                <a:cs typeface="Arial"/>
                <a:sym typeface="Arial"/>
              </a:rPr>
              <a:t> LỚP 3</a:t>
            </a:r>
            <a:endParaRPr lang="en-US" sz="4089" kern="0" dirty="0">
              <a:solidFill>
                <a:srgbClr val="000000"/>
              </a:solidFill>
              <a:latin typeface="Arial"/>
              <a:cs typeface="Arial"/>
              <a:sym typeface="Arial"/>
            </a:endParaRPr>
          </a:p>
        </p:txBody>
      </p:sp>
      <p:pic>
        <p:nvPicPr>
          <p:cNvPr id="8" name="图片 1" descr="拉手小孩"/>
          <p:cNvPicPr>
            <a:picLocks noChangeAspect="1"/>
          </p:cNvPicPr>
          <p:nvPr/>
        </p:nvPicPr>
        <p:blipFill>
          <a:blip r:embed="rId4"/>
          <a:stretch>
            <a:fillRect/>
          </a:stretch>
        </p:blipFill>
        <p:spPr>
          <a:xfrm>
            <a:off x="471524" y="6038376"/>
            <a:ext cx="7010400" cy="3321524"/>
          </a:xfrm>
          <a:prstGeom prst="rect">
            <a:avLst/>
          </a:prstGeom>
        </p:spPr>
      </p:pic>
    </p:spTree>
    <p:extLst>
      <p:ext uri="{BB962C8B-B14F-4D97-AF65-F5344CB8AC3E}">
        <p14:creationId xmlns:p14="http://schemas.microsoft.com/office/powerpoint/2010/main" val="305307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86F128-1752-6D50-0C73-745860E2DCFE}"/>
              </a:ext>
            </a:extLst>
          </p:cNvPr>
          <p:cNvSpPr txBox="1"/>
          <p:nvPr/>
        </p:nvSpPr>
        <p:spPr>
          <a:xfrm>
            <a:off x="1575112" y="1066800"/>
            <a:ext cx="13590872" cy="2308324"/>
          </a:xfrm>
          <a:prstGeom prst="rect">
            <a:avLst/>
          </a:prstGeom>
          <a:noFill/>
        </p:spPr>
        <p:txBody>
          <a:bodyPr wrap="square" rtlCol="0">
            <a:spAutoFit/>
          </a:bodyPr>
          <a:lstStyle/>
          <a:p>
            <a:pPr algn="ctr" defTabSz="1219170">
              <a:defRPr/>
            </a:pPr>
            <a:r>
              <a:rPr lang="en-US" sz="7200" b="1" i="1" dirty="0" err="1">
                <a:solidFill>
                  <a:srgbClr val="FF3399"/>
                </a:solidFill>
                <a:latin typeface="Times" panose="02020603050405020304" pitchFamily="18" charset="0"/>
                <a:ea typeface="字魂107号-萌趣欢乐体"/>
                <a:cs typeface="Times" panose="02020603050405020304" pitchFamily="18" charset="0"/>
              </a:rPr>
              <a:t>Chân</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thành</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cảm</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ơn</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các</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thầy</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cô</a:t>
            </a:r>
            <a:r>
              <a:rPr lang="en-US" sz="7200" b="1" i="1" dirty="0">
                <a:solidFill>
                  <a:srgbClr val="FF3399"/>
                </a:solidFill>
                <a:latin typeface="Times" panose="02020603050405020304" pitchFamily="18" charset="0"/>
                <a:ea typeface="字魂107号-萌趣欢乐体"/>
                <a:cs typeface="Times" panose="02020603050405020304" pitchFamily="18" charset="0"/>
              </a:rPr>
              <a:t> </a:t>
            </a:r>
            <a:endParaRPr lang="vi-VN" sz="7200" b="1" i="1" dirty="0">
              <a:solidFill>
                <a:srgbClr val="FF3399"/>
              </a:solidFill>
              <a:latin typeface="Times" panose="02020603050405020304" pitchFamily="18" charset="0"/>
              <a:ea typeface="字魂107号-萌趣欢乐体"/>
              <a:cs typeface="Times" panose="02020603050405020304" pitchFamily="18" charset="0"/>
            </a:endParaRPr>
          </a:p>
          <a:p>
            <a:pPr algn="ctr" defTabSz="1219170">
              <a:defRPr/>
            </a:pPr>
            <a:r>
              <a:rPr lang="en-US" sz="7200" b="1" i="1" dirty="0" err="1">
                <a:solidFill>
                  <a:srgbClr val="FF3399"/>
                </a:solidFill>
                <a:latin typeface="Times" panose="02020603050405020304" pitchFamily="18" charset="0"/>
                <a:ea typeface="字魂107号-萌趣欢乐体"/>
                <a:cs typeface="Times" panose="02020603050405020304" pitchFamily="18" charset="0"/>
              </a:rPr>
              <a:t>và</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các</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em</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học</a:t>
            </a:r>
            <a:r>
              <a:rPr lang="en-US" sz="7200" b="1" i="1" dirty="0">
                <a:solidFill>
                  <a:srgbClr val="FF3399"/>
                </a:solidFill>
                <a:latin typeface="Times" panose="02020603050405020304" pitchFamily="18" charset="0"/>
                <a:ea typeface="字魂107号-萌趣欢乐体"/>
                <a:cs typeface="Times" panose="02020603050405020304" pitchFamily="18" charset="0"/>
              </a:rPr>
              <a:t> </a:t>
            </a:r>
            <a:r>
              <a:rPr lang="en-US" sz="7200" b="1" i="1" dirty="0" err="1">
                <a:solidFill>
                  <a:srgbClr val="FF3399"/>
                </a:solidFill>
                <a:latin typeface="Times" panose="02020603050405020304" pitchFamily="18" charset="0"/>
                <a:ea typeface="字魂107号-萌趣欢乐体"/>
                <a:cs typeface="Times" panose="02020603050405020304" pitchFamily="18" charset="0"/>
              </a:rPr>
              <a:t>sinh</a:t>
            </a:r>
            <a:r>
              <a:rPr lang="en-US" sz="7200" b="1" i="1" dirty="0">
                <a:solidFill>
                  <a:srgbClr val="FF3399"/>
                </a:solidFill>
                <a:latin typeface="Times" panose="02020603050405020304" pitchFamily="18" charset="0"/>
                <a:ea typeface="字魂107号-萌趣欢乐体"/>
                <a:cs typeface="Times" panose="02020603050405020304" pitchFamily="18" charset="0"/>
              </a:rPr>
              <a:t>!</a:t>
            </a:r>
          </a:p>
        </p:txBody>
      </p:sp>
      <p:pic>
        <p:nvPicPr>
          <p:cNvPr id="8" name="图片 10">
            <a:extLst>
              <a:ext uri="{FF2B5EF4-FFF2-40B4-BE49-F238E27FC236}">
                <a16:creationId xmlns:a16="http://schemas.microsoft.com/office/drawing/2014/main" id="{E9B3CFF2-1596-4087-DE6F-512EC0ED91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7" y="0"/>
            <a:ext cx="16256000" cy="6679053"/>
          </a:xfrm>
          <a:prstGeom prst="rect">
            <a:avLst/>
          </a:prstGeom>
        </p:spPr>
      </p:pic>
      <p:pic>
        <p:nvPicPr>
          <p:cNvPr id="5"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3263687" y="3505945"/>
            <a:ext cx="10213723" cy="604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655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10319" y="0"/>
            <a:ext cx="16256000" cy="9144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047831" y="1242623"/>
            <a:ext cx="12890811" cy="6190052"/>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99"/>
              </a:solidFill>
              <a:latin typeface="Calibri" panose="020F0502020204030204"/>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20476">
            <a:off x="14182989" y="111031"/>
            <a:ext cx="842976" cy="953843"/>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85990">
            <a:off x="2503878" y="4497656"/>
            <a:ext cx="589008" cy="666473"/>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1597" y="5267139"/>
            <a:ext cx="4485667" cy="3876860"/>
          </a:xfrm>
          <a:prstGeom prst="rect">
            <a:avLst/>
          </a:prstGeom>
        </p:spPr>
      </p:pic>
      <p:sp>
        <p:nvSpPr>
          <p:cNvPr id="11" name="TextBox 10">
            <a:extLst>
              <a:ext uri="{FF2B5EF4-FFF2-40B4-BE49-F238E27FC236}">
                <a16:creationId xmlns:a16="http://schemas.microsoft.com/office/drawing/2014/main" id="{FA64A995-0256-F1E0-0A27-CCAF2036FD37}"/>
              </a:ext>
            </a:extLst>
          </p:cNvPr>
          <p:cNvSpPr txBox="1"/>
          <p:nvPr/>
        </p:nvSpPr>
        <p:spPr>
          <a:xfrm>
            <a:off x="2498132" y="1096934"/>
            <a:ext cx="12440510" cy="4247317"/>
          </a:xfrm>
          <a:prstGeom prst="rect">
            <a:avLst/>
          </a:prstGeom>
          <a:noFill/>
        </p:spPr>
        <p:txBody>
          <a:bodyPr wrap="square" rtlCol="0">
            <a:spAutoFit/>
          </a:bodyPr>
          <a:lstStyle/>
          <a:p>
            <a:pPr algn="ctr" defTabSz="812760">
              <a:lnSpc>
                <a:spcPct val="250000"/>
              </a:lnSpc>
            </a:pPr>
            <a:r>
              <a:rPr lang="en-US" sz="6000" b="1" dirty="0" err="1">
                <a:solidFill>
                  <a:srgbClr val="FF0000"/>
                </a:solidFill>
                <a:latin typeface="Times New Roman" panose="02020603050405020304" pitchFamily="18" charset="0"/>
                <a:cs typeface="Times New Roman" panose="02020603050405020304" pitchFamily="18" charset="0"/>
                <a:sym typeface="Arial"/>
              </a:rPr>
              <a:t>Bài</a:t>
            </a:r>
            <a:r>
              <a:rPr lang="en-US" sz="6000" b="1" dirty="0">
                <a:solidFill>
                  <a:srgbClr val="FF0000"/>
                </a:solidFill>
                <a:latin typeface="Times New Roman" panose="02020603050405020304" pitchFamily="18" charset="0"/>
                <a:cs typeface="Times New Roman" panose="02020603050405020304" pitchFamily="18" charset="0"/>
                <a:sym typeface="Arial"/>
              </a:rPr>
              <a:t> 9:</a:t>
            </a:r>
          </a:p>
          <a:p>
            <a:pPr algn="ctr" defTabSz="812760"/>
            <a:r>
              <a:rPr lang="en-US" sz="6000" b="1" i="1" dirty="0" err="1">
                <a:solidFill>
                  <a:srgbClr val="FF0000"/>
                </a:solidFill>
                <a:latin typeface="Times New Roman" panose="02020603050405020304" pitchFamily="18" charset="0"/>
                <a:cs typeface="Times New Roman" panose="02020603050405020304" pitchFamily="18" charset="0"/>
                <a:sym typeface="Arial"/>
              </a:rPr>
              <a:t>Em</a:t>
            </a:r>
            <a:r>
              <a:rPr lang="en-US" sz="6000" b="1" i="1" dirty="0">
                <a:solidFill>
                  <a:srgbClr val="FF0000"/>
                </a:solidFill>
                <a:latin typeface="Times New Roman" panose="02020603050405020304" pitchFamily="18" charset="0"/>
                <a:cs typeface="Times New Roman" panose="02020603050405020304" pitchFamily="18" charset="0"/>
                <a:sym typeface="Arial"/>
              </a:rPr>
              <a:t> </a:t>
            </a:r>
            <a:r>
              <a:rPr lang="en-US" sz="6000" b="1" i="1" dirty="0" err="1">
                <a:solidFill>
                  <a:srgbClr val="FF0000"/>
                </a:solidFill>
                <a:latin typeface="Times New Roman" panose="02020603050405020304" pitchFamily="18" charset="0"/>
                <a:cs typeface="Times New Roman" panose="02020603050405020304" pitchFamily="18" charset="0"/>
                <a:sym typeface="Arial"/>
              </a:rPr>
              <a:t>nhận</a:t>
            </a:r>
            <a:r>
              <a:rPr lang="en-US" sz="6000" b="1" i="1" dirty="0">
                <a:solidFill>
                  <a:srgbClr val="FF0000"/>
                </a:solidFill>
                <a:latin typeface="Times New Roman" panose="02020603050405020304" pitchFamily="18" charset="0"/>
                <a:cs typeface="Times New Roman" panose="02020603050405020304" pitchFamily="18" charset="0"/>
                <a:sym typeface="Arial"/>
              </a:rPr>
              <a:t> </a:t>
            </a:r>
            <a:r>
              <a:rPr lang="en-US" sz="6000" b="1" i="1" dirty="0" err="1">
                <a:solidFill>
                  <a:srgbClr val="FF0000"/>
                </a:solidFill>
                <a:latin typeface="Times New Roman" panose="02020603050405020304" pitchFamily="18" charset="0"/>
                <a:cs typeface="Times New Roman" panose="02020603050405020304" pitchFamily="18" charset="0"/>
                <a:sym typeface="Arial"/>
              </a:rPr>
              <a:t>biết</a:t>
            </a:r>
            <a:r>
              <a:rPr lang="en-US" sz="6000" b="1" i="1" dirty="0">
                <a:solidFill>
                  <a:srgbClr val="FF0000"/>
                </a:solidFill>
                <a:latin typeface="Times New Roman" panose="02020603050405020304" pitchFamily="18" charset="0"/>
                <a:cs typeface="Times New Roman" panose="02020603050405020304" pitchFamily="18" charset="0"/>
                <a:sym typeface="Arial"/>
              </a:rPr>
              <a:t> </a:t>
            </a:r>
            <a:r>
              <a:rPr lang="en-US" sz="6000" b="1" i="1" dirty="0" err="1">
                <a:solidFill>
                  <a:srgbClr val="FF0000"/>
                </a:solidFill>
                <a:latin typeface="Times New Roman" panose="02020603050405020304" pitchFamily="18" charset="0"/>
                <a:cs typeface="Times New Roman" panose="02020603050405020304" pitchFamily="18" charset="0"/>
                <a:sym typeface="Arial"/>
              </a:rPr>
              <a:t>những</a:t>
            </a:r>
            <a:r>
              <a:rPr lang="en-US" sz="6000" b="1" i="1" dirty="0">
                <a:solidFill>
                  <a:srgbClr val="FF0000"/>
                </a:solidFill>
                <a:latin typeface="Times New Roman" panose="02020603050405020304" pitchFamily="18" charset="0"/>
                <a:cs typeface="Times New Roman" panose="02020603050405020304" pitchFamily="18" charset="0"/>
                <a:sym typeface="Arial"/>
              </a:rPr>
              <a:t> </a:t>
            </a:r>
            <a:r>
              <a:rPr lang="en-US" sz="6000" b="1" i="1" dirty="0" err="1">
                <a:solidFill>
                  <a:srgbClr val="FF0000"/>
                </a:solidFill>
                <a:latin typeface="Times New Roman" panose="02020603050405020304" pitchFamily="18" charset="0"/>
                <a:cs typeface="Times New Roman" panose="02020603050405020304" pitchFamily="18" charset="0"/>
                <a:sym typeface="Arial"/>
              </a:rPr>
              <a:t>bất</a:t>
            </a:r>
            <a:r>
              <a:rPr lang="en-US" sz="6000" b="1" i="1" dirty="0">
                <a:solidFill>
                  <a:srgbClr val="FF0000"/>
                </a:solidFill>
                <a:latin typeface="Times New Roman" panose="02020603050405020304" pitchFamily="18" charset="0"/>
                <a:cs typeface="Times New Roman" panose="02020603050405020304" pitchFamily="18" charset="0"/>
                <a:sym typeface="Arial"/>
              </a:rPr>
              <a:t> </a:t>
            </a:r>
            <a:r>
              <a:rPr lang="en-US" sz="6000" b="1" i="1" dirty="0" err="1">
                <a:solidFill>
                  <a:srgbClr val="FF0000"/>
                </a:solidFill>
                <a:latin typeface="Times New Roman" panose="02020603050405020304" pitchFamily="18" charset="0"/>
                <a:cs typeface="Times New Roman" panose="02020603050405020304" pitchFamily="18" charset="0"/>
                <a:sym typeface="Arial"/>
              </a:rPr>
              <a:t>hòa</a:t>
            </a:r>
            <a:r>
              <a:rPr lang="en-US" sz="6000" b="1" i="1" dirty="0">
                <a:solidFill>
                  <a:srgbClr val="FF0000"/>
                </a:solidFill>
                <a:latin typeface="Times New Roman" panose="02020603050405020304" pitchFamily="18" charset="0"/>
                <a:cs typeface="Times New Roman" panose="02020603050405020304" pitchFamily="18" charset="0"/>
                <a:sym typeface="Arial"/>
              </a:rPr>
              <a:t> </a:t>
            </a:r>
            <a:r>
              <a:rPr lang="en-US" sz="5400" b="1" i="1" dirty="0" err="1">
                <a:solidFill>
                  <a:srgbClr val="FF0000"/>
                </a:solidFill>
                <a:latin typeface="Times New Roman" panose="02020603050405020304" pitchFamily="18" charset="0"/>
                <a:cs typeface="Times New Roman" panose="02020603050405020304" pitchFamily="18" charset="0"/>
                <a:sym typeface="Arial"/>
              </a:rPr>
              <a:t>với</a:t>
            </a:r>
            <a:r>
              <a:rPr lang="en-US" sz="6000" b="1" i="1" dirty="0">
                <a:solidFill>
                  <a:srgbClr val="FF0000"/>
                </a:solidFill>
                <a:latin typeface="Times New Roman" panose="02020603050405020304" pitchFamily="18" charset="0"/>
                <a:cs typeface="Times New Roman" panose="02020603050405020304" pitchFamily="18" charset="0"/>
                <a:sym typeface="Arial"/>
              </a:rPr>
              <a:t> </a:t>
            </a:r>
            <a:r>
              <a:rPr lang="en-US" sz="6000" b="1" i="1" dirty="0" err="1">
                <a:solidFill>
                  <a:srgbClr val="FF0000"/>
                </a:solidFill>
                <a:latin typeface="Times New Roman" panose="02020603050405020304" pitchFamily="18" charset="0"/>
                <a:cs typeface="Times New Roman" panose="02020603050405020304" pitchFamily="18" charset="0"/>
                <a:sym typeface="Arial"/>
              </a:rPr>
              <a:t>bạn</a:t>
            </a:r>
            <a:r>
              <a:rPr lang="en-US" sz="6000" b="1" i="1" dirty="0">
                <a:solidFill>
                  <a:srgbClr val="FF0000"/>
                </a:solidFill>
                <a:latin typeface="Times New Roman" panose="02020603050405020304" pitchFamily="18" charset="0"/>
                <a:cs typeface="Times New Roman" panose="02020603050405020304" pitchFamily="18" charset="0"/>
                <a:sym typeface="Arial"/>
              </a:rPr>
              <a:t> </a:t>
            </a:r>
          </a:p>
          <a:p>
            <a:pPr algn="ctr" defTabSz="812760"/>
            <a:r>
              <a:rPr lang="en-US" sz="6000" b="1" i="1" dirty="0">
                <a:solidFill>
                  <a:srgbClr val="FF0000"/>
                </a:solidFill>
                <a:latin typeface="Times New Roman" panose="02020603050405020304" pitchFamily="18" charset="0"/>
                <a:cs typeface="Times New Roman" panose="02020603050405020304" pitchFamily="18" charset="0"/>
                <a:sym typeface="Arial"/>
              </a:rPr>
              <a:t>(</a:t>
            </a:r>
            <a:r>
              <a:rPr lang="en-US" sz="6000" b="1" i="1" dirty="0" err="1">
                <a:solidFill>
                  <a:srgbClr val="FF0000"/>
                </a:solidFill>
                <a:latin typeface="Times New Roman" panose="02020603050405020304" pitchFamily="18" charset="0"/>
                <a:cs typeface="Times New Roman" panose="02020603050405020304" pitchFamily="18" charset="0"/>
                <a:sym typeface="Arial"/>
              </a:rPr>
              <a:t>Tiết</a:t>
            </a:r>
            <a:r>
              <a:rPr lang="en-US" sz="6000" b="1" i="1" dirty="0">
                <a:solidFill>
                  <a:srgbClr val="FF0000"/>
                </a:solidFill>
                <a:latin typeface="Times New Roman" panose="02020603050405020304" pitchFamily="18" charset="0"/>
                <a:cs typeface="Times New Roman" panose="02020603050405020304" pitchFamily="18" charset="0"/>
                <a:sym typeface="Arial"/>
              </a:rPr>
              <a:t> 2)</a:t>
            </a:r>
            <a:endParaRPr lang="en-US" sz="5400" b="1" i="1" dirty="0">
              <a:solidFill>
                <a:srgbClr val="FF0000"/>
              </a:solidFill>
              <a:latin typeface="Times New Roman" panose="02020603050405020304" pitchFamily="18" charset="0"/>
              <a:cs typeface="Times New Roman" panose="02020603050405020304" pitchFamily="18" charset="0"/>
              <a:sym typeface="Arial"/>
            </a:endParaRPr>
          </a:p>
        </p:txBody>
      </p:sp>
      <p:pic>
        <p:nvPicPr>
          <p:cNvPr id="16" name="Picture 16">
            <a:extLst>
              <a:ext uri="{FF2B5EF4-FFF2-40B4-BE49-F238E27FC236}">
                <a16:creationId xmlns:a16="http://schemas.microsoft.com/office/drawing/2014/main" id="{362F601F-6B61-D6A4-6BE0-E11F92D97B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19919" y="5267093"/>
            <a:ext cx="2783028" cy="3838660"/>
          </a:xfrm>
          <a:prstGeom prst="rect">
            <a:avLst/>
          </a:prstGeom>
        </p:spPr>
      </p:pic>
      <p:grpSp>
        <p:nvGrpSpPr>
          <p:cNvPr id="35" name="Google Shape;2413;p38"/>
          <p:cNvGrpSpPr/>
          <p:nvPr/>
        </p:nvGrpSpPr>
        <p:grpSpPr>
          <a:xfrm>
            <a:off x="10271919" y="6969323"/>
            <a:ext cx="1203679" cy="1319013"/>
            <a:chOff x="7969377" y="2856516"/>
            <a:chExt cx="402682" cy="441266"/>
          </a:xfrm>
        </p:grpSpPr>
        <p:sp>
          <p:nvSpPr>
            <p:cNvPr id="37"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8"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9"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0"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1"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2"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3"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4"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5"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6"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7"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grpSp>
    </p:spTree>
    <p:extLst>
      <p:ext uri="{BB962C8B-B14F-4D97-AF65-F5344CB8AC3E}">
        <p14:creationId xmlns:p14="http://schemas.microsoft.com/office/powerpoint/2010/main" val="32665998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sp>
        <p:nvSpPr>
          <p:cNvPr id="20" name="Rectangle: Rounded Corners 5">
            <a:extLst>
              <a:ext uri="{FF2B5EF4-FFF2-40B4-BE49-F238E27FC236}">
                <a16:creationId xmlns:a16="http://schemas.microsoft.com/office/drawing/2014/main" id="{60CA445E-1084-10F2-C302-594FE9B1019E}"/>
              </a:ext>
            </a:extLst>
          </p:cNvPr>
          <p:cNvSpPr/>
          <p:nvPr/>
        </p:nvSpPr>
        <p:spPr>
          <a:xfrm>
            <a:off x="518319" y="457200"/>
            <a:ext cx="15491619" cy="832104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7061923" y="1324720"/>
            <a:ext cx="8825449" cy="5509200"/>
          </a:xfrm>
          <a:prstGeom prst="rect">
            <a:avLst/>
          </a:prstGeom>
        </p:spPr>
        <p:txBody>
          <a:bodyPr wrap="square">
            <a:spAutoFit/>
          </a:bodyPr>
          <a:lstStyle/>
          <a:p>
            <a:pPr algn="just"/>
            <a:r>
              <a:rPr lang="nl-NL" sz="4400" b="1" i="1" dirty="0">
                <a:solidFill>
                  <a:srgbClr val="0000FF"/>
                </a:solidFill>
                <a:latin typeface="Times New Roman" pitchFamily="18" charset="0"/>
                <a:cs typeface="Times New Roman" pitchFamily="18" charset="0"/>
              </a:rPr>
              <a:t>      </a:t>
            </a:r>
            <a:r>
              <a:rPr lang="nl-NL" sz="4400" b="1" i="1" dirty="0">
                <a:latin typeface="Times New Roman" pitchFamily="18" charset="0"/>
                <a:cs typeface="Times New Roman" pitchFamily="18" charset="0"/>
              </a:rPr>
              <a:t>Linh và Quang ngồi cùng bàn học từ đầu năm đến nay. Linh luôn gọn gàng, cẩn thận. Còn Quang hay bày bừa, không ngăn nắp. Khi Linh góp ý, Quang tỏ ra khó chịu. Thấy vậy, Linh bảo: “Tớ muốn cậu gọn gàng, ngăn nắp hơn nên mới góp ý.”. Quang dần hiểu ra.</a:t>
            </a:r>
            <a:endParaRPr lang="en-US" sz="4400" b="1" i="1" dirty="0">
              <a:latin typeface="Times New Roman" pitchFamily="18" charset="0"/>
              <a:cs typeface="Times New Roman" pitchFamily="18" charset="0"/>
            </a:endParaRPr>
          </a:p>
        </p:txBody>
      </p:sp>
      <p:sp>
        <p:nvSpPr>
          <p:cNvPr id="15" name="Rectangle 14"/>
          <p:cNvSpPr/>
          <p:nvPr/>
        </p:nvSpPr>
        <p:spPr>
          <a:xfrm>
            <a:off x="937365" y="6961537"/>
            <a:ext cx="15057492" cy="769441"/>
          </a:xfrm>
          <a:prstGeom prst="rect">
            <a:avLst/>
          </a:prstGeom>
        </p:spPr>
        <p:txBody>
          <a:bodyPr wrap="square">
            <a:spAutoFit/>
          </a:bodyPr>
          <a:lstStyle/>
          <a:p>
            <a:r>
              <a:rPr lang="nl-NL" sz="4400" b="1" dirty="0">
                <a:solidFill>
                  <a:srgbClr val="FF0000"/>
                </a:solidFill>
                <a:latin typeface="Times New Roman" pitchFamily="18" charset="0"/>
                <a:cs typeface="Times New Roman" pitchFamily="18" charset="0"/>
              </a:rPr>
              <a:t>a. Em hãy cho biết giữa các bạn đã xảy ra bất hòa gì?</a:t>
            </a:r>
            <a:endParaRPr lang="en-US" sz="4400" dirty="0">
              <a:solidFill>
                <a:srgbClr val="FF0000"/>
              </a:solidFill>
            </a:endParaRPr>
          </a:p>
        </p:txBody>
      </p:sp>
      <p:sp>
        <p:nvSpPr>
          <p:cNvPr id="16" name="Text Box 14"/>
          <p:cNvSpPr txBox="1">
            <a:spLocks noChangeArrowheads="1"/>
          </p:cNvSpPr>
          <p:nvPr/>
        </p:nvSpPr>
        <p:spPr bwMode="auto">
          <a:xfrm>
            <a:off x="737595" y="415148"/>
            <a:ext cx="13496724" cy="8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800" b="1" dirty="0">
                <a:latin typeface="Times New Roman" pitchFamily="18" charset="0"/>
              </a:rPr>
              <a:t>2. </a:t>
            </a:r>
            <a:r>
              <a:rPr lang="en-US" sz="4800" b="1" dirty="0" err="1">
                <a:latin typeface="Times New Roman" pitchFamily="18" charset="0"/>
              </a:rPr>
              <a:t>Đọc</a:t>
            </a:r>
            <a:r>
              <a:rPr lang="en-US" sz="4800" b="1" dirty="0">
                <a:latin typeface="Times New Roman" pitchFamily="18" charset="0"/>
              </a:rPr>
              <a:t> </a:t>
            </a:r>
            <a:r>
              <a:rPr lang="en-US" sz="4800" b="1" dirty="0" err="1">
                <a:latin typeface="Times New Roman" pitchFamily="18" charset="0"/>
              </a:rPr>
              <a:t>tình</a:t>
            </a:r>
            <a:r>
              <a:rPr lang="en-US" sz="4800" b="1" dirty="0">
                <a:latin typeface="Times New Roman" pitchFamily="18" charset="0"/>
              </a:rPr>
              <a:t> </a:t>
            </a:r>
            <a:r>
              <a:rPr lang="en-US" sz="4800" b="1" dirty="0" err="1">
                <a:latin typeface="Times New Roman" pitchFamily="18" charset="0"/>
              </a:rPr>
              <a:t>huống</a:t>
            </a:r>
            <a:r>
              <a:rPr lang="en-US" sz="4800" b="1" dirty="0">
                <a:latin typeface="Times New Roman" pitchFamily="18" charset="0"/>
              </a:rPr>
              <a:t> </a:t>
            </a:r>
            <a:r>
              <a:rPr lang="en-US" sz="4800" b="1" dirty="0" err="1">
                <a:latin typeface="Times New Roman" pitchFamily="18" charset="0"/>
              </a:rPr>
              <a:t>và</a:t>
            </a:r>
            <a:r>
              <a:rPr lang="en-US" sz="4800" b="1" dirty="0">
                <a:latin typeface="Times New Roman" pitchFamily="18" charset="0"/>
              </a:rPr>
              <a:t> </a:t>
            </a:r>
            <a:r>
              <a:rPr lang="en-US" sz="4800" b="1" dirty="0" err="1">
                <a:latin typeface="Times New Roman" pitchFamily="18" charset="0"/>
              </a:rPr>
              <a:t>thực</a:t>
            </a:r>
            <a:r>
              <a:rPr lang="en-US" sz="4800" b="1" dirty="0">
                <a:latin typeface="Times New Roman" pitchFamily="18" charset="0"/>
              </a:rPr>
              <a:t> </a:t>
            </a:r>
            <a:r>
              <a:rPr lang="en-US" sz="4800" b="1" dirty="0" err="1">
                <a:latin typeface="Times New Roman" pitchFamily="18" charset="0"/>
              </a:rPr>
              <a:t>hiện</a:t>
            </a:r>
            <a:r>
              <a:rPr lang="en-US" sz="4800" b="1" dirty="0">
                <a:latin typeface="Times New Roman" pitchFamily="18" charset="0"/>
              </a:rPr>
              <a:t> </a:t>
            </a:r>
            <a:r>
              <a:rPr lang="en-US" sz="4800" b="1" dirty="0" err="1">
                <a:latin typeface="Times New Roman" pitchFamily="18" charset="0"/>
              </a:rPr>
              <a:t>theo</a:t>
            </a:r>
            <a:r>
              <a:rPr lang="en-US" sz="4800" b="1" dirty="0">
                <a:latin typeface="Times New Roman" pitchFamily="18" charset="0"/>
              </a:rPr>
              <a:t> </a:t>
            </a:r>
            <a:r>
              <a:rPr lang="en-US" sz="4800" b="1" dirty="0" err="1">
                <a:latin typeface="Times New Roman" pitchFamily="18" charset="0"/>
              </a:rPr>
              <a:t>yêu</a:t>
            </a:r>
            <a:r>
              <a:rPr lang="en-US" sz="4800" b="1" dirty="0">
                <a:latin typeface="Times New Roman" pitchFamily="18" charset="0"/>
              </a:rPr>
              <a:t> </a:t>
            </a:r>
            <a:r>
              <a:rPr lang="en-US" sz="4800" b="1" dirty="0" err="1">
                <a:latin typeface="Times New Roman" pitchFamily="18" charset="0"/>
              </a:rPr>
              <a:t>cầu</a:t>
            </a:r>
            <a:r>
              <a:rPr lang="en-US" sz="4800" b="1" dirty="0">
                <a:latin typeface="Times New Roman" pitchFamily="18" charset="0"/>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95" y="1600200"/>
            <a:ext cx="6248400" cy="497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52446" y="7695967"/>
            <a:ext cx="15057492" cy="769441"/>
          </a:xfrm>
          <a:prstGeom prst="rect">
            <a:avLst/>
          </a:prstGeom>
        </p:spPr>
        <p:txBody>
          <a:bodyPr wrap="square">
            <a:spAutoFit/>
          </a:bodyPr>
          <a:lstStyle/>
          <a:p>
            <a:r>
              <a:rPr lang="nl-NL" sz="4400" b="1" dirty="0">
                <a:solidFill>
                  <a:srgbClr val="FF0000"/>
                </a:solidFill>
                <a:latin typeface="Times New Roman" pitchFamily="18" charset="0"/>
                <a:cs typeface="Times New Roman" pitchFamily="18" charset="0"/>
              </a:rPr>
              <a:t>b. Em hãy nêu lợi ích khi hai bạn đã xử lí bất hòa với nhau.</a:t>
            </a:r>
            <a:endParaRPr lang="en-US" sz="4400" dirty="0">
              <a:solidFill>
                <a:srgbClr val="FF0000"/>
              </a:solidFill>
            </a:endParaRPr>
          </a:p>
        </p:txBody>
      </p:sp>
      <p:sp>
        <p:nvSpPr>
          <p:cNvPr id="9" name="Flowchart: Connector 8"/>
          <p:cNvSpPr/>
          <p:nvPr/>
        </p:nvSpPr>
        <p:spPr>
          <a:xfrm rot="19945051">
            <a:off x="15296656" y="7962330"/>
            <a:ext cx="1001028" cy="1241659"/>
          </a:xfrm>
          <a:prstGeom prst="flowChartConnector">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nhạc-nền 2p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sp>
        <p:nvSpPr>
          <p:cNvPr id="9" name="Rectangle: Rounded Corners 5">
            <a:extLst>
              <a:ext uri="{FF2B5EF4-FFF2-40B4-BE49-F238E27FC236}">
                <a16:creationId xmlns:a16="http://schemas.microsoft.com/office/drawing/2014/main" id="{60CA445E-1084-10F2-C302-594FE9B1019E}"/>
              </a:ext>
            </a:extLst>
          </p:cNvPr>
          <p:cNvSpPr/>
          <p:nvPr/>
        </p:nvSpPr>
        <p:spPr>
          <a:xfrm>
            <a:off x="542368" y="332447"/>
            <a:ext cx="15491619" cy="8479106"/>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606029" y="716298"/>
            <a:ext cx="9425781" cy="1569660"/>
          </a:xfrm>
          <a:prstGeom prst="rect">
            <a:avLst/>
          </a:prstGeom>
        </p:spPr>
        <p:txBody>
          <a:bodyPr wrap="square">
            <a:spAutoFit/>
          </a:bodyPr>
          <a:lstStyle/>
          <a:p>
            <a:r>
              <a:rPr lang="nl-NL" sz="4800" b="1" dirty="0">
                <a:solidFill>
                  <a:srgbClr val="FF0000"/>
                </a:solidFill>
                <a:latin typeface="Times New Roman" pitchFamily="18" charset="0"/>
                <a:cs typeface="Times New Roman" pitchFamily="18" charset="0"/>
              </a:rPr>
              <a:t>a. Em hãy cho biết giữa các bạn đã xảy ra bất hòa gì?</a:t>
            </a:r>
            <a:endParaRPr lang="en-US" sz="4800"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9519" y="857830"/>
            <a:ext cx="5638800" cy="314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18319" y="5097223"/>
            <a:ext cx="15925801" cy="830997"/>
          </a:xfrm>
          <a:prstGeom prst="rect">
            <a:avLst/>
          </a:prstGeom>
        </p:spPr>
        <p:txBody>
          <a:bodyPr wrap="square">
            <a:spAutoFit/>
          </a:bodyPr>
          <a:lstStyle/>
          <a:p>
            <a:r>
              <a:rPr lang="nl-NL" sz="4800" b="1" dirty="0">
                <a:solidFill>
                  <a:srgbClr val="FF0000"/>
                </a:solidFill>
                <a:latin typeface="Times New Roman" pitchFamily="18" charset="0"/>
                <a:cs typeface="Times New Roman" pitchFamily="18" charset="0"/>
              </a:rPr>
              <a:t>b. Em hãy nêu lợi ích khi hai bạn đã xử lí bất hòa với nhau.</a:t>
            </a:r>
            <a:endParaRPr lang="en-US" sz="4800" b="1" dirty="0">
              <a:solidFill>
                <a:srgbClr val="FF0000"/>
              </a:solidFill>
            </a:endParaRPr>
          </a:p>
        </p:txBody>
      </p:sp>
      <p:sp>
        <p:nvSpPr>
          <p:cNvPr id="7" name="Rectangle 6"/>
          <p:cNvSpPr/>
          <p:nvPr/>
        </p:nvSpPr>
        <p:spPr>
          <a:xfrm>
            <a:off x="606029" y="2428448"/>
            <a:ext cx="9349581" cy="2308324"/>
          </a:xfrm>
          <a:prstGeom prst="rect">
            <a:avLst/>
          </a:prstGeom>
          <a:noFill/>
        </p:spPr>
        <p:txBody>
          <a:bodyPr wrap="square">
            <a:spAutoFit/>
          </a:bodyPr>
          <a:lstStyle/>
          <a:p>
            <a:pPr algn="just"/>
            <a:r>
              <a:rPr lang="nl-NL" sz="4800" b="1" dirty="0">
                <a:latin typeface="Times New Roman" pitchFamily="18" charset="0"/>
                <a:cs typeface="Times New Roman" pitchFamily="18" charset="0"/>
              </a:rPr>
              <a:t>    Linh thấy Quang để đồ dùng bừa bãi nên góp ý nhưng Quang lại khó chịu về điều đó.</a:t>
            </a:r>
            <a:endParaRPr lang="en-US" sz="4800" b="1" dirty="0">
              <a:latin typeface="Times New Roman" pitchFamily="18" charset="0"/>
              <a:cs typeface="Times New Roman" pitchFamily="18" charset="0"/>
            </a:endParaRPr>
          </a:p>
        </p:txBody>
      </p:sp>
      <p:sp>
        <p:nvSpPr>
          <p:cNvPr id="8" name="Rectangle 7"/>
          <p:cNvSpPr/>
          <p:nvPr/>
        </p:nvSpPr>
        <p:spPr>
          <a:xfrm>
            <a:off x="542368" y="6328167"/>
            <a:ext cx="15076090" cy="1569660"/>
          </a:xfrm>
          <a:prstGeom prst="rect">
            <a:avLst/>
          </a:prstGeom>
          <a:noFill/>
        </p:spPr>
        <p:txBody>
          <a:bodyPr wrap="square">
            <a:spAutoFit/>
          </a:bodyPr>
          <a:lstStyle/>
          <a:p>
            <a:pPr algn="just"/>
            <a:r>
              <a:rPr lang="nl-NL" sz="4800" b="1" dirty="0">
                <a:latin typeface="Times New Roman" pitchFamily="18" charset="0"/>
                <a:cs typeface="Times New Roman" pitchFamily="18" charset="0"/>
              </a:rPr>
              <a:t>    Quang đã hiểu ra là vì Linh muốn tốt cho mình. Từ đó hai bạn đã hiểu nhau, tình bạn trở nên thân thiết hơn.</a:t>
            </a:r>
            <a:endParaRPr lang="en-US" sz="4800" b="1" dirty="0">
              <a:latin typeface="Times New Roman" pitchFamily="18" charset="0"/>
              <a:cs typeface="Times New Roman" pitchFamily="18" charset="0"/>
            </a:endParaRPr>
          </a:p>
        </p:txBody>
      </p:sp>
    </p:spTree>
    <p:extLst>
      <p:ext uri="{BB962C8B-B14F-4D97-AF65-F5344CB8AC3E}">
        <p14:creationId xmlns:p14="http://schemas.microsoft.com/office/powerpoint/2010/main" val="206941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96606">
            <a:off x="12434573" y="-6496858"/>
            <a:ext cx="6488511" cy="9577092"/>
          </a:xfrm>
          <a:custGeom>
            <a:avLst/>
            <a:gdLst/>
            <a:ahLst/>
            <a:cxnLst/>
            <a:rect l="l" t="t" r="r" b="b"/>
            <a:pathLst>
              <a:path w="7299575" h="10774229">
                <a:moveTo>
                  <a:pt x="0" y="0"/>
                </a:moveTo>
                <a:lnTo>
                  <a:pt x="7299576" y="0"/>
                </a:lnTo>
                <a:lnTo>
                  <a:pt x="7299576" y="10774229"/>
                </a:lnTo>
                <a:lnTo>
                  <a:pt x="0" y="10774229"/>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pPr defTabSz="812820"/>
            <a:endParaRPr lang="en-US" sz="1600">
              <a:solidFill>
                <a:prstClr val="black"/>
              </a:solidFill>
              <a:latin typeface="Calibri"/>
            </a:endParaRPr>
          </a:p>
        </p:txBody>
      </p:sp>
      <p:sp>
        <p:nvSpPr>
          <p:cNvPr id="3" name="Freeform 3"/>
          <p:cNvSpPr/>
          <p:nvPr/>
        </p:nvSpPr>
        <p:spPr>
          <a:xfrm rot="4284660">
            <a:off x="230342" y="2822818"/>
            <a:ext cx="9945909" cy="14680239"/>
          </a:xfrm>
          <a:custGeom>
            <a:avLst/>
            <a:gdLst/>
            <a:ahLst/>
            <a:cxnLst/>
            <a:rect l="l" t="t" r="r" b="b"/>
            <a:pathLst>
              <a:path w="11189148" h="16515269">
                <a:moveTo>
                  <a:pt x="0" y="0"/>
                </a:moveTo>
                <a:lnTo>
                  <a:pt x="11189148" y="0"/>
                </a:lnTo>
                <a:lnTo>
                  <a:pt x="11189148" y="16515269"/>
                </a:lnTo>
                <a:lnTo>
                  <a:pt x="0" y="16515269"/>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pPr defTabSz="812820"/>
            <a:endParaRPr lang="en-US" sz="1600">
              <a:solidFill>
                <a:prstClr val="black"/>
              </a:solidFill>
              <a:latin typeface="Calibri"/>
            </a:endParaRPr>
          </a:p>
        </p:txBody>
      </p:sp>
      <p:sp>
        <p:nvSpPr>
          <p:cNvPr id="4" name="Freeform 4"/>
          <p:cNvSpPr/>
          <p:nvPr/>
        </p:nvSpPr>
        <p:spPr>
          <a:xfrm>
            <a:off x="1142542" y="741234"/>
            <a:ext cx="13991555" cy="6976533"/>
          </a:xfrm>
          <a:custGeom>
            <a:avLst/>
            <a:gdLst/>
            <a:ahLst/>
            <a:cxnLst/>
            <a:rect l="l" t="t" r="r" b="b"/>
            <a:pathLst>
              <a:path w="7768467" h="5593296">
                <a:moveTo>
                  <a:pt x="0" y="0"/>
                </a:moveTo>
                <a:lnTo>
                  <a:pt x="7768467" y="0"/>
                </a:lnTo>
                <a:lnTo>
                  <a:pt x="7768467" y="5593296"/>
                </a:lnTo>
                <a:lnTo>
                  <a:pt x="0" y="5593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12820"/>
            <a:endParaRPr lang="en-US" sz="1600" dirty="0">
              <a:solidFill>
                <a:prstClr val="black"/>
              </a:solidFill>
              <a:latin typeface="Calibri"/>
            </a:endParaRPr>
          </a:p>
        </p:txBody>
      </p:sp>
      <p:sp>
        <p:nvSpPr>
          <p:cNvPr id="9" name="TextBox 9"/>
          <p:cNvSpPr txBox="1"/>
          <p:nvPr/>
        </p:nvSpPr>
        <p:spPr>
          <a:xfrm>
            <a:off x="1398944" y="1811060"/>
            <a:ext cx="13040977" cy="4154984"/>
          </a:xfrm>
          <a:prstGeom prst="rect">
            <a:avLst/>
          </a:prstGeom>
        </p:spPr>
        <p:txBody>
          <a:bodyPr wrap="square" lIns="0" tIns="0" rIns="0" bIns="0" rtlCol="0" anchor="t">
            <a:spAutoFit/>
          </a:bodyPr>
          <a:lstStyle/>
          <a:p>
            <a:pPr algn="just" defTabSz="812820"/>
            <a:r>
              <a:rPr lang="en-US" sz="5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5400" i="1" spc="-10" dirty="0">
                <a:latin typeface="Times New Roman" panose="02020603050405020304" pitchFamily="18" charset="0"/>
                <a:ea typeface="Times New Roman" panose="02020603050405020304" pitchFamily="18" charset="0"/>
              </a:rPr>
              <a:t>Khi </a:t>
            </a:r>
            <a:r>
              <a:rPr lang="vi-VN" sz="5400" i="1" dirty="0">
                <a:latin typeface="Times New Roman" panose="02020603050405020304" pitchFamily="18" charset="0"/>
                <a:ea typeface="Times New Roman" panose="02020603050405020304" pitchFamily="18" charset="0"/>
              </a:rPr>
              <a:t>chúng ta bất hòa với bạn cần bình tĩnh, bày tỏ quan điểm</a:t>
            </a:r>
            <a:r>
              <a:rPr lang="en-US" sz="5400" i="1" dirty="0">
                <a:latin typeface="Times New Roman" panose="02020603050405020304" pitchFamily="18" charset="0"/>
                <a:ea typeface="Times New Roman" panose="02020603050405020304" pitchFamily="18" charset="0"/>
              </a:rPr>
              <a:t> </a:t>
            </a:r>
            <a:r>
              <a:rPr lang="vi-VN" sz="5400" i="1" dirty="0">
                <a:latin typeface="Times New Roman" panose="02020603050405020304" pitchFamily="18" charset="0"/>
                <a:ea typeface="Times New Roman" panose="02020603050405020304" pitchFamily="18" charset="0"/>
              </a:rPr>
              <a:t>để giải quyết được mâu thuẫn với bạn bè. Xử lí bất hòa với bạn giúp em và bạn hiểu nhau hơn. Tình bạn sẽ càng ngày càng</a:t>
            </a:r>
            <a:r>
              <a:rPr lang="vi-VN" sz="5400" i="1" spc="345" dirty="0">
                <a:latin typeface="Times New Roman" panose="02020603050405020304" pitchFamily="18" charset="0"/>
                <a:ea typeface="Times New Roman" panose="02020603050405020304" pitchFamily="18" charset="0"/>
              </a:rPr>
              <a:t> </a:t>
            </a:r>
            <a:r>
              <a:rPr lang="vi-VN" sz="5400" i="1" dirty="0">
                <a:latin typeface="Times New Roman" panose="02020603050405020304" pitchFamily="18" charset="0"/>
                <a:ea typeface="Times New Roman" panose="02020603050405020304" pitchFamily="18" charset="0"/>
              </a:rPr>
              <a:t>bền chặt, gắn bó.</a:t>
            </a:r>
            <a:endParaRPr lang="en-US" sz="5400" i="1" dirty="0">
              <a:solidFill>
                <a:srgbClr val="000000"/>
              </a:solidFill>
              <a:latin typeface="Quicksand Bold"/>
            </a:endParaRPr>
          </a:p>
        </p:txBody>
      </p:sp>
      <p:sp>
        <p:nvSpPr>
          <p:cNvPr id="12" name="Hộp Văn bản 11">
            <a:extLst>
              <a:ext uri="{FF2B5EF4-FFF2-40B4-BE49-F238E27FC236}">
                <a16:creationId xmlns:a16="http://schemas.microsoft.com/office/drawing/2014/main" id="{BB14AE51-1E74-2BE6-3795-ABBB7F414CAD}"/>
              </a:ext>
            </a:extLst>
          </p:cNvPr>
          <p:cNvSpPr txBox="1"/>
          <p:nvPr/>
        </p:nvSpPr>
        <p:spPr>
          <a:xfrm>
            <a:off x="4974135" y="666466"/>
            <a:ext cx="6028336" cy="1010135"/>
          </a:xfrm>
          <a:prstGeom prst="round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defTabSz="812820"/>
            <a:r>
              <a:rPr lang="en-US" sz="5333" b="1" i="1" spc="23" dirty="0">
                <a:solidFill>
                  <a:prstClr val="white"/>
                </a:solidFill>
                <a:latin typeface="Times New Roman" panose="02020603050405020304" pitchFamily="18" charset="0"/>
              </a:rPr>
              <a:t>KẾT LUẬN</a:t>
            </a:r>
            <a:endParaRPr lang="en-US" sz="5333" dirty="0">
              <a:solidFill>
                <a:prstClr val="white"/>
              </a:solidFill>
              <a:latin typeface="Calibri"/>
            </a:endParaRPr>
          </a:p>
        </p:txBody>
      </p:sp>
      <p:pic>
        <p:nvPicPr>
          <p:cNvPr id="8" name="图片 22">
            <a:extLst>
              <a:ext uri="{FF2B5EF4-FFF2-40B4-BE49-F238E27FC236}">
                <a16:creationId xmlns:a16="http://schemas.microsoft.com/office/drawing/2014/main" id="{B514E7A6-A47B-00B8-FBA8-2E463624F8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3500326" y="5966044"/>
            <a:ext cx="9275984" cy="3248072"/>
          </a:xfrm>
          <a:prstGeom prst="rect">
            <a:avLst/>
          </a:prstGeom>
        </p:spPr>
      </p:pic>
    </p:spTree>
    <p:extLst>
      <p:ext uri="{BB962C8B-B14F-4D97-AF65-F5344CB8AC3E}">
        <p14:creationId xmlns:p14="http://schemas.microsoft.com/office/powerpoint/2010/main" val="4535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10319" y="0"/>
            <a:ext cx="16256000" cy="9144000"/>
          </a:xfrm>
          <a:prstGeom prst="rect">
            <a:avLst/>
          </a:prstGeom>
        </p:spPr>
      </p:pic>
      <p:pic>
        <p:nvPicPr>
          <p:cNvPr id="2" name="Picture 1">
            <a:extLst>
              <a:ext uri="{FF2B5EF4-FFF2-40B4-BE49-F238E27FC236}">
                <a16:creationId xmlns:a16="http://schemas.microsoft.com/office/drawing/2014/main" id="{677E2AA3-20E1-562E-54B7-1A908AB69596}"/>
              </a:ext>
            </a:extLst>
          </p:cNvPr>
          <p:cNvPicPr>
            <a:picLocks noChangeAspect="1"/>
          </p:cNvPicPr>
          <p:nvPr/>
        </p:nvPicPr>
        <p:blipFill>
          <a:blip r:embed="rId3"/>
          <a:stretch>
            <a:fillRect/>
          </a:stretch>
        </p:blipFill>
        <p:spPr>
          <a:xfrm>
            <a:off x="1364031" y="220269"/>
            <a:ext cx="14208976" cy="4690263"/>
          </a:xfrm>
          <a:prstGeom prst="rect">
            <a:avLst/>
          </a:prstGeom>
        </p:spPr>
      </p:pic>
    </p:spTree>
    <p:extLst>
      <p:ext uri="{BB962C8B-B14F-4D97-AF65-F5344CB8AC3E}">
        <p14:creationId xmlns:p14="http://schemas.microsoft.com/office/powerpoint/2010/main" val="1982728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2042319" y="3048000"/>
            <a:ext cx="12192000" cy="2176417"/>
          </a:xfrm>
          <a:prstGeom prst="rect">
            <a:avLst/>
          </a:prstGeom>
          <a:solidFill>
            <a:schemeClr val="bg1"/>
          </a:solidFill>
          <a:ln>
            <a:noFill/>
          </a:ln>
          <a:effec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nl-NL" sz="6600" b="1" i="1" dirty="0">
                <a:latin typeface="Times New Roman" pitchFamily="18" charset="0"/>
              </a:rPr>
              <a:t>Em hãy chia sẻ về một lần em đã xử lí được bất hòa với bạn bè</a:t>
            </a:r>
            <a:endParaRPr lang="en-US" sz="6600" b="1" i="1" dirty="0">
              <a:latin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6158" y="4648200"/>
            <a:ext cx="4953521" cy="4953521"/>
          </a:xfrm>
          <a:prstGeom prst="rect">
            <a:avLst/>
          </a:prstGeom>
        </p:spPr>
      </p:pic>
    </p:spTree>
    <p:extLst>
      <p:ext uri="{BB962C8B-B14F-4D97-AF65-F5344CB8AC3E}">
        <p14:creationId xmlns:p14="http://schemas.microsoft.com/office/powerpoint/2010/main" val="363742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838200"/>
            <a:ext cx="12649200" cy="7696200"/>
          </a:xfrm>
          <a:prstGeom prst="rect">
            <a:avLst/>
          </a:prstGeom>
        </p:spPr>
      </p:pic>
      <p:sp>
        <p:nvSpPr>
          <p:cNvPr id="3" name="Rectangle 2"/>
          <p:cNvSpPr/>
          <p:nvPr/>
        </p:nvSpPr>
        <p:spPr>
          <a:xfrm>
            <a:off x="6080919" y="6172200"/>
            <a:ext cx="4800600" cy="381000"/>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53119" y="1447800"/>
            <a:ext cx="1600200" cy="1295400"/>
          </a:xfrm>
          <a:prstGeom prst="ellipse">
            <a:avLst/>
          </a:prstGeom>
          <a:solidFill>
            <a:srgbClr val="292929"/>
          </a:solidFill>
          <a:ln>
            <a:solidFill>
              <a:srgbClr val="29292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102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96606">
            <a:off x="12434573" y="-6496858"/>
            <a:ext cx="6488511" cy="9577092"/>
          </a:xfrm>
          <a:custGeom>
            <a:avLst/>
            <a:gdLst/>
            <a:ahLst/>
            <a:cxnLst/>
            <a:rect l="l" t="t" r="r" b="b"/>
            <a:pathLst>
              <a:path w="7299575" h="10774229">
                <a:moveTo>
                  <a:pt x="0" y="0"/>
                </a:moveTo>
                <a:lnTo>
                  <a:pt x="7299576" y="0"/>
                </a:lnTo>
                <a:lnTo>
                  <a:pt x="7299576" y="10774229"/>
                </a:lnTo>
                <a:lnTo>
                  <a:pt x="0" y="10774229"/>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pPr defTabSz="812820"/>
            <a:endParaRPr lang="en-US" sz="1600">
              <a:solidFill>
                <a:prstClr val="black"/>
              </a:solidFill>
              <a:latin typeface="Calibri"/>
            </a:endParaRPr>
          </a:p>
        </p:txBody>
      </p:sp>
      <p:sp>
        <p:nvSpPr>
          <p:cNvPr id="3" name="Freeform 3"/>
          <p:cNvSpPr/>
          <p:nvPr/>
        </p:nvSpPr>
        <p:spPr>
          <a:xfrm rot="4284660">
            <a:off x="230342" y="2822818"/>
            <a:ext cx="9945909" cy="14680239"/>
          </a:xfrm>
          <a:custGeom>
            <a:avLst/>
            <a:gdLst/>
            <a:ahLst/>
            <a:cxnLst/>
            <a:rect l="l" t="t" r="r" b="b"/>
            <a:pathLst>
              <a:path w="11189148" h="16515269">
                <a:moveTo>
                  <a:pt x="0" y="0"/>
                </a:moveTo>
                <a:lnTo>
                  <a:pt x="11189148" y="0"/>
                </a:lnTo>
                <a:lnTo>
                  <a:pt x="11189148" y="16515269"/>
                </a:lnTo>
                <a:lnTo>
                  <a:pt x="0" y="16515269"/>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pPr defTabSz="812820"/>
            <a:endParaRPr lang="en-US" sz="1600">
              <a:solidFill>
                <a:prstClr val="black"/>
              </a:solidFill>
              <a:latin typeface="Calibri"/>
            </a:endParaRPr>
          </a:p>
        </p:txBody>
      </p:sp>
      <p:sp>
        <p:nvSpPr>
          <p:cNvPr id="4" name="Freeform 4"/>
          <p:cNvSpPr/>
          <p:nvPr/>
        </p:nvSpPr>
        <p:spPr>
          <a:xfrm>
            <a:off x="1142542" y="741234"/>
            <a:ext cx="13991555" cy="6976533"/>
          </a:xfrm>
          <a:custGeom>
            <a:avLst/>
            <a:gdLst/>
            <a:ahLst/>
            <a:cxnLst/>
            <a:rect l="l" t="t" r="r" b="b"/>
            <a:pathLst>
              <a:path w="7768467" h="5593296">
                <a:moveTo>
                  <a:pt x="0" y="0"/>
                </a:moveTo>
                <a:lnTo>
                  <a:pt x="7768467" y="0"/>
                </a:lnTo>
                <a:lnTo>
                  <a:pt x="7768467" y="5593296"/>
                </a:lnTo>
                <a:lnTo>
                  <a:pt x="0" y="5593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12820"/>
            <a:endParaRPr lang="en-US" sz="1600" dirty="0">
              <a:solidFill>
                <a:prstClr val="black"/>
              </a:solidFill>
              <a:latin typeface="Calibri"/>
            </a:endParaRPr>
          </a:p>
        </p:txBody>
      </p:sp>
      <p:sp>
        <p:nvSpPr>
          <p:cNvPr id="9" name="TextBox 9"/>
          <p:cNvSpPr txBox="1"/>
          <p:nvPr/>
        </p:nvSpPr>
        <p:spPr>
          <a:xfrm>
            <a:off x="1398944" y="1811060"/>
            <a:ext cx="13040977" cy="4293483"/>
          </a:xfrm>
          <a:prstGeom prst="rect">
            <a:avLst/>
          </a:prstGeom>
        </p:spPr>
        <p:txBody>
          <a:bodyPr wrap="square" lIns="0" tIns="0" rIns="0" bIns="0" rtlCol="0" anchor="t">
            <a:spAutoFit/>
          </a:bodyPr>
          <a:lstStyle/>
          <a:p>
            <a:pPr algn="just" defTabSz="812820"/>
            <a:r>
              <a:rPr lang="en-US" sz="5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Lợi</a:t>
            </a:r>
            <a:r>
              <a:rPr lang="en-US" sz="5400" i="1" spc="-10" dirty="0">
                <a:latin typeface="Times New Roman" panose="02020603050405020304" pitchFamily="18" charset="0"/>
                <a:ea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ích</a:t>
            </a:r>
            <a:r>
              <a:rPr lang="en-US" sz="5400" i="1" spc="-10" dirty="0">
                <a:latin typeface="Times New Roman" panose="02020603050405020304" pitchFamily="18" charset="0"/>
                <a:ea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của</a:t>
            </a:r>
            <a:r>
              <a:rPr lang="en-US" sz="5400" i="1" spc="-10" dirty="0">
                <a:latin typeface="Times New Roman" panose="02020603050405020304" pitchFamily="18" charset="0"/>
                <a:ea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việc</a:t>
            </a:r>
            <a:r>
              <a:rPr lang="en-US" sz="5400" i="1" spc="-10" dirty="0">
                <a:latin typeface="Times New Roman" panose="02020603050405020304" pitchFamily="18" charset="0"/>
                <a:ea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xử</a:t>
            </a:r>
            <a:r>
              <a:rPr lang="en-US" sz="5400" i="1" spc="-10" dirty="0">
                <a:latin typeface="Times New Roman" panose="02020603050405020304" pitchFamily="18" charset="0"/>
                <a:ea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lý</a:t>
            </a:r>
            <a:r>
              <a:rPr lang="en-US" sz="5400" i="1" spc="-10" dirty="0">
                <a:latin typeface="Times New Roman" panose="02020603050405020304" pitchFamily="18" charset="0"/>
                <a:ea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bất</a:t>
            </a:r>
            <a:r>
              <a:rPr lang="en-US" sz="5400" i="1" spc="-10" dirty="0">
                <a:latin typeface="Times New Roman" panose="02020603050405020304" pitchFamily="18" charset="0"/>
                <a:ea typeface="Times New Roman" panose="02020603050405020304" pitchFamily="18" charset="0"/>
              </a:rPr>
              <a:t> </a:t>
            </a:r>
            <a:r>
              <a:rPr lang="en-US" sz="5400" i="1" spc="-10" dirty="0" err="1">
                <a:latin typeface="Times New Roman" panose="02020603050405020304" pitchFamily="18" charset="0"/>
                <a:ea typeface="Times New Roman" panose="02020603050405020304" pitchFamily="18" charset="0"/>
              </a:rPr>
              <a:t>hòa</a:t>
            </a:r>
            <a:r>
              <a:rPr lang="en-US" sz="5400" i="1" spc="-10" dirty="0">
                <a:latin typeface="Times New Roman" panose="02020603050405020304" pitchFamily="18" charset="0"/>
                <a:ea typeface="Times New Roman" panose="02020603050405020304" pitchFamily="18" charset="0"/>
              </a:rPr>
              <a:t>:</a:t>
            </a:r>
          </a:p>
          <a:p>
            <a:pPr lvl="1">
              <a:lnSpc>
                <a:spcPct val="150000"/>
              </a:lnSpc>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Giúp</a:t>
            </a:r>
            <a:r>
              <a:rPr lang="vi-VN"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bè</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nhau</a:t>
            </a:r>
            <a:r>
              <a:rPr lang="en-US" sz="4800" dirty="0">
                <a:latin typeface="Times New Roman" panose="02020603050405020304" pitchFamily="18" charset="0"/>
                <a:cs typeface="Times New Roman" panose="02020603050405020304" pitchFamily="18" charset="0"/>
              </a:rPr>
              <a:t> </a:t>
            </a:r>
            <a:r>
              <a:rPr lang="vi-VN" sz="4800" dirty="0">
                <a:latin typeface="+mj-lt"/>
              </a:rPr>
              <a:t>hơn.</a:t>
            </a:r>
            <a:endParaRPr lang="en-US" sz="4800" dirty="0">
              <a:latin typeface="+mj-lt"/>
            </a:endParaRPr>
          </a:p>
          <a:p>
            <a:pPr lvl="1">
              <a:lnSpc>
                <a:spcPct val="150000"/>
              </a:lnSpc>
            </a:pPr>
            <a:r>
              <a:rPr lang="en-US" sz="5400" spc="-10" dirty="0">
                <a:solidFill>
                  <a:srgbClr val="000000"/>
                </a:solidFill>
                <a:latin typeface="Times New Roman" panose="02020603050405020304" pitchFamily="18" charset="0"/>
              </a:rPr>
              <a:t>- </a:t>
            </a:r>
            <a:r>
              <a:rPr lang="en-US" sz="5400" spc="-10" dirty="0" err="1">
                <a:solidFill>
                  <a:srgbClr val="000000"/>
                </a:solidFill>
                <a:latin typeface="Times New Roman" panose="02020603050405020304" pitchFamily="18" charset="0"/>
              </a:rPr>
              <a:t>G</a:t>
            </a:r>
            <a:r>
              <a:rPr lang="en-US" sz="4800" dirty="0" err="1">
                <a:latin typeface="Times New Roman" panose="02020603050405020304" pitchFamily="18" charset="0"/>
                <a:cs typeface="Times New Roman" panose="02020603050405020304" pitchFamily="18" charset="0"/>
              </a:rPr>
              <a:t>iúp</a:t>
            </a:r>
            <a:r>
              <a:rPr lang="vi-VN" sz="4800" dirty="0">
                <a:latin typeface="Times New Roman" panose="02020603050405020304" pitchFamily="18" charset="0"/>
                <a:cs typeface="Times New Roman" panose="02020603050405020304" pitchFamily="18" charset="0"/>
              </a:rPr>
              <a:t> tình bạn</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trở nên thân 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bó</a:t>
            </a:r>
            <a:r>
              <a:rPr lang="vi-VN" sz="4800" dirty="0">
                <a:latin typeface="Times New Roman" panose="02020603050405020304" pitchFamily="18" charset="0"/>
                <a:cs typeface="Times New Roman" panose="02020603050405020304" pitchFamily="18" charset="0"/>
              </a:rPr>
              <a:t>.</a:t>
            </a:r>
          </a:p>
          <a:p>
            <a:pPr lvl="1">
              <a:lnSpc>
                <a:spcPct val="150000"/>
              </a:lnSpc>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Giúp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l</a:t>
            </a:r>
            <a:r>
              <a:rPr lang="nl-NL" sz="4800" dirty="0">
                <a:latin typeface="Times New Roman" panose="02020603050405020304" pitchFamily="18" charset="0"/>
                <a:ea typeface="Times New Roman" panose="02020603050405020304" pitchFamily="18" charset="0"/>
              </a:rPr>
              <a:t>ớp luôn đoàn kết, thầy cô vui lòng.</a:t>
            </a:r>
            <a:endParaRPr lang="en-US" sz="48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BB14AE51-1E74-2BE6-3795-ABBB7F414CAD}"/>
              </a:ext>
            </a:extLst>
          </p:cNvPr>
          <p:cNvSpPr txBox="1"/>
          <p:nvPr/>
        </p:nvSpPr>
        <p:spPr>
          <a:xfrm>
            <a:off x="4974135" y="666466"/>
            <a:ext cx="6028336" cy="1010135"/>
          </a:xfrm>
          <a:prstGeom prst="round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defTabSz="812820"/>
            <a:r>
              <a:rPr lang="en-US" sz="5333" b="1" i="1" spc="23" dirty="0">
                <a:solidFill>
                  <a:prstClr val="white"/>
                </a:solidFill>
                <a:latin typeface="Times New Roman" panose="02020603050405020304" pitchFamily="18" charset="0"/>
              </a:rPr>
              <a:t>KẾT LUẬN</a:t>
            </a:r>
            <a:endParaRPr lang="en-US" sz="5333" dirty="0">
              <a:solidFill>
                <a:prstClr val="white"/>
              </a:solidFill>
              <a:latin typeface="Calibri"/>
            </a:endParaRPr>
          </a:p>
        </p:txBody>
      </p:sp>
      <p:pic>
        <p:nvPicPr>
          <p:cNvPr id="8" name="图片 22">
            <a:extLst>
              <a:ext uri="{FF2B5EF4-FFF2-40B4-BE49-F238E27FC236}">
                <a16:creationId xmlns:a16="http://schemas.microsoft.com/office/drawing/2014/main" id="{B514E7A6-A47B-00B8-FBA8-2E463624F8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3500326" y="5966044"/>
            <a:ext cx="9275984" cy="3248072"/>
          </a:xfrm>
          <a:prstGeom prst="rect">
            <a:avLst/>
          </a:prstGeom>
        </p:spPr>
      </p:pic>
    </p:spTree>
    <p:extLst>
      <p:ext uri="{BB962C8B-B14F-4D97-AF65-F5344CB8AC3E}">
        <p14:creationId xmlns:p14="http://schemas.microsoft.com/office/powerpoint/2010/main" val="227161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2810</TotalTime>
  <Words>418</Words>
  <Application>Microsoft Office PowerPoint</Application>
  <PresentationFormat>Custom</PresentationFormat>
  <Paragraphs>33</Paragraphs>
  <Slides>10</Slides>
  <Notes>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10</vt:i4>
      </vt:variant>
    </vt:vector>
  </HeadingPairs>
  <TitlesOfParts>
    <vt:vector size="20" baseType="lpstr">
      <vt:lpstr>Arial</vt:lpstr>
      <vt:lpstr>Calibri</vt:lpstr>
      <vt:lpstr>Quicksand Bold</vt:lpstr>
      <vt:lpstr>Times</vt:lpstr>
      <vt:lpstr>Times New Roman</vt:lpstr>
      <vt:lpstr>Office Theme</vt:lpstr>
      <vt:lpstr>1_Custom Design</vt:lpstr>
      <vt:lpstr>2_Custom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293</cp:revision>
  <dcterms:created xsi:type="dcterms:W3CDTF">2022-07-10T01:37:20Z</dcterms:created>
  <dcterms:modified xsi:type="dcterms:W3CDTF">2025-03-16T03:05:31Z</dcterms:modified>
</cp:coreProperties>
</file>