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779" r:id="rId3"/>
    <p:sldId id="258" r:id="rId4"/>
    <p:sldId id="259" r:id="rId5"/>
    <p:sldId id="257" r:id="rId6"/>
    <p:sldId id="266" r:id="rId7"/>
    <p:sldId id="260" r:id="rId8"/>
    <p:sldId id="263" r:id="rId9"/>
    <p:sldId id="291" r:id="rId10"/>
    <p:sldId id="305" r:id="rId11"/>
    <p:sldId id="294" r:id="rId12"/>
    <p:sldId id="302" r:id="rId13"/>
    <p:sldId id="306" r:id="rId14"/>
    <p:sldId id="295" r:id="rId15"/>
    <p:sldId id="303" r:id="rId16"/>
    <p:sldId id="293" r:id="rId17"/>
    <p:sldId id="299" r:id="rId18"/>
    <p:sldId id="300" r:id="rId19"/>
    <p:sldId id="307" r:id="rId20"/>
    <p:sldId id="308" r:id="rId21"/>
    <p:sldId id="297" r:id="rId22"/>
    <p:sldId id="272" r:id="rId23"/>
    <p:sldId id="285"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autoAdjust="0"/>
    <p:restoredTop sz="94584" autoAdjust="0"/>
  </p:normalViewPr>
  <p:slideViewPr>
    <p:cSldViewPr>
      <p:cViewPr varScale="1">
        <p:scale>
          <a:sx n="69" d="100"/>
          <a:sy n="69" d="100"/>
        </p:scale>
        <p:origin x="82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1CBC5-CF8F-4D97-8CB8-FE11C28091CB}" type="datetimeFigureOut">
              <a:rPr lang="en-US" smtClean="0"/>
              <a:t>2/27/25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F2B841-1383-4422-AB25-BDCDEF11E891}" type="slidenum">
              <a:rPr lang="en-US" smtClean="0"/>
              <a:t>‹#›</a:t>
            </a:fld>
            <a:endParaRPr lang="en-US"/>
          </a:p>
        </p:txBody>
      </p:sp>
    </p:spTree>
    <p:extLst>
      <p:ext uri="{BB962C8B-B14F-4D97-AF65-F5344CB8AC3E}">
        <p14:creationId xmlns:p14="http://schemas.microsoft.com/office/powerpoint/2010/main" val="1699857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extLst>
      <p:ext uri="{BB962C8B-B14F-4D97-AF65-F5344CB8AC3E}">
        <p14:creationId xmlns:p14="http://schemas.microsoft.com/office/powerpoint/2010/main" val="316589718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03659927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2015183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1335470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928934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9984300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72946196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8727370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4087435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0883280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p:txBody>
          <a:body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3504205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D20FD8ED-5012-90C0-5C66-07B6650B9D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0658AC50-35DA-088A-162C-A05FDA132B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E85982-960E-D3A6-5E91-7B6709F92E6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1924EB-3742-3A8E-28F1-21D01AEAE75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27/02/2025</a:t>
            </a:fld>
            <a:endParaRPr lang="vi-VN"/>
          </a:p>
        </p:txBody>
      </p:sp>
      <p:sp>
        <p:nvSpPr>
          <p:cNvPr id="5" name="Footer Placeholder 4">
            <a:extLst>
              <a:ext uri="{FF2B5EF4-FFF2-40B4-BE49-F238E27FC236}">
                <a16:creationId xmlns:a16="http://schemas.microsoft.com/office/drawing/2014/main" id="{43D503CF-E710-A11F-EB21-D5A4C1EE2E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F226F6-DE07-3194-87B6-7AE62AC4993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a:extLst>
              <a:ext uri="{FF2B5EF4-FFF2-40B4-BE49-F238E27FC236}">
                <a16:creationId xmlns:a16="http://schemas.microsoft.com/office/drawing/2014/main" id="{3F6353C3-C6C6-BBA3-6261-96AF62C080F5}"/>
              </a:ext>
            </a:extLst>
          </p:cNvPr>
          <p:cNvPicPr>
            <a:picLocks noChangeAspect="1"/>
          </p:cNvPicPr>
          <p:nvPr userDrawn="1"/>
        </p:nvPicPr>
        <p:blipFill>
          <a:blip r:embed="rId13"/>
          <a:stretch>
            <a:fillRect/>
          </a:stretch>
        </p:blipFill>
        <p:spPr>
          <a:xfrm>
            <a:off x="914401" y="171239"/>
            <a:ext cx="457199" cy="136157"/>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316963FE-7126-FE37-2D0A-890C015C2C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19400" y="26857"/>
            <a:ext cx="2380952" cy="2380952"/>
          </a:xfrm>
          <a:prstGeom prst="rect">
            <a:avLst/>
          </a:prstGeom>
        </p:spPr>
      </p:pic>
    </p:spTree>
    <p:extLst>
      <p:ext uri="{BB962C8B-B14F-4D97-AF65-F5344CB8AC3E}">
        <p14:creationId xmlns:p14="http://schemas.microsoft.com/office/powerpoint/2010/main" val="355461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png"/><Relationship Id="rId18" Type="http://schemas.openxmlformats.org/officeDocument/2006/relationships/image" Target="../media/image67.png"/><Relationship Id="rId3" Type="http://schemas.openxmlformats.org/officeDocument/2006/relationships/image" Target="../media/image10.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6.svg"/><Relationship Id="rId2" Type="http://schemas.openxmlformats.org/officeDocument/2006/relationships/audio" Target="../media/audio1.wav"/><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4.svg"/><Relationship Id="rId10" Type="http://schemas.openxmlformats.org/officeDocument/2006/relationships/image" Target="../media/image60.svg"/><Relationship Id="rId19" Type="http://schemas.openxmlformats.org/officeDocument/2006/relationships/image" Target="../media/image68.svg"/><Relationship Id="rId4" Type="http://schemas.openxmlformats.org/officeDocument/2006/relationships/image" Target="../media/image11.svg"/><Relationship Id="rId9" Type="http://schemas.openxmlformats.org/officeDocument/2006/relationships/image" Target="../media/image59.pn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svg"/></Relationships>
</file>

<file path=ppt/slides/_rels/slide16.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sv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73.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72.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 Id="rId8" Type="http://schemas.openxmlformats.org/officeDocument/2006/relationships/image" Target="../media/image11.svg"/><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sv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 Id="rId8"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7.png"/><Relationship Id="rId4" Type="http://schemas.openxmlformats.org/officeDocument/2006/relationships/image" Target="../media/image70.sv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8.png"/><Relationship Id="rId2" Type="http://schemas.openxmlformats.org/officeDocument/2006/relationships/image" Target="../media/image3.jp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7.png"/><Relationship Id="rId4" Type="http://schemas.openxmlformats.org/officeDocument/2006/relationships/image" Target="../media/image70.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0.png"/><Relationship Id="rId7" Type="http://schemas.openxmlformats.org/officeDocument/2006/relationships/image" Target="../media/image44.png"/><Relationship Id="rId12" Type="http://schemas.openxmlformats.org/officeDocument/2006/relationships/image" Target="../media/image4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image" Target="../media/image28.svg"/><Relationship Id="rId4" Type="http://schemas.openxmlformats.org/officeDocument/2006/relationships/image" Target="../media/image11.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svg"/><Relationship Id="rId34" Type="http://schemas.openxmlformats.org/officeDocument/2006/relationships/image" Target="../media/image37.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48.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 Id="rId8"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2E0265-EA0D-4D3F-94DB-63B670C11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10"/>
            <a:ext cx="18288000" cy="10287000"/>
          </a:xfrm>
          <a:prstGeom prst="rect">
            <a:avLst/>
          </a:prstGeom>
        </p:spPr>
      </p:pic>
      <p:sp>
        <p:nvSpPr>
          <p:cNvPr id="6" name="TextBox 5">
            <a:extLst>
              <a:ext uri="{FF2B5EF4-FFF2-40B4-BE49-F238E27FC236}">
                <a16:creationId xmlns:a16="http://schemas.microsoft.com/office/drawing/2014/main" id="{C7E5A7DF-BC46-4665-80D6-C5A5C2448C85}"/>
              </a:ext>
            </a:extLst>
          </p:cNvPr>
          <p:cNvSpPr txBox="1"/>
          <p:nvPr/>
        </p:nvSpPr>
        <p:spPr>
          <a:xfrm>
            <a:off x="4842373" y="901059"/>
            <a:ext cx="8603253" cy="1015663"/>
          </a:xfrm>
          <a:prstGeom prst="rect">
            <a:avLst/>
          </a:prstGeom>
          <a:noFill/>
        </p:spPr>
        <p:txBody>
          <a:bodyPr wrap="none" lIns="137160" tIns="68580" rIns="137160" bIns="68580" rtlCol="0">
            <a:spAutoFit/>
          </a:bodyPr>
          <a:lstStyle/>
          <a:p>
            <a:pPr algn="ctr" defTabSz="1828710"/>
            <a:r>
              <a:rPr lang="en-US" sz="2850" b="1" dirty="0">
                <a:latin typeface="Times New Roman" panose="02020603050405020304" pitchFamily="18" charset="0"/>
                <a:cs typeface="Times New Roman" panose="02020603050405020304" pitchFamily="18" charset="0"/>
              </a:rPr>
              <a:t>PHÒNG GIÁO DỤC VÀ ĐÀO TẠO QUẬN </a:t>
            </a:r>
            <a:r>
              <a:rPr lang="vi-VN" sz="2850" b="1" dirty="0">
                <a:latin typeface="Times New Roman" panose="02020603050405020304" pitchFamily="18" charset="0"/>
                <a:cs typeface="Times New Roman" panose="02020603050405020304" pitchFamily="18" charset="0"/>
              </a:rPr>
              <a:t>HẢI AN</a:t>
            </a:r>
            <a:r>
              <a:rPr lang="en-US" sz="2850" b="1" dirty="0">
                <a:latin typeface="Times New Roman" panose="02020603050405020304" pitchFamily="18" charset="0"/>
                <a:cs typeface="Times New Roman" panose="02020603050405020304" pitchFamily="18" charset="0"/>
              </a:rPr>
              <a:t> </a:t>
            </a:r>
          </a:p>
          <a:p>
            <a:pPr algn="ctr" defTabSz="1828710"/>
            <a:r>
              <a:rPr lang="en-US" sz="2850" b="1" dirty="0">
                <a:latin typeface="Times New Roman" panose="02020603050405020304" pitchFamily="18" charset="0"/>
                <a:cs typeface="Times New Roman" panose="02020603050405020304" pitchFamily="18" charset="0"/>
              </a:rPr>
              <a:t>TRƯỜNG TIỂU HỌC ĐẰNG LÂM</a:t>
            </a:r>
          </a:p>
        </p:txBody>
      </p:sp>
      <p:sp>
        <p:nvSpPr>
          <p:cNvPr id="7" name="TextBox 6">
            <a:extLst>
              <a:ext uri="{FF2B5EF4-FFF2-40B4-BE49-F238E27FC236}">
                <a16:creationId xmlns:a16="http://schemas.microsoft.com/office/drawing/2014/main" id="{1B3AF4B5-A541-4B9E-A392-AC483B421340}"/>
              </a:ext>
            </a:extLst>
          </p:cNvPr>
          <p:cNvSpPr txBox="1"/>
          <p:nvPr/>
        </p:nvSpPr>
        <p:spPr>
          <a:xfrm>
            <a:off x="948233" y="2569014"/>
            <a:ext cx="16510508" cy="1862048"/>
          </a:xfrm>
          <a:prstGeom prst="rect">
            <a:avLst/>
          </a:prstGeom>
          <a:noFill/>
        </p:spPr>
        <p:txBody>
          <a:bodyPr wrap="square" lIns="137160" tIns="68580" rIns="137160" bIns="68580" rtlCol="0">
            <a:spAutoFit/>
          </a:bodyPr>
          <a:lstStyle/>
          <a:p>
            <a:pPr algn="ctr" defTabSz="1828710"/>
            <a:r>
              <a:rPr lang="en-US" sz="5600" b="1" kern="11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CHÀO MỪNG CÁC THẦY CÔ ĐẾN DỰ GIỜ</a:t>
            </a:r>
          </a:p>
          <a:p>
            <a:pPr algn="ctr" defTabSz="1828710"/>
            <a:r>
              <a:rPr lang="en-US" sz="5600" b="1" kern="11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MÔN KHOA HỌC</a:t>
            </a:r>
            <a:endParaRPr lang="vi-VN" sz="5600" b="1" kern="1100"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Text Box 10">
            <a:extLst>
              <a:ext uri="{FF2B5EF4-FFF2-40B4-BE49-F238E27FC236}">
                <a16:creationId xmlns:a16="http://schemas.microsoft.com/office/drawing/2014/main" id="{8D2EF8EF-5A47-4562-B98E-550BB62BC461}"/>
              </a:ext>
            </a:extLst>
          </p:cNvPr>
          <p:cNvSpPr txBox="1">
            <a:spLocks noChangeArrowheads="1"/>
          </p:cNvSpPr>
          <p:nvPr/>
        </p:nvSpPr>
        <p:spPr bwMode="auto">
          <a:xfrm>
            <a:off x="2838460" y="7027594"/>
            <a:ext cx="16022339" cy="1492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2876" tIns="91439" rIns="182876" bIns="91439">
            <a:spAutoFit/>
          </a:bodyPr>
          <a:lstStyle/>
          <a:p>
            <a:pPr defTabSz="1828710">
              <a:spcBef>
                <a:spcPts val="1200"/>
              </a:spcBef>
              <a:defRPr/>
            </a:pPr>
            <a:r>
              <a:rPr lang="en-US" sz="3750" b="1" dirty="0" err="1">
                <a:latin typeface="Times New Roman" panose="02020603050405020304" pitchFamily="18" charset="0"/>
                <a:cs typeface="Times New Roman" panose="02020603050405020304" pitchFamily="18" charset="0"/>
              </a:rPr>
              <a:t>Giáo</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viên</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Nguyễn</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Thị</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Ngọc</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Diệp</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Năm</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sinh</a:t>
            </a:r>
            <a:r>
              <a:rPr lang="en-US" sz="3750" b="1" dirty="0">
                <a:latin typeface="Times New Roman" panose="02020603050405020304" pitchFamily="18" charset="0"/>
                <a:cs typeface="Times New Roman" panose="02020603050405020304" pitchFamily="18" charset="0"/>
              </a:rPr>
              <a:t>: </a:t>
            </a:r>
            <a:r>
              <a:rPr lang="vi-VN" sz="3750" b="1" dirty="0">
                <a:latin typeface="Times New Roman" panose="02020603050405020304" pitchFamily="18" charset="0"/>
                <a:cs typeface="Times New Roman" panose="02020603050405020304" pitchFamily="18" charset="0"/>
              </a:rPr>
              <a:t>19</a:t>
            </a:r>
            <a:r>
              <a:rPr lang="en-US" sz="3750" b="1" dirty="0">
                <a:latin typeface="Times New Roman" panose="02020603050405020304" pitchFamily="18" charset="0"/>
                <a:cs typeface="Times New Roman" panose="02020603050405020304" pitchFamily="18" charset="0"/>
              </a:rPr>
              <a:t>93</a:t>
            </a:r>
          </a:p>
          <a:p>
            <a:pPr defTabSz="1828710">
              <a:spcBef>
                <a:spcPts val="1200"/>
              </a:spcBef>
              <a:defRPr/>
            </a:pPr>
            <a:r>
              <a:rPr lang="vi-VN" sz="3750" b="1" dirty="0">
                <a:latin typeface="Times New Roman" panose="02020603050405020304" pitchFamily="18" charset="0"/>
                <a:cs typeface="Times New Roman" panose="02020603050405020304" pitchFamily="18" charset="0"/>
              </a:rPr>
              <a:t>Lớp: </a:t>
            </a:r>
            <a:r>
              <a:rPr lang="en-US" sz="3750" b="1" dirty="0">
                <a:latin typeface="Times New Roman" panose="02020603050405020304" pitchFamily="18" charset="0"/>
                <a:cs typeface="Times New Roman" panose="02020603050405020304" pitchFamily="18" charset="0"/>
              </a:rPr>
              <a:t>5</a:t>
            </a:r>
            <a:r>
              <a:rPr lang="vi-VN" sz="3750" b="1" dirty="0">
                <a:latin typeface="Times New Roman" panose="02020603050405020304" pitchFamily="18" charset="0"/>
                <a:cs typeface="Times New Roman" panose="02020603050405020304" pitchFamily="18" charset="0"/>
              </a:rPr>
              <a:t>A</a:t>
            </a:r>
            <a:r>
              <a:rPr lang="en-US" sz="3750" b="1" dirty="0">
                <a:latin typeface="Times New Roman" panose="02020603050405020304" pitchFamily="18" charset="0"/>
                <a:cs typeface="Times New Roman" panose="02020603050405020304" pitchFamily="18" charset="0"/>
              </a:rPr>
              <a:t>2</a:t>
            </a:r>
            <a:r>
              <a:rPr lang="vi-VN" sz="3750" b="1" dirty="0">
                <a:latin typeface="Times New Roman" panose="02020603050405020304" pitchFamily="18" charset="0"/>
                <a:cs typeface="Times New Roman" panose="02020603050405020304" pitchFamily="18" charset="0"/>
              </a:rPr>
              <a:t>	        	</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Trường</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Tiểu</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học</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Đằng</a:t>
            </a:r>
            <a:r>
              <a:rPr lang="en-US" sz="3750" b="1" dirty="0">
                <a:latin typeface="Times New Roman" panose="02020603050405020304" pitchFamily="18" charset="0"/>
                <a:cs typeface="Times New Roman" panose="02020603050405020304" pitchFamily="18" charset="0"/>
              </a:rPr>
              <a:t> </a:t>
            </a:r>
            <a:r>
              <a:rPr lang="en-US" sz="3750" b="1" dirty="0" err="1">
                <a:latin typeface="Times New Roman" panose="02020603050405020304" pitchFamily="18" charset="0"/>
                <a:cs typeface="Times New Roman" panose="02020603050405020304" pitchFamily="18" charset="0"/>
              </a:rPr>
              <a:t>Lâm</a:t>
            </a:r>
            <a:endParaRPr lang="en-US" sz="3750" b="1" dirty="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4F95CF36-F958-4DDE-B56E-1CCF95861084}"/>
              </a:ext>
            </a:extLst>
          </p:cNvPr>
          <p:cNvCxnSpPr/>
          <p:nvPr/>
        </p:nvCxnSpPr>
        <p:spPr>
          <a:xfrm>
            <a:off x="6858000" y="1967615"/>
            <a:ext cx="4419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DAAE2A5-C216-4B1D-91CB-054BBE0B4CE5}"/>
              </a:ext>
            </a:extLst>
          </p:cNvPr>
          <p:cNvSpPr txBox="1"/>
          <p:nvPr/>
        </p:nvSpPr>
        <p:spPr>
          <a:xfrm>
            <a:off x="-276962" y="4715132"/>
            <a:ext cx="18841923" cy="923330"/>
          </a:xfrm>
          <a:prstGeom prst="rect">
            <a:avLst/>
          </a:prstGeom>
          <a:noFill/>
        </p:spPr>
        <p:txBody>
          <a:bodyPr wrap="square" rtlCol="0">
            <a:spAutoFit/>
          </a:bodyPr>
          <a:lstStyle/>
          <a:p>
            <a:pPr algn="ctr" defTabSz="1828710"/>
            <a:r>
              <a:rPr lang="en-US" sz="5400" b="1" dirty="0">
                <a:solidFill>
                  <a:srgbClr val="002060"/>
                </a:solidFill>
                <a:latin typeface="Times New Roman" panose="02020603050405020304" pitchFamily="18" charset="0"/>
                <a:cs typeface="Times New Roman" panose="02020603050405020304" pitchFamily="18" charset="0"/>
              </a:rPr>
              <a:t>BÀI 24: NAM VÀ NỮ (TIẾT 1)</a:t>
            </a:r>
            <a:endParaRPr lang="vi-VN" sz="5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872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801DB5B-D43A-0EDE-3A96-5D7FF3E327C5}"/>
              </a:ext>
            </a:extLst>
          </p:cNvPr>
          <p:cNvSpPr/>
          <p:nvPr/>
        </p:nvSpPr>
        <p:spPr>
          <a:xfrm>
            <a:off x="236869" y="1585007"/>
            <a:ext cx="5289594" cy="2895599"/>
          </a:xfrm>
          <a:custGeom>
            <a:avLst/>
            <a:gdLst>
              <a:gd name="connsiteX0" fmla="*/ 0 w 5289594"/>
              <a:gd name="connsiteY0" fmla="*/ 289560 h 2895599"/>
              <a:gd name="connsiteX1" fmla="*/ 289560 w 5289594"/>
              <a:gd name="connsiteY1" fmla="*/ 0 h 2895599"/>
              <a:gd name="connsiteX2" fmla="*/ 5000034 w 5289594"/>
              <a:gd name="connsiteY2" fmla="*/ 0 h 2895599"/>
              <a:gd name="connsiteX3" fmla="*/ 5289594 w 5289594"/>
              <a:gd name="connsiteY3" fmla="*/ 289560 h 2895599"/>
              <a:gd name="connsiteX4" fmla="*/ 5289594 w 5289594"/>
              <a:gd name="connsiteY4" fmla="*/ 2606039 h 2895599"/>
              <a:gd name="connsiteX5" fmla="*/ 5000034 w 5289594"/>
              <a:gd name="connsiteY5" fmla="*/ 2895599 h 2895599"/>
              <a:gd name="connsiteX6" fmla="*/ 289560 w 5289594"/>
              <a:gd name="connsiteY6" fmla="*/ 2895599 h 2895599"/>
              <a:gd name="connsiteX7" fmla="*/ 0 w 5289594"/>
              <a:gd name="connsiteY7" fmla="*/ 2606039 h 2895599"/>
              <a:gd name="connsiteX8" fmla="*/ 0 w 5289594"/>
              <a:gd name="connsiteY8" fmla="*/ 289560 h 289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594" h="2895599">
                <a:moveTo>
                  <a:pt x="0" y="289560"/>
                </a:moveTo>
                <a:cubicBezTo>
                  <a:pt x="0" y="129640"/>
                  <a:pt x="129640" y="0"/>
                  <a:pt x="289560" y="0"/>
                </a:cubicBezTo>
                <a:lnTo>
                  <a:pt x="5000034" y="0"/>
                </a:lnTo>
                <a:cubicBezTo>
                  <a:pt x="5159954" y="0"/>
                  <a:pt x="5289594" y="129640"/>
                  <a:pt x="5289594" y="289560"/>
                </a:cubicBezTo>
                <a:lnTo>
                  <a:pt x="5289594" y="2606039"/>
                </a:lnTo>
                <a:cubicBezTo>
                  <a:pt x="5289594" y="2765959"/>
                  <a:pt x="5159954" y="2895599"/>
                  <a:pt x="5000034" y="2895599"/>
                </a:cubicBezTo>
                <a:lnTo>
                  <a:pt x="289560" y="2895599"/>
                </a:lnTo>
                <a:cubicBezTo>
                  <a:pt x="129640" y="2895599"/>
                  <a:pt x="0" y="2765959"/>
                  <a:pt x="0" y="2606039"/>
                </a:cubicBezTo>
                <a:lnTo>
                  <a:pt x="0" y="289560"/>
                </a:lnTo>
                <a:close/>
              </a:path>
            </a:pathLst>
          </a:custGeom>
          <a:solidFill>
            <a:srgbClr val="92D050"/>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25449" tIns="125449" rIns="125449" bIns="125449" numCol="1" spcCol="1270" anchor="ctr" anchorCtr="0">
            <a:noAutofit/>
          </a:bodyPr>
          <a:lstStyle/>
          <a:p>
            <a:pPr marL="0" lvl="0" indent="0" algn="ctr" defTabSz="2844800">
              <a:lnSpc>
                <a:spcPct val="90000"/>
              </a:lnSpc>
              <a:spcBef>
                <a:spcPct val="0"/>
              </a:spcBef>
              <a:spcAft>
                <a:spcPct val="35000"/>
              </a:spcAft>
              <a:buNone/>
            </a:pPr>
            <a:r>
              <a:rPr lang="en-US" sz="6400" b="1" kern="1200" dirty="0">
                <a:solidFill>
                  <a:schemeClr val="tx1"/>
                </a:solidFill>
                <a:latin typeface="Times New Roman" panose="02020603050405020304" pitchFamily="18" charset="0"/>
                <a:cs typeface="Times New Roman" panose="02020603050405020304" pitchFamily="18" charset="0"/>
              </a:rPr>
              <a:t>ĐẶC ĐIỂM SINH HỌC</a:t>
            </a:r>
          </a:p>
        </p:txBody>
      </p:sp>
      <p:grpSp>
        <p:nvGrpSpPr>
          <p:cNvPr id="16" name="Group 15">
            <a:extLst>
              <a:ext uri="{FF2B5EF4-FFF2-40B4-BE49-F238E27FC236}">
                <a16:creationId xmlns:a16="http://schemas.microsoft.com/office/drawing/2014/main" id="{668AED96-4DF6-24E6-4DA8-F7F37FE09F2E}"/>
              </a:ext>
            </a:extLst>
          </p:cNvPr>
          <p:cNvGrpSpPr/>
          <p:nvPr/>
        </p:nvGrpSpPr>
        <p:grpSpPr>
          <a:xfrm>
            <a:off x="6076539" y="70635"/>
            <a:ext cx="11689698" cy="2832369"/>
            <a:chOff x="6076540" y="71561"/>
            <a:chExt cx="11689698" cy="2832369"/>
          </a:xfrm>
        </p:grpSpPr>
        <p:sp>
          <p:nvSpPr>
            <p:cNvPr id="5" name="Freeform: Shape 4">
              <a:extLst>
                <a:ext uri="{FF2B5EF4-FFF2-40B4-BE49-F238E27FC236}">
                  <a16:creationId xmlns:a16="http://schemas.microsoft.com/office/drawing/2014/main" id="{8143CA47-3424-C701-8131-1B6623A2563B}"/>
                </a:ext>
              </a:extLst>
            </p:cNvPr>
            <p:cNvSpPr/>
            <p:nvPr/>
          </p:nvSpPr>
          <p:spPr>
            <a:xfrm rot="18129573">
              <a:off x="5058196" y="1843705"/>
              <a:ext cx="2078569" cy="41882"/>
            </a:xfrm>
            <a:custGeom>
              <a:avLst/>
              <a:gdLst>
                <a:gd name="connsiteX0" fmla="*/ 0 w 2078569"/>
                <a:gd name="connsiteY0" fmla="*/ 20941 h 41882"/>
                <a:gd name="connsiteX1" fmla="*/ 2078569 w 2078569"/>
                <a:gd name="connsiteY1" fmla="*/ 20941 h 41882"/>
              </a:gdLst>
              <a:ahLst/>
              <a:cxnLst>
                <a:cxn ang="0">
                  <a:pos x="connsiteX0" y="connsiteY0"/>
                </a:cxn>
                <a:cxn ang="0">
                  <a:pos x="connsiteX1" y="connsiteY1"/>
                </a:cxn>
              </a:cxnLst>
              <a:rect l="l" t="t" r="r" b="b"/>
              <a:pathLst>
                <a:path w="2078569" h="41882">
                  <a:moveTo>
                    <a:pt x="0" y="20941"/>
                  </a:moveTo>
                  <a:lnTo>
                    <a:pt x="2078569" y="2094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000019" tIns="-31022" rIns="1000021" bIns="-3102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6" name="Freeform: Shape 5">
              <a:extLst>
                <a:ext uri="{FF2B5EF4-FFF2-40B4-BE49-F238E27FC236}">
                  <a16:creationId xmlns:a16="http://schemas.microsoft.com/office/drawing/2014/main" id="{0E77FC42-7F86-9D03-6F6D-A80169C30091}"/>
                </a:ext>
              </a:extLst>
            </p:cNvPr>
            <p:cNvSpPr/>
            <p:nvPr/>
          </p:nvSpPr>
          <p:spPr>
            <a:xfrm>
              <a:off x="6668948" y="71561"/>
              <a:ext cx="11097290" cy="1717232"/>
            </a:xfrm>
            <a:custGeom>
              <a:avLst/>
              <a:gdLst>
                <a:gd name="connsiteX0" fmla="*/ 0 w 10063230"/>
                <a:gd name="connsiteY0" fmla="*/ 241260 h 2412596"/>
                <a:gd name="connsiteX1" fmla="*/ 241260 w 10063230"/>
                <a:gd name="connsiteY1" fmla="*/ 0 h 2412596"/>
                <a:gd name="connsiteX2" fmla="*/ 9821970 w 10063230"/>
                <a:gd name="connsiteY2" fmla="*/ 0 h 2412596"/>
                <a:gd name="connsiteX3" fmla="*/ 10063230 w 10063230"/>
                <a:gd name="connsiteY3" fmla="*/ 241260 h 2412596"/>
                <a:gd name="connsiteX4" fmla="*/ 10063230 w 10063230"/>
                <a:gd name="connsiteY4" fmla="*/ 2171336 h 2412596"/>
                <a:gd name="connsiteX5" fmla="*/ 9821970 w 10063230"/>
                <a:gd name="connsiteY5" fmla="*/ 2412596 h 2412596"/>
                <a:gd name="connsiteX6" fmla="*/ 241260 w 10063230"/>
                <a:gd name="connsiteY6" fmla="*/ 2412596 h 2412596"/>
                <a:gd name="connsiteX7" fmla="*/ 0 w 10063230"/>
                <a:gd name="connsiteY7" fmla="*/ 2171336 h 2412596"/>
                <a:gd name="connsiteX8" fmla="*/ 0 w 10063230"/>
                <a:gd name="connsiteY8" fmla="*/ 241260 h 24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3230" h="2412596">
                  <a:moveTo>
                    <a:pt x="0" y="241260"/>
                  </a:moveTo>
                  <a:cubicBezTo>
                    <a:pt x="0" y="108016"/>
                    <a:pt x="108016" y="0"/>
                    <a:pt x="241260" y="0"/>
                  </a:cubicBezTo>
                  <a:lnTo>
                    <a:pt x="9821970" y="0"/>
                  </a:lnTo>
                  <a:cubicBezTo>
                    <a:pt x="9955214" y="0"/>
                    <a:pt x="10063230" y="108016"/>
                    <a:pt x="10063230" y="241260"/>
                  </a:cubicBezTo>
                  <a:lnTo>
                    <a:pt x="10063230" y="2171336"/>
                  </a:lnTo>
                  <a:cubicBezTo>
                    <a:pt x="10063230" y="2304580"/>
                    <a:pt x="9955214" y="2412596"/>
                    <a:pt x="9821970" y="2412596"/>
                  </a:cubicBezTo>
                  <a:lnTo>
                    <a:pt x="241260" y="2412596"/>
                  </a:lnTo>
                  <a:cubicBezTo>
                    <a:pt x="108016" y="2412596"/>
                    <a:pt x="0" y="2304580"/>
                    <a:pt x="0" y="2171336"/>
                  </a:cubicBezTo>
                  <a:lnTo>
                    <a:pt x="0" y="241260"/>
                  </a:lnTo>
                  <a:close/>
                </a:path>
              </a:pathLst>
            </a:custGeom>
            <a:solidFill>
              <a:schemeClr val="accent2">
                <a:lumMod val="40000"/>
                <a:lumOff val="6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108763" tIns="108763" rIns="108763" bIns="108763" numCol="1" spcCol="1270" anchor="ctr" anchorCtr="0">
              <a:noAutofit/>
            </a:bodyPr>
            <a:lstStyle/>
            <a:p>
              <a:pPr marL="0" lvl="0" indent="0" defTabSz="2667000">
                <a:lnSpc>
                  <a:spcPct val="90000"/>
                </a:lnSpc>
                <a:spcBef>
                  <a:spcPct val="0"/>
                </a:spcBef>
                <a:spcAft>
                  <a:spcPct val="35000"/>
                </a:spcAft>
                <a:buNone/>
              </a:pPr>
              <a:r>
                <a:rPr lang="en-US" sz="5200" b="1" kern="1200" dirty="0" err="1">
                  <a:solidFill>
                    <a:schemeClr val="tx1"/>
                  </a:solidFill>
                  <a:latin typeface="Times New Roman" panose="02020603050405020304" pitchFamily="18" charset="0"/>
                  <a:cs typeface="Times New Roman" panose="02020603050405020304" pitchFamily="18" charset="0"/>
                </a:rPr>
                <a:t>Màu</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tóc</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màu</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mắt</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màu</a:t>
              </a:r>
              <a:r>
                <a:rPr lang="en-US" sz="5200" b="1" kern="1200" dirty="0">
                  <a:solidFill>
                    <a:schemeClr val="tx1"/>
                  </a:solidFill>
                  <a:latin typeface="Times New Roman" panose="02020603050405020304" pitchFamily="18" charset="0"/>
                  <a:cs typeface="Times New Roman" panose="02020603050405020304" pitchFamily="18" charset="0"/>
                </a:rPr>
                <a:t> da...; </a:t>
              </a:r>
              <a:r>
                <a:rPr lang="en-US" sz="5200" b="1" dirty="0" err="1">
                  <a:solidFill>
                    <a:schemeClr val="tx1"/>
                  </a:solidFill>
                  <a:latin typeface="Times New Roman" panose="02020603050405020304" pitchFamily="18" charset="0"/>
                  <a:cs typeface="Times New Roman" panose="02020603050405020304" pitchFamily="18" charset="0"/>
                </a:rPr>
                <a:t>c</a:t>
              </a:r>
              <a:r>
                <a:rPr lang="en-US" sz="5200" b="1" kern="1200" dirty="0" err="1">
                  <a:solidFill>
                    <a:schemeClr val="tx1"/>
                  </a:solidFill>
                  <a:latin typeface="Times New Roman" panose="02020603050405020304" pitchFamily="18" charset="0"/>
                  <a:cs typeface="Times New Roman" panose="02020603050405020304" pitchFamily="18" charset="0"/>
                </a:rPr>
                <a:t>ấu</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tạo</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chức</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năng</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các</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cơ</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quan</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trong</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cơ</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thể</a:t>
              </a:r>
              <a:r>
                <a:rPr lang="en-US" sz="5200" b="1" kern="1200" dirty="0">
                  <a:solidFill>
                    <a:schemeClr val="tx1"/>
                  </a:solidFill>
                  <a:latin typeface="Times New Roman" panose="02020603050405020304" pitchFamily="18" charset="0"/>
                  <a:cs typeface="Times New Roman" panose="02020603050405020304" pitchFamily="18" charset="0"/>
                </a:rPr>
                <a:t>…</a:t>
              </a:r>
            </a:p>
          </p:txBody>
        </p:sp>
      </p:grpSp>
      <p:grpSp>
        <p:nvGrpSpPr>
          <p:cNvPr id="17" name="Group 16">
            <a:extLst>
              <a:ext uri="{FF2B5EF4-FFF2-40B4-BE49-F238E27FC236}">
                <a16:creationId xmlns:a16="http://schemas.microsoft.com/office/drawing/2014/main" id="{0D070654-FFB0-CBE1-D49D-0ABF25E618A4}"/>
              </a:ext>
            </a:extLst>
          </p:cNvPr>
          <p:cNvGrpSpPr/>
          <p:nvPr/>
        </p:nvGrpSpPr>
        <p:grpSpPr>
          <a:xfrm>
            <a:off x="5565302" y="2125014"/>
            <a:ext cx="12200935" cy="1016335"/>
            <a:chOff x="5565302" y="2125014"/>
            <a:chExt cx="12200935" cy="1016335"/>
          </a:xfrm>
        </p:grpSpPr>
        <p:sp>
          <p:nvSpPr>
            <p:cNvPr id="7" name="Freeform: Shape 6">
              <a:extLst>
                <a:ext uri="{FF2B5EF4-FFF2-40B4-BE49-F238E27FC236}">
                  <a16:creationId xmlns:a16="http://schemas.microsoft.com/office/drawing/2014/main" id="{8504EC5C-50F6-DA08-28E6-15B3322A33A1}"/>
                </a:ext>
              </a:extLst>
            </p:cNvPr>
            <p:cNvSpPr/>
            <p:nvPr/>
          </p:nvSpPr>
          <p:spPr>
            <a:xfrm rot="434505" flipV="1">
              <a:off x="5565302" y="2763057"/>
              <a:ext cx="1104115" cy="58061"/>
            </a:xfrm>
            <a:custGeom>
              <a:avLst/>
              <a:gdLst>
                <a:gd name="connsiteX0" fmla="*/ 0 w 1074225"/>
                <a:gd name="connsiteY0" fmla="*/ 20941 h 41882"/>
                <a:gd name="connsiteX1" fmla="*/ 1074225 w 1074225"/>
                <a:gd name="connsiteY1" fmla="*/ 20941 h 41882"/>
              </a:gdLst>
              <a:ahLst/>
              <a:cxnLst>
                <a:cxn ang="0">
                  <a:pos x="connsiteX0" y="connsiteY0"/>
                </a:cxn>
                <a:cxn ang="0">
                  <a:pos x="connsiteX1" y="connsiteY1"/>
                </a:cxn>
              </a:cxnLst>
              <a:rect l="l" t="t" r="r" b="b"/>
              <a:pathLst>
                <a:path w="1074225" h="41882">
                  <a:moveTo>
                    <a:pt x="0" y="20941"/>
                  </a:moveTo>
                  <a:lnTo>
                    <a:pt x="1074225" y="2094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522956" tIns="-5916" rIns="522957" bIns="-59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8" name="Freeform: Shape 7">
              <a:extLst>
                <a:ext uri="{FF2B5EF4-FFF2-40B4-BE49-F238E27FC236}">
                  <a16:creationId xmlns:a16="http://schemas.microsoft.com/office/drawing/2014/main" id="{DBF72103-7B9A-5019-8047-300466E57D01}"/>
                </a:ext>
              </a:extLst>
            </p:cNvPr>
            <p:cNvSpPr/>
            <p:nvPr/>
          </p:nvSpPr>
          <p:spPr>
            <a:xfrm>
              <a:off x="6622312" y="2125014"/>
              <a:ext cx="11143925" cy="1016335"/>
            </a:xfrm>
            <a:custGeom>
              <a:avLst/>
              <a:gdLst>
                <a:gd name="connsiteX0" fmla="*/ 0 w 8816673"/>
                <a:gd name="connsiteY0" fmla="*/ 138297 h 1382972"/>
                <a:gd name="connsiteX1" fmla="*/ 138297 w 8816673"/>
                <a:gd name="connsiteY1" fmla="*/ 0 h 1382972"/>
                <a:gd name="connsiteX2" fmla="*/ 8678376 w 8816673"/>
                <a:gd name="connsiteY2" fmla="*/ 0 h 1382972"/>
                <a:gd name="connsiteX3" fmla="*/ 8816673 w 8816673"/>
                <a:gd name="connsiteY3" fmla="*/ 138297 h 1382972"/>
                <a:gd name="connsiteX4" fmla="*/ 8816673 w 8816673"/>
                <a:gd name="connsiteY4" fmla="*/ 1244675 h 1382972"/>
                <a:gd name="connsiteX5" fmla="*/ 8678376 w 8816673"/>
                <a:gd name="connsiteY5" fmla="*/ 1382972 h 1382972"/>
                <a:gd name="connsiteX6" fmla="*/ 138297 w 8816673"/>
                <a:gd name="connsiteY6" fmla="*/ 1382972 h 1382972"/>
                <a:gd name="connsiteX7" fmla="*/ 0 w 8816673"/>
                <a:gd name="connsiteY7" fmla="*/ 1244675 h 1382972"/>
                <a:gd name="connsiteX8" fmla="*/ 0 w 8816673"/>
                <a:gd name="connsiteY8" fmla="*/ 138297 h 13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6673" h="1382972">
                  <a:moveTo>
                    <a:pt x="0" y="138297"/>
                  </a:moveTo>
                  <a:cubicBezTo>
                    <a:pt x="0" y="61918"/>
                    <a:pt x="61918" y="0"/>
                    <a:pt x="138297" y="0"/>
                  </a:cubicBezTo>
                  <a:lnTo>
                    <a:pt x="8678376" y="0"/>
                  </a:lnTo>
                  <a:cubicBezTo>
                    <a:pt x="8754755" y="0"/>
                    <a:pt x="8816673" y="61918"/>
                    <a:pt x="8816673" y="138297"/>
                  </a:cubicBezTo>
                  <a:lnTo>
                    <a:pt x="8816673" y="1244675"/>
                  </a:lnTo>
                  <a:cubicBezTo>
                    <a:pt x="8816673" y="1321054"/>
                    <a:pt x="8754755" y="1382972"/>
                    <a:pt x="8678376" y="1382972"/>
                  </a:cubicBezTo>
                  <a:lnTo>
                    <a:pt x="138297" y="1382972"/>
                  </a:lnTo>
                  <a:cubicBezTo>
                    <a:pt x="61918" y="1382972"/>
                    <a:pt x="0" y="1321054"/>
                    <a:pt x="0" y="1244675"/>
                  </a:cubicBezTo>
                  <a:lnTo>
                    <a:pt x="0" y="138297"/>
                  </a:lnTo>
                  <a:close/>
                </a:path>
              </a:pathLst>
            </a:custGeom>
            <a:solidFill>
              <a:schemeClr val="accent2">
                <a:lumMod val="40000"/>
                <a:lumOff val="6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78606" tIns="78606" rIns="78606" bIns="78606" numCol="1" spcCol="1270" anchor="ctr" anchorCtr="0">
              <a:noAutofit/>
            </a:bodyPr>
            <a:lstStyle/>
            <a:p>
              <a:pPr marL="0" lvl="0" indent="0" defTabSz="2667000">
                <a:lnSpc>
                  <a:spcPct val="90000"/>
                </a:lnSpc>
                <a:spcBef>
                  <a:spcPct val="0"/>
                </a:spcBef>
                <a:spcAft>
                  <a:spcPct val="35000"/>
                </a:spcAft>
                <a:buNone/>
              </a:pPr>
              <a:r>
                <a:rPr lang="en-US" sz="5400" b="1" kern="1200" dirty="0" err="1">
                  <a:solidFill>
                    <a:schemeClr val="tx1"/>
                  </a:solidFill>
                  <a:latin typeface="Times New Roman" panose="02020603050405020304" pitchFamily="18" charset="0"/>
                  <a:cs typeface="Times New Roman" panose="02020603050405020304" pitchFamily="18" charset="0"/>
                </a:rPr>
                <a:t>Ít</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thay</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đổi</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535F9B2B-062C-C598-F8DA-C497811A7E02}"/>
              </a:ext>
            </a:extLst>
          </p:cNvPr>
          <p:cNvGrpSpPr/>
          <p:nvPr/>
        </p:nvGrpSpPr>
        <p:grpSpPr>
          <a:xfrm>
            <a:off x="5769569" y="2503814"/>
            <a:ext cx="11973625" cy="2350282"/>
            <a:chOff x="5769569" y="2503814"/>
            <a:chExt cx="11973625" cy="2350282"/>
          </a:xfrm>
        </p:grpSpPr>
        <p:sp>
          <p:nvSpPr>
            <p:cNvPr id="9" name="Freeform: Shape 8">
              <a:extLst>
                <a:ext uri="{FF2B5EF4-FFF2-40B4-BE49-F238E27FC236}">
                  <a16:creationId xmlns:a16="http://schemas.microsoft.com/office/drawing/2014/main" id="{29026CA7-C04A-F14F-88B4-DA4BB16B5E10}"/>
                </a:ext>
              </a:extLst>
            </p:cNvPr>
            <p:cNvSpPr/>
            <p:nvPr/>
          </p:nvSpPr>
          <p:spPr>
            <a:xfrm rot="3122537" flipV="1">
              <a:off x="5152353" y="3121030"/>
              <a:ext cx="2050579" cy="816148"/>
            </a:xfrm>
            <a:custGeom>
              <a:avLst/>
              <a:gdLst>
                <a:gd name="connsiteX0" fmla="*/ 0 w 2378249"/>
                <a:gd name="connsiteY0" fmla="*/ 20941 h 41882"/>
                <a:gd name="connsiteX1" fmla="*/ 2378249 w 2378249"/>
                <a:gd name="connsiteY1" fmla="*/ 20941 h 41882"/>
              </a:gdLst>
              <a:ahLst/>
              <a:cxnLst>
                <a:cxn ang="0">
                  <a:pos x="connsiteX0" y="connsiteY0"/>
                </a:cxn>
                <a:cxn ang="0">
                  <a:pos x="connsiteX1" y="connsiteY1"/>
                </a:cxn>
              </a:cxnLst>
              <a:rect l="l" t="t" r="r" b="b"/>
              <a:pathLst>
                <a:path w="2378249" h="41882">
                  <a:moveTo>
                    <a:pt x="0" y="20941"/>
                  </a:moveTo>
                  <a:lnTo>
                    <a:pt x="2378249" y="2094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42369" tIns="-38516" rIns="1142367" bIns="-38515" numCol="1" spcCol="1270" anchor="ctr" anchorCtr="0">
              <a:noAutofit/>
            </a:bodyPr>
            <a:lstStyle/>
            <a:p>
              <a:pPr marL="0" lvl="0" indent="0" algn="ctr" defTabSz="355600">
                <a:lnSpc>
                  <a:spcPct val="90000"/>
                </a:lnSpc>
                <a:spcBef>
                  <a:spcPct val="0"/>
                </a:spcBef>
                <a:spcAft>
                  <a:spcPct val="35000"/>
                </a:spcAft>
                <a:buNone/>
              </a:pPr>
              <a:endParaRPr lang="en-US" sz="800" kern="1200"/>
            </a:p>
          </p:txBody>
        </p:sp>
        <p:sp>
          <p:nvSpPr>
            <p:cNvPr id="10" name="Freeform: Shape 9">
              <a:extLst>
                <a:ext uri="{FF2B5EF4-FFF2-40B4-BE49-F238E27FC236}">
                  <a16:creationId xmlns:a16="http://schemas.microsoft.com/office/drawing/2014/main" id="{A254BB6E-1628-89E4-B268-8B56BD7ADC70}"/>
                </a:ext>
              </a:extLst>
            </p:cNvPr>
            <p:cNvSpPr/>
            <p:nvPr/>
          </p:nvSpPr>
          <p:spPr>
            <a:xfrm>
              <a:off x="6645354" y="3359210"/>
              <a:ext cx="11097840" cy="1494886"/>
            </a:xfrm>
            <a:custGeom>
              <a:avLst/>
              <a:gdLst>
                <a:gd name="connsiteX0" fmla="*/ 0 w 10014936"/>
                <a:gd name="connsiteY0" fmla="*/ 172144 h 1721441"/>
                <a:gd name="connsiteX1" fmla="*/ 172144 w 10014936"/>
                <a:gd name="connsiteY1" fmla="*/ 0 h 1721441"/>
                <a:gd name="connsiteX2" fmla="*/ 9842792 w 10014936"/>
                <a:gd name="connsiteY2" fmla="*/ 0 h 1721441"/>
                <a:gd name="connsiteX3" fmla="*/ 10014936 w 10014936"/>
                <a:gd name="connsiteY3" fmla="*/ 172144 h 1721441"/>
                <a:gd name="connsiteX4" fmla="*/ 10014936 w 10014936"/>
                <a:gd name="connsiteY4" fmla="*/ 1549297 h 1721441"/>
                <a:gd name="connsiteX5" fmla="*/ 9842792 w 10014936"/>
                <a:gd name="connsiteY5" fmla="*/ 1721441 h 1721441"/>
                <a:gd name="connsiteX6" fmla="*/ 172144 w 10014936"/>
                <a:gd name="connsiteY6" fmla="*/ 1721441 h 1721441"/>
                <a:gd name="connsiteX7" fmla="*/ 0 w 10014936"/>
                <a:gd name="connsiteY7" fmla="*/ 1549297 h 1721441"/>
                <a:gd name="connsiteX8" fmla="*/ 0 w 10014936"/>
                <a:gd name="connsiteY8" fmla="*/ 172144 h 172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936" h="1721441">
                  <a:moveTo>
                    <a:pt x="0" y="172144"/>
                  </a:moveTo>
                  <a:cubicBezTo>
                    <a:pt x="0" y="77071"/>
                    <a:pt x="77071" y="0"/>
                    <a:pt x="172144" y="0"/>
                  </a:cubicBezTo>
                  <a:lnTo>
                    <a:pt x="9842792" y="0"/>
                  </a:lnTo>
                  <a:cubicBezTo>
                    <a:pt x="9937865" y="0"/>
                    <a:pt x="10014936" y="77071"/>
                    <a:pt x="10014936" y="172144"/>
                  </a:cubicBezTo>
                  <a:lnTo>
                    <a:pt x="10014936" y="1549297"/>
                  </a:lnTo>
                  <a:cubicBezTo>
                    <a:pt x="10014936" y="1644370"/>
                    <a:pt x="9937865" y="1721441"/>
                    <a:pt x="9842792" y="1721441"/>
                  </a:cubicBezTo>
                  <a:lnTo>
                    <a:pt x="172144" y="1721441"/>
                  </a:lnTo>
                  <a:cubicBezTo>
                    <a:pt x="77071" y="1721441"/>
                    <a:pt x="0" y="1644370"/>
                    <a:pt x="0" y="1549297"/>
                  </a:cubicBezTo>
                  <a:lnTo>
                    <a:pt x="0" y="172144"/>
                  </a:lnTo>
                  <a:close/>
                </a:path>
              </a:pathLst>
            </a:custGeom>
            <a:solidFill>
              <a:schemeClr val="accent2">
                <a:lumMod val="40000"/>
                <a:lumOff val="6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8519" tIns="88519" rIns="88519" bIns="88519" numCol="1" spcCol="1270" anchor="ctr" anchorCtr="0">
              <a:noAutofit/>
            </a:bodyPr>
            <a:lstStyle/>
            <a:p>
              <a:pPr marL="0" lvl="0" indent="0" defTabSz="2667000">
                <a:lnSpc>
                  <a:spcPct val="90000"/>
                </a:lnSpc>
                <a:spcBef>
                  <a:spcPct val="0"/>
                </a:spcBef>
                <a:spcAft>
                  <a:spcPct val="35000"/>
                </a:spcAft>
                <a:buNone/>
              </a:pPr>
              <a:r>
                <a:rPr lang="en-US" sz="5400" b="1" kern="1200" dirty="0" err="1">
                  <a:solidFill>
                    <a:schemeClr val="tx1"/>
                  </a:solidFill>
                  <a:latin typeface="Times New Roman" panose="02020603050405020304" pitchFamily="18" charset="0"/>
                  <a:cs typeface="Times New Roman" panose="02020603050405020304" pitchFamily="18" charset="0"/>
                </a:rPr>
                <a:t>Được</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hình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thành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ngay</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từ</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trong</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cơ</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thể</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mẹ</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sp>
        <p:nvSpPr>
          <p:cNvPr id="2" name="Freeform: Shape 1">
            <a:extLst>
              <a:ext uri="{FF2B5EF4-FFF2-40B4-BE49-F238E27FC236}">
                <a16:creationId xmlns:a16="http://schemas.microsoft.com/office/drawing/2014/main" id="{B3244CF7-8687-2977-2BB2-82FA5DE83B74}"/>
              </a:ext>
            </a:extLst>
          </p:cNvPr>
          <p:cNvSpPr/>
          <p:nvPr/>
        </p:nvSpPr>
        <p:spPr>
          <a:xfrm>
            <a:off x="255457" y="6790787"/>
            <a:ext cx="5289594" cy="2895599"/>
          </a:xfrm>
          <a:custGeom>
            <a:avLst/>
            <a:gdLst>
              <a:gd name="connsiteX0" fmla="*/ 0 w 5289594"/>
              <a:gd name="connsiteY0" fmla="*/ 289560 h 2895599"/>
              <a:gd name="connsiteX1" fmla="*/ 289560 w 5289594"/>
              <a:gd name="connsiteY1" fmla="*/ 0 h 2895599"/>
              <a:gd name="connsiteX2" fmla="*/ 5000034 w 5289594"/>
              <a:gd name="connsiteY2" fmla="*/ 0 h 2895599"/>
              <a:gd name="connsiteX3" fmla="*/ 5289594 w 5289594"/>
              <a:gd name="connsiteY3" fmla="*/ 289560 h 2895599"/>
              <a:gd name="connsiteX4" fmla="*/ 5289594 w 5289594"/>
              <a:gd name="connsiteY4" fmla="*/ 2606039 h 2895599"/>
              <a:gd name="connsiteX5" fmla="*/ 5000034 w 5289594"/>
              <a:gd name="connsiteY5" fmla="*/ 2895599 h 2895599"/>
              <a:gd name="connsiteX6" fmla="*/ 289560 w 5289594"/>
              <a:gd name="connsiteY6" fmla="*/ 2895599 h 2895599"/>
              <a:gd name="connsiteX7" fmla="*/ 0 w 5289594"/>
              <a:gd name="connsiteY7" fmla="*/ 2606039 h 2895599"/>
              <a:gd name="connsiteX8" fmla="*/ 0 w 5289594"/>
              <a:gd name="connsiteY8" fmla="*/ 289560 h 289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594" h="2895599">
                <a:moveTo>
                  <a:pt x="0" y="289560"/>
                </a:moveTo>
                <a:cubicBezTo>
                  <a:pt x="0" y="129640"/>
                  <a:pt x="129640" y="0"/>
                  <a:pt x="289560" y="0"/>
                </a:cubicBezTo>
                <a:lnTo>
                  <a:pt x="5000034" y="0"/>
                </a:lnTo>
                <a:cubicBezTo>
                  <a:pt x="5159954" y="0"/>
                  <a:pt x="5289594" y="129640"/>
                  <a:pt x="5289594" y="289560"/>
                </a:cubicBezTo>
                <a:lnTo>
                  <a:pt x="5289594" y="2606039"/>
                </a:lnTo>
                <a:cubicBezTo>
                  <a:pt x="5289594" y="2765959"/>
                  <a:pt x="5159954" y="2895599"/>
                  <a:pt x="5000034" y="2895599"/>
                </a:cubicBezTo>
                <a:lnTo>
                  <a:pt x="289560" y="2895599"/>
                </a:lnTo>
                <a:cubicBezTo>
                  <a:pt x="129640" y="2895599"/>
                  <a:pt x="0" y="2765959"/>
                  <a:pt x="0" y="2606039"/>
                </a:cubicBezTo>
                <a:lnTo>
                  <a:pt x="0" y="289560"/>
                </a:lnTo>
                <a:close/>
              </a:path>
            </a:pathLst>
          </a:custGeom>
          <a:solidFill>
            <a:schemeClr val="accent6">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25449" tIns="125449" rIns="125449" bIns="125449" numCol="1" spcCol="1270" anchor="ctr" anchorCtr="0">
            <a:noAutofit/>
          </a:bodyPr>
          <a:lstStyle/>
          <a:p>
            <a:pPr marL="0" lvl="0" indent="0" algn="ctr" defTabSz="2844800">
              <a:lnSpc>
                <a:spcPct val="90000"/>
              </a:lnSpc>
              <a:spcBef>
                <a:spcPct val="0"/>
              </a:spcBef>
              <a:spcAft>
                <a:spcPct val="35000"/>
              </a:spcAft>
              <a:buNone/>
            </a:pPr>
            <a:r>
              <a:rPr lang="en-US" sz="6400" b="1" kern="1200" dirty="0">
                <a:solidFill>
                  <a:schemeClr val="tx1"/>
                </a:solidFill>
                <a:latin typeface="Times New Roman" panose="02020603050405020304" pitchFamily="18" charset="0"/>
                <a:cs typeface="Times New Roman" panose="02020603050405020304" pitchFamily="18" charset="0"/>
              </a:rPr>
              <a:t>ĐẶC ĐIỂM </a:t>
            </a:r>
            <a:r>
              <a:rPr lang="en-US" sz="6400" b="1" dirty="0">
                <a:solidFill>
                  <a:schemeClr val="tx1"/>
                </a:solidFill>
                <a:latin typeface="Times New Roman" panose="02020603050405020304" pitchFamily="18" charset="0"/>
                <a:cs typeface="Times New Roman" panose="02020603050405020304" pitchFamily="18" charset="0"/>
              </a:rPr>
              <a:t>XÃ HỘI</a:t>
            </a:r>
            <a:endParaRPr lang="en-US" sz="6400" b="1" kern="1200" dirty="0">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C06E3087-7F93-EDC2-ECE4-0982F2592857}"/>
              </a:ext>
            </a:extLst>
          </p:cNvPr>
          <p:cNvGrpSpPr/>
          <p:nvPr/>
        </p:nvGrpSpPr>
        <p:grpSpPr>
          <a:xfrm>
            <a:off x="6108438" y="5243337"/>
            <a:ext cx="11567904" cy="2832370"/>
            <a:chOff x="6108438" y="5243337"/>
            <a:chExt cx="11567904" cy="2832370"/>
          </a:xfrm>
          <a:solidFill>
            <a:schemeClr val="tx2">
              <a:lumMod val="40000"/>
              <a:lumOff val="60000"/>
            </a:schemeClr>
          </a:solidFill>
        </p:grpSpPr>
        <p:sp>
          <p:nvSpPr>
            <p:cNvPr id="3" name="Freeform: Shape 2">
              <a:extLst>
                <a:ext uri="{FF2B5EF4-FFF2-40B4-BE49-F238E27FC236}">
                  <a16:creationId xmlns:a16="http://schemas.microsoft.com/office/drawing/2014/main" id="{971858FF-5CF9-DDEF-22B3-D2B70D463785}"/>
                </a:ext>
              </a:extLst>
            </p:cNvPr>
            <p:cNvSpPr/>
            <p:nvPr/>
          </p:nvSpPr>
          <p:spPr>
            <a:xfrm rot="18129573">
              <a:off x="5090094" y="7015482"/>
              <a:ext cx="2078569" cy="41882"/>
            </a:xfrm>
            <a:custGeom>
              <a:avLst/>
              <a:gdLst>
                <a:gd name="connsiteX0" fmla="*/ 0 w 2078569"/>
                <a:gd name="connsiteY0" fmla="*/ 20941 h 41882"/>
                <a:gd name="connsiteX1" fmla="*/ 2078569 w 2078569"/>
                <a:gd name="connsiteY1" fmla="*/ 20941 h 41882"/>
              </a:gdLst>
              <a:ahLst/>
              <a:cxnLst>
                <a:cxn ang="0">
                  <a:pos x="connsiteX0" y="connsiteY0"/>
                </a:cxn>
                <a:cxn ang="0">
                  <a:pos x="connsiteX1" y="connsiteY1"/>
                </a:cxn>
              </a:cxnLst>
              <a:rect l="l" t="t" r="r" b="b"/>
              <a:pathLst>
                <a:path w="2078569" h="41882">
                  <a:moveTo>
                    <a:pt x="0" y="20941"/>
                  </a:moveTo>
                  <a:lnTo>
                    <a:pt x="2078569" y="20941"/>
                  </a:lnTo>
                </a:path>
              </a:pathLst>
            </a:custGeom>
            <a:grp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000019" tIns="-31022" rIns="1000021" bIns="-3102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1" name="Freeform: Shape 10">
              <a:extLst>
                <a:ext uri="{FF2B5EF4-FFF2-40B4-BE49-F238E27FC236}">
                  <a16:creationId xmlns:a16="http://schemas.microsoft.com/office/drawing/2014/main" id="{423F4059-6F58-A283-5DFC-CDFDEB3516BB}"/>
                </a:ext>
              </a:extLst>
            </p:cNvPr>
            <p:cNvSpPr/>
            <p:nvPr/>
          </p:nvSpPr>
          <p:spPr>
            <a:xfrm>
              <a:off x="6578503" y="5243337"/>
              <a:ext cx="11097839" cy="1659165"/>
            </a:xfrm>
            <a:custGeom>
              <a:avLst/>
              <a:gdLst>
                <a:gd name="connsiteX0" fmla="*/ 0 w 10063230"/>
                <a:gd name="connsiteY0" fmla="*/ 241260 h 2412596"/>
                <a:gd name="connsiteX1" fmla="*/ 241260 w 10063230"/>
                <a:gd name="connsiteY1" fmla="*/ 0 h 2412596"/>
                <a:gd name="connsiteX2" fmla="*/ 9821970 w 10063230"/>
                <a:gd name="connsiteY2" fmla="*/ 0 h 2412596"/>
                <a:gd name="connsiteX3" fmla="*/ 10063230 w 10063230"/>
                <a:gd name="connsiteY3" fmla="*/ 241260 h 2412596"/>
                <a:gd name="connsiteX4" fmla="*/ 10063230 w 10063230"/>
                <a:gd name="connsiteY4" fmla="*/ 2171336 h 2412596"/>
                <a:gd name="connsiteX5" fmla="*/ 9821970 w 10063230"/>
                <a:gd name="connsiteY5" fmla="*/ 2412596 h 2412596"/>
                <a:gd name="connsiteX6" fmla="*/ 241260 w 10063230"/>
                <a:gd name="connsiteY6" fmla="*/ 2412596 h 2412596"/>
                <a:gd name="connsiteX7" fmla="*/ 0 w 10063230"/>
                <a:gd name="connsiteY7" fmla="*/ 2171336 h 2412596"/>
                <a:gd name="connsiteX8" fmla="*/ 0 w 10063230"/>
                <a:gd name="connsiteY8" fmla="*/ 241260 h 24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3230" h="2412596">
                  <a:moveTo>
                    <a:pt x="0" y="241260"/>
                  </a:moveTo>
                  <a:cubicBezTo>
                    <a:pt x="0" y="108016"/>
                    <a:pt x="108016" y="0"/>
                    <a:pt x="241260" y="0"/>
                  </a:cubicBezTo>
                  <a:lnTo>
                    <a:pt x="9821970" y="0"/>
                  </a:lnTo>
                  <a:cubicBezTo>
                    <a:pt x="9955214" y="0"/>
                    <a:pt x="10063230" y="108016"/>
                    <a:pt x="10063230" y="241260"/>
                  </a:cubicBezTo>
                  <a:lnTo>
                    <a:pt x="10063230" y="2171336"/>
                  </a:lnTo>
                  <a:cubicBezTo>
                    <a:pt x="10063230" y="2304580"/>
                    <a:pt x="9955214" y="2412596"/>
                    <a:pt x="9821970" y="2412596"/>
                  </a:cubicBezTo>
                  <a:lnTo>
                    <a:pt x="241260" y="2412596"/>
                  </a:lnTo>
                  <a:cubicBezTo>
                    <a:pt x="108016" y="2412596"/>
                    <a:pt x="0" y="2304580"/>
                    <a:pt x="0" y="2171336"/>
                  </a:cubicBezTo>
                  <a:lnTo>
                    <a:pt x="0" y="241260"/>
                  </a:lnTo>
                  <a:close/>
                </a:path>
              </a:pathLst>
            </a:custGeom>
            <a:grp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108763" tIns="108763" rIns="108763" bIns="108763" numCol="1" spcCol="1270" anchor="ctr" anchorCtr="0">
              <a:noAutofit/>
            </a:bodyPr>
            <a:lstStyle/>
            <a:p>
              <a:pPr marL="0" lvl="0" indent="0" defTabSz="2667000">
                <a:lnSpc>
                  <a:spcPct val="90000"/>
                </a:lnSpc>
                <a:spcBef>
                  <a:spcPct val="0"/>
                </a:spcBef>
                <a:spcAft>
                  <a:spcPct val="35000"/>
                </a:spcAft>
                <a:buNone/>
              </a:pPr>
              <a:r>
                <a:rPr lang="en-US" sz="5400" b="1" kern="1200" dirty="0" err="1">
                  <a:solidFill>
                    <a:schemeClr val="tx1"/>
                  </a:solidFill>
                  <a:latin typeface="Times New Roman" panose="02020603050405020304" pitchFamily="18" charset="0"/>
                  <a:cs typeface="Times New Roman" panose="02020603050405020304" pitchFamily="18" charset="0"/>
                </a:rPr>
                <a:t>Tính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cách</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sở</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thích</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trang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phục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nghề</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nghiệp</a:t>
              </a:r>
              <a:r>
                <a:rPr lang="en-US" sz="5400" b="1" dirty="0">
                  <a:solidFill>
                    <a:schemeClr val="tx1"/>
                  </a:solidFill>
                  <a:latin typeface="Times New Roman" panose="02020603050405020304" pitchFamily="18" charset="0"/>
                  <a:cs typeface="Times New Roman" panose="02020603050405020304" pitchFamily="18" charset="0"/>
                </a:rPr>
                <a:t>…</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F2AE1A3-91E7-4737-1EA8-775CBD2957FD}"/>
              </a:ext>
            </a:extLst>
          </p:cNvPr>
          <p:cNvGrpSpPr/>
          <p:nvPr/>
        </p:nvGrpSpPr>
        <p:grpSpPr>
          <a:xfrm>
            <a:off x="5547012" y="7168091"/>
            <a:ext cx="12129329" cy="1046768"/>
            <a:chOff x="5547012" y="7168091"/>
            <a:chExt cx="12129329" cy="1046768"/>
          </a:xfrm>
          <a:solidFill>
            <a:schemeClr val="tx2">
              <a:lumMod val="40000"/>
              <a:lumOff val="60000"/>
            </a:schemeClr>
          </a:solidFill>
        </p:grpSpPr>
        <p:sp>
          <p:nvSpPr>
            <p:cNvPr id="12" name="Freeform: Shape 11">
              <a:extLst>
                <a:ext uri="{FF2B5EF4-FFF2-40B4-BE49-F238E27FC236}">
                  <a16:creationId xmlns:a16="http://schemas.microsoft.com/office/drawing/2014/main" id="{BD35222E-F11A-A46B-39DE-1B008DB03C27}"/>
                </a:ext>
              </a:extLst>
            </p:cNvPr>
            <p:cNvSpPr/>
            <p:nvPr/>
          </p:nvSpPr>
          <p:spPr>
            <a:xfrm rot="21433773" flipV="1">
              <a:off x="5547012" y="7716527"/>
              <a:ext cx="1046150" cy="394074"/>
            </a:xfrm>
            <a:custGeom>
              <a:avLst/>
              <a:gdLst>
                <a:gd name="connsiteX0" fmla="*/ 0 w 1074225"/>
                <a:gd name="connsiteY0" fmla="*/ 20941 h 41882"/>
                <a:gd name="connsiteX1" fmla="*/ 1074225 w 1074225"/>
                <a:gd name="connsiteY1" fmla="*/ 20941 h 41882"/>
              </a:gdLst>
              <a:ahLst/>
              <a:cxnLst>
                <a:cxn ang="0">
                  <a:pos x="connsiteX0" y="connsiteY0"/>
                </a:cxn>
                <a:cxn ang="0">
                  <a:pos x="connsiteX1" y="connsiteY1"/>
                </a:cxn>
              </a:cxnLst>
              <a:rect l="l" t="t" r="r" b="b"/>
              <a:pathLst>
                <a:path w="1074225" h="41882">
                  <a:moveTo>
                    <a:pt x="0" y="20941"/>
                  </a:moveTo>
                  <a:lnTo>
                    <a:pt x="1074225" y="20941"/>
                  </a:lnTo>
                </a:path>
              </a:pathLst>
            </a:custGeom>
            <a:grp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522956" tIns="-5916" rIns="522957" bIns="-59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3" name="Freeform: Shape 12">
              <a:extLst>
                <a:ext uri="{FF2B5EF4-FFF2-40B4-BE49-F238E27FC236}">
                  <a16:creationId xmlns:a16="http://schemas.microsoft.com/office/drawing/2014/main" id="{2E7DED66-6DE9-DCAB-3E72-12BB0CB8EB01}"/>
                </a:ext>
              </a:extLst>
            </p:cNvPr>
            <p:cNvSpPr/>
            <p:nvPr/>
          </p:nvSpPr>
          <p:spPr>
            <a:xfrm>
              <a:off x="6615826" y="7168091"/>
              <a:ext cx="11060515" cy="1046768"/>
            </a:xfrm>
            <a:custGeom>
              <a:avLst/>
              <a:gdLst>
                <a:gd name="connsiteX0" fmla="*/ 0 w 8816673"/>
                <a:gd name="connsiteY0" fmla="*/ 138297 h 1382972"/>
                <a:gd name="connsiteX1" fmla="*/ 138297 w 8816673"/>
                <a:gd name="connsiteY1" fmla="*/ 0 h 1382972"/>
                <a:gd name="connsiteX2" fmla="*/ 8678376 w 8816673"/>
                <a:gd name="connsiteY2" fmla="*/ 0 h 1382972"/>
                <a:gd name="connsiteX3" fmla="*/ 8816673 w 8816673"/>
                <a:gd name="connsiteY3" fmla="*/ 138297 h 1382972"/>
                <a:gd name="connsiteX4" fmla="*/ 8816673 w 8816673"/>
                <a:gd name="connsiteY4" fmla="*/ 1244675 h 1382972"/>
                <a:gd name="connsiteX5" fmla="*/ 8678376 w 8816673"/>
                <a:gd name="connsiteY5" fmla="*/ 1382972 h 1382972"/>
                <a:gd name="connsiteX6" fmla="*/ 138297 w 8816673"/>
                <a:gd name="connsiteY6" fmla="*/ 1382972 h 1382972"/>
                <a:gd name="connsiteX7" fmla="*/ 0 w 8816673"/>
                <a:gd name="connsiteY7" fmla="*/ 1244675 h 1382972"/>
                <a:gd name="connsiteX8" fmla="*/ 0 w 8816673"/>
                <a:gd name="connsiteY8" fmla="*/ 138297 h 13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6673" h="1382972">
                  <a:moveTo>
                    <a:pt x="0" y="138297"/>
                  </a:moveTo>
                  <a:cubicBezTo>
                    <a:pt x="0" y="61918"/>
                    <a:pt x="61918" y="0"/>
                    <a:pt x="138297" y="0"/>
                  </a:cubicBezTo>
                  <a:lnTo>
                    <a:pt x="8678376" y="0"/>
                  </a:lnTo>
                  <a:cubicBezTo>
                    <a:pt x="8754755" y="0"/>
                    <a:pt x="8816673" y="61918"/>
                    <a:pt x="8816673" y="138297"/>
                  </a:cubicBezTo>
                  <a:lnTo>
                    <a:pt x="8816673" y="1244675"/>
                  </a:lnTo>
                  <a:cubicBezTo>
                    <a:pt x="8816673" y="1321054"/>
                    <a:pt x="8754755" y="1382972"/>
                    <a:pt x="8678376" y="1382972"/>
                  </a:cubicBezTo>
                  <a:lnTo>
                    <a:pt x="138297" y="1382972"/>
                  </a:lnTo>
                  <a:cubicBezTo>
                    <a:pt x="61918" y="1382972"/>
                    <a:pt x="0" y="1321054"/>
                    <a:pt x="0" y="1244675"/>
                  </a:cubicBezTo>
                  <a:lnTo>
                    <a:pt x="0" y="138297"/>
                  </a:lnTo>
                  <a:close/>
                </a:path>
              </a:pathLst>
            </a:custGeom>
            <a:grp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78606" tIns="78606" rIns="78606" bIns="78606" numCol="1" spcCol="1270" anchor="ctr" anchorCtr="0">
              <a:noAutofit/>
            </a:bodyPr>
            <a:lstStyle/>
            <a:p>
              <a:pPr marL="0" lvl="0" indent="0" defTabSz="2667000">
                <a:lnSpc>
                  <a:spcPct val="90000"/>
                </a:lnSpc>
                <a:spcBef>
                  <a:spcPct val="0"/>
                </a:spcBef>
                <a:spcAft>
                  <a:spcPct val="35000"/>
                </a:spcAft>
                <a:buNone/>
              </a:pPr>
              <a:r>
                <a:rPr lang="en-US" sz="5400" b="1" dirty="0" err="1">
                  <a:solidFill>
                    <a:schemeClr val="tx1"/>
                  </a:solidFill>
                  <a:latin typeface="Times New Roman" panose="02020603050405020304" pitchFamily="18" charset="0"/>
                  <a:cs typeface="Times New Roman" panose="02020603050405020304" pitchFamily="18" charset="0"/>
                </a:rPr>
                <a:t>Có</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thể</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thay</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đổi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theo</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thời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gian</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4F21C88-6EF3-8A35-A269-06B1399DAB1F}"/>
              </a:ext>
            </a:extLst>
          </p:cNvPr>
          <p:cNvGrpSpPr/>
          <p:nvPr/>
        </p:nvGrpSpPr>
        <p:grpSpPr>
          <a:xfrm>
            <a:off x="6196162" y="7680686"/>
            <a:ext cx="11493752" cy="2318142"/>
            <a:chOff x="6196162" y="7680686"/>
            <a:chExt cx="11493752" cy="2318142"/>
          </a:xfrm>
          <a:solidFill>
            <a:schemeClr val="tx2">
              <a:lumMod val="40000"/>
              <a:lumOff val="60000"/>
            </a:schemeClr>
          </a:solidFill>
        </p:grpSpPr>
        <p:sp>
          <p:nvSpPr>
            <p:cNvPr id="14" name="Freeform: Shape 13">
              <a:extLst>
                <a:ext uri="{FF2B5EF4-FFF2-40B4-BE49-F238E27FC236}">
                  <a16:creationId xmlns:a16="http://schemas.microsoft.com/office/drawing/2014/main" id="{7EA483A3-67B0-2ADD-87B1-820D2E41D2A0}"/>
                </a:ext>
              </a:extLst>
            </p:cNvPr>
            <p:cNvSpPr/>
            <p:nvPr/>
          </p:nvSpPr>
          <p:spPr>
            <a:xfrm rot="2708530" flipV="1">
              <a:off x="5316248" y="8560600"/>
              <a:ext cx="1805547" cy="45719"/>
            </a:xfrm>
            <a:custGeom>
              <a:avLst/>
              <a:gdLst>
                <a:gd name="connsiteX0" fmla="*/ 0 w 2378249"/>
                <a:gd name="connsiteY0" fmla="*/ 20941 h 41882"/>
                <a:gd name="connsiteX1" fmla="*/ 2378249 w 2378249"/>
                <a:gd name="connsiteY1" fmla="*/ 20941 h 41882"/>
              </a:gdLst>
              <a:ahLst/>
              <a:cxnLst>
                <a:cxn ang="0">
                  <a:pos x="connsiteX0" y="connsiteY0"/>
                </a:cxn>
                <a:cxn ang="0">
                  <a:pos x="connsiteX1" y="connsiteY1"/>
                </a:cxn>
              </a:cxnLst>
              <a:rect l="l" t="t" r="r" b="b"/>
              <a:pathLst>
                <a:path w="2378249" h="41882">
                  <a:moveTo>
                    <a:pt x="0" y="20941"/>
                  </a:moveTo>
                  <a:lnTo>
                    <a:pt x="2378249" y="20941"/>
                  </a:lnTo>
                </a:path>
              </a:pathLst>
            </a:custGeom>
            <a:grp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42369" tIns="-38516" rIns="1142367" bIns="-38515" numCol="1" spcCol="1270" anchor="ctr" anchorCtr="0">
              <a:noAutofit/>
            </a:bodyPr>
            <a:lstStyle/>
            <a:p>
              <a:pPr marL="0" lvl="0" indent="0" algn="ctr" defTabSz="355600">
                <a:lnSpc>
                  <a:spcPct val="90000"/>
                </a:lnSpc>
                <a:spcBef>
                  <a:spcPct val="0"/>
                </a:spcBef>
                <a:spcAft>
                  <a:spcPct val="35000"/>
                </a:spcAft>
                <a:buNone/>
              </a:pPr>
              <a:endParaRPr lang="en-US" sz="800" kern="1200"/>
            </a:p>
          </p:txBody>
        </p:sp>
        <p:sp>
          <p:nvSpPr>
            <p:cNvPr id="15" name="Freeform: Shape 14">
              <a:extLst>
                <a:ext uri="{FF2B5EF4-FFF2-40B4-BE49-F238E27FC236}">
                  <a16:creationId xmlns:a16="http://schemas.microsoft.com/office/drawing/2014/main" id="{5A1FCE61-6F9A-89A1-F81A-47D16A82DF82}"/>
                </a:ext>
              </a:extLst>
            </p:cNvPr>
            <p:cNvSpPr/>
            <p:nvPr/>
          </p:nvSpPr>
          <p:spPr>
            <a:xfrm>
              <a:off x="6629400" y="8347723"/>
              <a:ext cx="11060514" cy="1651105"/>
            </a:xfrm>
            <a:custGeom>
              <a:avLst/>
              <a:gdLst>
                <a:gd name="connsiteX0" fmla="*/ 0 w 10014936"/>
                <a:gd name="connsiteY0" fmla="*/ 172144 h 1721441"/>
                <a:gd name="connsiteX1" fmla="*/ 172144 w 10014936"/>
                <a:gd name="connsiteY1" fmla="*/ 0 h 1721441"/>
                <a:gd name="connsiteX2" fmla="*/ 9842792 w 10014936"/>
                <a:gd name="connsiteY2" fmla="*/ 0 h 1721441"/>
                <a:gd name="connsiteX3" fmla="*/ 10014936 w 10014936"/>
                <a:gd name="connsiteY3" fmla="*/ 172144 h 1721441"/>
                <a:gd name="connsiteX4" fmla="*/ 10014936 w 10014936"/>
                <a:gd name="connsiteY4" fmla="*/ 1549297 h 1721441"/>
                <a:gd name="connsiteX5" fmla="*/ 9842792 w 10014936"/>
                <a:gd name="connsiteY5" fmla="*/ 1721441 h 1721441"/>
                <a:gd name="connsiteX6" fmla="*/ 172144 w 10014936"/>
                <a:gd name="connsiteY6" fmla="*/ 1721441 h 1721441"/>
                <a:gd name="connsiteX7" fmla="*/ 0 w 10014936"/>
                <a:gd name="connsiteY7" fmla="*/ 1549297 h 1721441"/>
                <a:gd name="connsiteX8" fmla="*/ 0 w 10014936"/>
                <a:gd name="connsiteY8" fmla="*/ 172144 h 172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936" h="1721441">
                  <a:moveTo>
                    <a:pt x="0" y="172144"/>
                  </a:moveTo>
                  <a:cubicBezTo>
                    <a:pt x="0" y="77071"/>
                    <a:pt x="77071" y="0"/>
                    <a:pt x="172144" y="0"/>
                  </a:cubicBezTo>
                  <a:lnTo>
                    <a:pt x="9842792" y="0"/>
                  </a:lnTo>
                  <a:cubicBezTo>
                    <a:pt x="9937865" y="0"/>
                    <a:pt x="10014936" y="77071"/>
                    <a:pt x="10014936" y="172144"/>
                  </a:cubicBezTo>
                  <a:lnTo>
                    <a:pt x="10014936" y="1549297"/>
                  </a:lnTo>
                  <a:cubicBezTo>
                    <a:pt x="10014936" y="1644370"/>
                    <a:pt x="9937865" y="1721441"/>
                    <a:pt x="9842792" y="1721441"/>
                  </a:cubicBezTo>
                  <a:lnTo>
                    <a:pt x="172144" y="1721441"/>
                  </a:lnTo>
                  <a:cubicBezTo>
                    <a:pt x="77071" y="1721441"/>
                    <a:pt x="0" y="1644370"/>
                    <a:pt x="0" y="1549297"/>
                  </a:cubicBezTo>
                  <a:lnTo>
                    <a:pt x="0" y="172144"/>
                  </a:lnTo>
                  <a:close/>
                </a:path>
              </a:pathLst>
            </a:custGeom>
            <a:grp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8519" tIns="88519" rIns="88519" bIns="88519" numCol="1" spcCol="1270" anchor="ctr" anchorCtr="0">
              <a:noAutofit/>
            </a:bodyPr>
            <a:lstStyle/>
            <a:p>
              <a:pPr marL="0" lvl="0" indent="0" defTabSz="2667000">
                <a:lnSpc>
                  <a:spcPct val="90000"/>
                </a:lnSpc>
                <a:spcBef>
                  <a:spcPct val="0"/>
                </a:spcBef>
                <a:spcAft>
                  <a:spcPct val="35000"/>
                </a:spcAft>
                <a:buNone/>
              </a:pPr>
              <a:r>
                <a:rPr lang="en-US" sz="5400" b="1" kern="1200" dirty="0" err="1">
                  <a:solidFill>
                    <a:schemeClr val="tx1"/>
                  </a:solidFill>
                  <a:latin typeface="Times New Roman" panose="02020603050405020304" pitchFamily="18" charset="0"/>
                  <a:cs typeface="Times New Roman" panose="02020603050405020304" pitchFamily="18" charset="0"/>
                </a:rPr>
                <a:t>Hình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thành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trong</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quá</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trình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phát</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triển</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của</a:t>
              </a:r>
              <a:r>
                <a:rPr lang="en-US" sz="5400" b="1" kern="1200" dirty="0">
                  <a:solidFill>
                    <a:schemeClr val="tx1"/>
                  </a:solidFill>
                  <a:latin typeface="Times New Roman" panose="02020603050405020304" pitchFamily="18" charset="0"/>
                  <a:cs typeface="Times New Roman" panose="02020603050405020304" pitchFamily="18" charset="0"/>
                </a:rPr>
                <a:t> con </a:t>
              </a:r>
              <a:r>
                <a:rPr lang="en-US" sz="5400" b="1" kern="1200" dirty="0" err="1">
                  <a:solidFill>
                    <a:schemeClr val="tx1"/>
                  </a:solidFill>
                  <a:latin typeface="Times New Roman" panose="02020603050405020304" pitchFamily="18" charset="0"/>
                  <a:cs typeface="Times New Roman" panose="02020603050405020304" pitchFamily="18" charset="0"/>
                </a:rPr>
                <a:t>người</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2607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epnamnu (1).mp4">
            <a:hlinkClick r:id="" action="ppaction://media"/>
            <a:extLst>
              <a:ext uri="{FF2B5EF4-FFF2-40B4-BE49-F238E27FC236}">
                <a16:creationId xmlns:a16="http://schemas.microsoft.com/office/drawing/2014/main" id="{0F121E06-2756-718D-0C17-3628354511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96329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5D40654-E0B5-5A8F-97F9-D69F1374F8C9}"/>
              </a:ext>
            </a:extLst>
          </p:cNvPr>
          <p:cNvGrpSpPr/>
          <p:nvPr/>
        </p:nvGrpSpPr>
        <p:grpSpPr>
          <a:xfrm>
            <a:off x="236869" y="70635"/>
            <a:ext cx="17529368" cy="9928193"/>
            <a:chOff x="236869" y="70635"/>
            <a:chExt cx="17529368" cy="9928193"/>
          </a:xfrm>
        </p:grpSpPr>
        <p:sp>
          <p:nvSpPr>
            <p:cNvPr id="4" name="Freeform: Shape 3">
              <a:extLst>
                <a:ext uri="{FF2B5EF4-FFF2-40B4-BE49-F238E27FC236}">
                  <a16:creationId xmlns:a16="http://schemas.microsoft.com/office/drawing/2014/main" id="{3801DB5B-D43A-0EDE-3A96-5D7FF3E327C5}"/>
                </a:ext>
              </a:extLst>
            </p:cNvPr>
            <p:cNvSpPr/>
            <p:nvPr/>
          </p:nvSpPr>
          <p:spPr>
            <a:xfrm>
              <a:off x="236869" y="1585007"/>
              <a:ext cx="5289594" cy="2895599"/>
            </a:xfrm>
            <a:custGeom>
              <a:avLst/>
              <a:gdLst>
                <a:gd name="connsiteX0" fmla="*/ 0 w 5289594"/>
                <a:gd name="connsiteY0" fmla="*/ 289560 h 2895599"/>
                <a:gd name="connsiteX1" fmla="*/ 289560 w 5289594"/>
                <a:gd name="connsiteY1" fmla="*/ 0 h 2895599"/>
                <a:gd name="connsiteX2" fmla="*/ 5000034 w 5289594"/>
                <a:gd name="connsiteY2" fmla="*/ 0 h 2895599"/>
                <a:gd name="connsiteX3" fmla="*/ 5289594 w 5289594"/>
                <a:gd name="connsiteY3" fmla="*/ 289560 h 2895599"/>
                <a:gd name="connsiteX4" fmla="*/ 5289594 w 5289594"/>
                <a:gd name="connsiteY4" fmla="*/ 2606039 h 2895599"/>
                <a:gd name="connsiteX5" fmla="*/ 5000034 w 5289594"/>
                <a:gd name="connsiteY5" fmla="*/ 2895599 h 2895599"/>
                <a:gd name="connsiteX6" fmla="*/ 289560 w 5289594"/>
                <a:gd name="connsiteY6" fmla="*/ 2895599 h 2895599"/>
                <a:gd name="connsiteX7" fmla="*/ 0 w 5289594"/>
                <a:gd name="connsiteY7" fmla="*/ 2606039 h 2895599"/>
                <a:gd name="connsiteX8" fmla="*/ 0 w 5289594"/>
                <a:gd name="connsiteY8" fmla="*/ 289560 h 289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594" h="2895599">
                  <a:moveTo>
                    <a:pt x="0" y="289560"/>
                  </a:moveTo>
                  <a:cubicBezTo>
                    <a:pt x="0" y="129640"/>
                    <a:pt x="129640" y="0"/>
                    <a:pt x="289560" y="0"/>
                  </a:cubicBezTo>
                  <a:lnTo>
                    <a:pt x="5000034" y="0"/>
                  </a:lnTo>
                  <a:cubicBezTo>
                    <a:pt x="5159954" y="0"/>
                    <a:pt x="5289594" y="129640"/>
                    <a:pt x="5289594" y="289560"/>
                  </a:cubicBezTo>
                  <a:lnTo>
                    <a:pt x="5289594" y="2606039"/>
                  </a:lnTo>
                  <a:cubicBezTo>
                    <a:pt x="5289594" y="2765959"/>
                    <a:pt x="5159954" y="2895599"/>
                    <a:pt x="5000034" y="2895599"/>
                  </a:cubicBezTo>
                  <a:lnTo>
                    <a:pt x="289560" y="2895599"/>
                  </a:lnTo>
                  <a:cubicBezTo>
                    <a:pt x="129640" y="2895599"/>
                    <a:pt x="0" y="2765959"/>
                    <a:pt x="0" y="2606039"/>
                  </a:cubicBezTo>
                  <a:lnTo>
                    <a:pt x="0" y="289560"/>
                  </a:lnTo>
                  <a:close/>
                </a:path>
              </a:pathLst>
            </a:custGeom>
            <a:solidFill>
              <a:srgbClr val="92D050"/>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25449" tIns="125449" rIns="125449" bIns="125449" numCol="1" spcCol="1270" anchor="ctr" anchorCtr="0">
              <a:noAutofit/>
            </a:bodyPr>
            <a:lstStyle/>
            <a:p>
              <a:pPr marL="0" lvl="0" indent="0" algn="ctr" defTabSz="2844800">
                <a:lnSpc>
                  <a:spcPct val="90000"/>
                </a:lnSpc>
                <a:spcBef>
                  <a:spcPct val="0"/>
                </a:spcBef>
                <a:spcAft>
                  <a:spcPct val="35000"/>
                </a:spcAft>
                <a:buNone/>
              </a:pPr>
              <a:r>
                <a:rPr lang="en-US" sz="6400" b="1" kern="1200" dirty="0">
                  <a:solidFill>
                    <a:schemeClr val="tx1"/>
                  </a:solidFill>
                  <a:latin typeface="Times New Roman" panose="02020603050405020304" pitchFamily="18" charset="0"/>
                  <a:cs typeface="Times New Roman" panose="02020603050405020304" pitchFamily="18" charset="0"/>
                </a:rPr>
                <a:t>ĐẶC ĐIỂM SINH HỌC</a:t>
              </a:r>
            </a:p>
          </p:txBody>
        </p:sp>
        <p:grpSp>
          <p:nvGrpSpPr>
            <p:cNvPr id="16" name="Group 15">
              <a:extLst>
                <a:ext uri="{FF2B5EF4-FFF2-40B4-BE49-F238E27FC236}">
                  <a16:creationId xmlns:a16="http://schemas.microsoft.com/office/drawing/2014/main" id="{668AED96-4DF6-24E6-4DA8-F7F37FE09F2E}"/>
                </a:ext>
              </a:extLst>
            </p:cNvPr>
            <p:cNvGrpSpPr/>
            <p:nvPr/>
          </p:nvGrpSpPr>
          <p:grpSpPr>
            <a:xfrm>
              <a:off x="6076539" y="70635"/>
              <a:ext cx="11689698" cy="2832369"/>
              <a:chOff x="6076540" y="71561"/>
              <a:chExt cx="11689698" cy="2832369"/>
            </a:xfrm>
          </p:grpSpPr>
          <p:sp>
            <p:nvSpPr>
              <p:cNvPr id="5" name="Freeform: Shape 4">
                <a:extLst>
                  <a:ext uri="{FF2B5EF4-FFF2-40B4-BE49-F238E27FC236}">
                    <a16:creationId xmlns:a16="http://schemas.microsoft.com/office/drawing/2014/main" id="{8143CA47-3424-C701-8131-1B6623A2563B}"/>
                  </a:ext>
                </a:extLst>
              </p:cNvPr>
              <p:cNvSpPr/>
              <p:nvPr/>
            </p:nvSpPr>
            <p:spPr>
              <a:xfrm rot="18129573">
                <a:off x="5058196" y="1843705"/>
                <a:ext cx="2078569" cy="41882"/>
              </a:xfrm>
              <a:custGeom>
                <a:avLst/>
                <a:gdLst>
                  <a:gd name="connsiteX0" fmla="*/ 0 w 2078569"/>
                  <a:gd name="connsiteY0" fmla="*/ 20941 h 41882"/>
                  <a:gd name="connsiteX1" fmla="*/ 2078569 w 2078569"/>
                  <a:gd name="connsiteY1" fmla="*/ 20941 h 41882"/>
                </a:gdLst>
                <a:ahLst/>
                <a:cxnLst>
                  <a:cxn ang="0">
                    <a:pos x="connsiteX0" y="connsiteY0"/>
                  </a:cxn>
                  <a:cxn ang="0">
                    <a:pos x="connsiteX1" y="connsiteY1"/>
                  </a:cxn>
                </a:cxnLst>
                <a:rect l="l" t="t" r="r" b="b"/>
                <a:pathLst>
                  <a:path w="2078569" h="41882">
                    <a:moveTo>
                      <a:pt x="0" y="20941"/>
                    </a:moveTo>
                    <a:lnTo>
                      <a:pt x="2078569" y="2094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000019" tIns="-31022" rIns="1000021" bIns="-3102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6" name="Freeform: Shape 5">
                <a:extLst>
                  <a:ext uri="{FF2B5EF4-FFF2-40B4-BE49-F238E27FC236}">
                    <a16:creationId xmlns:a16="http://schemas.microsoft.com/office/drawing/2014/main" id="{0E77FC42-7F86-9D03-6F6D-A80169C30091}"/>
                  </a:ext>
                </a:extLst>
              </p:cNvPr>
              <p:cNvSpPr/>
              <p:nvPr/>
            </p:nvSpPr>
            <p:spPr>
              <a:xfrm>
                <a:off x="6668948" y="71561"/>
                <a:ext cx="11097290" cy="1717232"/>
              </a:xfrm>
              <a:custGeom>
                <a:avLst/>
                <a:gdLst>
                  <a:gd name="connsiteX0" fmla="*/ 0 w 10063230"/>
                  <a:gd name="connsiteY0" fmla="*/ 241260 h 2412596"/>
                  <a:gd name="connsiteX1" fmla="*/ 241260 w 10063230"/>
                  <a:gd name="connsiteY1" fmla="*/ 0 h 2412596"/>
                  <a:gd name="connsiteX2" fmla="*/ 9821970 w 10063230"/>
                  <a:gd name="connsiteY2" fmla="*/ 0 h 2412596"/>
                  <a:gd name="connsiteX3" fmla="*/ 10063230 w 10063230"/>
                  <a:gd name="connsiteY3" fmla="*/ 241260 h 2412596"/>
                  <a:gd name="connsiteX4" fmla="*/ 10063230 w 10063230"/>
                  <a:gd name="connsiteY4" fmla="*/ 2171336 h 2412596"/>
                  <a:gd name="connsiteX5" fmla="*/ 9821970 w 10063230"/>
                  <a:gd name="connsiteY5" fmla="*/ 2412596 h 2412596"/>
                  <a:gd name="connsiteX6" fmla="*/ 241260 w 10063230"/>
                  <a:gd name="connsiteY6" fmla="*/ 2412596 h 2412596"/>
                  <a:gd name="connsiteX7" fmla="*/ 0 w 10063230"/>
                  <a:gd name="connsiteY7" fmla="*/ 2171336 h 2412596"/>
                  <a:gd name="connsiteX8" fmla="*/ 0 w 10063230"/>
                  <a:gd name="connsiteY8" fmla="*/ 241260 h 24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3230" h="2412596">
                    <a:moveTo>
                      <a:pt x="0" y="241260"/>
                    </a:moveTo>
                    <a:cubicBezTo>
                      <a:pt x="0" y="108016"/>
                      <a:pt x="108016" y="0"/>
                      <a:pt x="241260" y="0"/>
                    </a:cubicBezTo>
                    <a:lnTo>
                      <a:pt x="9821970" y="0"/>
                    </a:lnTo>
                    <a:cubicBezTo>
                      <a:pt x="9955214" y="0"/>
                      <a:pt x="10063230" y="108016"/>
                      <a:pt x="10063230" y="241260"/>
                    </a:cubicBezTo>
                    <a:lnTo>
                      <a:pt x="10063230" y="2171336"/>
                    </a:lnTo>
                    <a:cubicBezTo>
                      <a:pt x="10063230" y="2304580"/>
                      <a:pt x="9955214" y="2412596"/>
                      <a:pt x="9821970" y="2412596"/>
                    </a:cubicBezTo>
                    <a:lnTo>
                      <a:pt x="241260" y="2412596"/>
                    </a:lnTo>
                    <a:cubicBezTo>
                      <a:pt x="108016" y="2412596"/>
                      <a:pt x="0" y="2304580"/>
                      <a:pt x="0" y="2171336"/>
                    </a:cubicBezTo>
                    <a:lnTo>
                      <a:pt x="0" y="241260"/>
                    </a:lnTo>
                    <a:close/>
                  </a:path>
                </a:pathLst>
              </a:custGeom>
              <a:solidFill>
                <a:schemeClr val="accent2">
                  <a:lumMod val="40000"/>
                  <a:lumOff val="6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108763" tIns="108763" rIns="108763" bIns="108763" numCol="1" spcCol="1270" anchor="ctr" anchorCtr="0">
                <a:noAutofit/>
              </a:bodyPr>
              <a:lstStyle/>
              <a:p>
                <a:pPr marL="0" lvl="0" indent="0" defTabSz="2667000">
                  <a:lnSpc>
                    <a:spcPct val="90000"/>
                  </a:lnSpc>
                  <a:spcBef>
                    <a:spcPct val="0"/>
                  </a:spcBef>
                  <a:spcAft>
                    <a:spcPct val="35000"/>
                  </a:spcAft>
                  <a:buNone/>
                </a:pPr>
                <a:r>
                  <a:rPr lang="en-US" sz="5200" b="1" kern="1200" dirty="0" err="1">
                    <a:solidFill>
                      <a:schemeClr val="tx1"/>
                    </a:solidFill>
                    <a:latin typeface="Times New Roman" panose="02020603050405020304" pitchFamily="18" charset="0"/>
                    <a:cs typeface="Times New Roman" panose="02020603050405020304" pitchFamily="18" charset="0"/>
                  </a:rPr>
                  <a:t>Màu</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tóc</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màu</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mắt</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màu</a:t>
                </a:r>
                <a:r>
                  <a:rPr lang="en-US" sz="5200" b="1" kern="1200" dirty="0">
                    <a:solidFill>
                      <a:schemeClr val="tx1"/>
                    </a:solidFill>
                    <a:latin typeface="Times New Roman" panose="02020603050405020304" pitchFamily="18" charset="0"/>
                    <a:cs typeface="Times New Roman" panose="02020603050405020304" pitchFamily="18" charset="0"/>
                  </a:rPr>
                  <a:t> da...; </a:t>
                </a:r>
                <a:r>
                  <a:rPr lang="en-US" sz="5200" b="1" dirty="0" err="1">
                    <a:solidFill>
                      <a:schemeClr val="tx1"/>
                    </a:solidFill>
                    <a:latin typeface="Times New Roman" panose="02020603050405020304" pitchFamily="18" charset="0"/>
                    <a:cs typeface="Times New Roman" panose="02020603050405020304" pitchFamily="18" charset="0"/>
                  </a:rPr>
                  <a:t>c</a:t>
                </a:r>
                <a:r>
                  <a:rPr lang="en-US" sz="5200" b="1" kern="1200" dirty="0" err="1">
                    <a:solidFill>
                      <a:schemeClr val="tx1"/>
                    </a:solidFill>
                    <a:latin typeface="Times New Roman" panose="02020603050405020304" pitchFamily="18" charset="0"/>
                    <a:cs typeface="Times New Roman" panose="02020603050405020304" pitchFamily="18" charset="0"/>
                  </a:rPr>
                  <a:t>ấu</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tạo</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chức</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năng</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các</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cơ</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quan</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trong</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cơ</a:t>
                </a:r>
                <a:r>
                  <a:rPr lang="en-US" sz="5200" b="1" kern="1200" dirty="0">
                    <a:solidFill>
                      <a:schemeClr val="tx1"/>
                    </a:solidFill>
                    <a:latin typeface="Times New Roman" panose="02020603050405020304" pitchFamily="18" charset="0"/>
                    <a:cs typeface="Times New Roman" panose="02020603050405020304" pitchFamily="18" charset="0"/>
                  </a:rPr>
                  <a:t> </a:t>
                </a:r>
                <a:r>
                  <a:rPr lang="en-US" sz="5200" b="1" kern="1200" dirty="0" err="1">
                    <a:solidFill>
                      <a:schemeClr val="tx1"/>
                    </a:solidFill>
                    <a:latin typeface="Times New Roman" panose="02020603050405020304" pitchFamily="18" charset="0"/>
                    <a:cs typeface="Times New Roman" panose="02020603050405020304" pitchFamily="18" charset="0"/>
                  </a:rPr>
                  <a:t>thể</a:t>
                </a:r>
                <a:r>
                  <a:rPr lang="en-US" sz="5200" b="1" kern="1200" dirty="0">
                    <a:solidFill>
                      <a:schemeClr val="tx1"/>
                    </a:solidFill>
                    <a:latin typeface="Times New Roman" panose="02020603050405020304" pitchFamily="18" charset="0"/>
                    <a:cs typeface="Times New Roman" panose="02020603050405020304" pitchFamily="18" charset="0"/>
                  </a:rPr>
                  <a:t>…</a:t>
                </a:r>
              </a:p>
            </p:txBody>
          </p:sp>
        </p:grpSp>
        <p:grpSp>
          <p:nvGrpSpPr>
            <p:cNvPr id="17" name="Group 16">
              <a:extLst>
                <a:ext uri="{FF2B5EF4-FFF2-40B4-BE49-F238E27FC236}">
                  <a16:creationId xmlns:a16="http://schemas.microsoft.com/office/drawing/2014/main" id="{0D070654-FFB0-CBE1-D49D-0ABF25E618A4}"/>
                </a:ext>
              </a:extLst>
            </p:cNvPr>
            <p:cNvGrpSpPr/>
            <p:nvPr/>
          </p:nvGrpSpPr>
          <p:grpSpPr>
            <a:xfrm>
              <a:off x="5565302" y="2125014"/>
              <a:ext cx="12200935" cy="1016335"/>
              <a:chOff x="5565302" y="2125014"/>
              <a:chExt cx="12200935" cy="1016335"/>
            </a:xfrm>
          </p:grpSpPr>
          <p:sp>
            <p:nvSpPr>
              <p:cNvPr id="7" name="Freeform: Shape 6">
                <a:extLst>
                  <a:ext uri="{FF2B5EF4-FFF2-40B4-BE49-F238E27FC236}">
                    <a16:creationId xmlns:a16="http://schemas.microsoft.com/office/drawing/2014/main" id="{8504EC5C-50F6-DA08-28E6-15B3322A33A1}"/>
                  </a:ext>
                </a:extLst>
              </p:cNvPr>
              <p:cNvSpPr/>
              <p:nvPr/>
            </p:nvSpPr>
            <p:spPr>
              <a:xfrm rot="434505" flipV="1">
                <a:off x="5565302" y="2763057"/>
                <a:ext cx="1104115" cy="58061"/>
              </a:xfrm>
              <a:custGeom>
                <a:avLst/>
                <a:gdLst>
                  <a:gd name="connsiteX0" fmla="*/ 0 w 1074225"/>
                  <a:gd name="connsiteY0" fmla="*/ 20941 h 41882"/>
                  <a:gd name="connsiteX1" fmla="*/ 1074225 w 1074225"/>
                  <a:gd name="connsiteY1" fmla="*/ 20941 h 41882"/>
                </a:gdLst>
                <a:ahLst/>
                <a:cxnLst>
                  <a:cxn ang="0">
                    <a:pos x="connsiteX0" y="connsiteY0"/>
                  </a:cxn>
                  <a:cxn ang="0">
                    <a:pos x="connsiteX1" y="connsiteY1"/>
                  </a:cxn>
                </a:cxnLst>
                <a:rect l="l" t="t" r="r" b="b"/>
                <a:pathLst>
                  <a:path w="1074225" h="41882">
                    <a:moveTo>
                      <a:pt x="0" y="20941"/>
                    </a:moveTo>
                    <a:lnTo>
                      <a:pt x="1074225" y="2094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522956" tIns="-5916" rIns="522957" bIns="-59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8" name="Freeform: Shape 7">
                <a:extLst>
                  <a:ext uri="{FF2B5EF4-FFF2-40B4-BE49-F238E27FC236}">
                    <a16:creationId xmlns:a16="http://schemas.microsoft.com/office/drawing/2014/main" id="{DBF72103-7B9A-5019-8047-300466E57D01}"/>
                  </a:ext>
                </a:extLst>
              </p:cNvPr>
              <p:cNvSpPr/>
              <p:nvPr/>
            </p:nvSpPr>
            <p:spPr>
              <a:xfrm>
                <a:off x="6622312" y="2125014"/>
                <a:ext cx="11143925" cy="1016335"/>
              </a:xfrm>
              <a:custGeom>
                <a:avLst/>
                <a:gdLst>
                  <a:gd name="connsiteX0" fmla="*/ 0 w 8816673"/>
                  <a:gd name="connsiteY0" fmla="*/ 138297 h 1382972"/>
                  <a:gd name="connsiteX1" fmla="*/ 138297 w 8816673"/>
                  <a:gd name="connsiteY1" fmla="*/ 0 h 1382972"/>
                  <a:gd name="connsiteX2" fmla="*/ 8678376 w 8816673"/>
                  <a:gd name="connsiteY2" fmla="*/ 0 h 1382972"/>
                  <a:gd name="connsiteX3" fmla="*/ 8816673 w 8816673"/>
                  <a:gd name="connsiteY3" fmla="*/ 138297 h 1382972"/>
                  <a:gd name="connsiteX4" fmla="*/ 8816673 w 8816673"/>
                  <a:gd name="connsiteY4" fmla="*/ 1244675 h 1382972"/>
                  <a:gd name="connsiteX5" fmla="*/ 8678376 w 8816673"/>
                  <a:gd name="connsiteY5" fmla="*/ 1382972 h 1382972"/>
                  <a:gd name="connsiteX6" fmla="*/ 138297 w 8816673"/>
                  <a:gd name="connsiteY6" fmla="*/ 1382972 h 1382972"/>
                  <a:gd name="connsiteX7" fmla="*/ 0 w 8816673"/>
                  <a:gd name="connsiteY7" fmla="*/ 1244675 h 1382972"/>
                  <a:gd name="connsiteX8" fmla="*/ 0 w 8816673"/>
                  <a:gd name="connsiteY8" fmla="*/ 138297 h 13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6673" h="1382972">
                    <a:moveTo>
                      <a:pt x="0" y="138297"/>
                    </a:moveTo>
                    <a:cubicBezTo>
                      <a:pt x="0" y="61918"/>
                      <a:pt x="61918" y="0"/>
                      <a:pt x="138297" y="0"/>
                    </a:cubicBezTo>
                    <a:lnTo>
                      <a:pt x="8678376" y="0"/>
                    </a:lnTo>
                    <a:cubicBezTo>
                      <a:pt x="8754755" y="0"/>
                      <a:pt x="8816673" y="61918"/>
                      <a:pt x="8816673" y="138297"/>
                    </a:cubicBezTo>
                    <a:lnTo>
                      <a:pt x="8816673" y="1244675"/>
                    </a:lnTo>
                    <a:cubicBezTo>
                      <a:pt x="8816673" y="1321054"/>
                      <a:pt x="8754755" y="1382972"/>
                      <a:pt x="8678376" y="1382972"/>
                    </a:cubicBezTo>
                    <a:lnTo>
                      <a:pt x="138297" y="1382972"/>
                    </a:lnTo>
                    <a:cubicBezTo>
                      <a:pt x="61918" y="1382972"/>
                      <a:pt x="0" y="1321054"/>
                      <a:pt x="0" y="1244675"/>
                    </a:cubicBezTo>
                    <a:lnTo>
                      <a:pt x="0" y="138297"/>
                    </a:lnTo>
                    <a:close/>
                  </a:path>
                </a:pathLst>
              </a:custGeom>
              <a:solidFill>
                <a:schemeClr val="accent2">
                  <a:lumMod val="40000"/>
                  <a:lumOff val="6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78606" tIns="78606" rIns="78606" bIns="78606" numCol="1" spcCol="1270" anchor="ctr" anchorCtr="0">
                <a:noAutofit/>
              </a:bodyPr>
              <a:lstStyle/>
              <a:p>
                <a:pPr marL="0" lvl="0" indent="0" defTabSz="2667000">
                  <a:lnSpc>
                    <a:spcPct val="90000"/>
                  </a:lnSpc>
                  <a:spcBef>
                    <a:spcPct val="0"/>
                  </a:spcBef>
                  <a:spcAft>
                    <a:spcPct val="35000"/>
                  </a:spcAft>
                  <a:buNone/>
                </a:pPr>
                <a:r>
                  <a:rPr lang="en-US" sz="5400" b="1" kern="1200" dirty="0" err="1">
                    <a:solidFill>
                      <a:schemeClr val="tx1"/>
                    </a:solidFill>
                    <a:latin typeface="Times New Roman" panose="02020603050405020304" pitchFamily="18" charset="0"/>
                    <a:cs typeface="Times New Roman" panose="02020603050405020304" pitchFamily="18" charset="0"/>
                  </a:rPr>
                  <a:t>Ít</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thay</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đổi</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535F9B2B-062C-C598-F8DA-C497811A7E02}"/>
                </a:ext>
              </a:extLst>
            </p:cNvPr>
            <p:cNvGrpSpPr/>
            <p:nvPr/>
          </p:nvGrpSpPr>
          <p:grpSpPr>
            <a:xfrm>
              <a:off x="5769569" y="2503814"/>
              <a:ext cx="11973625" cy="2350282"/>
              <a:chOff x="5769569" y="2503814"/>
              <a:chExt cx="11973625" cy="2350282"/>
            </a:xfrm>
          </p:grpSpPr>
          <p:sp>
            <p:nvSpPr>
              <p:cNvPr id="9" name="Freeform: Shape 8">
                <a:extLst>
                  <a:ext uri="{FF2B5EF4-FFF2-40B4-BE49-F238E27FC236}">
                    <a16:creationId xmlns:a16="http://schemas.microsoft.com/office/drawing/2014/main" id="{29026CA7-C04A-F14F-88B4-DA4BB16B5E10}"/>
                  </a:ext>
                </a:extLst>
              </p:cNvPr>
              <p:cNvSpPr/>
              <p:nvPr/>
            </p:nvSpPr>
            <p:spPr>
              <a:xfrm rot="3122537" flipV="1">
                <a:off x="5152353" y="3121030"/>
                <a:ext cx="2050579" cy="816148"/>
              </a:xfrm>
              <a:custGeom>
                <a:avLst/>
                <a:gdLst>
                  <a:gd name="connsiteX0" fmla="*/ 0 w 2378249"/>
                  <a:gd name="connsiteY0" fmla="*/ 20941 h 41882"/>
                  <a:gd name="connsiteX1" fmla="*/ 2378249 w 2378249"/>
                  <a:gd name="connsiteY1" fmla="*/ 20941 h 41882"/>
                </a:gdLst>
                <a:ahLst/>
                <a:cxnLst>
                  <a:cxn ang="0">
                    <a:pos x="connsiteX0" y="connsiteY0"/>
                  </a:cxn>
                  <a:cxn ang="0">
                    <a:pos x="connsiteX1" y="connsiteY1"/>
                  </a:cxn>
                </a:cxnLst>
                <a:rect l="l" t="t" r="r" b="b"/>
                <a:pathLst>
                  <a:path w="2378249" h="41882">
                    <a:moveTo>
                      <a:pt x="0" y="20941"/>
                    </a:moveTo>
                    <a:lnTo>
                      <a:pt x="2378249" y="2094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42369" tIns="-38516" rIns="1142367" bIns="-38515" numCol="1" spcCol="1270" anchor="ctr" anchorCtr="0">
                <a:noAutofit/>
              </a:bodyPr>
              <a:lstStyle/>
              <a:p>
                <a:pPr marL="0" lvl="0" indent="0" algn="ctr" defTabSz="355600">
                  <a:lnSpc>
                    <a:spcPct val="90000"/>
                  </a:lnSpc>
                  <a:spcBef>
                    <a:spcPct val="0"/>
                  </a:spcBef>
                  <a:spcAft>
                    <a:spcPct val="35000"/>
                  </a:spcAft>
                  <a:buNone/>
                </a:pPr>
                <a:endParaRPr lang="en-US" sz="800" kern="1200"/>
              </a:p>
            </p:txBody>
          </p:sp>
          <p:sp>
            <p:nvSpPr>
              <p:cNvPr id="10" name="Freeform: Shape 9">
                <a:extLst>
                  <a:ext uri="{FF2B5EF4-FFF2-40B4-BE49-F238E27FC236}">
                    <a16:creationId xmlns:a16="http://schemas.microsoft.com/office/drawing/2014/main" id="{A254BB6E-1628-89E4-B268-8B56BD7ADC70}"/>
                  </a:ext>
                </a:extLst>
              </p:cNvPr>
              <p:cNvSpPr/>
              <p:nvPr/>
            </p:nvSpPr>
            <p:spPr>
              <a:xfrm>
                <a:off x="6645354" y="3359210"/>
                <a:ext cx="11097840" cy="1494886"/>
              </a:xfrm>
              <a:custGeom>
                <a:avLst/>
                <a:gdLst>
                  <a:gd name="connsiteX0" fmla="*/ 0 w 10014936"/>
                  <a:gd name="connsiteY0" fmla="*/ 172144 h 1721441"/>
                  <a:gd name="connsiteX1" fmla="*/ 172144 w 10014936"/>
                  <a:gd name="connsiteY1" fmla="*/ 0 h 1721441"/>
                  <a:gd name="connsiteX2" fmla="*/ 9842792 w 10014936"/>
                  <a:gd name="connsiteY2" fmla="*/ 0 h 1721441"/>
                  <a:gd name="connsiteX3" fmla="*/ 10014936 w 10014936"/>
                  <a:gd name="connsiteY3" fmla="*/ 172144 h 1721441"/>
                  <a:gd name="connsiteX4" fmla="*/ 10014936 w 10014936"/>
                  <a:gd name="connsiteY4" fmla="*/ 1549297 h 1721441"/>
                  <a:gd name="connsiteX5" fmla="*/ 9842792 w 10014936"/>
                  <a:gd name="connsiteY5" fmla="*/ 1721441 h 1721441"/>
                  <a:gd name="connsiteX6" fmla="*/ 172144 w 10014936"/>
                  <a:gd name="connsiteY6" fmla="*/ 1721441 h 1721441"/>
                  <a:gd name="connsiteX7" fmla="*/ 0 w 10014936"/>
                  <a:gd name="connsiteY7" fmla="*/ 1549297 h 1721441"/>
                  <a:gd name="connsiteX8" fmla="*/ 0 w 10014936"/>
                  <a:gd name="connsiteY8" fmla="*/ 172144 h 172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936" h="1721441">
                    <a:moveTo>
                      <a:pt x="0" y="172144"/>
                    </a:moveTo>
                    <a:cubicBezTo>
                      <a:pt x="0" y="77071"/>
                      <a:pt x="77071" y="0"/>
                      <a:pt x="172144" y="0"/>
                    </a:cubicBezTo>
                    <a:lnTo>
                      <a:pt x="9842792" y="0"/>
                    </a:lnTo>
                    <a:cubicBezTo>
                      <a:pt x="9937865" y="0"/>
                      <a:pt x="10014936" y="77071"/>
                      <a:pt x="10014936" y="172144"/>
                    </a:cubicBezTo>
                    <a:lnTo>
                      <a:pt x="10014936" y="1549297"/>
                    </a:lnTo>
                    <a:cubicBezTo>
                      <a:pt x="10014936" y="1644370"/>
                      <a:pt x="9937865" y="1721441"/>
                      <a:pt x="9842792" y="1721441"/>
                    </a:cubicBezTo>
                    <a:lnTo>
                      <a:pt x="172144" y="1721441"/>
                    </a:lnTo>
                    <a:cubicBezTo>
                      <a:pt x="77071" y="1721441"/>
                      <a:pt x="0" y="1644370"/>
                      <a:pt x="0" y="1549297"/>
                    </a:cubicBezTo>
                    <a:lnTo>
                      <a:pt x="0" y="172144"/>
                    </a:lnTo>
                    <a:close/>
                  </a:path>
                </a:pathLst>
              </a:custGeom>
              <a:solidFill>
                <a:schemeClr val="accent2">
                  <a:lumMod val="40000"/>
                  <a:lumOff val="6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8519" tIns="88519" rIns="88519" bIns="88519" numCol="1" spcCol="1270" anchor="ctr" anchorCtr="0">
                <a:noAutofit/>
              </a:bodyPr>
              <a:lstStyle/>
              <a:p>
                <a:pPr marL="0" lvl="0" indent="0" defTabSz="2667000">
                  <a:lnSpc>
                    <a:spcPct val="90000"/>
                  </a:lnSpc>
                  <a:spcBef>
                    <a:spcPct val="0"/>
                  </a:spcBef>
                  <a:spcAft>
                    <a:spcPct val="35000"/>
                  </a:spcAft>
                  <a:buNone/>
                </a:pPr>
                <a:r>
                  <a:rPr lang="en-US" sz="5400" b="1" kern="1200" dirty="0" err="1">
                    <a:solidFill>
                      <a:schemeClr val="tx1"/>
                    </a:solidFill>
                    <a:latin typeface="Times New Roman" panose="02020603050405020304" pitchFamily="18" charset="0"/>
                    <a:cs typeface="Times New Roman" panose="02020603050405020304" pitchFamily="18" charset="0"/>
                  </a:rPr>
                  <a:t>Được</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hình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thành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ngay</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từ</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trong</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cơ</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thể</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mẹ</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sp>
          <p:nvSpPr>
            <p:cNvPr id="2" name="Freeform: Shape 1">
              <a:extLst>
                <a:ext uri="{FF2B5EF4-FFF2-40B4-BE49-F238E27FC236}">
                  <a16:creationId xmlns:a16="http://schemas.microsoft.com/office/drawing/2014/main" id="{B3244CF7-8687-2977-2BB2-82FA5DE83B74}"/>
                </a:ext>
              </a:extLst>
            </p:cNvPr>
            <p:cNvSpPr/>
            <p:nvPr/>
          </p:nvSpPr>
          <p:spPr>
            <a:xfrm>
              <a:off x="255457" y="6790787"/>
              <a:ext cx="5289594" cy="2895599"/>
            </a:xfrm>
            <a:custGeom>
              <a:avLst/>
              <a:gdLst>
                <a:gd name="connsiteX0" fmla="*/ 0 w 5289594"/>
                <a:gd name="connsiteY0" fmla="*/ 289560 h 2895599"/>
                <a:gd name="connsiteX1" fmla="*/ 289560 w 5289594"/>
                <a:gd name="connsiteY1" fmla="*/ 0 h 2895599"/>
                <a:gd name="connsiteX2" fmla="*/ 5000034 w 5289594"/>
                <a:gd name="connsiteY2" fmla="*/ 0 h 2895599"/>
                <a:gd name="connsiteX3" fmla="*/ 5289594 w 5289594"/>
                <a:gd name="connsiteY3" fmla="*/ 289560 h 2895599"/>
                <a:gd name="connsiteX4" fmla="*/ 5289594 w 5289594"/>
                <a:gd name="connsiteY4" fmla="*/ 2606039 h 2895599"/>
                <a:gd name="connsiteX5" fmla="*/ 5000034 w 5289594"/>
                <a:gd name="connsiteY5" fmla="*/ 2895599 h 2895599"/>
                <a:gd name="connsiteX6" fmla="*/ 289560 w 5289594"/>
                <a:gd name="connsiteY6" fmla="*/ 2895599 h 2895599"/>
                <a:gd name="connsiteX7" fmla="*/ 0 w 5289594"/>
                <a:gd name="connsiteY7" fmla="*/ 2606039 h 2895599"/>
                <a:gd name="connsiteX8" fmla="*/ 0 w 5289594"/>
                <a:gd name="connsiteY8" fmla="*/ 289560 h 289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594" h="2895599">
                  <a:moveTo>
                    <a:pt x="0" y="289560"/>
                  </a:moveTo>
                  <a:cubicBezTo>
                    <a:pt x="0" y="129640"/>
                    <a:pt x="129640" y="0"/>
                    <a:pt x="289560" y="0"/>
                  </a:cubicBezTo>
                  <a:lnTo>
                    <a:pt x="5000034" y="0"/>
                  </a:lnTo>
                  <a:cubicBezTo>
                    <a:pt x="5159954" y="0"/>
                    <a:pt x="5289594" y="129640"/>
                    <a:pt x="5289594" y="289560"/>
                  </a:cubicBezTo>
                  <a:lnTo>
                    <a:pt x="5289594" y="2606039"/>
                  </a:lnTo>
                  <a:cubicBezTo>
                    <a:pt x="5289594" y="2765959"/>
                    <a:pt x="5159954" y="2895599"/>
                    <a:pt x="5000034" y="2895599"/>
                  </a:cubicBezTo>
                  <a:lnTo>
                    <a:pt x="289560" y="2895599"/>
                  </a:lnTo>
                  <a:cubicBezTo>
                    <a:pt x="129640" y="2895599"/>
                    <a:pt x="0" y="2765959"/>
                    <a:pt x="0" y="2606039"/>
                  </a:cubicBezTo>
                  <a:lnTo>
                    <a:pt x="0" y="289560"/>
                  </a:lnTo>
                  <a:close/>
                </a:path>
              </a:pathLst>
            </a:custGeom>
            <a:solidFill>
              <a:schemeClr val="accent6">
                <a:lumMod val="75000"/>
              </a:schemeClr>
            </a:solidFill>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25449" tIns="125449" rIns="125449" bIns="125449" numCol="1" spcCol="1270" anchor="ctr" anchorCtr="0">
              <a:noAutofit/>
            </a:bodyPr>
            <a:lstStyle/>
            <a:p>
              <a:pPr marL="0" lvl="0" indent="0" algn="ctr" defTabSz="2844800">
                <a:lnSpc>
                  <a:spcPct val="90000"/>
                </a:lnSpc>
                <a:spcBef>
                  <a:spcPct val="0"/>
                </a:spcBef>
                <a:spcAft>
                  <a:spcPct val="35000"/>
                </a:spcAft>
                <a:buNone/>
              </a:pPr>
              <a:r>
                <a:rPr lang="en-US" sz="6400" b="1" kern="1200" dirty="0">
                  <a:solidFill>
                    <a:schemeClr val="tx1"/>
                  </a:solidFill>
                  <a:latin typeface="Times New Roman" panose="02020603050405020304" pitchFamily="18" charset="0"/>
                  <a:cs typeface="Times New Roman" panose="02020603050405020304" pitchFamily="18" charset="0"/>
                </a:rPr>
                <a:t>ĐẶC ĐIỂM </a:t>
              </a:r>
              <a:r>
                <a:rPr lang="en-US" sz="6400" b="1" dirty="0">
                  <a:solidFill>
                    <a:schemeClr val="tx1"/>
                  </a:solidFill>
                  <a:latin typeface="Times New Roman" panose="02020603050405020304" pitchFamily="18" charset="0"/>
                  <a:cs typeface="Times New Roman" panose="02020603050405020304" pitchFamily="18" charset="0"/>
                </a:rPr>
                <a:t>XÃ HỘI</a:t>
              </a:r>
              <a:endParaRPr lang="en-US" sz="6400" b="1" kern="1200" dirty="0">
                <a:solidFill>
                  <a:schemeClr val="tx1"/>
                </a:solidFill>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C06E3087-7F93-EDC2-ECE4-0982F2592857}"/>
                </a:ext>
              </a:extLst>
            </p:cNvPr>
            <p:cNvGrpSpPr/>
            <p:nvPr/>
          </p:nvGrpSpPr>
          <p:grpSpPr>
            <a:xfrm>
              <a:off x="6108438" y="5243337"/>
              <a:ext cx="11567904" cy="2832370"/>
              <a:chOff x="6108438" y="5243337"/>
              <a:chExt cx="11567904" cy="2832370"/>
            </a:xfrm>
          </p:grpSpPr>
          <p:sp>
            <p:nvSpPr>
              <p:cNvPr id="3" name="Freeform: Shape 2">
                <a:extLst>
                  <a:ext uri="{FF2B5EF4-FFF2-40B4-BE49-F238E27FC236}">
                    <a16:creationId xmlns:a16="http://schemas.microsoft.com/office/drawing/2014/main" id="{971858FF-5CF9-DDEF-22B3-D2B70D463785}"/>
                  </a:ext>
                </a:extLst>
              </p:cNvPr>
              <p:cNvSpPr/>
              <p:nvPr/>
            </p:nvSpPr>
            <p:spPr>
              <a:xfrm rot="18129573">
                <a:off x="5090094" y="7015482"/>
                <a:ext cx="2078569" cy="41882"/>
              </a:xfrm>
              <a:custGeom>
                <a:avLst/>
                <a:gdLst>
                  <a:gd name="connsiteX0" fmla="*/ 0 w 2078569"/>
                  <a:gd name="connsiteY0" fmla="*/ 20941 h 41882"/>
                  <a:gd name="connsiteX1" fmla="*/ 2078569 w 2078569"/>
                  <a:gd name="connsiteY1" fmla="*/ 20941 h 41882"/>
                </a:gdLst>
                <a:ahLst/>
                <a:cxnLst>
                  <a:cxn ang="0">
                    <a:pos x="connsiteX0" y="connsiteY0"/>
                  </a:cxn>
                  <a:cxn ang="0">
                    <a:pos x="connsiteX1" y="connsiteY1"/>
                  </a:cxn>
                </a:cxnLst>
                <a:rect l="l" t="t" r="r" b="b"/>
                <a:pathLst>
                  <a:path w="2078569" h="41882">
                    <a:moveTo>
                      <a:pt x="0" y="20941"/>
                    </a:moveTo>
                    <a:lnTo>
                      <a:pt x="2078569" y="2094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000019" tIns="-31022" rIns="1000021" bIns="-3102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1" name="Freeform: Shape 10">
                <a:extLst>
                  <a:ext uri="{FF2B5EF4-FFF2-40B4-BE49-F238E27FC236}">
                    <a16:creationId xmlns:a16="http://schemas.microsoft.com/office/drawing/2014/main" id="{423F4059-6F58-A283-5DFC-CDFDEB3516BB}"/>
                  </a:ext>
                </a:extLst>
              </p:cNvPr>
              <p:cNvSpPr/>
              <p:nvPr/>
            </p:nvSpPr>
            <p:spPr>
              <a:xfrm>
                <a:off x="6578503" y="5243337"/>
                <a:ext cx="11097839" cy="1659165"/>
              </a:xfrm>
              <a:custGeom>
                <a:avLst/>
                <a:gdLst>
                  <a:gd name="connsiteX0" fmla="*/ 0 w 10063230"/>
                  <a:gd name="connsiteY0" fmla="*/ 241260 h 2412596"/>
                  <a:gd name="connsiteX1" fmla="*/ 241260 w 10063230"/>
                  <a:gd name="connsiteY1" fmla="*/ 0 h 2412596"/>
                  <a:gd name="connsiteX2" fmla="*/ 9821970 w 10063230"/>
                  <a:gd name="connsiteY2" fmla="*/ 0 h 2412596"/>
                  <a:gd name="connsiteX3" fmla="*/ 10063230 w 10063230"/>
                  <a:gd name="connsiteY3" fmla="*/ 241260 h 2412596"/>
                  <a:gd name="connsiteX4" fmla="*/ 10063230 w 10063230"/>
                  <a:gd name="connsiteY4" fmla="*/ 2171336 h 2412596"/>
                  <a:gd name="connsiteX5" fmla="*/ 9821970 w 10063230"/>
                  <a:gd name="connsiteY5" fmla="*/ 2412596 h 2412596"/>
                  <a:gd name="connsiteX6" fmla="*/ 241260 w 10063230"/>
                  <a:gd name="connsiteY6" fmla="*/ 2412596 h 2412596"/>
                  <a:gd name="connsiteX7" fmla="*/ 0 w 10063230"/>
                  <a:gd name="connsiteY7" fmla="*/ 2171336 h 2412596"/>
                  <a:gd name="connsiteX8" fmla="*/ 0 w 10063230"/>
                  <a:gd name="connsiteY8" fmla="*/ 241260 h 241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3230" h="2412596">
                    <a:moveTo>
                      <a:pt x="0" y="241260"/>
                    </a:moveTo>
                    <a:cubicBezTo>
                      <a:pt x="0" y="108016"/>
                      <a:pt x="108016" y="0"/>
                      <a:pt x="241260" y="0"/>
                    </a:cubicBezTo>
                    <a:lnTo>
                      <a:pt x="9821970" y="0"/>
                    </a:lnTo>
                    <a:cubicBezTo>
                      <a:pt x="9955214" y="0"/>
                      <a:pt x="10063230" y="108016"/>
                      <a:pt x="10063230" y="241260"/>
                    </a:cubicBezTo>
                    <a:lnTo>
                      <a:pt x="10063230" y="2171336"/>
                    </a:lnTo>
                    <a:cubicBezTo>
                      <a:pt x="10063230" y="2304580"/>
                      <a:pt x="9955214" y="2412596"/>
                      <a:pt x="9821970" y="2412596"/>
                    </a:cubicBezTo>
                    <a:lnTo>
                      <a:pt x="241260" y="2412596"/>
                    </a:lnTo>
                    <a:cubicBezTo>
                      <a:pt x="108016" y="2412596"/>
                      <a:pt x="0" y="2304580"/>
                      <a:pt x="0" y="2171336"/>
                    </a:cubicBezTo>
                    <a:lnTo>
                      <a:pt x="0" y="241260"/>
                    </a:lnTo>
                    <a:close/>
                  </a:path>
                </a:pathLst>
              </a:custGeom>
              <a:solidFill>
                <a:schemeClr val="tx2">
                  <a:lumMod val="40000"/>
                  <a:lumOff val="6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108763" tIns="108763" rIns="108763" bIns="108763" numCol="1" spcCol="1270" anchor="ctr" anchorCtr="0">
                <a:noAutofit/>
              </a:bodyPr>
              <a:lstStyle/>
              <a:p>
                <a:pPr marL="0" lvl="0" indent="0" defTabSz="2667000">
                  <a:lnSpc>
                    <a:spcPct val="90000"/>
                  </a:lnSpc>
                  <a:spcBef>
                    <a:spcPct val="0"/>
                  </a:spcBef>
                  <a:spcAft>
                    <a:spcPct val="35000"/>
                  </a:spcAft>
                  <a:buNone/>
                </a:pPr>
                <a:r>
                  <a:rPr lang="en-US" sz="5400" b="1" kern="1200" dirty="0" err="1">
                    <a:solidFill>
                      <a:schemeClr val="tx1"/>
                    </a:solidFill>
                    <a:latin typeface="Times New Roman" panose="02020603050405020304" pitchFamily="18" charset="0"/>
                    <a:cs typeface="Times New Roman" panose="02020603050405020304" pitchFamily="18" charset="0"/>
                  </a:rPr>
                  <a:t>Tính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cách</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sở</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thích</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trang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phục</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nghề</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nghiệp</a:t>
                </a:r>
                <a:r>
                  <a:rPr lang="en-US" sz="5400" b="1" dirty="0">
                    <a:solidFill>
                      <a:schemeClr val="tx1"/>
                    </a:solidFill>
                    <a:latin typeface="Times New Roman" panose="02020603050405020304" pitchFamily="18" charset="0"/>
                    <a:cs typeface="Times New Roman" panose="02020603050405020304" pitchFamily="18" charset="0"/>
                  </a:rPr>
                  <a:t>…</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F2AE1A3-91E7-4737-1EA8-775CBD2957FD}"/>
                </a:ext>
              </a:extLst>
            </p:cNvPr>
            <p:cNvGrpSpPr/>
            <p:nvPr/>
          </p:nvGrpSpPr>
          <p:grpSpPr>
            <a:xfrm>
              <a:off x="5547012" y="7168091"/>
              <a:ext cx="12129329" cy="1046768"/>
              <a:chOff x="5547012" y="7168091"/>
              <a:chExt cx="12129329" cy="1046768"/>
            </a:xfrm>
          </p:grpSpPr>
          <p:sp>
            <p:nvSpPr>
              <p:cNvPr id="12" name="Freeform: Shape 11">
                <a:extLst>
                  <a:ext uri="{FF2B5EF4-FFF2-40B4-BE49-F238E27FC236}">
                    <a16:creationId xmlns:a16="http://schemas.microsoft.com/office/drawing/2014/main" id="{BD35222E-F11A-A46B-39DE-1B008DB03C27}"/>
                  </a:ext>
                </a:extLst>
              </p:cNvPr>
              <p:cNvSpPr/>
              <p:nvPr/>
            </p:nvSpPr>
            <p:spPr>
              <a:xfrm rot="21433773" flipV="1">
                <a:off x="5547012" y="7716527"/>
                <a:ext cx="1046150" cy="394074"/>
              </a:xfrm>
              <a:custGeom>
                <a:avLst/>
                <a:gdLst>
                  <a:gd name="connsiteX0" fmla="*/ 0 w 1074225"/>
                  <a:gd name="connsiteY0" fmla="*/ 20941 h 41882"/>
                  <a:gd name="connsiteX1" fmla="*/ 1074225 w 1074225"/>
                  <a:gd name="connsiteY1" fmla="*/ 20941 h 41882"/>
                </a:gdLst>
                <a:ahLst/>
                <a:cxnLst>
                  <a:cxn ang="0">
                    <a:pos x="connsiteX0" y="connsiteY0"/>
                  </a:cxn>
                  <a:cxn ang="0">
                    <a:pos x="connsiteX1" y="connsiteY1"/>
                  </a:cxn>
                </a:cxnLst>
                <a:rect l="l" t="t" r="r" b="b"/>
                <a:pathLst>
                  <a:path w="1074225" h="41882">
                    <a:moveTo>
                      <a:pt x="0" y="20941"/>
                    </a:moveTo>
                    <a:lnTo>
                      <a:pt x="1074225" y="2094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522956" tIns="-5916" rIns="522957" bIns="-59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3" name="Freeform: Shape 12">
                <a:extLst>
                  <a:ext uri="{FF2B5EF4-FFF2-40B4-BE49-F238E27FC236}">
                    <a16:creationId xmlns:a16="http://schemas.microsoft.com/office/drawing/2014/main" id="{2E7DED66-6DE9-DCAB-3E72-12BB0CB8EB01}"/>
                  </a:ext>
                </a:extLst>
              </p:cNvPr>
              <p:cNvSpPr/>
              <p:nvPr/>
            </p:nvSpPr>
            <p:spPr>
              <a:xfrm>
                <a:off x="6615826" y="7168091"/>
                <a:ext cx="11060515" cy="1046768"/>
              </a:xfrm>
              <a:custGeom>
                <a:avLst/>
                <a:gdLst>
                  <a:gd name="connsiteX0" fmla="*/ 0 w 8816673"/>
                  <a:gd name="connsiteY0" fmla="*/ 138297 h 1382972"/>
                  <a:gd name="connsiteX1" fmla="*/ 138297 w 8816673"/>
                  <a:gd name="connsiteY1" fmla="*/ 0 h 1382972"/>
                  <a:gd name="connsiteX2" fmla="*/ 8678376 w 8816673"/>
                  <a:gd name="connsiteY2" fmla="*/ 0 h 1382972"/>
                  <a:gd name="connsiteX3" fmla="*/ 8816673 w 8816673"/>
                  <a:gd name="connsiteY3" fmla="*/ 138297 h 1382972"/>
                  <a:gd name="connsiteX4" fmla="*/ 8816673 w 8816673"/>
                  <a:gd name="connsiteY4" fmla="*/ 1244675 h 1382972"/>
                  <a:gd name="connsiteX5" fmla="*/ 8678376 w 8816673"/>
                  <a:gd name="connsiteY5" fmla="*/ 1382972 h 1382972"/>
                  <a:gd name="connsiteX6" fmla="*/ 138297 w 8816673"/>
                  <a:gd name="connsiteY6" fmla="*/ 1382972 h 1382972"/>
                  <a:gd name="connsiteX7" fmla="*/ 0 w 8816673"/>
                  <a:gd name="connsiteY7" fmla="*/ 1244675 h 1382972"/>
                  <a:gd name="connsiteX8" fmla="*/ 0 w 8816673"/>
                  <a:gd name="connsiteY8" fmla="*/ 138297 h 138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6673" h="1382972">
                    <a:moveTo>
                      <a:pt x="0" y="138297"/>
                    </a:moveTo>
                    <a:cubicBezTo>
                      <a:pt x="0" y="61918"/>
                      <a:pt x="61918" y="0"/>
                      <a:pt x="138297" y="0"/>
                    </a:cubicBezTo>
                    <a:lnTo>
                      <a:pt x="8678376" y="0"/>
                    </a:lnTo>
                    <a:cubicBezTo>
                      <a:pt x="8754755" y="0"/>
                      <a:pt x="8816673" y="61918"/>
                      <a:pt x="8816673" y="138297"/>
                    </a:cubicBezTo>
                    <a:lnTo>
                      <a:pt x="8816673" y="1244675"/>
                    </a:lnTo>
                    <a:cubicBezTo>
                      <a:pt x="8816673" y="1321054"/>
                      <a:pt x="8754755" y="1382972"/>
                      <a:pt x="8678376" y="1382972"/>
                    </a:cubicBezTo>
                    <a:lnTo>
                      <a:pt x="138297" y="1382972"/>
                    </a:lnTo>
                    <a:cubicBezTo>
                      <a:pt x="61918" y="1382972"/>
                      <a:pt x="0" y="1321054"/>
                      <a:pt x="0" y="1244675"/>
                    </a:cubicBezTo>
                    <a:lnTo>
                      <a:pt x="0" y="138297"/>
                    </a:lnTo>
                    <a:close/>
                  </a:path>
                </a:pathLst>
              </a:custGeom>
              <a:solidFill>
                <a:schemeClr val="tx2">
                  <a:lumMod val="40000"/>
                  <a:lumOff val="6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78606" tIns="78606" rIns="78606" bIns="78606" numCol="1" spcCol="1270" anchor="ctr" anchorCtr="0">
                <a:noAutofit/>
              </a:bodyPr>
              <a:lstStyle/>
              <a:p>
                <a:pPr marL="0" lvl="0" indent="0" defTabSz="2667000">
                  <a:lnSpc>
                    <a:spcPct val="90000"/>
                  </a:lnSpc>
                  <a:spcBef>
                    <a:spcPct val="0"/>
                  </a:spcBef>
                  <a:spcAft>
                    <a:spcPct val="35000"/>
                  </a:spcAft>
                  <a:buNone/>
                </a:pPr>
                <a:r>
                  <a:rPr lang="en-US" sz="5400" b="1" dirty="0" err="1">
                    <a:solidFill>
                      <a:schemeClr val="tx1"/>
                    </a:solidFill>
                    <a:latin typeface="Times New Roman" panose="02020603050405020304" pitchFamily="18" charset="0"/>
                    <a:cs typeface="Times New Roman" panose="02020603050405020304" pitchFamily="18" charset="0"/>
                  </a:rPr>
                  <a:t>Có</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thể</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thay</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đổi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theo</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thời</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gian</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4F21C88-6EF3-8A35-A269-06B1399DAB1F}"/>
                </a:ext>
              </a:extLst>
            </p:cNvPr>
            <p:cNvGrpSpPr/>
            <p:nvPr/>
          </p:nvGrpSpPr>
          <p:grpSpPr>
            <a:xfrm>
              <a:off x="6196162" y="7680686"/>
              <a:ext cx="11493752" cy="2318142"/>
              <a:chOff x="6196162" y="7680686"/>
              <a:chExt cx="11493752" cy="2318142"/>
            </a:xfrm>
          </p:grpSpPr>
          <p:sp>
            <p:nvSpPr>
              <p:cNvPr id="14" name="Freeform: Shape 13">
                <a:extLst>
                  <a:ext uri="{FF2B5EF4-FFF2-40B4-BE49-F238E27FC236}">
                    <a16:creationId xmlns:a16="http://schemas.microsoft.com/office/drawing/2014/main" id="{7EA483A3-67B0-2ADD-87B1-820D2E41D2A0}"/>
                  </a:ext>
                </a:extLst>
              </p:cNvPr>
              <p:cNvSpPr/>
              <p:nvPr/>
            </p:nvSpPr>
            <p:spPr>
              <a:xfrm rot="2708530" flipV="1">
                <a:off x="5316248" y="8560600"/>
                <a:ext cx="1805547" cy="45719"/>
              </a:xfrm>
              <a:custGeom>
                <a:avLst/>
                <a:gdLst>
                  <a:gd name="connsiteX0" fmla="*/ 0 w 2378249"/>
                  <a:gd name="connsiteY0" fmla="*/ 20941 h 41882"/>
                  <a:gd name="connsiteX1" fmla="*/ 2378249 w 2378249"/>
                  <a:gd name="connsiteY1" fmla="*/ 20941 h 41882"/>
                </a:gdLst>
                <a:ahLst/>
                <a:cxnLst>
                  <a:cxn ang="0">
                    <a:pos x="connsiteX0" y="connsiteY0"/>
                  </a:cxn>
                  <a:cxn ang="0">
                    <a:pos x="connsiteX1" y="connsiteY1"/>
                  </a:cxn>
                </a:cxnLst>
                <a:rect l="l" t="t" r="r" b="b"/>
                <a:pathLst>
                  <a:path w="2378249" h="41882">
                    <a:moveTo>
                      <a:pt x="0" y="20941"/>
                    </a:moveTo>
                    <a:lnTo>
                      <a:pt x="2378249" y="20941"/>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42369" tIns="-38516" rIns="1142367" bIns="-38515" numCol="1" spcCol="1270" anchor="ctr" anchorCtr="0">
                <a:noAutofit/>
              </a:bodyPr>
              <a:lstStyle/>
              <a:p>
                <a:pPr marL="0" lvl="0" indent="0" algn="ctr" defTabSz="355600">
                  <a:lnSpc>
                    <a:spcPct val="90000"/>
                  </a:lnSpc>
                  <a:spcBef>
                    <a:spcPct val="0"/>
                  </a:spcBef>
                  <a:spcAft>
                    <a:spcPct val="35000"/>
                  </a:spcAft>
                  <a:buNone/>
                </a:pPr>
                <a:endParaRPr lang="en-US" sz="800" kern="1200"/>
              </a:p>
            </p:txBody>
          </p:sp>
          <p:sp>
            <p:nvSpPr>
              <p:cNvPr id="15" name="Freeform: Shape 14">
                <a:extLst>
                  <a:ext uri="{FF2B5EF4-FFF2-40B4-BE49-F238E27FC236}">
                    <a16:creationId xmlns:a16="http://schemas.microsoft.com/office/drawing/2014/main" id="{5A1FCE61-6F9A-89A1-F81A-47D16A82DF82}"/>
                  </a:ext>
                </a:extLst>
              </p:cNvPr>
              <p:cNvSpPr/>
              <p:nvPr/>
            </p:nvSpPr>
            <p:spPr>
              <a:xfrm>
                <a:off x="6629400" y="8347723"/>
                <a:ext cx="11060514" cy="1651105"/>
              </a:xfrm>
              <a:custGeom>
                <a:avLst/>
                <a:gdLst>
                  <a:gd name="connsiteX0" fmla="*/ 0 w 10014936"/>
                  <a:gd name="connsiteY0" fmla="*/ 172144 h 1721441"/>
                  <a:gd name="connsiteX1" fmla="*/ 172144 w 10014936"/>
                  <a:gd name="connsiteY1" fmla="*/ 0 h 1721441"/>
                  <a:gd name="connsiteX2" fmla="*/ 9842792 w 10014936"/>
                  <a:gd name="connsiteY2" fmla="*/ 0 h 1721441"/>
                  <a:gd name="connsiteX3" fmla="*/ 10014936 w 10014936"/>
                  <a:gd name="connsiteY3" fmla="*/ 172144 h 1721441"/>
                  <a:gd name="connsiteX4" fmla="*/ 10014936 w 10014936"/>
                  <a:gd name="connsiteY4" fmla="*/ 1549297 h 1721441"/>
                  <a:gd name="connsiteX5" fmla="*/ 9842792 w 10014936"/>
                  <a:gd name="connsiteY5" fmla="*/ 1721441 h 1721441"/>
                  <a:gd name="connsiteX6" fmla="*/ 172144 w 10014936"/>
                  <a:gd name="connsiteY6" fmla="*/ 1721441 h 1721441"/>
                  <a:gd name="connsiteX7" fmla="*/ 0 w 10014936"/>
                  <a:gd name="connsiteY7" fmla="*/ 1549297 h 1721441"/>
                  <a:gd name="connsiteX8" fmla="*/ 0 w 10014936"/>
                  <a:gd name="connsiteY8" fmla="*/ 172144 h 172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4936" h="1721441">
                    <a:moveTo>
                      <a:pt x="0" y="172144"/>
                    </a:moveTo>
                    <a:cubicBezTo>
                      <a:pt x="0" y="77071"/>
                      <a:pt x="77071" y="0"/>
                      <a:pt x="172144" y="0"/>
                    </a:cubicBezTo>
                    <a:lnTo>
                      <a:pt x="9842792" y="0"/>
                    </a:lnTo>
                    <a:cubicBezTo>
                      <a:pt x="9937865" y="0"/>
                      <a:pt x="10014936" y="77071"/>
                      <a:pt x="10014936" y="172144"/>
                    </a:cubicBezTo>
                    <a:lnTo>
                      <a:pt x="10014936" y="1549297"/>
                    </a:lnTo>
                    <a:cubicBezTo>
                      <a:pt x="10014936" y="1644370"/>
                      <a:pt x="9937865" y="1721441"/>
                      <a:pt x="9842792" y="1721441"/>
                    </a:cubicBezTo>
                    <a:lnTo>
                      <a:pt x="172144" y="1721441"/>
                    </a:lnTo>
                    <a:cubicBezTo>
                      <a:pt x="77071" y="1721441"/>
                      <a:pt x="0" y="1644370"/>
                      <a:pt x="0" y="1549297"/>
                    </a:cubicBezTo>
                    <a:lnTo>
                      <a:pt x="0" y="172144"/>
                    </a:lnTo>
                    <a:close/>
                  </a:path>
                </a:pathLst>
              </a:custGeom>
              <a:solidFill>
                <a:schemeClr val="tx2">
                  <a:lumMod val="40000"/>
                  <a:lumOff val="60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88519" tIns="88519" rIns="88519" bIns="88519" numCol="1" spcCol="1270" anchor="ctr" anchorCtr="0">
                <a:noAutofit/>
              </a:bodyPr>
              <a:lstStyle/>
              <a:p>
                <a:pPr marL="0" lvl="0" indent="0" defTabSz="2667000">
                  <a:lnSpc>
                    <a:spcPct val="90000"/>
                  </a:lnSpc>
                  <a:spcBef>
                    <a:spcPct val="0"/>
                  </a:spcBef>
                  <a:spcAft>
                    <a:spcPct val="35000"/>
                  </a:spcAft>
                  <a:buNone/>
                </a:pPr>
                <a:r>
                  <a:rPr lang="en-US" sz="5400" b="1" kern="1200" dirty="0" err="1">
                    <a:solidFill>
                      <a:schemeClr val="tx1"/>
                    </a:solidFill>
                    <a:latin typeface="Times New Roman" panose="02020603050405020304" pitchFamily="18" charset="0"/>
                    <a:cs typeface="Times New Roman" panose="02020603050405020304" pitchFamily="18" charset="0"/>
                  </a:rPr>
                  <a:t>Hình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thành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trong</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quá</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trình</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phát</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triển</a:t>
                </a:r>
                <a:r>
                  <a:rPr lang="en-US" sz="5400" b="1" kern="1200" dirty="0">
                    <a:solidFill>
                      <a:schemeClr val="tx1"/>
                    </a:solidFill>
                    <a:latin typeface="Times New Roman" panose="02020603050405020304" pitchFamily="18" charset="0"/>
                    <a:cs typeface="Times New Roman" panose="02020603050405020304" pitchFamily="18" charset="0"/>
                  </a:rPr>
                  <a:t> </a:t>
                </a:r>
                <a:r>
                  <a:rPr lang="en-US" sz="5400" b="1" kern="1200" dirty="0" err="1">
                    <a:solidFill>
                      <a:schemeClr val="tx1"/>
                    </a:solidFill>
                    <a:latin typeface="Times New Roman" panose="02020603050405020304" pitchFamily="18" charset="0"/>
                    <a:cs typeface="Times New Roman" panose="02020603050405020304" pitchFamily="18" charset="0"/>
                  </a:rPr>
                  <a:t>của</a:t>
                </a:r>
                <a:r>
                  <a:rPr lang="en-US" sz="5400" b="1" kern="1200" dirty="0">
                    <a:solidFill>
                      <a:schemeClr val="tx1"/>
                    </a:solidFill>
                    <a:latin typeface="Times New Roman" panose="02020603050405020304" pitchFamily="18" charset="0"/>
                    <a:cs typeface="Times New Roman" panose="02020603050405020304" pitchFamily="18" charset="0"/>
                  </a:rPr>
                  <a:t> con </a:t>
                </a:r>
                <a:r>
                  <a:rPr lang="en-US" sz="5400" b="1" kern="1200" dirty="0" err="1">
                    <a:solidFill>
                      <a:schemeClr val="tx1"/>
                    </a:solidFill>
                    <a:latin typeface="Times New Roman" panose="02020603050405020304" pitchFamily="18" charset="0"/>
                    <a:cs typeface="Times New Roman" panose="02020603050405020304" pitchFamily="18" charset="0"/>
                  </a:rPr>
                  <a:t>người</a:t>
                </a:r>
                <a:endParaRPr lang="en-US" sz="5400" b="1" kern="1200" dirty="0">
                  <a:solidFill>
                    <a:schemeClr val="tx1"/>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280457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E78B6E4-C9B9-BE67-0D5D-505CE1CF85A8}"/>
              </a:ext>
            </a:extLst>
          </p:cNvPr>
          <p:cNvSpPr/>
          <p:nvPr/>
        </p:nvSpPr>
        <p:spPr>
          <a:xfrm>
            <a:off x="5667094" y="3536950"/>
            <a:ext cx="6953812" cy="4657435"/>
          </a:xfrm>
          <a:custGeom>
            <a:avLst/>
            <a:gdLst/>
            <a:ahLst/>
            <a:cxnLst/>
            <a:rect l="l" t="t" r="r" b="b"/>
            <a:pathLst>
              <a:path w="6953812" h="4657435">
                <a:moveTo>
                  <a:pt x="0" y="0"/>
                </a:moveTo>
                <a:lnTo>
                  <a:pt x="6953812" y="0"/>
                </a:lnTo>
                <a:lnTo>
                  <a:pt x="6953812" y="4657435"/>
                </a:lnTo>
                <a:lnTo>
                  <a:pt x="0" y="4657435"/>
                </a:lnTo>
                <a:lnTo>
                  <a:pt x="0" y="0"/>
                </a:lnTo>
                <a:close/>
              </a:path>
            </a:pathLst>
          </a:custGeom>
          <a:blipFill>
            <a:blip r:embed="rId3">
              <a:alphaModFix amt="83000"/>
              <a:extLst>
                <a:ext uri="{96DAC541-7B7A-43D3-8B79-37D633B846F1}">
                  <asvg:svgBlip xmlns:asvg="http://schemas.microsoft.com/office/drawing/2016/SVG/main" r:embed="rId4"/>
                </a:ext>
              </a:extLst>
            </a:blip>
            <a:stretch>
              <a:fillRect t="-49305"/>
            </a:stretch>
          </a:blipFill>
          <a:ln cap="sq">
            <a:noFill/>
            <a:prstDash val="solid"/>
            <a:miter/>
          </a:ln>
        </p:spPr>
      </p:sp>
      <p:grpSp>
        <p:nvGrpSpPr>
          <p:cNvPr id="3" name="Group 7">
            <a:extLst>
              <a:ext uri="{FF2B5EF4-FFF2-40B4-BE49-F238E27FC236}">
                <a16:creationId xmlns:a16="http://schemas.microsoft.com/office/drawing/2014/main" id="{C1DCD0B8-292D-E8E1-FCF0-B9089D9119A3}"/>
              </a:ext>
            </a:extLst>
          </p:cNvPr>
          <p:cNvGrpSpPr/>
          <p:nvPr/>
        </p:nvGrpSpPr>
        <p:grpSpPr>
          <a:xfrm rot="5400000">
            <a:off x="8855216" y="419080"/>
            <a:ext cx="930647" cy="18805194"/>
            <a:chOff x="0" y="0"/>
            <a:chExt cx="245109" cy="4952808"/>
          </a:xfrm>
        </p:grpSpPr>
        <p:sp>
          <p:nvSpPr>
            <p:cNvPr id="4" name="Freeform 8">
              <a:extLst>
                <a:ext uri="{FF2B5EF4-FFF2-40B4-BE49-F238E27FC236}">
                  <a16:creationId xmlns:a16="http://schemas.microsoft.com/office/drawing/2014/main" id="{1AFE2663-3430-B652-8852-A2AE9E98293C}"/>
                </a:ext>
              </a:extLst>
            </p:cNvPr>
            <p:cNvSpPr/>
            <p:nvPr/>
          </p:nvSpPr>
          <p:spPr>
            <a:xfrm>
              <a:off x="0" y="0"/>
              <a:ext cx="245109" cy="4952808"/>
            </a:xfrm>
            <a:custGeom>
              <a:avLst/>
              <a:gdLst/>
              <a:ahLst/>
              <a:cxnLst/>
              <a:rect l="l" t="t" r="r" b="b"/>
              <a:pathLst>
                <a:path w="245109" h="4952808">
                  <a:moveTo>
                    <a:pt x="0" y="0"/>
                  </a:moveTo>
                  <a:lnTo>
                    <a:pt x="245109" y="0"/>
                  </a:lnTo>
                  <a:lnTo>
                    <a:pt x="245109" y="4952808"/>
                  </a:lnTo>
                  <a:lnTo>
                    <a:pt x="0" y="4952808"/>
                  </a:lnTo>
                  <a:close/>
                </a:path>
              </a:pathLst>
            </a:custGeom>
            <a:solidFill>
              <a:srgbClr val="F6D20C"/>
            </a:solidFill>
          </p:spPr>
        </p:sp>
        <p:sp>
          <p:nvSpPr>
            <p:cNvPr id="5" name="TextBox 9">
              <a:extLst>
                <a:ext uri="{FF2B5EF4-FFF2-40B4-BE49-F238E27FC236}">
                  <a16:creationId xmlns:a16="http://schemas.microsoft.com/office/drawing/2014/main" id="{E2285580-CA4E-3AB4-AB44-27476CB7CD20}"/>
                </a:ext>
              </a:extLst>
            </p:cNvPr>
            <p:cNvSpPr txBox="1"/>
            <p:nvPr/>
          </p:nvSpPr>
          <p:spPr>
            <a:xfrm>
              <a:off x="0" y="-57150"/>
              <a:ext cx="245109" cy="5009958"/>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12">
            <a:extLst>
              <a:ext uri="{FF2B5EF4-FFF2-40B4-BE49-F238E27FC236}">
                <a16:creationId xmlns:a16="http://schemas.microsoft.com/office/drawing/2014/main" id="{94F996BD-8583-0A82-A9CE-522966C1BCAE}"/>
              </a:ext>
            </a:extLst>
          </p:cNvPr>
          <p:cNvGrpSpPr/>
          <p:nvPr/>
        </p:nvGrpSpPr>
        <p:grpSpPr>
          <a:xfrm rot="5400000">
            <a:off x="8249413" y="-8894466"/>
            <a:ext cx="1789174" cy="18288000"/>
            <a:chOff x="0" y="0"/>
            <a:chExt cx="471223" cy="4816593"/>
          </a:xfrm>
        </p:grpSpPr>
        <p:sp>
          <p:nvSpPr>
            <p:cNvPr id="7" name="Freeform 13">
              <a:extLst>
                <a:ext uri="{FF2B5EF4-FFF2-40B4-BE49-F238E27FC236}">
                  <a16:creationId xmlns:a16="http://schemas.microsoft.com/office/drawing/2014/main" id="{149E81CB-8E9B-B860-AF04-9950886E6A79}"/>
                </a:ext>
              </a:extLst>
            </p:cNvPr>
            <p:cNvSpPr/>
            <p:nvPr/>
          </p:nvSpPr>
          <p:spPr>
            <a:xfrm>
              <a:off x="0" y="0"/>
              <a:ext cx="471223" cy="4816592"/>
            </a:xfrm>
            <a:custGeom>
              <a:avLst/>
              <a:gdLst/>
              <a:ahLst/>
              <a:cxnLst/>
              <a:rect l="l" t="t" r="r" b="b"/>
              <a:pathLst>
                <a:path w="471223" h="4816592">
                  <a:moveTo>
                    <a:pt x="0" y="0"/>
                  </a:moveTo>
                  <a:lnTo>
                    <a:pt x="471223" y="0"/>
                  </a:lnTo>
                  <a:lnTo>
                    <a:pt x="471223" y="4816592"/>
                  </a:lnTo>
                  <a:lnTo>
                    <a:pt x="0" y="4816592"/>
                  </a:lnTo>
                  <a:close/>
                </a:path>
              </a:pathLst>
            </a:custGeom>
            <a:solidFill>
              <a:srgbClr val="F6D20C"/>
            </a:solidFill>
          </p:spPr>
        </p:sp>
        <p:sp>
          <p:nvSpPr>
            <p:cNvPr id="8" name="TextBox 14">
              <a:extLst>
                <a:ext uri="{FF2B5EF4-FFF2-40B4-BE49-F238E27FC236}">
                  <a16:creationId xmlns:a16="http://schemas.microsoft.com/office/drawing/2014/main" id="{14584C55-6B00-D458-43F9-FBE21061D33C}"/>
                </a:ext>
              </a:extLst>
            </p:cNvPr>
            <p:cNvSpPr txBox="1"/>
            <p:nvPr/>
          </p:nvSpPr>
          <p:spPr>
            <a:xfrm>
              <a:off x="0" y="-57150"/>
              <a:ext cx="471223"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15">
            <a:extLst>
              <a:ext uri="{FF2B5EF4-FFF2-40B4-BE49-F238E27FC236}">
                <a16:creationId xmlns:a16="http://schemas.microsoft.com/office/drawing/2014/main" id="{FB51D8AF-D90B-D163-E9ED-83EAB36992CD}"/>
              </a:ext>
            </a:extLst>
          </p:cNvPr>
          <p:cNvSpPr/>
          <p:nvPr/>
        </p:nvSpPr>
        <p:spPr>
          <a:xfrm rot="318591">
            <a:off x="15878509" y="2601308"/>
            <a:ext cx="4248763" cy="7837841"/>
          </a:xfrm>
          <a:custGeom>
            <a:avLst/>
            <a:gdLst/>
            <a:ahLst/>
            <a:cxnLst/>
            <a:rect l="l" t="t" r="r" b="b"/>
            <a:pathLst>
              <a:path w="4248763" h="7837841">
                <a:moveTo>
                  <a:pt x="0" y="0"/>
                </a:moveTo>
                <a:lnTo>
                  <a:pt x="4248763" y="0"/>
                </a:lnTo>
                <a:lnTo>
                  <a:pt x="4248763" y="7837842"/>
                </a:lnTo>
                <a:lnTo>
                  <a:pt x="0" y="7837842"/>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grpSp>
        <p:nvGrpSpPr>
          <p:cNvPr id="10" name="Group 16">
            <a:extLst>
              <a:ext uri="{FF2B5EF4-FFF2-40B4-BE49-F238E27FC236}">
                <a16:creationId xmlns:a16="http://schemas.microsoft.com/office/drawing/2014/main" id="{D4B02472-43C9-5F08-9C14-69A29FF73220}"/>
              </a:ext>
            </a:extLst>
          </p:cNvPr>
          <p:cNvGrpSpPr/>
          <p:nvPr/>
        </p:nvGrpSpPr>
        <p:grpSpPr>
          <a:xfrm>
            <a:off x="-2188503" y="3055548"/>
            <a:ext cx="6123885" cy="8764057"/>
            <a:chOff x="0" y="0"/>
            <a:chExt cx="8165180" cy="11685410"/>
          </a:xfrm>
        </p:grpSpPr>
        <p:sp>
          <p:nvSpPr>
            <p:cNvPr id="11" name="Freeform 17">
              <a:extLst>
                <a:ext uri="{FF2B5EF4-FFF2-40B4-BE49-F238E27FC236}">
                  <a16:creationId xmlns:a16="http://schemas.microsoft.com/office/drawing/2014/main" id="{AF055FF0-55C2-52B4-A0FB-7039AA59ADC5}"/>
                </a:ext>
              </a:extLst>
            </p:cNvPr>
            <p:cNvSpPr/>
            <p:nvPr/>
          </p:nvSpPr>
          <p:spPr>
            <a:xfrm>
              <a:off x="0" y="0"/>
              <a:ext cx="8165180" cy="11685410"/>
            </a:xfrm>
            <a:custGeom>
              <a:avLst/>
              <a:gdLst/>
              <a:ahLst/>
              <a:cxnLst/>
              <a:rect l="l" t="t" r="r" b="b"/>
              <a:pathLst>
                <a:path w="8165180" h="11685410">
                  <a:moveTo>
                    <a:pt x="0" y="0"/>
                  </a:moveTo>
                  <a:lnTo>
                    <a:pt x="8165180" y="0"/>
                  </a:lnTo>
                  <a:lnTo>
                    <a:pt x="8165180" y="11685410"/>
                  </a:lnTo>
                  <a:lnTo>
                    <a:pt x="0" y="116854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8">
              <a:extLst>
                <a:ext uri="{FF2B5EF4-FFF2-40B4-BE49-F238E27FC236}">
                  <a16:creationId xmlns:a16="http://schemas.microsoft.com/office/drawing/2014/main" id="{B8F2B0FD-32B0-118C-C8EA-4A63D1E32D77}"/>
                </a:ext>
              </a:extLst>
            </p:cNvPr>
            <p:cNvSpPr/>
            <p:nvPr/>
          </p:nvSpPr>
          <p:spPr>
            <a:xfrm rot="-8492989">
              <a:off x="5264496" y="4641370"/>
              <a:ext cx="877249" cy="689737"/>
            </a:xfrm>
            <a:custGeom>
              <a:avLst/>
              <a:gdLst/>
              <a:ahLst/>
              <a:cxnLst/>
              <a:rect l="l" t="t" r="r" b="b"/>
              <a:pathLst>
                <a:path w="877249" h="689737">
                  <a:moveTo>
                    <a:pt x="0" y="0"/>
                  </a:moveTo>
                  <a:lnTo>
                    <a:pt x="877249" y="0"/>
                  </a:lnTo>
                  <a:lnTo>
                    <a:pt x="877249" y="689736"/>
                  </a:lnTo>
                  <a:lnTo>
                    <a:pt x="0" y="6897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9">
              <a:extLst>
                <a:ext uri="{FF2B5EF4-FFF2-40B4-BE49-F238E27FC236}">
                  <a16:creationId xmlns:a16="http://schemas.microsoft.com/office/drawing/2014/main" id="{13575DAA-4512-85BA-C7FE-077C5B036BF7}"/>
                </a:ext>
              </a:extLst>
            </p:cNvPr>
            <p:cNvSpPr/>
            <p:nvPr/>
          </p:nvSpPr>
          <p:spPr>
            <a:xfrm rot="2980947">
              <a:off x="5393592" y="4666155"/>
              <a:ext cx="691138" cy="640166"/>
            </a:xfrm>
            <a:custGeom>
              <a:avLst/>
              <a:gdLst/>
              <a:ahLst/>
              <a:cxnLst/>
              <a:rect l="l" t="t" r="r" b="b"/>
              <a:pathLst>
                <a:path w="691138" h="640166">
                  <a:moveTo>
                    <a:pt x="0" y="0"/>
                  </a:moveTo>
                  <a:lnTo>
                    <a:pt x="691137" y="0"/>
                  </a:lnTo>
                  <a:lnTo>
                    <a:pt x="691137" y="640166"/>
                  </a:lnTo>
                  <a:lnTo>
                    <a:pt x="0" y="640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14" name="Freeform 20">
            <a:extLst>
              <a:ext uri="{FF2B5EF4-FFF2-40B4-BE49-F238E27FC236}">
                <a16:creationId xmlns:a16="http://schemas.microsoft.com/office/drawing/2014/main" id="{C5768D32-2B6C-4EB8-45A9-7B184D6C9858}"/>
              </a:ext>
            </a:extLst>
          </p:cNvPr>
          <p:cNvSpPr/>
          <p:nvPr/>
        </p:nvSpPr>
        <p:spPr>
          <a:xfrm>
            <a:off x="-1749611" y="-1733853"/>
            <a:ext cx="5823111" cy="4094242"/>
          </a:xfrm>
          <a:custGeom>
            <a:avLst/>
            <a:gdLst/>
            <a:ahLst/>
            <a:cxnLst/>
            <a:rect l="l" t="t" r="r" b="b"/>
            <a:pathLst>
              <a:path w="5823111" h="4094242">
                <a:moveTo>
                  <a:pt x="0" y="0"/>
                </a:moveTo>
                <a:lnTo>
                  <a:pt x="5823112" y="0"/>
                </a:lnTo>
                <a:lnTo>
                  <a:pt x="5823112" y="4094242"/>
                </a:lnTo>
                <a:lnTo>
                  <a:pt x="0" y="4094242"/>
                </a:lnTo>
                <a:lnTo>
                  <a:pt x="0" y="0"/>
                </a:lnTo>
                <a:close/>
              </a:path>
            </a:pathLst>
          </a:custGeom>
          <a:blipFill>
            <a:blip r:embed="rId3">
              <a:alphaModFix amt="83000"/>
              <a:extLst>
                <a:ext uri="{96DAC541-7B7A-43D3-8B79-37D633B846F1}">
                  <asvg:svgBlip xmlns:asvg="http://schemas.microsoft.com/office/drawing/2016/SVG/main" r:embed="rId4"/>
                </a:ext>
              </a:extLst>
            </a:blip>
            <a:stretch>
              <a:fillRect l="-9846" t="-51592" b="-4638"/>
            </a:stretch>
          </a:blipFill>
          <a:ln cap="sq">
            <a:noFill/>
            <a:prstDash val="solid"/>
            <a:miter/>
          </a:ln>
        </p:spPr>
      </p:sp>
      <p:sp>
        <p:nvSpPr>
          <p:cNvPr id="15" name="Freeform 22">
            <a:extLst>
              <a:ext uri="{FF2B5EF4-FFF2-40B4-BE49-F238E27FC236}">
                <a16:creationId xmlns:a16="http://schemas.microsoft.com/office/drawing/2014/main" id="{5DC9D1EE-9659-3E84-9660-6027AB854E36}"/>
              </a:ext>
            </a:extLst>
          </p:cNvPr>
          <p:cNvSpPr/>
          <p:nvPr/>
        </p:nvSpPr>
        <p:spPr>
          <a:xfrm rot="1469471" flipH="1">
            <a:off x="17253545" y="-852711"/>
            <a:ext cx="5228358" cy="4502923"/>
          </a:xfrm>
          <a:custGeom>
            <a:avLst/>
            <a:gdLst/>
            <a:ahLst/>
            <a:cxnLst/>
            <a:rect l="l" t="t" r="r" b="b"/>
            <a:pathLst>
              <a:path w="5228358" h="4502923">
                <a:moveTo>
                  <a:pt x="5228357" y="0"/>
                </a:moveTo>
                <a:lnTo>
                  <a:pt x="0" y="0"/>
                </a:lnTo>
                <a:lnTo>
                  <a:pt x="0" y="4502923"/>
                </a:lnTo>
                <a:lnTo>
                  <a:pt x="5228357" y="4502923"/>
                </a:lnTo>
                <a:lnTo>
                  <a:pt x="5228357" y="0"/>
                </a:lnTo>
                <a:close/>
              </a:path>
            </a:pathLst>
          </a:custGeom>
          <a:blipFill>
            <a:blip r:embed="rId13"/>
            <a:stretch>
              <a:fillRect/>
            </a:stretch>
          </a:blipFill>
        </p:spPr>
      </p:sp>
      <p:sp>
        <p:nvSpPr>
          <p:cNvPr id="16" name="Freeform 23">
            <a:extLst>
              <a:ext uri="{FF2B5EF4-FFF2-40B4-BE49-F238E27FC236}">
                <a16:creationId xmlns:a16="http://schemas.microsoft.com/office/drawing/2014/main" id="{34B1028B-6DF1-6FE0-7DBF-152DC974D081}"/>
              </a:ext>
            </a:extLst>
          </p:cNvPr>
          <p:cNvSpPr/>
          <p:nvPr/>
        </p:nvSpPr>
        <p:spPr>
          <a:xfrm rot="9802905">
            <a:off x="15614320" y="376203"/>
            <a:ext cx="2114083" cy="2228283"/>
          </a:xfrm>
          <a:custGeom>
            <a:avLst/>
            <a:gdLst/>
            <a:ahLst/>
            <a:cxnLst/>
            <a:rect l="l" t="t" r="r" b="b"/>
            <a:pathLst>
              <a:path w="2114083" h="2228283">
                <a:moveTo>
                  <a:pt x="0" y="0"/>
                </a:moveTo>
                <a:lnTo>
                  <a:pt x="2114083" y="0"/>
                </a:lnTo>
                <a:lnTo>
                  <a:pt x="2114083" y="2228282"/>
                </a:lnTo>
                <a:lnTo>
                  <a:pt x="0" y="22282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Freeform 30">
            <a:extLst>
              <a:ext uri="{FF2B5EF4-FFF2-40B4-BE49-F238E27FC236}">
                <a16:creationId xmlns:a16="http://schemas.microsoft.com/office/drawing/2014/main" id="{4D29B85F-DC96-6EA7-52FF-72C5D1BE228E}"/>
              </a:ext>
            </a:extLst>
          </p:cNvPr>
          <p:cNvSpPr/>
          <p:nvPr/>
        </p:nvSpPr>
        <p:spPr>
          <a:xfrm rot="782427">
            <a:off x="11704137" y="3374341"/>
            <a:ext cx="1371656" cy="1528307"/>
          </a:xfrm>
          <a:custGeom>
            <a:avLst/>
            <a:gdLst/>
            <a:ahLst/>
            <a:cxnLst/>
            <a:rect l="l" t="t" r="r" b="b"/>
            <a:pathLst>
              <a:path w="1371656" h="1528307">
                <a:moveTo>
                  <a:pt x="0" y="0"/>
                </a:moveTo>
                <a:lnTo>
                  <a:pt x="1371656" y="0"/>
                </a:lnTo>
                <a:lnTo>
                  <a:pt x="1371656" y="1528308"/>
                </a:lnTo>
                <a:lnTo>
                  <a:pt x="0" y="1528308"/>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sp>
      <p:sp>
        <p:nvSpPr>
          <p:cNvPr id="18" name="Freeform 4">
            <a:extLst>
              <a:ext uri="{FF2B5EF4-FFF2-40B4-BE49-F238E27FC236}">
                <a16:creationId xmlns:a16="http://schemas.microsoft.com/office/drawing/2014/main" id="{DD47E400-3264-344E-6C19-A57E7246B758}"/>
              </a:ext>
            </a:extLst>
          </p:cNvPr>
          <p:cNvSpPr/>
          <p:nvPr/>
        </p:nvSpPr>
        <p:spPr>
          <a:xfrm>
            <a:off x="3581400" y="1333500"/>
            <a:ext cx="11367106" cy="7522984"/>
          </a:xfrm>
          <a:custGeom>
            <a:avLst/>
            <a:gdLst/>
            <a:ahLst/>
            <a:cxnLst/>
            <a:rect l="l" t="t" r="r" b="b"/>
            <a:pathLst>
              <a:path w="5610213" h="3758843">
                <a:moveTo>
                  <a:pt x="0" y="0"/>
                </a:moveTo>
                <a:lnTo>
                  <a:pt x="5610214" y="0"/>
                </a:lnTo>
                <a:lnTo>
                  <a:pt x="5610214" y="3758843"/>
                </a:lnTo>
                <a:lnTo>
                  <a:pt x="0" y="375884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9" name="TextBox 18">
            <a:extLst>
              <a:ext uri="{FF2B5EF4-FFF2-40B4-BE49-F238E27FC236}">
                <a16:creationId xmlns:a16="http://schemas.microsoft.com/office/drawing/2014/main" id="{595F7F43-55AF-DF5F-8BA0-67D3069AF5CE}"/>
              </a:ext>
            </a:extLst>
          </p:cNvPr>
          <p:cNvSpPr txBox="1"/>
          <p:nvPr/>
        </p:nvSpPr>
        <p:spPr>
          <a:xfrm>
            <a:off x="2692436" y="3086099"/>
            <a:ext cx="13094270" cy="3785652"/>
          </a:xfrm>
          <a:prstGeom prst="rect">
            <a:avLst/>
          </a:prstGeom>
          <a:noFill/>
        </p:spPr>
        <p:txBody>
          <a:bodyPr wrap="square" rtlCol="0">
            <a:spAutoFit/>
          </a:bodyPr>
          <a:lstStyle/>
          <a:p>
            <a:pPr lvl="0" algn="ctr"/>
            <a:r>
              <a:rPr lang="vi-VN" sz="8000" b="1" dirty="0">
                <a:solidFill>
                  <a:prstClr val="black"/>
                </a:solidFill>
                <a:latin typeface="Cambria" panose="02040503050406030204" pitchFamily="18" charset="0"/>
                <a:ea typeface="Cambria" panose="02040503050406030204" pitchFamily="18" charset="0"/>
              </a:rPr>
              <a:t>Kể thêm những đặc điểm sinh học và đặc điểm xã hội khác của con người.</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03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472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6FDEB-3525-6873-8D54-3F80B5D35D5C}"/>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A01E2BFB-E4B4-334E-D756-507929274472}"/>
              </a:ext>
            </a:extLst>
          </p:cNvPr>
          <p:cNvGrpSpPr/>
          <p:nvPr/>
        </p:nvGrpSpPr>
        <p:grpSpPr>
          <a:xfrm>
            <a:off x="16477906" y="-82023"/>
            <a:ext cx="1810094" cy="10451045"/>
            <a:chOff x="0" y="0"/>
            <a:chExt cx="476733" cy="2752539"/>
          </a:xfrm>
        </p:grpSpPr>
        <p:sp>
          <p:nvSpPr>
            <p:cNvPr id="6" name="Freeform 6">
              <a:extLst>
                <a:ext uri="{FF2B5EF4-FFF2-40B4-BE49-F238E27FC236}">
                  <a16:creationId xmlns:a16="http://schemas.microsoft.com/office/drawing/2014/main" id="{B2AE217D-6A58-603B-8FC7-EAD74F3890C1}"/>
                </a:ext>
              </a:extLst>
            </p:cNvPr>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sp>
        <p:sp>
          <p:nvSpPr>
            <p:cNvPr id="7" name="TextBox 7">
              <a:extLst>
                <a:ext uri="{FF2B5EF4-FFF2-40B4-BE49-F238E27FC236}">
                  <a16:creationId xmlns:a16="http://schemas.microsoft.com/office/drawing/2014/main" id="{1D21D0E3-4174-0C9D-539E-7C57267A2CE1}"/>
                </a:ext>
              </a:extLst>
            </p:cNvPr>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Freeform 16">
            <a:extLst>
              <a:ext uri="{FF2B5EF4-FFF2-40B4-BE49-F238E27FC236}">
                <a16:creationId xmlns:a16="http://schemas.microsoft.com/office/drawing/2014/main" id="{80DB4049-A71E-1541-6F86-EA669B9E411D}"/>
              </a:ext>
            </a:extLst>
          </p:cNvPr>
          <p:cNvSpPr/>
          <p:nvPr/>
        </p:nvSpPr>
        <p:spPr>
          <a:xfrm>
            <a:off x="749886" y="0"/>
            <a:ext cx="17385714" cy="10096500"/>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5A270E61-EB8A-50C7-EE7E-2CFE5782753B}"/>
              </a:ext>
            </a:extLst>
          </p:cNvPr>
          <p:cNvSpPr txBox="1"/>
          <p:nvPr/>
        </p:nvSpPr>
        <p:spPr>
          <a:xfrm>
            <a:off x="1447801" y="2701724"/>
            <a:ext cx="15697200" cy="6555641"/>
          </a:xfrm>
          <a:prstGeom prst="rect">
            <a:avLst/>
          </a:prstGeom>
          <a:noFill/>
        </p:spPr>
        <p:txBody>
          <a:bodyPr wrap="square" rtlCol="0">
            <a:spAutoFit/>
          </a:bodyPr>
          <a:lstStyle/>
          <a:p>
            <a:pPr marL="571500" indent="-571500">
              <a:buFont typeface="Arial" panose="020B0604020202020204" pitchFamily="34" charset="0"/>
              <a:buChar char="•"/>
            </a:pPr>
            <a:r>
              <a:rPr lang="en-US" sz="6000" b="1" dirty="0" err="1">
                <a:solidFill>
                  <a:srgbClr val="002060"/>
                </a:solidFill>
                <a:latin typeface="Cambria" panose="02040503050406030204" pitchFamily="18" charset="0"/>
                <a:ea typeface="Cambria" panose="02040503050406030204" pitchFamily="18" charset="0"/>
              </a:rPr>
              <a:t>Đặc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điểm</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sinh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học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của</a:t>
            </a:r>
            <a:r>
              <a:rPr lang="en-US" sz="6000" b="1" dirty="0">
                <a:solidFill>
                  <a:srgbClr val="002060"/>
                </a:solidFill>
                <a:latin typeface="Cambria" panose="02040503050406030204" pitchFamily="18" charset="0"/>
                <a:ea typeface="Cambria" panose="02040503050406030204" pitchFamily="18" charset="0"/>
              </a:rPr>
              <a:t> con </a:t>
            </a:r>
            <a:r>
              <a:rPr lang="en-US" sz="6000" b="1" dirty="0" err="1">
                <a:solidFill>
                  <a:srgbClr val="002060"/>
                </a:solidFill>
                <a:latin typeface="Cambria" panose="02040503050406030204" pitchFamily="18" charset="0"/>
                <a:ea typeface="Cambria" panose="02040503050406030204" pitchFamily="18" charset="0"/>
              </a:rPr>
              <a:t>người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như</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màu</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mắt</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cấu</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tạo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các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cơ</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quan</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trong</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cơ</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thể</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được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hình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thành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ngay</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từ</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khi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là</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phôi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thai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trong</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bụng</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mẹ</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và</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ít</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thay</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đổi</a:t>
            </a:r>
            <a:r>
              <a:rPr lang="en-US" sz="6000" b="1" dirty="0">
                <a:solidFill>
                  <a:srgbClr val="002060"/>
                </a:solidFill>
                <a:latin typeface="Cambria" panose="02040503050406030204" pitchFamily="18" charset="0"/>
                <a:ea typeface="Cambria" panose="02040503050406030204" pitchFamily="18" charset="0"/>
              </a:rPr>
              <a:t>.</a:t>
            </a:r>
          </a:p>
          <a:p>
            <a:pPr marL="571500" indent="-571500">
              <a:buFont typeface="Arial" panose="020B0604020202020204" pitchFamily="34" charset="0"/>
              <a:buChar char="•"/>
            </a:pPr>
            <a:r>
              <a:rPr lang="en-US" sz="6000" b="1" dirty="0" err="1">
                <a:solidFill>
                  <a:srgbClr val="002060"/>
                </a:solidFill>
                <a:latin typeface="Cambria" panose="02040503050406030204" pitchFamily="18" charset="0"/>
                <a:ea typeface="Cambria" panose="02040503050406030204" pitchFamily="18" charset="0"/>
              </a:rPr>
              <a:t>Đặc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điểm</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xã</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hội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của</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mỗi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người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như</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tính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cách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vui</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vẻ</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thích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để</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tóc</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ngắn</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hình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thành</a:t>
            </a:r>
            <a:r>
              <a:rPr lang="en-US" sz="6000" b="1" dirty="0">
                <a:solidFill>
                  <a:srgbClr val="002060"/>
                </a:solidFill>
                <a:latin typeface="Cambria" panose="02040503050406030204" pitchFamily="18" charset="0"/>
                <a:ea typeface="Cambria" panose="02040503050406030204" pitchFamily="18" charset="0"/>
              </a:rPr>
              <a:t> do </a:t>
            </a:r>
            <a:r>
              <a:rPr lang="en-US" sz="6000" b="1" dirty="0" err="1">
                <a:solidFill>
                  <a:srgbClr val="002060"/>
                </a:solidFill>
                <a:latin typeface="Cambria" panose="02040503050406030204" pitchFamily="18" charset="0"/>
                <a:ea typeface="Cambria" panose="02040503050406030204" pitchFamily="18" charset="0"/>
              </a:rPr>
              <a:t>ảnh</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hưởng</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của</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văn</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hoá</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giáo</a:t>
            </a:r>
            <a:r>
              <a:rPr lang="en-US" sz="6000" b="1" dirty="0">
                <a:solidFill>
                  <a:srgbClr val="002060"/>
                </a:solidFill>
                <a:latin typeface="Cambria" panose="02040503050406030204" pitchFamily="18" charset="0"/>
                <a:ea typeface="Cambria" panose="02040503050406030204" pitchFamily="18" charset="0"/>
              </a:rPr>
              <a:t> </a:t>
            </a:r>
            <a:r>
              <a:rPr lang="en-US" sz="6000" b="1" dirty="0" err="1">
                <a:solidFill>
                  <a:srgbClr val="002060"/>
                </a:solidFill>
                <a:latin typeface="Cambria" panose="02040503050406030204" pitchFamily="18" charset="0"/>
                <a:ea typeface="Cambria" panose="02040503050406030204" pitchFamily="18" charset="0"/>
              </a:rPr>
              <a:t>dục</a:t>
            </a:r>
            <a:r>
              <a:rPr lang="en-US" sz="6000" b="1" dirty="0">
                <a:solidFill>
                  <a:srgbClr val="002060"/>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5CA8824B-EBC5-B7D2-9CBC-1B53853A8BD0}"/>
              </a:ext>
            </a:extLst>
          </p:cNvPr>
          <p:cNvPicPr>
            <a:picLocks noChangeAspect="1"/>
          </p:cNvPicPr>
          <p:nvPr/>
        </p:nvPicPr>
        <p:blipFill>
          <a:blip r:embed="rId5"/>
          <a:stretch>
            <a:fillRect/>
          </a:stretch>
        </p:blipFill>
        <p:spPr>
          <a:xfrm>
            <a:off x="990600" y="419100"/>
            <a:ext cx="4876800" cy="1838793"/>
          </a:xfrm>
          <a:prstGeom prst="rect">
            <a:avLst/>
          </a:prstGeom>
          <a:ln>
            <a:noFill/>
          </a:ln>
          <a:effectLst>
            <a:softEdge rad="112500"/>
          </a:effectLst>
        </p:spPr>
      </p:pic>
    </p:spTree>
    <p:extLst>
      <p:ext uri="{BB962C8B-B14F-4D97-AF65-F5344CB8AC3E}">
        <p14:creationId xmlns:p14="http://schemas.microsoft.com/office/powerpoint/2010/main" val="270612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grpSp>
        <p:nvGrpSpPr>
          <p:cNvPr id="35" name="Group 34">
            <a:extLst>
              <a:ext uri="{FF2B5EF4-FFF2-40B4-BE49-F238E27FC236}">
                <a16:creationId xmlns:a16="http://schemas.microsoft.com/office/drawing/2014/main" id="{C04028F9-DE42-97A0-8FE5-7B08CA52BA74}"/>
              </a:ext>
            </a:extLst>
          </p:cNvPr>
          <p:cNvGrpSpPr/>
          <p:nvPr/>
        </p:nvGrpSpPr>
        <p:grpSpPr>
          <a:xfrm>
            <a:off x="-2286000" y="3153311"/>
            <a:ext cx="23600932" cy="3889216"/>
            <a:chOff x="-3173786" y="3265373"/>
            <a:chExt cx="23600932" cy="3889216"/>
          </a:xfrm>
        </p:grpSpPr>
        <p:pic>
          <p:nvPicPr>
            <p:cNvPr id="10" name="Picture 9" descr="A black and orange text&#10;&#10;Description automatically generated">
              <a:extLst>
                <a:ext uri="{FF2B5EF4-FFF2-40B4-BE49-F238E27FC236}">
                  <a16:creationId xmlns:a16="http://schemas.microsoft.com/office/drawing/2014/main" id="{D36DA456-5479-E90F-5D29-CB02E732312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173786" y="3265373"/>
              <a:ext cx="15865185" cy="3825392"/>
            </a:xfrm>
            <a:prstGeom prst="rect">
              <a:avLst/>
            </a:prstGeom>
          </p:spPr>
        </p:pic>
        <p:pic>
          <p:nvPicPr>
            <p:cNvPr id="13" name="Picture 12" descr="A close up of a black background&#10;&#10;Description automatically generated">
              <a:extLst>
                <a:ext uri="{FF2B5EF4-FFF2-40B4-BE49-F238E27FC236}">
                  <a16:creationId xmlns:a16="http://schemas.microsoft.com/office/drawing/2014/main" id="{DD70544B-E5C4-02B2-D8D7-B58624AD9D09}"/>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304262" y="3265906"/>
              <a:ext cx="16122884" cy="3888683"/>
            </a:xfrm>
            <a:prstGeom prst="rect">
              <a:avLst/>
            </a:prstGeom>
          </p:spPr>
        </p:pic>
      </p:grpSp>
    </p:spTree>
    <p:extLst>
      <p:ext uri="{BB962C8B-B14F-4D97-AF65-F5344CB8AC3E}">
        <p14:creationId xmlns:p14="http://schemas.microsoft.com/office/powerpoint/2010/main" val="81013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07BDC-9547-5C2C-C478-8F78F81C7E22}"/>
            </a:ext>
          </a:extLst>
        </p:cNvPr>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2A847401-62B6-F842-E2E1-7BAA363C0CFA}"/>
              </a:ext>
            </a:extLst>
          </p:cNvPr>
          <p:cNvGraphicFramePr>
            <a:graphicFrameLocks noGrp="1"/>
          </p:cNvGraphicFramePr>
          <p:nvPr>
            <p:extLst>
              <p:ext uri="{D42A27DB-BD31-4B8C-83A1-F6EECF244321}">
                <p14:modId xmlns:p14="http://schemas.microsoft.com/office/powerpoint/2010/main" val="1161595049"/>
              </p:ext>
            </p:extLst>
          </p:nvPr>
        </p:nvGraphicFramePr>
        <p:xfrm>
          <a:off x="609600" y="840880"/>
          <a:ext cx="17678400" cy="9424670"/>
        </p:xfrm>
        <a:graphic>
          <a:graphicData uri="http://schemas.openxmlformats.org/drawingml/2006/table">
            <a:tbl>
              <a:tblPr firstRow="1" bandRow="1">
                <a:tableStyleId>{F5AB1C69-6EDB-4FF4-983F-18BD219EF322}</a:tableStyleId>
              </a:tblPr>
              <a:tblGrid>
                <a:gridCol w="7418614">
                  <a:extLst>
                    <a:ext uri="{9D8B030D-6E8A-4147-A177-3AD203B41FA5}">
                      <a16:colId xmlns:a16="http://schemas.microsoft.com/office/drawing/2014/main" val="2156351042"/>
                    </a:ext>
                  </a:extLst>
                </a:gridCol>
                <a:gridCol w="3709307">
                  <a:extLst>
                    <a:ext uri="{9D8B030D-6E8A-4147-A177-3AD203B41FA5}">
                      <a16:colId xmlns:a16="http://schemas.microsoft.com/office/drawing/2014/main" val="3700081864"/>
                    </a:ext>
                  </a:extLst>
                </a:gridCol>
                <a:gridCol w="3393621">
                  <a:extLst>
                    <a:ext uri="{9D8B030D-6E8A-4147-A177-3AD203B41FA5}">
                      <a16:colId xmlns:a16="http://schemas.microsoft.com/office/drawing/2014/main" val="3412951463"/>
                    </a:ext>
                  </a:extLst>
                </a:gridCol>
                <a:gridCol w="1578429">
                  <a:extLst>
                    <a:ext uri="{9D8B030D-6E8A-4147-A177-3AD203B41FA5}">
                      <a16:colId xmlns:a16="http://schemas.microsoft.com/office/drawing/2014/main" val="4258249879"/>
                    </a:ext>
                  </a:extLst>
                </a:gridCol>
                <a:gridCol w="1578429">
                  <a:extLst>
                    <a:ext uri="{9D8B030D-6E8A-4147-A177-3AD203B41FA5}">
                      <a16:colId xmlns:a16="http://schemas.microsoft.com/office/drawing/2014/main" val="747823396"/>
                    </a:ext>
                  </a:extLst>
                </a:gridCol>
              </a:tblGrid>
              <a:tr h="539750">
                <a:tc>
                  <a:txBody>
                    <a:bodyPr/>
                    <a:lstStyle/>
                    <a:p>
                      <a:pPr marL="0" marR="0" algn="ctr">
                        <a:lnSpc>
                          <a:spcPct val="100000"/>
                        </a:lnSpc>
                        <a:spcBef>
                          <a:spcPts val="0"/>
                        </a:spcBef>
                        <a:spcAft>
                          <a:spcPts val="0"/>
                        </a:spcAft>
                      </a:pPr>
                      <a:r>
                        <a:rPr lang="en-US" sz="2800" b="1" dirty="0" err="1">
                          <a:solidFill>
                            <a:schemeClr val="tx1"/>
                          </a:solidFill>
                          <a:effectLst/>
                        </a:rPr>
                        <a:t>Đặc</a:t>
                      </a:r>
                      <a:r>
                        <a:rPr lang="en-US" sz="2800" b="1" dirty="0">
                          <a:solidFill>
                            <a:schemeClr val="tx1"/>
                          </a:solidFill>
                          <a:effectLst/>
                        </a:rPr>
                        <a:t> </a:t>
                      </a:r>
                      <a:r>
                        <a:rPr lang="en-US" sz="2800" b="1" dirty="0" err="1">
                          <a:solidFill>
                            <a:schemeClr val="tx1"/>
                          </a:solidFill>
                          <a:effectLst/>
                        </a:rPr>
                        <a:t>điểm</a:t>
                      </a:r>
                      <a:r>
                        <a:rPr lang="en-US" sz="2800" b="1" dirty="0">
                          <a:solidFill>
                            <a:schemeClr val="tx1"/>
                          </a:solidFill>
                          <a:effectLst/>
                        </a:rPr>
                        <a:t> </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chemeClr val="tx1"/>
                          </a:solidFill>
                          <a:effectLst/>
                        </a:rPr>
                        <a:t>Đặc</a:t>
                      </a:r>
                      <a:r>
                        <a:rPr lang="en-US" sz="2800" b="1" dirty="0">
                          <a:solidFill>
                            <a:schemeClr val="tx1"/>
                          </a:solidFill>
                          <a:effectLst/>
                        </a:rPr>
                        <a:t> </a:t>
                      </a:r>
                      <a:r>
                        <a:rPr lang="en-US" sz="2800" b="1" dirty="0" err="1">
                          <a:solidFill>
                            <a:schemeClr val="tx1"/>
                          </a:solidFill>
                          <a:effectLst/>
                        </a:rPr>
                        <a:t>điểm</a:t>
                      </a:r>
                      <a:r>
                        <a:rPr lang="en-US" sz="2800" b="1" dirty="0">
                          <a:solidFill>
                            <a:schemeClr val="tx1"/>
                          </a:solidFill>
                          <a:effectLst/>
                        </a:rPr>
                        <a:t> </a:t>
                      </a:r>
                      <a:r>
                        <a:rPr lang="en-US" sz="2800" b="1" dirty="0" err="1">
                          <a:solidFill>
                            <a:schemeClr val="tx1"/>
                          </a:solidFill>
                          <a:effectLst/>
                        </a:rPr>
                        <a:t>sinh</a:t>
                      </a:r>
                      <a:r>
                        <a:rPr lang="en-US" sz="2800" b="1" dirty="0">
                          <a:solidFill>
                            <a:schemeClr val="tx1"/>
                          </a:solidFill>
                          <a:effectLst/>
                        </a:rPr>
                        <a:t> </a:t>
                      </a:r>
                      <a:r>
                        <a:rPr lang="en-US" sz="2800" b="1" dirty="0" err="1">
                          <a:solidFill>
                            <a:schemeClr val="tx1"/>
                          </a:solidFill>
                          <a:effectLst/>
                        </a:rPr>
                        <a:t>học</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chemeClr val="tx1"/>
                          </a:solidFill>
                          <a:effectLst/>
                        </a:rPr>
                        <a:t>Đặc</a:t>
                      </a:r>
                      <a:r>
                        <a:rPr lang="en-US" sz="2800" b="1" dirty="0">
                          <a:solidFill>
                            <a:schemeClr val="tx1"/>
                          </a:solidFill>
                          <a:effectLst/>
                        </a:rPr>
                        <a:t> </a:t>
                      </a:r>
                      <a:r>
                        <a:rPr lang="en-US" sz="2800" b="1" dirty="0" err="1">
                          <a:solidFill>
                            <a:schemeClr val="tx1"/>
                          </a:solidFill>
                          <a:effectLst/>
                        </a:rPr>
                        <a:t>điểm</a:t>
                      </a:r>
                      <a:r>
                        <a:rPr lang="en-US" sz="2800" b="1" dirty="0">
                          <a:solidFill>
                            <a:schemeClr val="tx1"/>
                          </a:solidFill>
                          <a:effectLst/>
                        </a:rPr>
                        <a:t> </a:t>
                      </a:r>
                      <a:r>
                        <a:rPr lang="en-US" sz="2800" b="1" dirty="0" err="1">
                          <a:solidFill>
                            <a:schemeClr val="tx1"/>
                          </a:solidFill>
                          <a:effectLst/>
                        </a:rPr>
                        <a:t>xã</a:t>
                      </a:r>
                      <a:r>
                        <a:rPr lang="en-US" sz="2800" b="1" dirty="0">
                          <a:solidFill>
                            <a:schemeClr val="tx1"/>
                          </a:solidFill>
                          <a:effectLst/>
                        </a:rPr>
                        <a:t> </a:t>
                      </a:r>
                      <a:r>
                        <a:rPr lang="en-US" sz="2800" b="1" dirty="0" err="1">
                          <a:solidFill>
                            <a:schemeClr val="tx1"/>
                          </a:solidFill>
                          <a:effectLst/>
                        </a:rPr>
                        <a:t>hội</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Nam </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Nữ</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9258898"/>
                  </a:ext>
                </a:extLst>
              </a:tr>
              <a:tr h="539750">
                <a:tc>
                  <a:txBody>
                    <a:bodyPr/>
                    <a:lstStyle/>
                    <a:p>
                      <a:pPr>
                        <a:lnSpc>
                          <a:spcPct val="170000"/>
                        </a:lnSpc>
                      </a:pPr>
                      <a:r>
                        <a:rPr lang="en-US" sz="2600" b="1" kern="100" dirty="0" err="1">
                          <a:solidFill>
                            <a:srgbClr val="FF0000"/>
                          </a:solidFill>
                          <a:effectLst/>
                        </a:rPr>
                        <a:t>Cơ</a:t>
                      </a:r>
                      <a:r>
                        <a:rPr lang="en-US" sz="2600" b="1" kern="100" dirty="0">
                          <a:solidFill>
                            <a:srgbClr val="FF0000"/>
                          </a:solidFill>
                          <a:effectLst/>
                        </a:rPr>
                        <a:t> </a:t>
                      </a:r>
                      <a:r>
                        <a:rPr lang="en-US" sz="2600" b="1" kern="100" dirty="0" err="1">
                          <a:solidFill>
                            <a:srgbClr val="FF0000"/>
                          </a:solidFill>
                          <a:effectLst/>
                        </a:rPr>
                        <a:t>quan</a:t>
                      </a:r>
                      <a:r>
                        <a:rPr lang="en-US" sz="2600" b="1" kern="100" dirty="0">
                          <a:solidFill>
                            <a:srgbClr val="FF0000"/>
                          </a:solidFill>
                          <a:effectLst/>
                        </a:rPr>
                        <a:t> </a:t>
                      </a:r>
                      <a:r>
                        <a:rPr lang="en-US" sz="2600" b="1" kern="100" dirty="0" err="1">
                          <a:solidFill>
                            <a:srgbClr val="FF0000"/>
                          </a:solidFill>
                          <a:effectLst/>
                        </a:rPr>
                        <a:t>sinh</a:t>
                      </a:r>
                      <a:r>
                        <a:rPr lang="en-US" sz="2600" b="1" kern="100" dirty="0">
                          <a:solidFill>
                            <a:srgbClr val="FF0000"/>
                          </a:solidFill>
                          <a:effectLst/>
                        </a:rPr>
                        <a:t> </a:t>
                      </a:r>
                      <a:r>
                        <a:rPr lang="en-US" sz="2600" b="1" kern="100" dirty="0" err="1">
                          <a:solidFill>
                            <a:srgbClr val="FF0000"/>
                          </a:solidFill>
                          <a:effectLst/>
                        </a:rPr>
                        <a:t>dục</a:t>
                      </a:r>
                      <a:r>
                        <a:rPr lang="en-US" sz="2600" b="1" kern="100" dirty="0">
                          <a:solidFill>
                            <a:srgbClr val="FF0000"/>
                          </a:solidFill>
                          <a:effectLst/>
                        </a:rPr>
                        <a:t> </a:t>
                      </a:r>
                      <a:r>
                        <a:rPr lang="en-US" sz="2600" b="1" kern="100" dirty="0" err="1">
                          <a:solidFill>
                            <a:srgbClr val="FF0000"/>
                          </a:solidFill>
                          <a:effectLst/>
                        </a:rPr>
                        <a:t>tạo</a:t>
                      </a:r>
                      <a:r>
                        <a:rPr lang="en-US" sz="2600" b="1" kern="100" dirty="0">
                          <a:solidFill>
                            <a:srgbClr val="FF0000"/>
                          </a:solidFill>
                          <a:effectLst/>
                        </a:rPr>
                        <a:t> </a:t>
                      </a:r>
                      <a:r>
                        <a:rPr lang="en-US" sz="2600" b="1" kern="100" dirty="0" err="1">
                          <a:solidFill>
                            <a:srgbClr val="FF0000"/>
                          </a:solidFill>
                          <a:effectLst/>
                        </a:rPr>
                        <a:t>ra</a:t>
                      </a:r>
                      <a:r>
                        <a:rPr lang="en-US" sz="2600" b="1" kern="100" dirty="0">
                          <a:solidFill>
                            <a:srgbClr val="FF0000"/>
                          </a:solidFill>
                          <a:effectLst/>
                        </a:rPr>
                        <a:t> </a:t>
                      </a:r>
                      <a:r>
                        <a:rPr lang="en-US" sz="2600" b="1" kern="100" dirty="0" err="1">
                          <a:solidFill>
                            <a:srgbClr val="FF0000"/>
                          </a:solidFill>
                          <a:effectLst/>
                        </a:rPr>
                        <a:t>trứng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203680589"/>
                  </a:ext>
                </a:extLst>
              </a:tr>
              <a:tr h="539750">
                <a:tc>
                  <a:txBody>
                    <a:bodyPr/>
                    <a:lstStyle/>
                    <a:p>
                      <a:pPr>
                        <a:lnSpc>
                          <a:spcPct val="170000"/>
                        </a:lnSpc>
                      </a:pPr>
                      <a:r>
                        <a:rPr lang="en-US" sz="2600" b="1" kern="100" dirty="0" err="1">
                          <a:solidFill>
                            <a:srgbClr val="FF0000"/>
                          </a:solidFill>
                          <a:effectLst/>
                        </a:rPr>
                        <a:t>Sinh</a:t>
                      </a:r>
                      <a:r>
                        <a:rPr lang="en-US" sz="2600" b="1" kern="100" dirty="0">
                          <a:solidFill>
                            <a:srgbClr val="FF0000"/>
                          </a:solidFill>
                          <a:effectLst/>
                        </a:rPr>
                        <a:t> con </a:t>
                      </a:r>
                      <a:r>
                        <a:rPr lang="en-US" sz="2600" b="1" kern="100" dirty="0" err="1">
                          <a:solidFill>
                            <a:srgbClr val="FF0000"/>
                          </a:solidFill>
                          <a:effectLst/>
                        </a:rPr>
                        <a:t>và</a:t>
                      </a:r>
                      <a:r>
                        <a:rPr lang="en-US" sz="2600" b="1" kern="100" dirty="0">
                          <a:solidFill>
                            <a:srgbClr val="FF0000"/>
                          </a:solidFill>
                          <a:effectLst/>
                        </a:rPr>
                        <a:t> </a:t>
                      </a:r>
                      <a:r>
                        <a:rPr lang="en-US" sz="2600" b="1" kern="100" dirty="0" err="1">
                          <a:solidFill>
                            <a:srgbClr val="FF0000"/>
                          </a:solidFill>
                          <a:effectLst/>
                        </a:rPr>
                        <a:t>cho</a:t>
                      </a:r>
                      <a:r>
                        <a:rPr lang="en-US" sz="2600" b="1" kern="100" dirty="0">
                          <a:solidFill>
                            <a:srgbClr val="FF0000"/>
                          </a:solidFill>
                          <a:effectLst/>
                        </a:rPr>
                        <a:t> con </a:t>
                      </a:r>
                      <a:r>
                        <a:rPr lang="en-US" sz="2600" b="1" kern="100" dirty="0" err="1">
                          <a:solidFill>
                            <a:srgbClr val="FF0000"/>
                          </a:solidFill>
                          <a:effectLst/>
                        </a:rPr>
                        <a:t>bú</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tc>
                  <a:txBody>
                    <a:bodyPr/>
                    <a:lstStyle/>
                    <a:p>
                      <a:endParaRPr lang="en-VN" dirty="0"/>
                    </a:p>
                  </a:txBody>
                  <a:tcPr/>
                </a:tc>
                <a:tc>
                  <a:txBody>
                    <a:bodyPr/>
                    <a:lstStyle/>
                    <a:p>
                      <a:endParaRPr lang="en-VN"/>
                    </a:p>
                  </a:txBody>
                  <a:tcPr/>
                </a:tc>
                <a:extLst>
                  <a:ext uri="{0D108BD9-81ED-4DB2-BD59-A6C34878D82A}">
                    <a16:rowId xmlns:a16="http://schemas.microsoft.com/office/drawing/2014/main" val="1432413388"/>
                  </a:ext>
                </a:extLst>
              </a:tr>
              <a:tr h="539750">
                <a:tc>
                  <a:txBody>
                    <a:bodyPr/>
                    <a:lstStyle/>
                    <a:p>
                      <a:pPr>
                        <a:lnSpc>
                          <a:spcPct val="170000"/>
                        </a:lnSpc>
                      </a:pPr>
                      <a:r>
                        <a:rPr lang="en-US" sz="2600" b="1" kern="100" dirty="0" err="1">
                          <a:solidFill>
                            <a:srgbClr val="FF0000"/>
                          </a:solidFill>
                          <a:effectLst/>
                        </a:rPr>
                        <a:t>Cơ</a:t>
                      </a:r>
                      <a:r>
                        <a:rPr lang="en-US" sz="2600" b="1" kern="100" dirty="0">
                          <a:solidFill>
                            <a:srgbClr val="FF0000"/>
                          </a:solidFill>
                          <a:effectLst/>
                        </a:rPr>
                        <a:t> </a:t>
                      </a:r>
                      <a:r>
                        <a:rPr lang="en-US" sz="2600" b="1" kern="100" dirty="0" err="1">
                          <a:solidFill>
                            <a:srgbClr val="FF0000"/>
                          </a:solidFill>
                          <a:effectLst/>
                        </a:rPr>
                        <a:t>quan</a:t>
                      </a:r>
                      <a:r>
                        <a:rPr lang="en-US" sz="2600" b="1" kern="100" dirty="0">
                          <a:solidFill>
                            <a:srgbClr val="FF0000"/>
                          </a:solidFill>
                          <a:effectLst/>
                        </a:rPr>
                        <a:t> </a:t>
                      </a:r>
                      <a:r>
                        <a:rPr lang="en-US" sz="2600" b="1" kern="100" dirty="0" err="1">
                          <a:solidFill>
                            <a:srgbClr val="FF0000"/>
                          </a:solidFill>
                          <a:effectLst/>
                        </a:rPr>
                        <a:t>sinh</a:t>
                      </a:r>
                      <a:r>
                        <a:rPr lang="en-US" sz="2600" b="1" kern="100" dirty="0">
                          <a:solidFill>
                            <a:srgbClr val="FF0000"/>
                          </a:solidFill>
                          <a:effectLst/>
                        </a:rPr>
                        <a:t> </a:t>
                      </a:r>
                      <a:r>
                        <a:rPr lang="en-US" sz="2600" b="1" kern="100" dirty="0" err="1">
                          <a:solidFill>
                            <a:srgbClr val="FF0000"/>
                          </a:solidFill>
                          <a:effectLst/>
                        </a:rPr>
                        <a:t>dục</a:t>
                      </a:r>
                      <a:r>
                        <a:rPr lang="en-US" sz="2600" b="1" kern="100" dirty="0">
                          <a:solidFill>
                            <a:srgbClr val="FF0000"/>
                          </a:solidFill>
                          <a:effectLst/>
                        </a:rPr>
                        <a:t> </a:t>
                      </a:r>
                      <a:r>
                        <a:rPr lang="en-US" sz="2600" b="1" kern="100" dirty="0" err="1">
                          <a:solidFill>
                            <a:srgbClr val="FF0000"/>
                          </a:solidFill>
                          <a:effectLst/>
                        </a:rPr>
                        <a:t>tạo</a:t>
                      </a:r>
                      <a:r>
                        <a:rPr lang="en-US" sz="2600" b="1" kern="100" dirty="0">
                          <a:solidFill>
                            <a:srgbClr val="FF0000"/>
                          </a:solidFill>
                          <a:effectLst/>
                        </a:rPr>
                        <a:t> </a:t>
                      </a:r>
                      <a:r>
                        <a:rPr lang="en-US" sz="2600" b="1" kern="100" dirty="0" err="1">
                          <a:solidFill>
                            <a:srgbClr val="FF0000"/>
                          </a:solidFill>
                          <a:effectLst/>
                        </a:rPr>
                        <a:t>ra</a:t>
                      </a:r>
                      <a:r>
                        <a:rPr lang="en-US" sz="2600" b="1" kern="100" dirty="0">
                          <a:solidFill>
                            <a:srgbClr val="FF0000"/>
                          </a:solidFill>
                          <a:effectLst/>
                        </a:rPr>
                        <a:t> </a:t>
                      </a:r>
                      <a:r>
                        <a:rPr lang="en-US" sz="2600" b="1" kern="100" dirty="0" err="1">
                          <a:solidFill>
                            <a:srgbClr val="FF0000"/>
                          </a:solidFill>
                          <a:effectLst/>
                        </a:rPr>
                        <a:t>tinh</a:t>
                      </a:r>
                      <a:r>
                        <a:rPr lang="en-US" sz="2600" b="1" kern="100" dirty="0">
                          <a:solidFill>
                            <a:srgbClr val="FF0000"/>
                          </a:solidFill>
                          <a:effectLst/>
                        </a:rPr>
                        <a:t> </a:t>
                      </a:r>
                      <a:r>
                        <a:rPr lang="en-US" sz="2600" b="1" kern="100" dirty="0" err="1">
                          <a:solidFill>
                            <a:srgbClr val="FF0000"/>
                          </a:solidFill>
                          <a:effectLst/>
                        </a:rPr>
                        <a:t>trùng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3572653233"/>
                  </a:ext>
                </a:extLst>
              </a:tr>
              <a:tr h="539750">
                <a:tc>
                  <a:txBody>
                    <a:bodyPr/>
                    <a:lstStyle/>
                    <a:p>
                      <a:pPr>
                        <a:lnSpc>
                          <a:spcPct val="170000"/>
                        </a:lnSpc>
                      </a:pPr>
                      <a:r>
                        <a:rPr lang="en-US" sz="2600" b="1" kern="100" dirty="0" err="1">
                          <a:solidFill>
                            <a:srgbClr val="FF0000"/>
                          </a:solidFill>
                          <a:effectLst/>
                        </a:rPr>
                        <a:t>Có</a:t>
                      </a:r>
                      <a:r>
                        <a:rPr lang="en-US" sz="2600" b="1" kern="100" dirty="0">
                          <a:solidFill>
                            <a:srgbClr val="FF0000"/>
                          </a:solidFill>
                          <a:effectLst/>
                        </a:rPr>
                        <a:t> </a:t>
                      </a:r>
                      <a:r>
                        <a:rPr lang="en-US" sz="2600" b="1" kern="100" dirty="0" err="1">
                          <a:solidFill>
                            <a:srgbClr val="FF0000"/>
                          </a:solidFill>
                          <a:effectLst/>
                        </a:rPr>
                        <a:t>râu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793381678"/>
                  </a:ext>
                </a:extLst>
              </a:tr>
              <a:tr h="539750">
                <a:tc>
                  <a:txBody>
                    <a:bodyPr/>
                    <a:lstStyle/>
                    <a:p>
                      <a:pPr>
                        <a:lnSpc>
                          <a:spcPct val="170000"/>
                        </a:lnSpc>
                      </a:pPr>
                      <a:r>
                        <a:rPr lang="en-US" sz="2600" b="1" kern="100" dirty="0">
                          <a:solidFill>
                            <a:srgbClr val="FF0000"/>
                          </a:solidFill>
                          <a:effectLst/>
                        </a:rPr>
                        <a:t>Da </a:t>
                      </a:r>
                      <a:r>
                        <a:rPr lang="en-US" sz="2600" b="1" kern="100" dirty="0" err="1">
                          <a:solidFill>
                            <a:srgbClr val="FF0000"/>
                          </a:solidFill>
                          <a:effectLst/>
                        </a:rPr>
                        <a:t>nâu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195242870"/>
                  </a:ext>
                </a:extLst>
              </a:tr>
              <a:tr h="539750">
                <a:tc>
                  <a:txBody>
                    <a:bodyPr/>
                    <a:lstStyle/>
                    <a:p>
                      <a:pPr>
                        <a:lnSpc>
                          <a:spcPct val="170000"/>
                        </a:lnSpc>
                      </a:pPr>
                      <a:r>
                        <a:rPr lang="en-US" sz="2600" b="1" kern="100" dirty="0" err="1">
                          <a:solidFill>
                            <a:srgbClr val="FF0000"/>
                          </a:solidFill>
                          <a:effectLst/>
                        </a:rPr>
                        <a:t>Có</a:t>
                      </a:r>
                      <a:r>
                        <a:rPr lang="en-US" sz="2600" b="1" kern="100" dirty="0">
                          <a:solidFill>
                            <a:srgbClr val="FF0000"/>
                          </a:solidFill>
                          <a:effectLst/>
                        </a:rPr>
                        <a:t> </a:t>
                      </a:r>
                      <a:r>
                        <a:rPr lang="en-US" sz="2600" b="1" kern="100" dirty="0" err="1">
                          <a:solidFill>
                            <a:srgbClr val="FF0000"/>
                          </a:solidFill>
                          <a:effectLst/>
                        </a:rPr>
                        <a:t>thể</a:t>
                      </a:r>
                      <a:r>
                        <a:rPr lang="en-US" sz="2600" b="1" kern="100" dirty="0">
                          <a:solidFill>
                            <a:srgbClr val="FF0000"/>
                          </a:solidFill>
                          <a:effectLst/>
                        </a:rPr>
                        <a:t> </a:t>
                      </a:r>
                      <a:r>
                        <a:rPr lang="en-US" sz="2600" b="1" kern="100" dirty="0" err="1">
                          <a:solidFill>
                            <a:srgbClr val="FF0000"/>
                          </a:solidFill>
                          <a:effectLst/>
                        </a:rPr>
                        <a:t>mang</a:t>
                      </a:r>
                      <a:r>
                        <a:rPr lang="en-US" sz="2600" b="1" kern="100" dirty="0">
                          <a:solidFill>
                            <a:srgbClr val="FF0000"/>
                          </a:solidFill>
                          <a:effectLst/>
                        </a:rPr>
                        <a:t> </a:t>
                      </a:r>
                      <a:r>
                        <a:rPr lang="en-US" sz="2600" b="1" kern="100" dirty="0" err="1">
                          <a:solidFill>
                            <a:srgbClr val="FF0000"/>
                          </a:solidFill>
                          <a:effectLst/>
                        </a:rPr>
                        <a:t>thai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1255853604"/>
                  </a:ext>
                </a:extLst>
              </a:tr>
              <a:tr h="539750">
                <a:tc>
                  <a:txBody>
                    <a:bodyPr/>
                    <a:lstStyle/>
                    <a:p>
                      <a:pPr>
                        <a:lnSpc>
                          <a:spcPct val="170000"/>
                        </a:lnSpc>
                      </a:pPr>
                      <a:r>
                        <a:rPr lang="en-US" sz="2600" b="1" kern="100" dirty="0" err="1">
                          <a:solidFill>
                            <a:srgbClr val="FF0000"/>
                          </a:solidFill>
                          <a:effectLst/>
                        </a:rPr>
                        <a:t>Thích</a:t>
                      </a:r>
                      <a:r>
                        <a:rPr lang="en-US" sz="2600" b="1" kern="100" dirty="0">
                          <a:solidFill>
                            <a:srgbClr val="FF0000"/>
                          </a:solidFill>
                          <a:effectLst/>
                        </a:rPr>
                        <a:t> </a:t>
                      </a:r>
                      <a:r>
                        <a:rPr lang="en-US" sz="2600" b="1" kern="100" dirty="0" err="1">
                          <a:solidFill>
                            <a:srgbClr val="FF0000"/>
                          </a:solidFill>
                          <a:effectLst/>
                        </a:rPr>
                        <a:t>màu</a:t>
                      </a:r>
                      <a:r>
                        <a:rPr lang="en-US" sz="2600" b="1" kern="100" dirty="0">
                          <a:solidFill>
                            <a:srgbClr val="FF0000"/>
                          </a:solidFill>
                          <a:effectLst/>
                        </a:rPr>
                        <a:t> </a:t>
                      </a:r>
                      <a:r>
                        <a:rPr lang="en-US" sz="2600" b="1" kern="100" dirty="0" err="1">
                          <a:solidFill>
                            <a:srgbClr val="FF0000"/>
                          </a:solidFill>
                          <a:effectLst/>
                        </a:rPr>
                        <a:t>hồng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155508778"/>
                  </a:ext>
                </a:extLst>
              </a:tr>
              <a:tr h="539750">
                <a:tc>
                  <a:txBody>
                    <a:bodyPr/>
                    <a:lstStyle/>
                    <a:p>
                      <a:pPr>
                        <a:lnSpc>
                          <a:spcPct val="170000"/>
                        </a:lnSpc>
                      </a:pPr>
                      <a:r>
                        <a:rPr lang="en-US" sz="2600" b="1" kern="100" dirty="0" err="1">
                          <a:solidFill>
                            <a:srgbClr val="FF0000"/>
                          </a:solidFill>
                          <a:effectLst/>
                        </a:rPr>
                        <a:t>Chú</a:t>
                      </a:r>
                      <a:r>
                        <a:rPr lang="en-US" sz="2600" b="1" kern="100" dirty="0">
                          <a:solidFill>
                            <a:srgbClr val="FF0000"/>
                          </a:solidFill>
                          <a:effectLst/>
                        </a:rPr>
                        <a:t> </a:t>
                      </a:r>
                      <a:r>
                        <a:rPr lang="en-US" sz="2600" b="1" kern="100" dirty="0" err="1">
                          <a:solidFill>
                            <a:srgbClr val="FF0000"/>
                          </a:solidFill>
                          <a:effectLst/>
                        </a:rPr>
                        <a:t>ý</a:t>
                      </a:r>
                      <a:r>
                        <a:rPr lang="en-US" sz="2600" b="1" kern="100" dirty="0">
                          <a:solidFill>
                            <a:srgbClr val="FF0000"/>
                          </a:solidFill>
                          <a:effectLst/>
                        </a:rPr>
                        <a:t> </a:t>
                      </a:r>
                      <a:r>
                        <a:rPr lang="en-US" sz="2600" b="1" kern="100" dirty="0" err="1">
                          <a:solidFill>
                            <a:srgbClr val="FF0000"/>
                          </a:solidFill>
                          <a:effectLst/>
                        </a:rPr>
                        <a:t>vẻ</a:t>
                      </a:r>
                      <a:r>
                        <a:rPr lang="en-US" sz="2600" b="1" kern="100" dirty="0">
                          <a:solidFill>
                            <a:srgbClr val="FF0000"/>
                          </a:solidFill>
                          <a:effectLst/>
                        </a:rPr>
                        <a:t> </a:t>
                      </a:r>
                      <a:r>
                        <a:rPr lang="en-US" sz="2600" b="1" kern="100" dirty="0" err="1">
                          <a:solidFill>
                            <a:srgbClr val="FF0000"/>
                          </a:solidFill>
                          <a:effectLst/>
                        </a:rPr>
                        <a:t>bề</a:t>
                      </a:r>
                      <a:r>
                        <a:rPr lang="en-US" sz="2600" b="1" kern="100" dirty="0">
                          <a:solidFill>
                            <a:srgbClr val="FF0000"/>
                          </a:solidFill>
                          <a:effectLst/>
                        </a:rPr>
                        <a:t> </a:t>
                      </a:r>
                      <a:r>
                        <a:rPr lang="en-US" sz="2600" b="1" kern="100" dirty="0" err="1">
                          <a:solidFill>
                            <a:srgbClr val="FF0000"/>
                          </a:solidFill>
                          <a:effectLst/>
                        </a:rPr>
                        <a:t>ngoài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a:p>
                  </a:txBody>
                  <a:tcPr/>
                </a:tc>
                <a:tc>
                  <a:txBody>
                    <a:bodyPr/>
                    <a:lstStyle/>
                    <a:p>
                      <a:endParaRPr lang="en-VN"/>
                    </a:p>
                  </a:txBody>
                  <a:tcPr/>
                </a:tc>
                <a:tc>
                  <a:txBody>
                    <a:bodyPr/>
                    <a:lstStyle/>
                    <a:p>
                      <a:endParaRPr lang="en-VN" dirty="0"/>
                    </a:p>
                  </a:txBody>
                  <a:tcPr/>
                </a:tc>
                <a:extLst>
                  <a:ext uri="{0D108BD9-81ED-4DB2-BD59-A6C34878D82A}">
                    <a16:rowId xmlns:a16="http://schemas.microsoft.com/office/drawing/2014/main" val="2344937727"/>
                  </a:ext>
                </a:extLst>
              </a:tr>
              <a:tr h="539750">
                <a:tc>
                  <a:txBody>
                    <a:bodyPr/>
                    <a:lstStyle/>
                    <a:p>
                      <a:pPr>
                        <a:lnSpc>
                          <a:spcPct val="170000"/>
                        </a:lnSpc>
                      </a:pPr>
                      <a:r>
                        <a:rPr lang="en-US" sz="2600" b="1" kern="100" dirty="0" err="1">
                          <a:solidFill>
                            <a:srgbClr val="FF0000"/>
                          </a:solidFill>
                          <a:effectLst/>
                        </a:rPr>
                        <a:t>Làm</a:t>
                      </a:r>
                      <a:r>
                        <a:rPr lang="en-US" sz="2600" b="1" kern="100" dirty="0">
                          <a:solidFill>
                            <a:srgbClr val="FF0000"/>
                          </a:solidFill>
                          <a:effectLst/>
                        </a:rPr>
                        <a:t> </a:t>
                      </a:r>
                      <a:r>
                        <a:rPr lang="en-US" sz="2600" b="1" kern="100" dirty="0" err="1">
                          <a:solidFill>
                            <a:srgbClr val="FF0000"/>
                          </a:solidFill>
                          <a:effectLst/>
                        </a:rPr>
                        <a:t>nghề</a:t>
                      </a:r>
                      <a:r>
                        <a:rPr lang="en-US" sz="2600" b="1" kern="100" dirty="0">
                          <a:solidFill>
                            <a:srgbClr val="FF0000"/>
                          </a:solidFill>
                          <a:effectLst/>
                        </a:rPr>
                        <a:t> </a:t>
                      </a:r>
                      <a:r>
                        <a:rPr lang="en-US" sz="2600" b="1" kern="100" dirty="0" err="1">
                          <a:solidFill>
                            <a:srgbClr val="FF0000"/>
                          </a:solidFill>
                          <a:effectLst/>
                        </a:rPr>
                        <a:t>giáo</a:t>
                      </a:r>
                      <a:r>
                        <a:rPr lang="en-US" sz="2600" b="1" kern="100" dirty="0">
                          <a:solidFill>
                            <a:srgbClr val="FF0000"/>
                          </a:solidFill>
                          <a:effectLst/>
                        </a:rPr>
                        <a:t> </a:t>
                      </a:r>
                      <a:r>
                        <a:rPr lang="en-US" sz="2600" b="1" kern="100" dirty="0" err="1">
                          <a:solidFill>
                            <a:srgbClr val="FF0000"/>
                          </a:solidFill>
                          <a:effectLst/>
                        </a:rPr>
                        <a:t>viên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a:p>
                  </a:txBody>
                  <a:tcPr/>
                </a:tc>
                <a:tc>
                  <a:txBody>
                    <a:bodyPr/>
                    <a:lstStyle/>
                    <a:p>
                      <a:endParaRPr lang="en-VN"/>
                    </a:p>
                  </a:txBody>
                  <a:tcPr/>
                </a:tc>
                <a:tc>
                  <a:txBody>
                    <a:bodyPr/>
                    <a:lstStyle/>
                    <a:p>
                      <a:endParaRPr lang="en-VN" dirty="0"/>
                    </a:p>
                  </a:txBody>
                  <a:tcPr/>
                </a:tc>
                <a:extLst>
                  <a:ext uri="{0D108BD9-81ED-4DB2-BD59-A6C34878D82A}">
                    <a16:rowId xmlns:a16="http://schemas.microsoft.com/office/drawing/2014/main" val="2755674454"/>
                  </a:ext>
                </a:extLst>
              </a:tr>
              <a:tr h="539750">
                <a:tc>
                  <a:txBody>
                    <a:bodyPr/>
                    <a:lstStyle/>
                    <a:p>
                      <a:pPr>
                        <a:lnSpc>
                          <a:spcPct val="170000"/>
                        </a:lnSpc>
                      </a:pPr>
                      <a:r>
                        <a:rPr lang="en-US" sz="2600" b="1" kern="100" dirty="0" err="1">
                          <a:solidFill>
                            <a:srgbClr val="FF0000"/>
                          </a:solidFill>
                          <a:effectLst/>
                        </a:rPr>
                        <a:t>Nuôi</a:t>
                      </a:r>
                      <a:r>
                        <a:rPr lang="en-US" sz="2600" b="1" kern="100" dirty="0">
                          <a:solidFill>
                            <a:srgbClr val="FF0000"/>
                          </a:solidFill>
                          <a:effectLst/>
                        </a:rPr>
                        <a:t> </a:t>
                      </a:r>
                      <a:r>
                        <a:rPr lang="en-US" sz="2600" b="1" kern="100" dirty="0" err="1">
                          <a:solidFill>
                            <a:srgbClr val="FF0000"/>
                          </a:solidFill>
                          <a:effectLst/>
                        </a:rPr>
                        <a:t>dưỡng</a:t>
                      </a:r>
                      <a:r>
                        <a:rPr lang="en-US" sz="2600" b="1" kern="100" dirty="0">
                          <a:solidFill>
                            <a:srgbClr val="FF0000"/>
                          </a:solidFill>
                          <a:effectLst/>
                        </a:rPr>
                        <a:t> </a:t>
                      </a:r>
                      <a:r>
                        <a:rPr lang="en-US" sz="2600" b="1" kern="100" dirty="0" err="1">
                          <a:solidFill>
                            <a:srgbClr val="FF0000"/>
                          </a:solidFill>
                          <a:effectLst/>
                        </a:rPr>
                        <a:t>và</a:t>
                      </a:r>
                      <a:r>
                        <a:rPr lang="en-US" sz="2600" b="1" kern="100" dirty="0">
                          <a:solidFill>
                            <a:srgbClr val="FF0000"/>
                          </a:solidFill>
                          <a:effectLst/>
                        </a:rPr>
                        <a:t> </a:t>
                      </a:r>
                      <a:r>
                        <a:rPr lang="en-US" sz="2600" b="1" kern="100" dirty="0" err="1">
                          <a:solidFill>
                            <a:srgbClr val="FF0000"/>
                          </a:solidFill>
                          <a:effectLst/>
                        </a:rPr>
                        <a:t>chăm</a:t>
                      </a:r>
                      <a:r>
                        <a:rPr lang="en-US" sz="2600" b="1" kern="100" dirty="0">
                          <a:solidFill>
                            <a:srgbClr val="FF0000"/>
                          </a:solidFill>
                          <a:effectLst/>
                        </a:rPr>
                        <a:t> </a:t>
                      </a:r>
                      <a:r>
                        <a:rPr lang="en-US" sz="2600" b="1" kern="100" dirty="0" err="1">
                          <a:solidFill>
                            <a:srgbClr val="FF0000"/>
                          </a:solidFill>
                          <a:effectLst/>
                        </a:rPr>
                        <a:t>sóc</a:t>
                      </a:r>
                      <a:r>
                        <a:rPr lang="en-US" sz="2600" b="1" kern="100" dirty="0">
                          <a:solidFill>
                            <a:srgbClr val="FF0000"/>
                          </a:solidFill>
                          <a:effectLst/>
                        </a:rPr>
                        <a:t> con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a:p>
                  </a:txBody>
                  <a:tcPr/>
                </a:tc>
                <a:tc>
                  <a:txBody>
                    <a:bodyPr/>
                    <a:lstStyle/>
                    <a:p>
                      <a:endParaRPr lang="en-VN"/>
                    </a:p>
                  </a:txBody>
                  <a:tcPr/>
                </a:tc>
                <a:tc>
                  <a:txBody>
                    <a:bodyPr/>
                    <a:lstStyle/>
                    <a:p>
                      <a:endParaRPr lang="en-VN" dirty="0"/>
                    </a:p>
                  </a:txBody>
                  <a:tcPr/>
                </a:tc>
                <a:extLst>
                  <a:ext uri="{0D108BD9-81ED-4DB2-BD59-A6C34878D82A}">
                    <a16:rowId xmlns:a16="http://schemas.microsoft.com/office/drawing/2014/main" val="1991136234"/>
                  </a:ext>
                </a:extLst>
              </a:tr>
              <a:tr h="539750">
                <a:tc>
                  <a:txBody>
                    <a:bodyPr/>
                    <a:lstStyle/>
                    <a:p>
                      <a:pPr>
                        <a:lnSpc>
                          <a:spcPct val="170000"/>
                        </a:lnSpc>
                      </a:pPr>
                      <a:r>
                        <a:rPr lang="en-US" sz="2600" b="1" kern="100" dirty="0" err="1">
                          <a:solidFill>
                            <a:srgbClr val="FF0000"/>
                          </a:solidFill>
                          <a:effectLst/>
                        </a:rPr>
                        <a:t>Có</a:t>
                      </a:r>
                      <a:r>
                        <a:rPr lang="en-US" sz="2600" b="1" kern="100" dirty="0">
                          <a:solidFill>
                            <a:srgbClr val="FF0000"/>
                          </a:solidFill>
                          <a:effectLst/>
                        </a:rPr>
                        <a:t> </a:t>
                      </a:r>
                      <a:r>
                        <a:rPr lang="en-US" sz="2600" b="1" kern="100" dirty="0" err="1">
                          <a:solidFill>
                            <a:srgbClr val="FF0000"/>
                          </a:solidFill>
                          <a:effectLst/>
                        </a:rPr>
                        <a:t>kinh</a:t>
                      </a:r>
                      <a:r>
                        <a:rPr lang="en-US" sz="2600" b="1" kern="100" dirty="0">
                          <a:solidFill>
                            <a:srgbClr val="FF0000"/>
                          </a:solidFill>
                          <a:effectLst/>
                        </a:rPr>
                        <a:t> </a:t>
                      </a:r>
                      <a:r>
                        <a:rPr lang="en-US" sz="2600" b="1" kern="100" dirty="0" err="1">
                          <a:solidFill>
                            <a:srgbClr val="FF0000"/>
                          </a:solidFill>
                          <a:effectLst/>
                        </a:rPr>
                        <a:t>nguyệt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a:p>
                  </a:txBody>
                  <a:tcPr/>
                </a:tc>
                <a:tc>
                  <a:txBody>
                    <a:bodyPr/>
                    <a:lstStyle/>
                    <a:p>
                      <a:endParaRPr lang="en-VN"/>
                    </a:p>
                  </a:txBody>
                  <a:tcPr/>
                </a:tc>
                <a:tc>
                  <a:txBody>
                    <a:bodyPr/>
                    <a:lstStyle/>
                    <a:p>
                      <a:endParaRPr lang="en-VN" dirty="0"/>
                    </a:p>
                  </a:txBody>
                  <a:tcPr/>
                </a:tc>
                <a:extLst>
                  <a:ext uri="{0D108BD9-81ED-4DB2-BD59-A6C34878D82A}">
                    <a16:rowId xmlns:a16="http://schemas.microsoft.com/office/drawing/2014/main" val="404022221"/>
                  </a:ext>
                </a:extLst>
              </a:tr>
              <a:tr h="539750">
                <a:tc>
                  <a:txBody>
                    <a:bodyPr/>
                    <a:lstStyle/>
                    <a:p>
                      <a:pPr>
                        <a:lnSpc>
                          <a:spcPct val="170000"/>
                        </a:lnSpc>
                      </a:pPr>
                      <a:r>
                        <a:rPr lang="en-US" sz="2600" b="1" kern="100" dirty="0" err="1">
                          <a:solidFill>
                            <a:srgbClr val="FF0000"/>
                          </a:solidFill>
                          <a:effectLst/>
                        </a:rPr>
                        <a:t>Thích</a:t>
                      </a:r>
                      <a:r>
                        <a:rPr lang="en-US" sz="2600" b="1" kern="100" dirty="0">
                          <a:solidFill>
                            <a:srgbClr val="FF0000"/>
                          </a:solidFill>
                          <a:effectLst/>
                        </a:rPr>
                        <a:t> </a:t>
                      </a:r>
                      <a:r>
                        <a:rPr lang="en-US" sz="2600" b="1" kern="100" dirty="0" err="1">
                          <a:solidFill>
                            <a:srgbClr val="FF0000"/>
                          </a:solidFill>
                          <a:effectLst/>
                        </a:rPr>
                        <a:t>mặc</a:t>
                      </a:r>
                      <a:r>
                        <a:rPr lang="en-US" sz="2600" b="1" kern="100" dirty="0">
                          <a:solidFill>
                            <a:srgbClr val="FF0000"/>
                          </a:solidFill>
                          <a:effectLst/>
                        </a:rPr>
                        <a:t> </a:t>
                      </a:r>
                      <a:r>
                        <a:rPr lang="en-US" sz="2600" b="1" kern="100" dirty="0" err="1">
                          <a:solidFill>
                            <a:srgbClr val="FF0000"/>
                          </a:solidFill>
                          <a:effectLst/>
                        </a:rPr>
                        <a:t>áo</a:t>
                      </a:r>
                      <a:r>
                        <a:rPr lang="en-US" sz="2600" b="1" kern="100" dirty="0">
                          <a:solidFill>
                            <a:srgbClr val="FF0000"/>
                          </a:solidFill>
                          <a:effectLst/>
                        </a:rPr>
                        <a:t> </a:t>
                      </a:r>
                      <a:r>
                        <a:rPr lang="en-US" sz="2600" b="1" kern="100" dirty="0" err="1">
                          <a:solidFill>
                            <a:srgbClr val="FF0000"/>
                          </a:solidFill>
                          <a:effectLst/>
                        </a:rPr>
                        <a:t>sơ</a:t>
                      </a:r>
                      <a:r>
                        <a:rPr lang="en-US" sz="2600" b="1" kern="100" dirty="0">
                          <a:solidFill>
                            <a:srgbClr val="FF0000"/>
                          </a:solidFill>
                          <a:effectLst/>
                        </a:rPr>
                        <a:t> mi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a:p>
                  </a:txBody>
                  <a:tcPr/>
                </a:tc>
                <a:tc>
                  <a:txBody>
                    <a:bodyPr/>
                    <a:lstStyle/>
                    <a:p>
                      <a:endParaRPr lang="en-VN"/>
                    </a:p>
                  </a:txBody>
                  <a:tcPr/>
                </a:tc>
                <a:tc>
                  <a:txBody>
                    <a:bodyPr/>
                    <a:lstStyle/>
                    <a:p>
                      <a:endParaRPr lang="en-VN" dirty="0"/>
                    </a:p>
                  </a:txBody>
                  <a:tcPr/>
                </a:tc>
                <a:extLst>
                  <a:ext uri="{0D108BD9-81ED-4DB2-BD59-A6C34878D82A}">
                    <a16:rowId xmlns:a16="http://schemas.microsoft.com/office/drawing/2014/main" val="2765159747"/>
                  </a:ext>
                </a:extLst>
              </a:tr>
              <a:tr h="539750">
                <a:tc>
                  <a:txBody>
                    <a:bodyPr/>
                    <a:lstStyle/>
                    <a:p>
                      <a:pPr>
                        <a:lnSpc>
                          <a:spcPct val="170000"/>
                        </a:lnSpc>
                      </a:pPr>
                      <a:r>
                        <a:rPr lang="en-US" sz="2600" b="1" kern="100" dirty="0" err="1">
                          <a:solidFill>
                            <a:srgbClr val="FF0000"/>
                          </a:solidFill>
                          <a:effectLst/>
                        </a:rPr>
                        <a:t>Giọng</a:t>
                      </a:r>
                      <a:r>
                        <a:rPr lang="en-US" sz="2600" b="1" kern="100" dirty="0">
                          <a:solidFill>
                            <a:srgbClr val="FF0000"/>
                          </a:solidFill>
                          <a:effectLst/>
                        </a:rPr>
                        <a:t> </a:t>
                      </a:r>
                      <a:r>
                        <a:rPr lang="en-US" sz="2600" b="1" kern="100" dirty="0" err="1">
                          <a:solidFill>
                            <a:srgbClr val="FF0000"/>
                          </a:solidFill>
                          <a:effectLst/>
                        </a:rPr>
                        <a:t>nói</a:t>
                      </a:r>
                      <a:r>
                        <a:rPr lang="en-US" sz="2600" b="1" kern="100" dirty="0">
                          <a:solidFill>
                            <a:srgbClr val="FF0000"/>
                          </a:solidFill>
                          <a:effectLst/>
                        </a:rPr>
                        <a:t> </a:t>
                      </a:r>
                      <a:r>
                        <a:rPr lang="en-US" sz="2600" b="1" kern="100" dirty="0" err="1">
                          <a:solidFill>
                            <a:srgbClr val="FF0000"/>
                          </a:solidFill>
                          <a:effectLst/>
                        </a:rPr>
                        <a:t>trầm</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dirty="0"/>
                    </a:p>
                  </a:txBody>
                  <a:tcPr/>
                </a:tc>
                <a:tc>
                  <a:txBody>
                    <a:bodyPr/>
                    <a:lstStyle/>
                    <a:p>
                      <a:endParaRPr lang="en-VN"/>
                    </a:p>
                  </a:txBody>
                  <a:tcPr/>
                </a:tc>
                <a:tc>
                  <a:txBody>
                    <a:bodyPr/>
                    <a:lstStyle/>
                    <a:p>
                      <a:endParaRPr lang="en-VN" dirty="0"/>
                    </a:p>
                  </a:txBody>
                  <a:tcPr/>
                </a:tc>
                <a:extLst>
                  <a:ext uri="{0D108BD9-81ED-4DB2-BD59-A6C34878D82A}">
                    <a16:rowId xmlns:a16="http://schemas.microsoft.com/office/drawing/2014/main" val="1925858724"/>
                  </a:ext>
                </a:extLst>
              </a:tr>
              <a:tr h="539750">
                <a:tc>
                  <a:txBody>
                    <a:bodyPr/>
                    <a:lstStyle/>
                    <a:p>
                      <a:pPr>
                        <a:lnSpc>
                          <a:spcPct val="170000"/>
                        </a:lnSpc>
                      </a:pPr>
                      <a:r>
                        <a:rPr lang="en-US" sz="2600" b="1" kern="100" dirty="0" err="1">
                          <a:solidFill>
                            <a:srgbClr val="FF0000"/>
                          </a:solidFill>
                          <a:effectLst/>
                        </a:rPr>
                        <a:t>Để</a:t>
                      </a:r>
                      <a:r>
                        <a:rPr lang="en-US" sz="2600" b="1" kern="100" dirty="0">
                          <a:solidFill>
                            <a:srgbClr val="FF0000"/>
                          </a:solidFill>
                          <a:effectLst/>
                        </a:rPr>
                        <a:t> </a:t>
                      </a:r>
                      <a:r>
                        <a:rPr lang="en-US" sz="2600" b="1" kern="100" dirty="0" err="1">
                          <a:solidFill>
                            <a:srgbClr val="FF0000"/>
                          </a:solidFill>
                          <a:effectLst/>
                        </a:rPr>
                        <a:t>tóc</a:t>
                      </a:r>
                      <a:r>
                        <a:rPr lang="en-US" sz="2600" b="1" kern="100" dirty="0">
                          <a:solidFill>
                            <a:srgbClr val="FF0000"/>
                          </a:solidFill>
                          <a:effectLst/>
                        </a:rPr>
                        <a:t> </a:t>
                      </a:r>
                      <a:r>
                        <a:rPr lang="en-US" sz="2600" b="1" kern="100" dirty="0" err="1">
                          <a:solidFill>
                            <a:srgbClr val="FF0000"/>
                          </a:solidFill>
                          <a:effectLst/>
                        </a:rPr>
                        <a:t>ngắn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dirty="0"/>
                    </a:p>
                  </a:txBody>
                  <a:tcPr/>
                </a:tc>
                <a:tc>
                  <a:txBody>
                    <a:bodyPr/>
                    <a:lstStyle/>
                    <a:p>
                      <a:endParaRPr lang="en-VN"/>
                    </a:p>
                  </a:txBody>
                  <a:tcPr/>
                </a:tc>
                <a:tc>
                  <a:txBody>
                    <a:bodyPr/>
                    <a:lstStyle/>
                    <a:p>
                      <a:endParaRPr lang="en-VN" dirty="0"/>
                    </a:p>
                  </a:txBody>
                  <a:tcPr/>
                </a:tc>
                <a:extLst>
                  <a:ext uri="{0D108BD9-81ED-4DB2-BD59-A6C34878D82A}">
                    <a16:rowId xmlns:a16="http://schemas.microsoft.com/office/drawing/2014/main" val="4273604133"/>
                  </a:ext>
                </a:extLst>
              </a:tr>
              <a:tr h="539750">
                <a:tc>
                  <a:txBody>
                    <a:bodyPr/>
                    <a:lstStyle/>
                    <a:p>
                      <a:pPr>
                        <a:lnSpc>
                          <a:spcPct val="170000"/>
                        </a:lnSpc>
                      </a:pPr>
                      <a:r>
                        <a:rPr lang="en-US" sz="2600" b="1" kern="100" dirty="0">
                          <a:solidFill>
                            <a:srgbClr val="FF0000"/>
                          </a:solidFill>
                          <a:effectLst/>
                        </a:rPr>
                        <a: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1873510897"/>
                  </a:ext>
                </a:extLst>
              </a:tr>
            </a:tbl>
          </a:graphicData>
        </a:graphic>
      </p:graphicFrame>
      <p:sp>
        <p:nvSpPr>
          <p:cNvPr id="5" name="Rounded Rectangle 4">
            <a:extLst>
              <a:ext uri="{FF2B5EF4-FFF2-40B4-BE49-F238E27FC236}">
                <a16:creationId xmlns:a16="http://schemas.microsoft.com/office/drawing/2014/main" id="{D1A4E557-2051-C985-F115-5CE14CC6FEB9}"/>
              </a:ext>
            </a:extLst>
          </p:cNvPr>
          <p:cNvSpPr/>
          <p:nvPr/>
        </p:nvSpPr>
        <p:spPr>
          <a:xfrm>
            <a:off x="6819900" y="36545"/>
            <a:ext cx="4457700" cy="68735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chemeClr val="tx1"/>
                </a:solidFill>
                <a:latin typeface="Times New Roman" panose="02020603050405020304" pitchFamily="18" charset="0"/>
                <a:cs typeface="Times New Roman" panose="02020603050405020304" pitchFamily="18" charset="0"/>
              </a:rPr>
              <a:t>PHIẾU BÀI TẬP</a:t>
            </a:r>
          </a:p>
        </p:txBody>
      </p:sp>
      <p:graphicFrame>
        <p:nvGraphicFramePr>
          <p:cNvPr id="7" name="Table 7">
            <a:extLst>
              <a:ext uri="{FF2B5EF4-FFF2-40B4-BE49-F238E27FC236}">
                <a16:creationId xmlns:a16="http://schemas.microsoft.com/office/drawing/2014/main" id="{1CD16081-60AF-F301-F9DA-2947E7327932}"/>
              </a:ext>
            </a:extLst>
          </p:cNvPr>
          <p:cNvGraphicFramePr>
            <a:graphicFrameLocks noGrp="1"/>
          </p:cNvGraphicFramePr>
          <p:nvPr>
            <p:extLst>
              <p:ext uri="{D42A27DB-BD31-4B8C-83A1-F6EECF244321}">
                <p14:modId xmlns:p14="http://schemas.microsoft.com/office/powerpoint/2010/main" val="3829564117"/>
              </p:ext>
            </p:extLst>
          </p:nvPr>
        </p:nvGraphicFramePr>
        <p:xfrm>
          <a:off x="0" y="840881"/>
          <a:ext cx="15163800" cy="9393245"/>
        </p:xfrm>
        <a:graphic>
          <a:graphicData uri="http://schemas.openxmlformats.org/drawingml/2006/table">
            <a:tbl>
              <a:tblPr firstRow="1" bandRow="1">
                <a:tableStyleId>{7DF18680-E054-41AD-8BC1-D1AEF772440D}</a:tableStyleId>
              </a:tblPr>
              <a:tblGrid>
                <a:gridCol w="7746724">
                  <a:extLst>
                    <a:ext uri="{9D8B030D-6E8A-4147-A177-3AD203B41FA5}">
                      <a16:colId xmlns:a16="http://schemas.microsoft.com/office/drawing/2014/main" val="2156351042"/>
                    </a:ext>
                  </a:extLst>
                </a:gridCol>
                <a:gridCol w="3873362">
                  <a:extLst>
                    <a:ext uri="{9D8B030D-6E8A-4147-A177-3AD203B41FA5}">
                      <a16:colId xmlns:a16="http://schemas.microsoft.com/office/drawing/2014/main" val="3700081864"/>
                    </a:ext>
                  </a:extLst>
                </a:gridCol>
                <a:gridCol w="3543714">
                  <a:extLst>
                    <a:ext uri="{9D8B030D-6E8A-4147-A177-3AD203B41FA5}">
                      <a16:colId xmlns:a16="http://schemas.microsoft.com/office/drawing/2014/main" val="3412951463"/>
                    </a:ext>
                  </a:extLst>
                </a:gridCol>
              </a:tblGrid>
              <a:tr h="539750">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Đặc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Đặc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sinh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học</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Đặc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xã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hội</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9258898"/>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trứng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2203680589"/>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bú</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1432413388"/>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trùng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3572653233"/>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793381678"/>
                  </a:ext>
                </a:extLst>
              </a:tr>
              <a:tr h="539750">
                <a:tc>
                  <a:txBody>
                    <a:bodyPr/>
                    <a:lstStyle/>
                    <a:p>
                      <a:pPr>
                        <a:lnSpc>
                          <a:spcPct val="170000"/>
                        </a:lnSpc>
                      </a:pP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195242870"/>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1255853604"/>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2155508778"/>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bề</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ngoài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2344937727"/>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viên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2755674454"/>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91136234"/>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nguyệt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4022221"/>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2765159747"/>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trầm</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25858724"/>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tóc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ngắn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4273604133"/>
                  </a:ext>
                </a:extLst>
              </a:tr>
              <a:tr h="539750">
                <a:tc>
                  <a:txBody>
                    <a:bodyPr/>
                    <a:lstStyle/>
                    <a:p>
                      <a:pPr>
                        <a:lnSpc>
                          <a:spcPct val="170000"/>
                        </a:lnSpc>
                      </a:pP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VN" dirty="0"/>
                    </a:p>
                  </a:txBody>
                  <a:tcPr anchor="ctr"/>
                </a:tc>
                <a:extLst>
                  <a:ext uri="{0D108BD9-81ED-4DB2-BD59-A6C34878D82A}">
                    <a16:rowId xmlns:a16="http://schemas.microsoft.com/office/drawing/2014/main" val="1873510897"/>
                  </a:ext>
                </a:extLst>
              </a:tr>
            </a:tbl>
          </a:graphicData>
        </a:graphic>
      </p:graphicFrame>
    </p:spTree>
    <p:extLst>
      <p:ext uri="{BB962C8B-B14F-4D97-AF65-F5344CB8AC3E}">
        <p14:creationId xmlns:p14="http://schemas.microsoft.com/office/powerpoint/2010/main" val="3094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10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07BDC-9547-5C2C-C478-8F78F81C7E22}"/>
            </a:ext>
          </a:extLst>
        </p:cNvPr>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1CD16081-60AF-F301-F9DA-2947E7327932}"/>
              </a:ext>
            </a:extLst>
          </p:cNvPr>
          <p:cNvGraphicFramePr>
            <a:graphicFrameLocks noGrp="1"/>
          </p:cNvGraphicFramePr>
          <p:nvPr>
            <p:extLst>
              <p:ext uri="{D42A27DB-BD31-4B8C-83A1-F6EECF244321}">
                <p14:modId xmlns:p14="http://schemas.microsoft.com/office/powerpoint/2010/main" val="2903635002"/>
              </p:ext>
            </p:extLst>
          </p:nvPr>
        </p:nvGraphicFramePr>
        <p:xfrm>
          <a:off x="0" y="1"/>
          <a:ext cx="18288000" cy="10286996"/>
        </p:xfrm>
        <a:graphic>
          <a:graphicData uri="http://schemas.openxmlformats.org/drawingml/2006/table">
            <a:tbl>
              <a:tblPr firstRow="1" bandRow="1">
                <a:tableStyleId>{7DF18680-E054-41AD-8BC1-D1AEF772440D}</a:tableStyleId>
              </a:tblPr>
              <a:tblGrid>
                <a:gridCol w="6366935">
                  <a:extLst>
                    <a:ext uri="{9D8B030D-6E8A-4147-A177-3AD203B41FA5}">
                      <a16:colId xmlns:a16="http://schemas.microsoft.com/office/drawing/2014/main" val="2156351042"/>
                    </a:ext>
                  </a:extLst>
                </a:gridCol>
                <a:gridCol w="3183469">
                  <a:extLst>
                    <a:ext uri="{9D8B030D-6E8A-4147-A177-3AD203B41FA5}">
                      <a16:colId xmlns:a16="http://schemas.microsoft.com/office/drawing/2014/main" val="3700081864"/>
                    </a:ext>
                  </a:extLst>
                </a:gridCol>
                <a:gridCol w="2912532">
                  <a:extLst>
                    <a:ext uri="{9D8B030D-6E8A-4147-A177-3AD203B41FA5}">
                      <a16:colId xmlns:a16="http://schemas.microsoft.com/office/drawing/2014/main" val="3412951463"/>
                    </a:ext>
                  </a:extLst>
                </a:gridCol>
                <a:gridCol w="2912532">
                  <a:extLst>
                    <a:ext uri="{9D8B030D-6E8A-4147-A177-3AD203B41FA5}">
                      <a16:colId xmlns:a16="http://schemas.microsoft.com/office/drawing/2014/main" val="3362389808"/>
                    </a:ext>
                  </a:extLst>
                </a:gridCol>
                <a:gridCol w="2912532">
                  <a:extLst>
                    <a:ext uri="{9D8B030D-6E8A-4147-A177-3AD203B41FA5}">
                      <a16:colId xmlns:a16="http://schemas.microsoft.com/office/drawing/2014/main" val="592655227"/>
                    </a:ext>
                  </a:extLst>
                </a:gridCol>
              </a:tblGrid>
              <a:tr h="844901">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Đặc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 </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Đặc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sinh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học</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Đặc</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điểm</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xã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hội</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a:solidFill>
                            <a:schemeClr val="tx1"/>
                          </a:solidFill>
                          <a:effectLst/>
                          <a:latin typeface="Times New Roman" panose="02020603050405020304" pitchFamily="18" charset="0"/>
                          <a:cs typeface="Times New Roman" panose="02020603050405020304" pitchFamily="18" charset="0"/>
                        </a:rPr>
                        <a:t>Nam </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Nữ</a:t>
                      </a:r>
                      <a:endParaRPr lang="en-US" sz="2800" b="1" dirty="0">
                        <a:solidFill>
                          <a:schemeClr val="tx1"/>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9258898"/>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trứng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2203680589"/>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bú</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432413388"/>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trùng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tc>
                <a:tc>
                  <a:txBody>
                    <a:bodyPr/>
                    <a:lstStyle/>
                    <a:p>
                      <a:pPr algn="ctr"/>
                      <a:endParaRPr lang="en-VN"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72653233"/>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tc>
                <a:tc>
                  <a:txBody>
                    <a:bodyPr/>
                    <a:lstStyle/>
                    <a:p>
                      <a:pPr algn="ctr"/>
                      <a:endParaRPr lang="en-VN"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3381678"/>
                  </a:ext>
                </a:extLst>
              </a:tr>
              <a:tr h="629473">
                <a:tc>
                  <a:txBody>
                    <a:bodyPr/>
                    <a:lstStyle/>
                    <a:p>
                      <a:pPr>
                        <a:lnSpc>
                          <a:spcPct val="170000"/>
                        </a:lnSpc>
                      </a:pP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95242870"/>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255853604"/>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2155508778"/>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bề</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ngoài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2344937727"/>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viên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2755674454"/>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991136234"/>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nguyệt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VN" sz="3200">
                        <a:latin typeface="Times New Roman" panose="02020603050405020304" pitchFamily="18" charset="0"/>
                        <a:cs typeface="Times New Roman" panose="02020603050405020304" pitchFamily="18" charset="0"/>
                      </a:endParaRP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404022221"/>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2765159747"/>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trầm</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tc>
                <a:tc>
                  <a:txBody>
                    <a:bodyPr/>
                    <a:lstStyle/>
                    <a:p>
                      <a:pPr algn="ctr"/>
                      <a:endParaRPr lang="en-VN"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25858724"/>
                  </a:ext>
                </a:extLst>
              </a:tr>
              <a:tr h="629473">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tóc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ngắn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tc>
                <a:tc>
                  <a:txBody>
                    <a:bodyPr/>
                    <a:lstStyle/>
                    <a:p>
                      <a:pPr algn="ctr"/>
                      <a:r>
                        <a:rPr lang="en-VN" sz="32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4273604133"/>
                  </a:ext>
                </a:extLst>
              </a:tr>
              <a:tr h="629473">
                <a:tc>
                  <a:txBody>
                    <a:bodyPr/>
                    <a:lstStyle/>
                    <a:p>
                      <a:pPr>
                        <a:lnSpc>
                          <a:spcPct val="170000"/>
                        </a:lnSpc>
                      </a:pP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VN" dirty="0"/>
                    </a:p>
                  </a:txBody>
                  <a:tcPr anchor="ct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1873510897"/>
                  </a:ext>
                </a:extLst>
              </a:tr>
            </a:tbl>
          </a:graphicData>
        </a:graphic>
      </p:graphicFrame>
    </p:spTree>
    <p:extLst>
      <p:ext uri="{BB962C8B-B14F-4D97-AF65-F5344CB8AC3E}">
        <p14:creationId xmlns:p14="http://schemas.microsoft.com/office/powerpoint/2010/main" val="218714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999+ tải hình nền em bé siêu dễ thương tải về máy miễn phí">
            <a:extLst>
              <a:ext uri="{FF2B5EF4-FFF2-40B4-BE49-F238E27FC236}">
                <a16:creationId xmlns:a16="http://schemas.microsoft.com/office/drawing/2014/main" id="{CDA666FB-CAE3-34A1-BC79-AAF71413F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12595" cy="10287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32" name="Picture 8" descr="Tips 10 cách chụp bộ ảnh trẻ sơ sinh đẹp ngất ngay đốn tim hàng triệu bố mẹ">
            <a:extLst>
              <a:ext uri="{FF2B5EF4-FFF2-40B4-BE49-F238E27FC236}">
                <a16:creationId xmlns:a16="http://schemas.microsoft.com/office/drawing/2014/main" id="{9BF32DF1-C5B6-8152-13A9-7EDA07D3E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2594" y="0"/>
            <a:ext cx="8775405" cy="10287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4177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1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checkerboard(across)">
                                      <p:cBhvr>
                                        <p:cTn id="1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sp>
        <p:sp>
          <p:nvSpPr>
            <p:cNvPr id="8" name="TextBox 8"/>
            <p:cNvSpPr txBox="1"/>
            <p:nvPr/>
          </p:nvSpPr>
          <p:spPr>
            <a:xfrm>
              <a:off x="0" y="-57150"/>
              <a:ext cx="404477" cy="4873743"/>
            </a:xfrm>
            <a:prstGeom prst="rect">
              <a:avLst/>
            </a:prstGeom>
          </p:spPr>
          <p:txBody>
            <a:bodyPr lIns="50800" tIns="50800" rIns="50800" bIns="50800" rtlCol="0" anchor="ctr"/>
            <a:lstStyle/>
            <a:p>
              <a:pPr algn="ctr">
                <a:lnSpc>
                  <a:spcPts val="3150"/>
                </a:lnSpc>
              </a:pPr>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lvl="0" indent="0" algn="ctr">
              <a:lnSpc>
                <a:spcPts val="6989"/>
              </a:lnSpc>
              <a:spcBef>
                <a:spcPct val="0"/>
              </a:spcBef>
            </a:pPr>
            <a:r>
              <a:rPr lang="en-US" sz="8127">
                <a:solidFill>
                  <a:srgbClr val="763B2F"/>
                </a:solidFill>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sp>
          <p:sp>
            <p:nvSpPr>
              <p:cNvPr id="30" name="TextBox 30"/>
              <p:cNvSpPr txBox="1"/>
              <p:nvPr/>
            </p:nvSpPr>
            <p:spPr>
              <a:xfrm>
                <a:off x="76200" y="75007"/>
                <a:ext cx="660400" cy="465914"/>
              </a:xfrm>
              <a:prstGeom prst="rect">
                <a:avLst/>
              </a:prstGeom>
            </p:spPr>
            <p:txBody>
              <a:bodyPr lIns="37351" tIns="37351" rIns="37351" bIns="37351" rtlCol="0" anchor="ctr"/>
              <a:lstStyle/>
              <a:p>
                <a:pPr algn="ctr">
                  <a:lnSpc>
                    <a:spcPts val="2659"/>
                  </a:lnSpc>
                </a:pPr>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lvl="0" indent="0" algn="ctr">
              <a:lnSpc>
                <a:spcPts val="6011"/>
              </a:lnSpc>
              <a:spcBef>
                <a:spcPct val="0"/>
              </a:spcBef>
            </a:pPr>
            <a:r>
              <a:rPr lang="en-US" sz="6990">
                <a:solidFill>
                  <a:srgbClr val="763B2F"/>
                </a:solidFill>
                <a:latin typeface="Marykate"/>
                <a:ea typeface="Marykate"/>
                <a:cs typeface="Marykate"/>
                <a:sym typeface="Marykate"/>
              </a:rPr>
              <a:t>Parrot</a:t>
            </a:r>
          </a:p>
        </p:txBody>
      </p:sp>
      <p:pic>
        <p:nvPicPr>
          <p:cNvPr id="40" name="Picture 39">
            <a:extLst>
              <a:ext uri="{FF2B5EF4-FFF2-40B4-BE49-F238E27FC236}">
                <a16:creationId xmlns:a16="http://schemas.microsoft.com/office/drawing/2014/main" id="{2C5C41F5-C0DD-C3B6-22AD-554182E374B2}"/>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267200" y="29337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502252104.mp4">
            <a:hlinkClick r:id="" action="ppaction://media"/>
            <a:extLst>
              <a:ext uri="{FF2B5EF4-FFF2-40B4-BE49-F238E27FC236}">
                <a16:creationId xmlns:a16="http://schemas.microsoft.com/office/drawing/2014/main" id="{4BC274E9-A09C-CD16-20A1-007795DBA8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9715500"/>
          </a:xfrm>
          <a:prstGeom prst="rect">
            <a:avLst/>
          </a:prstGeom>
        </p:spPr>
      </p:pic>
    </p:spTree>
    <p:extLst>
      <p:ext uri="{BB962C8B-B14F-4D97-AF65-F5344CB8AC3E}">
        <p14:creationId xmlns:p14="http://schemas.microsoft.com/office/powerpoint/2010/main" val="293461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5" name="Group 5"/>
          <p:cNvGrpSpPr/>
          <p:nvPr/>
        </p:nvGrpSpPr>
        <p:grpSpPr>
          <a:xfrm>
            <a:off x="16477906" y="-82023"/>
            <a:ext cx="1810094" cy="10451045"/>
            <a:chOff x="0" y="0"/>
            <a:chExt cx="476733" cy="2752539"/>
          </a:xfrm>
        </p:grpSpPr>
        <p:sp>
          <p:nvSpPr>
            <p:cNvPr id="6" name="Freeform 6"/>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0DBCB7"/>
            </a:solidFill>
          </p:spPr>
        </p:sp>
        <p:sp>
          <p:nvSpPr>
            <p:cNvPr id="7" name="TextBox 7"/>
            <p:cNvSpPr txBox="1"/>
            <p:nvPr/>
          </p:nvSpPr>
          <p:spPr>
            <a:xfrm>
              <a:off x="0" y="-57150"/>
              <a:ext cx="476733" cy="2809689"/>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Freeform 16">
            <a:extLst>
              <a:ext uri="{FF2B5EF4-FFF2-40B4-BE49-F238E27FC236}">
                <a16:creationId xmlns:a16="http://schemas.microsoft.com/office/drawing/2014/main" id="{0FE91875-0F71-0803-7A1E-5CE95415405F}"/>
              </a:ext>
            </a:extLst>
          </p:cNvPr>
          <p:cNvSpPr/>
          <p:nvPr/>
        </p:nvSpPr>
        <p:spPr>
          <a:xfrm>
            <a:off x="0" y="-647700"/>
            <a:ext cx="18135600" cy="9296400"/>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4B34D5B-D45B-29A6-D666-EABD2CB300C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2023398" y="5143499"/>
            <a:ext cx="5693403" cy="5113867"/>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AB29AFB-8086-64EE-E6B7-86A36DA73AEF}"/>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3944600" y="5167313"/>
            <a:ext cx="5791200" cy="520170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1648C6CC-2DB4-1AA9-4317-665E48F1665E}"/>
              </a:ext>
            </a:extLst>
          </p:cNvPr>
          <p:cNvSpPr txBox="1"/>
          <p:nvPr/>
        </p:nvSpPr>
        <p:spPr>
          <a:xfrm>
            <a:off x="1981200" y="2400299"/>
            <a:ext cx="14344306" cy="4154984"/>
          </a:xfrm>
          <a:prstGeom prst="rect">
            <a:avLst/>
          </a:prstGeom>
          <a:noFill/>
        </p:spPr>
        <p:txBody>
          <a:bodyPr wrap="square" rtlCol="0">
            <a:spAutoFit/>
          </a:bodyPr>
          <a:lstStyle/>
          <a:p>
            <a:pPr algn="ctr"/>
            <a:r>
              <a:rPr lang="en-US" sz="8800" b="1" dirty="0">
                <a:solidFill>
                  <a:srgbClr val="002060"/>
                </a:solidFill>
                <a:latin typeface="Cambria" panose="02040503050406030204" pitchFamily="18" charset="0"/>
                <a:ea typeface="Cambria" panose="02040503050406030204" pitchFamily="18" charset="0"/>
              </a:rPr>
              <a:t>Em </a:t>
            </a:r>
            <a:r>
              <a:rPr lang="en-US" sz="8800" b="1" dirty="0" err="1">
                <a:solidFill>
                  <a:srgbClr val="002060"/>
                </a:solidFill>
                <a:latin typeface="Cambria" panose="02040503050406030204" pitchFamily="18" charset="0"/>
                <a:ea typeface="Cambria" panose="02040503050406030204" pitchFamily="18" charset="0"/>
              </a:rPr>
              <a:t>và</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các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bạn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có</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đặc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điểm</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sinh</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học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đặc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điểm</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xã</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hội</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nào</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giống</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nhau</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khác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nhau</a:t>
            </a:r>
            <a:r>
              <a:rPr lang="en-US" sz="88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4865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p:nvPicPr>
        <p:blipFill>
          <a:blip r:embed="rId2">
            <a:extLst>
              <a:ext uri="{28A0092B-C50C-407E-A947-70E740481C1C}">
                <a14:useLocalDpi xmlns:a14="http://schemas.microsoft.com/office/drawing/2010/main" val="0"/>
              </a:ext>
            </a:extLst>
          </a:blip>
          <a:srcRect t="15381" b="365"/>
          <a:stretch/>
        </p:blipFill>
        <p:spPr>
          <a:xfrm>
            <a:off x="30" y="1923"/>
            <a:ext cx="18287970" cy="10285077"/>
          </a:xfrm>
          <a:prstGeom prst="rect">
            <a:avLst/>
          </a:prstGeom>
        </p:spPr>
      </p:pic>
      <p:sp>
        <p:nvSpPr>
          <p:cNvPr id="13" name="Freeform 16">
            <a:extLst>
              <a:ext uri="{FF2B5EF4-FFF2-40B4-BE49-F238E27FC236}">
                <a16:creationId xmlns:a16="http://schemas.microsoft.com/office/drawing/2014/main" id="{39E94DCF-60FF-1BD2-A11F-13E16CA20D62}"/>
              </a:ext>
            </a:extLst>
          </p:cNvPr>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BA8CE7D2-56A6-B3E6-DC33-0BBAE6F7ED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1CE0704-BD62-7628-BC20-DB416300C985}"/>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35275336-FF76-3783-73AF-6ADA5D001EA2}"/>
              </a:ext>
            </a:extLst>
          </p:cNvPr>
          <p:cNvPicPr>
            <a:picLocks noChangeAspect="1"/>
          </p:cNvPicPr>
          <p:nvPr/>
        </p:nvPicPr>
        <p:blipFill>
          <a:blip r:embed="rId8"/>
          <a:stretch>
            <a:fillRect/>
          </a:stretch>
        </p:blipFill>
        <p:spPr>
          <a:xfrm>
            <a:off x="5257800" y="2857500"/>
            <a:ext cx="7815749" cy="5023539"/>
          </a:xfrm>
          <a:prstGeom prst="rect">
            <a:avLst/>
          </a:prstGeom>
        </p:spPr>
      </p:pic>
    </p:spTree>
    <p:extLst>
      <p:ext uri="{BB962C8B-B14F-4D97-AF65-F5344CB8AC3E}">
        <p14:creationId xmlns:p14="http://schemas.microsoft.com/office/powerpoint/2010/main" val="7595478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pic>
        <p:nvPicPr>
          <p:cNvPr id="28" name="Content Placeholder 4" descr="A clipboard with a clip and hearts&#10;&#10;Description automatically generated">
            <a:extLst>
              <a:ext uri="{FF2B5EF4-FFF2-40B4-BE49-F238E27FC236}">
                <a16:creationId xmlns:a16="http://schemas.microsoft.com/office/drawing/2014/main" id="{F9165063-981D-F8CC-FF77-CE3B7230CE8F}"/>
              </a:ext>
            </a:extLst>
          </p:cNvPr>
          <p:cNvPicPr>
            <a:picLocks noChangeAspect="1"/>
          </p:cNvPicPr>
          <p:nvPr/>
        </p:nvPicPr>
        <p:blipFill>
          <a:blip r:embed="rId4" cstate="print">
            <a:extLst>
              <a:ext uri="{28A0092B-C50C-407E-A947-70E740481C1C}">
                <a14:useLocalDpi xmlns:a14="http://schemas.microsoft.com/office/drawing/2010/main" val="0"/>
              </a:ext>
            </a:extLst>
          </a:blip>
          <a:srcRect r="-2" b="53"/>
          <a:stretch/>
        </p:blipFill>
        <p:spPr>
          <a:xfrm>
            <a:off x="-9882" y="15"/>
            <a:ext cx="18297882" cy="10286985"/>
          </a:xfrm>
          <a:prstGeom prst="rect">
            <a:avLst/>
          </a:prstGeom>
        </p:spPr>
      </p:pic>
      <p:pic>
        <p:nvPicPr>
          <p:cNvPr id="2" name="y2mate.com - TIA NẮNG HẠT MƯA CHỦ ĐỀ 8 KHÚC CA TÌNH BẠN ÂM NHẠC 6 CHÂN TRỜI SÁNG TẠO_v720P (online-video-cutter.com) (1)">
            <a:hlinkClick r:id="" action="ppaction://media"/>
            <a:extLst>
              <a:ext uri="{FF2B5EF4-FFF2-40B4-BE49-F238E27FC236}">
                <a16:creationId xmlns:a16="http://schemas.microsoft.com/office/drawing/2014/main" id="{4952A4D9-DE62-CC52-E27F-6902F298BA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8288000" cy="10286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a:off x="3257841" y="5080788"/>
            <a:ext cx="6396493" cy="3715933"/>
          </a:xfrm>
          <a:custGeom>
            <a:avLst/>
            <a:gdLst/>
            <a:ahLst/>
            <a:cxnLst/>
            <a:rect l="l" t="t" r="r" b="b"/>
            <a:pathLst>
              <a:path w="6396493" h="3715933">
                <a:moveTo>
                  <a:pt x="0" y="0"/>
                </a:moveTo>
                <a:lnTo>
                  <a:pt x="6396493" y="0"/>
                </a:lnTo>
                <a:lnTo>
                  <a:pt x="6396493" y="3715932"/>
                </a:lnTo>
                <a:lnTo>
                  <a:pt x="0" y="3715932"/>
                </a:lnTo>
                <a:lnTo>
                  <a:pt x="0" y="0"/>
                </a:lnTo>
                <a:close/>
              </a:path>
            </a:pathLst>
          </a:custGeom>
          <a:blipFill>
            <a:blip r:embed="rId3">
              <a:alphaModFix amt="83000"/>
              <a:extLst>
                <a:ext uri="{96DAC541-7B7A-43D3-8B79-37D633B846F1}">
                  <asvg:svgBlip xmlns:asvg="http://schemas.microsoft.com/office/drawing/2016/SVG/main" r:embed="rId4"/>
                </a:ext>
              </a:extLst>
            </a:blip>
            <a:stretch>
              <a:fillRect t="-16814" b="-55322"/>
            </a:stretch>
          </a:blipFill>
          <a:ln cap="sq">
            <a:noFill/>
            <a:prstDash val="solid"/>
            <a:miter/>
          </a:ln>
        </p:spPr>
      </p:sp>
      <p:grpSp>
        <p:nvGrpSpPr>
          <p:cNvPr id="3" name="Group 3"/>
          <p:cNvGrpSpPr/>
          <p:nvPr/>
        </p:nvGrpSpPr>
        <p:grpSpPr>
          <a:xfrm>
            <a:off x="11180747" y="5552956"/>
            <a:ext cx="6743082" cy="5241954"/>
            <a:chOff x="0" y="0"/>
            <a:chExt cx="11976166" cy="8872798"/>
          </a:xfrm>
        </p:grpSpPr>
        <p:sp>
          <p:nvSpPr>
            <p:cNvPr id="4" name="Freeform 4"/>
            <p:cNvSpPr/>
            <p:nvPr/>
          </p:nvSpPr>
          <p:spPr>
            <a:xfrm>
              <a:off x="0" y="560181"/>
              <a:ext cx="7013771" cy="8312617"/>
            </a:xfrm>
            <a:custGeom>
              <a:avLst/>
              <a:gdLst/>
              <a:ahLst/>
              <a:cxnLst/>
              <a:rect l="l" t="t" r="r" b="b"/>
              <a:pathLst>
                <a:path w="7013771" h="8312617">
                  <a:moveTo>
                    <a:pt x="0" y="0"/>
                  </a:moveTo>
                  <a:lnTo>
                    <a:pt x="7013771" y="0"/>
                  </a:lnTo>
                  <a:lnTo>
                    <a:pt x="7013771" y="8312617"/>
                  </a:lnTo>
                  <a:lnTo>
                    <a:pt x="0" y="8312617"/>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5" name="Freeform 5"/>
            <p:cNvSpPr/>
            <p:nvPr/>
          </p:nvSpPr>
          <p:spPr>
            <a:xfrm>
              <a:off x="6608123" y="0"/>
              <a:ext cx="5368043" cy="8872798"/>
            </a:xfrm>
            <a:custGeom>
              <a:avLst/>
              <a:gdLst/>
              <a:ahLst/>
              <a:cxnLst/>
              <a:rect l="l" t="t" r="r" b="b"/>
              <a:pathLst>
                <a:path w="5368043" h="8872798">
                  <a:moveTo>
                    <a:pt x="0" y="0"/>
                  </a:moveTo>
                  <a:lnTo>
                    <a:pt x="5368043" y="0"/>
                  </a:lnTo>
                  <a:lnTo>
                    <a:pt x="5368043" y="8872798"/>
                  </a:lnTo>
                  <a:lnTo>
                    <a:pt x="0" y="887279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grpSp>
      <p:grpSp>
        <p:nvGrpSpPr>
          <p:cNvPr id="8" name="Group 8"/>
          <p:cNvGrpSpPr/>
          <p:nvPr/>
        </p:nvGrpSpPr>
        <p:grpSpPr>
          <a:xfrm>
            <a:off x="0" y="-164045"/>
            <a:ext cx="1810094" cy="10451045"/>
            <a:chOff x="0" y="0"/>
            <a:chExt cx="476733" cy="2752539"/>
          </a:xfrm>
        </p:grpSpPr>
        <p:sp>
          <p:nvSpPr>
            <p:cNvPr id="9" name="Freeform 9"/>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sp>
        <p:sp>
          <p:nvSpPr>
            <p:cNvPr id="10" name="TextBox 10"/>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1" name="Freeform 11"/>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3">
              <a:alphaModFix amt="83000"/>
              <a:extLst>
                <a:ext uri="{96DAC541-7B7A-43D3-8B79-37D633B846F1}">
                  <asvg:svgBlip xmlns:asvg="http://schemas.microsoft.com/office/drawing/2016/SVG/main" r:embed="rId4"/>
                </a:ext>
              </a:extLst>
            </a:blip>
            <a:stretch>
              <a:fillRect l="-9846" t="-51592" b="-4638"/>
            </a:stretch>
          </a:blipFill>
          <a:ln cap="sq">
            <a:noFill/>
            <a:prstDash val="solid"/>
            <a:miter/>
          </a:ln>
        </p:spPr>
      </p:sp>
      <p:sp>
        <p:nvSpPr>
          <p:cNvPr id="12" name="Freeform 12"/>
          <p:cNvSpPr/>
          <p:nvPr/>
        </p:nvSpPr>
        <p:spPr>
          <a:xfrm rot="-3455831">
            <a:off x="1240532" y="366236"/>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1616407" y="974985"/>
            <a:ext cx="1220966" cy="1162050"/>
          </a:xfrm>
          <a:prstGeom prst="rect">
            <a:avLst/>
          </a:prstGeom>
        </p:spPr>
        <p:txBody>
          <a:bodyPr lIns="0" tIns="0" rIns="0" bIns="0" rtlCol="0" anchor="t">
            <a:spAutoFit/>
          </a:bodyPr>
          <a:lstStyle/>
          <a:p>
            <a:pPr marL="0" lvl="0" indent="0" algn="ctr">
              <a:lnSpc>
                <a:spcPts val="6750"/>
              </a:lnSpc>
              <a:spcBef>
                <a:spcPct val="0"/>
              </a:spcBef>
            </a:pPr>
            <a:r>
              <a:rPr lang="en-US" sz="9000" dirty="0">
                <a:solidFill>
                  <a:srgbClr val="763B2F"/>
                </a:solidFill>
                <a:latin typeface="อีฟดอวอิ้ง"/>
                <a:ea typeface="อีฟดอวอิ้ง"/>
                <a:cs typeface="อีฟดอวอิ้ง"/>
                <a:sym typeface="อีฟดอวอิ้ง"/>
              </a:rPr>
              <a:t>1</a:t>
            </a:r>
          </a:p>
        </p:txBody>
      </p:sp>
      <p:sp>
        <p:nvSpPr>
          <p:cNvPr id="17" name="Freeform 17"/>
          <p:cNvSpPr/>
          <p:nvPr/>
        </p:nvSpPr>
        <p:spPr>
          <a:xfrm>
            <a:off x="591807" y="7229728"/>
            <a:ext cx="4901464" cy="3608703"/>
          </a:xfrm>
          <a:custGeom>
            <a:avLst/>
            <a:gdLst/>
            <a:ahLst/>
            <a:cxnLst/>
            <a:rect l="l" t="t" r="r" b="b"/>
            <a:pathLst>
              <a:path w="4901464" h="3608703">
                <a:moveTo>
                  <a:pt x="0" y="0"/>
                </a:moveTo>
                <a:lnTo>
                  <a:pt x="4901464" y="0"/>
                </a:lnTo>
                <a:lnTo>
                  <a:pt x="4901464" y="3608703"/>
                </a:lnTo>
                <a:lnTo>
                  <a:pt x="0" y="36087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TextBox 6">
            <a:extLst>
              <a:ext uri="{FF2B5EF4-FFF2-40B4-BE49-F238E27FC236}">
                <a16:creationId xmlns:a16="http://schemas.microsoft.com/office/drawing/2014/main" id="{FA3610C2-5FD3-B8CA-0DC6-DBEBC85CAEE4}"/>
              </a:ext>
            </a:extLst>
          </p:cNvPr>
          <p:cNvSpPr txBox="1"/>
          <p:nvPr/>
        </p:nvSpPr>
        <p:spPr>
          <a:xfrm>
            <a:off x="849635" y="2574259"/>
            <a:ext cx="18440400" cy="2308324"/>
          </a:xfrm>
          <a:prstGeom prst="rect">
            <a:avLst/>
          </a:prstGeom>
          <a:noFill/>
        </p:spPr>
        <p:txBody>
          <a:bodyPr wrap="square" rtlCol="0">
            <a:spAutoFit/>
          </a:bodyPr>
          <a:lstStyle/>
          <a:p>
            <a:pPr algn="ctr"/>
            <a:r>
              <a:rPr lang="en-US" sz="7200" b="1" dirty="0">
                <a:ln>
                  <a:solidFill>
                    <a:schemeClr val="tx1">
                      <a:lumMod val="95000"/>
                      <a:lumOff val="5000"/>
                    </a:schemeClr>
                  </a:solidFill>
                </a:ln>
                <a:solidFill>
                  <a:srgbClr val="FF0000"/>
                </a:solidFill>
                <a:latin typeface="Times New Roman" panose="02020603050405020304" pitchFamily="18" charset="0"/>
                <a:cs typeface="Times New Roman" panose="02020603050405020304" pitchFamily="18" charset="0"/>
              </a:rPr>
              <a:t>ĐẶC ĐIỂM SINH HỌC, </a:t>
            </a:r>
          </a:p>
          <a:p>
            <a:pPr algn="ctr"/>
            <a:r>
              <a:rPr lang="en-US" sz="7200" b="1" dirty="0">
                <a:ln>
                  <a:solidFill>
                    <a:schemeClr val="tx1">
                      <a:lumMod val="95000"/>
                      <a:lumOff val="5000"/>
                    </a:schemeClr>
                  </a:solidFill>
                </a:ln>
                <a:solidFill>
                  <a:srgbClr val="FF0000"/>
                </a:solidFill>
                <a:latin typeface="Times New Roman" panose="02020603050405020304" pitchFamily="18" charset="0"/>
                <a:cs typeface="Times New Roman" panose="02020603050405020304" pitchFamily="18" charset="0"/>
              </a:rPr>
              <a:t>ĐẶC ĐIỂM XÃ HỘI CỦA NAM VÀ NỮ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Freeform 2"/>
          <p:cNvSpPr/>
          <p:nvPr/>
        </p:nvSpPr>
        <p:spPr>
          <a:xfrm rot="6392008" flipH="1" flipV="1">
            <a:off x="850503" y="7998667"/>
            <a:ext cx="6176763" cy="5319737"/>
          </a:xfrm>
          <a:custGeom>
            <a:avLst/>
            <a:gdLst/>
            <a:ahLst/>
            <a:cxnLst/>
            <a:rect l="l" t="t" r="r" b="b"/>
            <a:pathLst>
              <a:path w="6176763" h="5319737">
                <a:moveTo>
                  <a:pt x="6176763" y="5319737"/>
                </a:moveTo>
                <a:lnTo>
                  <a:pt x="0" y="5319737"/>
                </a:lnTo>
                <a:lnTo>
                  <a:pt x="0" y="0"/>
                </a:lnTo>
                <a:lnTo>
                  <a:pt x="6176763" y="0"/>
                </a:lnTo>
                <a:lnTo>
                  <a:pt x="6176763" y="5319737"/>
                </a:lnTo>
                <a:close/>
              </a:path>
            </a:pathLst>
          </a:custGeom>
          <a:blipFill>
            <a:blip r:embed="rId2"/>
            <a:stretch>
              <a:fillRect/>
            </a:stretch>
          </a:blipFill>
        </p:spPr>
      </p:sp>
      <p:sp>
        <p:nvSpPr>
          <p:cNvPr id="3" name="Freeform 3"/>
          <p:cNvSpPr/>
          <p:nvPr/>
        </p:nvSpPr>
        <p:spPr>
          <a:xfrm rot="2310728">
            <a:off x="8188532" y="8727273"/>
            <a:ext cx="4519786" cy="2604527"/>
          </a:xfrm>
          <a:custGeom>
            <a:avLst/>
            <a:gdLst/>
            <a:ahLst/>
            <a:cxnLst/>
            <a:rect l="l" t="t" r="r" b="b"/>
            <a:pathLst>
              <a:path w="4519786" h="2604527">
                <a:moveTo>
                  <a:pt x="0" y="0"/>
                </a:moveTo>
                <a:lnTo>
                  <a:pt x="4519786" y="0"/>
                </a:lnTo>
                <a:lnTo>
                  <a:pt x="4519786" y="2604526"/>
                </a:lnTo>
                <a:lnTo>
                  <a:pt x="0" y="260452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4" name="Freeform 4"/>
          <p:cNvSpPr/>
          <p:nvPr/>
        </p:nvSpPr>
        <p:spPr>
          <a:xfrm rot="-3114778">
            <a:off x="9509725" y="8772533"/>
            <a:ext cx="1603800" cy="2287059"/>
          </a:xfrm>
          <a:custGeom>
            <a:avLst/>
            <a:gdLst/>
            <a:ahLst/>
            <a:cxnLst/>
            <a:rect l="l" t="t" r="r" b="b"/>
            <a:pathLst>
              <a:path w="1603800" h="2287059">
                <a:moveTo>
                  <a:pt x="0" y="0"/>
                </a:moveTo>
                <a:lnTo>
                  <a:pt x="1603800" y="0"/>
                </a:lnTo>
                <a:lnTo>
                  <a:pt x="1603800" y="2287059"/>
                </a:lnTo>
                <a:lnTo>
                  <a:pt x="0" y="22870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945754" y="5238659"/>
            <a:ext cx="6287603" cy="2632337"/>
          </a:xfrm>
          <a:custGeom>
            <a:avLst/>
            <a:gdLst/>
            <a:ahLst/>
            <a:cxnLst/>
            <a:rect l="l" t="t" r="r" b="b"/>
            <a:pathLst>
              <a:path w="6287603" h="2632337">
                <a:moveTo>
                  <a:pt x="0" y="0"/>
                </a:moveTo>
                <a:lnTo>
                  <a:pt x="6287602" y="0"/>
                </a:lnTo>
                <a:lnTo>
                  <a:pt x="6287602" y="2632338"/>
                </a:lnTo>
                <a:lnTo>
                  <a:pt x="0" y="2632338"/>
                </a:lnTo>
                <a:lnTo>
                  <a:pt x="0" y="0"/>
                </a:lnTo>
                <a:close/>
              </a:path>
            </a:pathLst>
          </a:custGeom>
          <a:blipFill>
            <a:blip r:embed="rId7">
              <a:alphaModFix amt="83000"/>
              <a:extLst>
                <a:ext uri="{96DAC541-7B7A-43D3-8B79-37D633B846F1}">
                  <asvg:svgBlip xmlns:asvg="http://schemas.microsoft.com/office/drawing/2016/SVG/main" r:embed="rId8"/>
                </a:ext>
              </a:extLst>
            </a:blip>
            <a:stretch>
              <a:fillRect t="-80245" r="-1731" b="-62751"/>
            </a:stretch>
          </a:blipFill>
          <a:ln cap="sq">
            <a:noFill/>
            <a:prstDash val="solid"/>
            <a:miter/>
          </a:ln>
        </p:spPr>
      </p:sp>
      <p:grpSp>
        <p:nvGrpSpPr>
          <p:cNvPr id="6" name="Group 6"/>
          <p:cNvGrpSpPr/>
          <p:nvPr/>
        </p:nvGrpSpPr>
        <p:grpSpPr>
          <a:xfrm rot="5400000">
            <a:off x="8376125" y="-8566615"/>
            <a:ext cx="1535749" cy="18288000"/>
            <a:chOff x="0" y="0"/>
            <a:chExt cx="404477" cy="4816593"/>
          </a:xfrm>
        </p:grpSpPr>
        <p:sp>
          <p:nvSpPr>
            <p:cNvPr id="7" name="Freeform 7"/>
            <p:cNvSpPr/>
            <p:nvPr/>
          </p:nvSpPr>
          <p:spPr>
            <a:xfrm>
              <a:off x="0" y="0"/>
              <a:ext cx="404477" cy="4816592"/>
            </a:xfrm>
            <a:custGeom>
              <a:avLst/>
              <a:gdLst/>
              <a:ahLst/>
              <a:cxnLst/>
              <a:rect l="l" t="t" r="r" b="b"/>
              <a:pathLst>
                <a:path w="404477" h="4816592">
                  <a:moveTo>
                    <a:pt x="0" y="0"/>
                  </a:moveTo>
                  <a:lnTo>
                    <a:pt x="404477" y="0"/>
                  </a:lnTo>
                  <a:lnTo>
                    <a:pt x="404477" y="4816592"/>
                  </a:lnTo>
                  <a:lnTo>
                    <a:pt x="0" y="4816592"/>
                  </a:lnTo>
                  <a:close/>
                </a:path>
              </a:pathLst>
            </a:custGeom>
            <a:solidFill>
              <a:srgbClr val="0DBCB7"/>
            </a:solidFill>
          </p:spPr>
        </p:sp>
        <p:sp>
          <p:nvSpPr>
            <p:cNvPr id="8" name="TextBox 8"/>
            <p:cNvSpPr txBox="1"/>
            <p:nvPr/>
          </p:nvSpPr>
          <p:spPr>
            <a:xfrm>
              <a:off x="0" y="-57150"/>
              <a:ext cx="404477" cy="4873743"/>
            </a:xfrm>
            <a:prstGeom prst="rect">
              <a:avLst/>
            </a:prstGeom>
          </p:spPr>
          <p:txBody>
            <a:bodyPr lIns="50800" tIns="50800" rIns="50800" bIns="50800" rtlCol="0" anchor="ctr"/>
            <a:lstStyle/>
            <a:p>
              <a:pPr marL="0" marR="0" lvl="0" indent="0" algn="ctr" defTabSz="914400" rtl="0" eaLnBrk="1" fontAlgn="auto" latinLnBrk="0" hangingPunct="1">
                <a:lnSpc>
                  <a:spcPts val="315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1171105" flipV="1">
            <a:off x="14856366" y="-272781"/>
            <a:ext cx="3760808" cy="3238996"/>
          </a:xfrm>
          <a:custGeom>
            <a:avLst/>
            <a:gdLst/>
            <a:ahLst/>
            <a:cxnLst/>
            <a:rect l="l" t="t" r="r" b="b"/>
            <a:pathLst>
              <a:path w="3760808" h="3238996">
                <a:moveTo>
                  <a:pt x="0" y="3238995"/>
                </a:moveTo>
                <a:lnTo>
                  <a:pt x="3760808" y="3238995"/>
                </a:lnTo>
                <a:lnTo>
                  <a:pt x="3760808" y="0"/>
                </a:lnTo>
                <a:lnTo>
                  <a:pt x="0" y="0"/>
                </a:lnTo>
                <a:lnTo>
                  <a:pt x="0" y="3238995"/>
                </a:lnTo>
                <a:close/>
              </a:path>
            </a:pathLst>
          </a:custGeom>
          <a:blipFill>
            <a:blip r:embed="rId9"/>
            <a:stretch>
              <a:fillRect/>
            </a:stretch>
          </a:blipFill>
          <a:ln cap="sq">
            <a:noFill/>
            <a:prstDash val="solid"/>
            <a:miter/>
          </a:ln>
        </p:spPr>
      </p:sp>
      <p:sp>
        <p:nvSpPr>
          <p:cNvPr id="12" name="Freeform 12"/>
          <p:cNvSpPr/>
          <p:nvPr/>
        </p:nvSpPr>
        <p:spPr>
          <a:xfrm rot="5722607">
            <a:off x="11464806" y="703774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4" name="Freeform 14"/>
          <p:cNvSpPr/>
          <p:nvPr/>
        </p:nvSpPr>
        <p:spPr>
          <a:xfrm rot="5400000">
            <a:off x="12196909" y="6894460"/>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sp>
      <p:sp>
        <p:nvSpPr>
          <p:cNvPr id="15" name="Freeform 15"/>
          <p:cNvSpPr/>
          <p:nvPr/>
        </p:nvSpPr>
        <p:spPr>
          <a:xfrm rot="5177739">
            <a:off x="12482644" y="6777610"/>
            <a:ext cx="6004667" cy="3340096"/>
          </a:xfrm>
          <a:custGeom>
            <a:avLst/>
            <a:gdLst/>
            <a:ahLst/>
            <a:cxnLst/>
            <a:rect l="l" t="t" r="r" b="b"/>
            <a:pathLst>
              <a:path w="6004667" h="3340096">
                <a:moveTo>
                  <a:pt x="0" y="0"/>
                </a:moveTo>
                <a:lnTo>
                  <a:pt x="6004667" y="0"/>
                </a:lnTo>
                <a:lnTo>
                  <a:pt x="6004667" y="3340095"/>
                </a:lnTo>
                <a:lnTo>
                  <a:pt x="0" y="3340095"/>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16" name="TextBox 16"/>
          <p:cNvSpPr txBox="1"/>
          <p:nvPr/>
        </p:nvSpPr>
        <p:spPr>
          <a:xfrm rot="-204935">
            <a:off x="13984377" y="9092327"/>
            <a:ext cx="2576577" cy="971902"/>
          </a:xfrm>
          <a:prstGeom prst="rect">
            <a:avLst/>
          </a:prstGeom>
        </p:spPr>
        <p:txBody>
          <a:bodyPr lIns="0" tIns="0" rIns="0" bIns="0" rtlCol="0" anchor="t">
            <a:spAutoFit/>
          </a:bodyPr>
          <a:lstStyle/>
          <a:p>
            <a:pPr marL="0" marR="0" lvl="0" indent="0" algn="ctr" defTabSz="914400" rtl="0" eaLnBrk="1" fontAlgn="auto" latinLnBrk="0" hangingPunct="1">
              <a:lnSpc>
                <a:spcPts val="6989"/>
              </a:lnSpc>
              <a:spcBef>
                <a:spcPct val="0"/>
              </a:spcBef>
              <a:spcAft>
                <a:spcPts val="0"/>
              </a:spcAft>
              <a:buClrTx/>
              <a:buSzTx/>
              <a:buFontTx/>
              <a:buNone/>
              <a:tabLst/>
              <a:defRPr/>
            </a:pPr>
            <a:r>
              <a:rPr kumimoji="0" lang="en-US" sz="8127" b="0" i="0" u="none" strike="noStrike" kern="1200" cap="none" spc="0" normalizeH="0" baseline="0" noProof="0">
                <a:ln>
                  <a:noFill/>
                </a:ln>
                <a:solidFill>
                  <a:srgbClr val="763B2F"/>
                </a:solidFill>
                <a:effectLst/>
                <a:uLnTx/>
                <a:uFillTx/>
                <a:latin typeface="Marykate"/>
                <a:ea typeface="Marykate"/>
                <a:cs typeface="Marykate"/>
                <a:sym typeface="Marykate"/>
              </a:rPr>
              <a:t>Fish</a:t>
            </a:r>
          </a:p>
        </p:txBody>
      </p:sp>
      <p:sp>
        <p:nvSpPr>
          <p:cNvPr id="17" name="Freeform 17"/>
          <p:cNvSpPr/>
          <p:nvPr/>
        </p:nvSpPr>
        <p:spPr>
          <a:xfrm>
            <a:off x="14062595" y="6497793"/>
            <a:ext cx="2646011" cy="2252417"/>
          </a:xfrm>
          <a:custGeom>
            <a:avLst/>
            <a:gdLst/>
            <a:ahLst/>
            <a:cxnLst/>
            <a:rect l="l" t="t" r="r" b="b"/>
            <a:pathLst>
              <a:path w="2646011" h="2252417">
                <a:moveTo>
                  <a:pt x="0" y="0"/>
                </a:moveTo>
                <a:lnTo>
                  <a:pt x="2646011" y="0"/>
                </a:lnTo>
                <a:lnTo>
                  <a:pt x="2646011" y="2252417"/>
                </a:lnTo>
                <a:lnTo>
                  <a:pt x="0" y="22524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4135959">
            <a:off x="13301167" y="6118522"/>
            <a:ext cx="6004667" cy="3340096"/>
          </a:xfrm>
          <a:custGeom>
            <a:avLst/>
            <a:gdLst/>
            <a:ahLst/>
            <a:cxnLst/>
            <a:rect l="l" t="t" r="r" b="b"/>
            <a:pathLst>
              <a:path w="6004667" h="3340096">
                <a:moveTo>
                  <a:pt x="0" y="0"/>
                </a:moveTo>
                <a:lnTo>
                  <a:pt x="6004667" y="0"/>
                </a:lnTo>
                <a:lnTo>
                  <a:pt x="6004667" y="3340096"/>
                </a:lnTo>
                <a:lnTo>
                  <a:pt x="0" y="3340096"/>
                </a:lnTo>
                <a:lnTo>
                  <a:pt x="0" y="0"/>
                </a:lnTo>
                <a:close/>
              </a:path>
            </a:pathLst>
          </a:custGeom>
          <a:blipFill>
            <a:blip r:embed="rId12">
              <a:alphaModFix amt="65999"/>
              <a:extLst>
                <a:ext uri="{96DAC541-7B7A-43D3-8B79-37D633B846F1}">
                  <asvg:svgBlip xmlns:asvg="http://schemas.microsoft.com/office/drawing/2016/SVG/main" r:embed="rId13"/>
                </a:ext>
              </a:extLst>
            </a:blip>
            <a:stretch>
              <a:fillRect/>
            </a:stretch>
          </a:blipFill>
          <a:ln cap="sq">
            <a:noFill/>
            <a:prstDash val="solid"/>
            <a:miter/>
          </a:ln>
        </p:spPr>
      </p:sp>
      <p:sp>
        <p:nvSpPr>
          <p:cNvPr id="19" name="Freeform 19"/>
          <p:cNvSpPr/>
          <p:nvPr/>
        </p:nvSpPr>
        <p:spPr>
          <a:xfrm rot="3888459">
            <a:off x="13532169" y="5913704"/>
            <a:ext cx="6004667" cy="3340096"/>
          </a:xfrm>
          <a:custGeom>
            <a:avLst/>
            <a:gdLst/>
            <a:ahLst/>
            <a:cxnLst/>
            <a:rect l="l" t="t" r="r" b="b"/>
            <a:pathLst>
              <a:path w="6004667" h="3340096">
                <a:moveTo>
                  <a:pt x="0" y="0"/>
                </a:moveTo>
                <a:lnTo>
                  <a:pt x="6004666" y="0"/>
                </a:lnTo>
                <a:lnTo>
                  <a:pt x="6004666" y="3340096"/>
                </a:lnTo>
                <a:lnTo>
                  <a:pt x="0" y="33400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rot="-280881">
            <a:off x="-993904" y="3089733"/>
            <a:ext cx="6134318" cy="7390745"/>
          </a:xfrm>
          <a:custGeom>
            <a:avLst/>
            <a:gdLst/>
            <a:ahLst/>
            <a:cxnLst/>
            <a:rect l="l" t="t" r="r" b="b"/>
            <a:pathLst>
              <a:path w="6134318" h="7390745">
                <a:moveTo>
                  <a:pt x="0" y="0"/>
                </a:moveTo>
                <a:lnTo>
                  <a:pt x="6134319" y="0"/>
                </a:lnTo>
                <a:lnTo>
                  <a:pt x="6134319" y="7390745"/>
                </a:lnTo>
                <a:lnTo>
                  <a:pt x="0" y="73907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rot="-637936">
            <a:off x="2390062" y="3630360"/>
            <a:ext cx="1518663" cy="2305371"/>
          </a:xfrm>
          <a:custGeom>
            <a:avLst/>
            <a:gdLst/>
            <a:ahLst/>
            <a:cxnLst/>
            <a:rect l="l" t="t" r="r" b="b"/>
            <a:pathLst>
              <a:path w="1518663" h="2305371">
                <a:moveTo>
                  <a:pt x="0" y="0"/>
                </a:moveTo>
                <a:lnTo>
                  <a:pt x="1518663" y="0"/>
                </a:lnTo>
                <a:lnTo>
                  <a:pt x="1518663" y="2305371"/>
                </a:lnTo>
                <a:lnTo>
                  <a:pt x="0" y="2305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rot="-2129823">
            <a:off x="5695805" y="7221329"/>
            <a:ext cx="2057713" cy="1916246"/>
          </a:xfrm>
          <a:custGeom>
            <a:avLst/>
            <a:gdLst/>
            <a:ahLst/>
            <a:cxnLst/>
            <a:rect l="l" t="t" r="r" b="b"/>
            <a:pathLst>
              <a:path w="2057713" h="1916246">
                <a:moveTo>
                  <a:pt x="0" y="0"/>
                </a:moveTo>
                <a:lnTo>
                  <a:pt x="2057713" y="0"/>
                </a:lnTo>
                <a:lnTo>
                  <a:pt x="2057713" y="1916245"/>
                </a:lnTo>
                <a:lnTo>
                  <a:pt x="0" y="191624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3" name="Freeform 23"/>
          <p:cNvSpPr/>
          <p:nvPr/>
        </p:nvSpPr>
        <p:spPr>
          <a:xfrm rot="704893" flipH="1">
            <a:off x="3673629" y="8377919"/>
            <a:ext cx="1137740" cy="930103"/>
          </a:xfrm>
          <a:custGeom>
            <a:avLst/>
            <a:gdLst/>
            <a:ahLst/>
            <a:cxnLst/>
            <a:rect l="l" t="t" r="r" b="b"/>
            <a:pathLst>
              <a:path w="1137740" h="930103">
                <a:moveTo>
                  <a:pt x="1137741" y="0"/>
                </a:moveTo>
                <a:lnTo>
                  <a:pt x="0" y="0"/>
                </a:lnTo>
                <a:lnTo>
                  <a:pt x="0" y="930103"/>
                </a:lnTo>
                <a:lnTo>
                  <a:pt x="1137741" y="930103"/>
                </a:lnTo>
                <a:lnTo>
                  <a:pt x="1137741"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4" name="Freeform 24"/>
          <p:cNvSpPr/>
          <p:nvPr/>
        </p:nvSpPr>
        <p:spPr>
          <a:xfrm>
            <a:off x="510115" y="-204712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7">
              <a:alphaModFix amt="83000"/>
              <a:extLst>
                <a:ext uri="{96DAC541-7B7A-43D3-8B79-37D633B846F1}">
                  <asvg:svgBlip xmlns:asvg="http://schemas.microsoft.com/office/drawing/2016/SVG/main" r:embed="rId8"/>
                </a:ext>
              </a:extLst>
            </a:blip>
            <a:stretch>
              <a:fillRect l="-9846" t="-51592" b="-4638"/>
            </a:stretch>
          </a:blipFill>
          <a:ln cap="sq">
            <a:noFill/>
            <a:prstDash val="solid"/>
            <a:miter/>
          </a:ln>
        </p:spPr>
      </p:sp>
      <p:sp>
        <p:nvSpPr>
          <p:cNvPr id="25" name="Freeform 25"/>
          <p:cNvSpPr/>
          <p:nvPr/>
        </p:nvSpPr>
        <p:spPr>
          <a:xfrm rot="-3455831">
            <a:off x="1183490" y="751131"/>
            <a:ext cx="1972716" cy="2010411"/>
          </a:xfrm>
          <a:custGeom>
            <a:avLst/>
            <a:gdLst/>
            <a:ahLst/>
            <a:cxnLst/>
            <a:rect l="l" t="t" r="r" b="b"/>
            <a:pathLst>
              <a:path w="1972716" h="2010411">
                <a:moveTo>
                  <a:pt x="0" y="0"/>
                </a:moveTo>
                <a:lnTo>
                  <a:pt x="1972716" y="0"/>
                </a:lnTo>
                <a:lnTo>
                  <a:pt x="1972716" y="2010411"/>
                </a:lnTo>
                <a:lnTo>
                  <a:pt x="0" y="20104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nvGrpSpPr>
          <p:cNvPr id="26" name="Group 26"/>
          <p:cNvGrpSpPr/>
          <p:nvPr/>
        </p:nvGrpSpPr>
        <p:grpSpPr>
          <a:xfrm rot="5860431">
            <a:off x="13970816" y="1189162"/>
            <a:ext cx="3063001" cy="3133009"/>
            <a:chOff x="0" y="0"/>
            <a:chExt cx="4084002" cy="4177346"/>
          </a:xfrm>
        </p:grpSpPr>
        <p:sp>
          <p:nvSpPr>
            <p:cNvPr id="27" name="Freeform 27"/>
            <p:cNvSpPr/>
            <p:nvPr/>
          </p:nvSpPr>
          <p:spPr>
            <a:xfrm rot="-8897862" flipH="1">
              <a:off x="613092" y="516284"/>
              <a:ext cx="2857817" cy="3144779"/>
            </a:xfrm>
            <a:custGeom>
              <a:avLst/>
              <a:gdLst/>
              <a:ahLst/>
              <a:cxnLst/>
              <a:rect l="l" t="t" r="r" b="b"/>
              <a:pathLst>
                <a:path w="2857817" h="3144779">
                  <a:moveTo>
                    <a:pt x="2857818" y="0"/>
                  </a:moveTo>
                  <a:lnTo>
                    <a:pt x="0" y="0"/>
                  </a:lnTo>
                  <a:lnTo>
                    <a:pt x="0" y="3144778"/>
                  </a:lnTo>
                  <a:lnTo>
                    <a:pt x="2857818" y="3144778"/>
                  </a:lnTo>
                  <a:lnTo>
                    <a:pt x="2857818" y="0"/>
                  </a:lnTo>
                  <a:close/>
                </a:path>
              </a:pathLst>
            </a:custGeom>
            <a:blipFill>
              <a:blip r:embed="rId26">
                <a:extLst>
                  <a:ext uri="{96DAC541-7B7A-43D3-8B79-37D633B846F1}">
                    <asvg:svgBlip xmlns:asvg="http://schemas.microsoft.com/office/drawing/2016/SVG/main" r:embed="rId27"/>
                  </a:ext>
                </a:extLst>
              </a:blip>
              <a:stretch>
                <a:fillRect/>
              </a:stretch>
            </a:blipFill>
          </p:spPr>
        </p:sp>
        <p:grpSp>
          <p:nvGrpSpPr>
            <p:cNvPr id="28" name="Group 28"/>
            <p:cNvGrpSpPr/>
            <p:nvPr/>
          </p:nvGrpSpPr>
          <p:grpSpPr>
            <a:xfrm rot="-2478731">
              <a:off x="1510890" y="1549154"/>
              <a:ext cx="653734" cy="480069"/>
              <a:chOff x="0" y="0"/>
              <a:chExt cx="812800" cy="596878"/>
            </a:xfrm>
          </p:grpSpPr>
          <p:sp>
            <p:nvSpPr>
              <p:cNvPr id="29" name="Freeform 29"/>
              <p:cNvSpPr/>
              <p:nvPr/>
            </p:nvSpPr>
            <p:spPr>
              <a:xfrm>
                <a:off x="0" y="0"/>
                <a:ext cx="812800" cy="596878"/>
              </a:xfrm>
              <a:custGeom>
                <a:avLst/>
                <a:gdLst/>
                <a:ahLst/>
                <a:cxnLst/>
                <a:rect l="l" t="t" r="r" b="b"/>
                <a:pathLst>
                  <a:path w="812800" h="596878">
                    <a:moveTo>
                      <a:pt x="406400" y="0"/>
                    </a:moveTo>
                    <a:cubicBezTo>
                      <a:pt x="181951" y="0"/>
                      <a:pt x="0" y="133616"/>
                      <a:pt x="0" y="298439"/>
                    </a:cubicBezTo>
                    <a:cubicBezTo>
                      <a:pt x="0" y="463263"/>
                      <a:pt x="181951" y="596878"/>
                      <a:pt x="406400" y="596878"/>
                    </a:cubicBezTo>
                    <a:cubicBezTo>
                      <a:pt x="630849" y="596878"/>
                      <a:pt x="812800" y="463263"/>
                      <a:pt x="812800" y="298439"/>
                    </a:cubicBezTo>
                    <a:cubicBezTo>
                      <a:pt x="812800" y="133616"/>
                      <a:pt x="630849" y="0"/>
                      <a:pt x="406400" y="0"/>
                    </a:cubicBezTo>
                    <a:close/>
                  </a:path>
                </a:pathLst>
              </a:custGeom>
              <a:solidFill>
                <a:srgbClr val="FFFFFF"/>
              </a:solidFill>
            </p:spPr>
          </p:sp>
          <p:sp>
            <p:nvSpPr>
              <p:cNvPr id="30" name="TextBox 30"/>
              <p:cNvSpPr txBox="1"/>
              <p:nvPr/>
            </p:nvSpPr>
            <p:spPr>
              <a:xfrm>
                <a:off x="76200" y="75007"/>
                <a:ext cx="660400" cy="465914"/>
              </a:xfrm>
              <a:prstGeom prst="rect">
                <a:avLst/>
              </a:prstGeom>
            </p:spPr>
            <p:txBody>
              <a:bodyPr lIns="37351" tIns="37351" rIns="37351" bIns="37351"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1" name="Freeform 31"/>
          <p:cNvSpPr/>
          <p:nvPr/>
        </p:nvSpPr>
        <p:spPr>
          <a:xfrm rot="4995397">
            <a:off x="6308429" y="7805078"/>
            <a:ext cx="795271" cy="857435"/>
          </a:xfrm>
          <a:custGeom>
            <a:avLst/>
            <a:gdLst/>
            <a:ahLst/>
            <a:cxnLst/>
            <a:rect l="l" t="t" r="r" b="b"/>
            <a:pathLst>
              <a:path w="795271" h="857435">
                <a:moveTo>
                  <a:pt x="0" y="0"/>
                </a:moveTo>
                <a:lnTo>
                  <a:pt x="795271" y="0"/>
                </a:lnTo>
                <a:lnTo>
                  <a:pt x="795271" y="857435"/>
                </a:lnTo>
                <a:lnTo>
                  <a:pt x="0" y="857435"/>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32" name="Freeform 32"/>
          <p:cNvSpPr/>
          <p:nvPr/>
        </p:nvSpPr>
        <p:spPr>
          <a:xfrm rot="10032668">
            <a:off x="16671678" y="2495752"/>
            <a:ext cx="968527" cy="868043"/>
          </a:xfrm>
          <a:custGeom>
            <a:avLst/>
            <a:gdLst/>
            <a:ahLst/>
            <a:cxnLst/>
            <a:rect l="l" t="t" r="r" b="b"/>
            <a:pathLst>
              <a:path w="968527" h="868043">
                <a:moveTo>
                  <a:pt x="0" y="0"/>
                </a:moveTo>
                <a:lnTo>
                  <a:pt x="968528" y="0"/>
                </a:lnTo>
                <a:lnTo>
                  <a:pt x="968528" y="868043"/>
                </a:lnTo>
                <a:lnTo>
                  <a:pt x="0" y="86804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3" name="Freeform 33"/>
          <p:cNvSpPr/>
          <p:nvPr/>
        </p:nvSpPr>
        <p:spPr>
          <a:xfrm rot="-1631296">
            <a:off x="15152459" y="5642349"/>
            <a:ext cx="2542956" cy="3208777"/>
          </a:xfrm>
          <a:custGeom>
            <a:avLst/>
            <a:gdLst/>
            <a:ahLst/>
            <a:cxnLst/>
            <a:rect l="l" t="t" r="r" b="b"/>
            <a:pathLst>
              <a:path w="2542956" h="3208777">
                <a:moveTo>
                  <a:pt x="0" y="0"/>
                </a:moveTo>
                <a:lnTo>
                  <a:pt x="2542956" y="0"/>
                </a:lnTo>
                <a:lnTo>
                  <a:pt x="2542956" y="3208777"/>
                </a:lnTo>
                <a:lnTo>
                  <a:pt x="0" y="3208777"/>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34" name="Freeform 34"/>
          <p:cNvSpPr/>
          <p:nvPr/>
        </p:nvSpPr>
        <p:spPr>
          <a:xfrm rot="-7955665">
            <a:off x="13799643" y="3930481"/>
            <a:ext cx="2085735" cy="2085735"/>
          </a:xfrm>
          <a:custGeom>
            <a:avLst/>
            <a:gdLst/>
            <a:ahLst/>
            <a:cxnLst/>
            <a:rect l="l" t="t" r="r" b="b"/>
            <a:pathLst>
              <a:path w="2085735" h="2085735">
                <a:moveTo>
                  <a:pt x="0" y="0"/>
                </a:moveTo>
                <a:lnTo>
                  <a:pt x="2085735" y="0"/>
                </a:lnTo>
                <a:lnTo>
                  <a:pt x="2085735" y="2085735"/>
                </a:lnTo>
                <a:lnTo>
                  <a:pt x="0" y="208573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36" name="TextBox 36"/>
          <p:cNvSpPr txBox="1"/>
          <p:nvPr/>
        </p:nvSpPr>
        <p:spPr>
          <a:xfrm rot="-1418760">
            <a:off x="15993412" y="8864020"/>
            <a:ext cx="2216007" cy="855721"/>
          </a:xfrm>
          <a:prstGeom prst="rect">
            <a:avLst/>
          </a:prstGeom>
        </p:spPr>
        <p:txBody>
          <a:bodyPr lIns="0" tIns="0" rIns="0" bIns="0" rtlCol="0" anchor="t">
            <a:spAutoFit/>
          </a:bodyPr>
          <a:lstStyle/>
          <a:p>
            <a:pPr marL="0" marR="0" lvl="0" indent="0" algn="ctr" defTabSz="914400" rtl="0" eaLnBrk="1" fontAlgn="auto" latinLnBrk="0" hangingPunct="1">
              <a:lnSpc>
                <a:spcPts val="6011"/>
              </a:lnSpc>
              <a:spcBef>
                <a:spcPct val="0"/>
              </a:spcBef>
              <a:spcAft>
                <a:spcPts val="0"/>
              </a:spcAft>
              <a:buClrTx/>
              <a:buSzTx/>
              <a:buFontTx/>
              <a:buNone/>
              <a:tabLst/>
              <a:defRPr/>
            </a:pPr>
            <a:r>
              <a:rPr kumimoji="0" lang="en-US" sz="6990" b="0" i="0" u="none" strike="noStrike" kern="1200" cap="none" spc="0" normalizeH="0" baseline="0" noProof="0">
                <a:ln>
                  <a:noFill/>
                </a:ln>
                <a:solidFill>
                  <a:srgbClr val="763B2F"/>
                </a:solidFill>
                <a:effectLst/>
                <a:uLnTx/>
                <a:uFillTx/>
                <a:latin typeface="Marykate"/>
                <a:ea typeface="Marykate"/>
                <a:cs typeface="Marykate"/>
                <a:sym typeface="Marykate"/>
              </a:rPr>
              <a:t>Parrot</a:t>
            </a:r>
          </a:p>
        </p:txBody>
      </p:sp>
      <p:pic>
        <p:nvPicPr>
          <p:cNvPr id="11" name="Picture 10">
            <a:extLst>
              <a:ext uri="{FF2B5EF4-FFF2-40B4-BE49-F238E27FC236}">
                <a16:creationId xmlns:a16="http://schemas.microsoft.com/office/drawing/2014/main" id="{8977ECF3-5B04-75E5-C79B-AB3464F16DE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62400" y="2857500"/>
            <a:ext cx="10473836" cy="3560373"/>
          </a:xfrm>
          <a:prstGeom prst="rect">
            <a:avLst/>
          </a:prstGeom>
        </p:spPr>
      </p:pic>
    </p:spTree>
    <p:extLst>
      <p:ext uri="{BB962C8B-B14F-4D97-AF65-F5344CB8AC3E}">
        <p14:creationId xmlns:p14="http://schemas.microsoft.com/office/powerpoint/2010/main" val="20928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grpSp>
        <p:nvGrpSpPr>
          <p:cNvPr id="13" name="Group 13"/>
          <p:cNvGrpSpPr/>
          <p:nvPr/>
        </p:nvGrpSpPr>
        <p:grpSpPr>
          <a:xfrm>
            <a:off x="0" y="-164045"/>
            <a:ext cx="1810094" cy="10451045"/>
            <a:chOff x="0" y="0"/>
            <a:chExt cx="476733" cy="2752539"/>
          </a:xfrm>
        </p:grpSpPr>
        <p:sp>
          <p:nvSpPr>
            <p:cNvPr id="14" name="Freeform 14"/>
            <p:cNvSpPr/>
            <p:nvPr/>
          </p:nvSpPr>
          <p:spPr>
            <a:xfrm>
              <a:off x="0" y="0"/>
              <a:ext cx="476733" cy="2752539"/>
            </a:xfrm>
            <a:custGeom>
              <a:avLst/>
              <a:gdLst/>
              <a:ahLst/>
              <a:cxnLst/>
              <a:rect l="l" t="t" r="r" b="b"/>
              <a:pathLst>
                <a:path w="476733" h="2752539">
                  <a:moveTo>
                    <a:pt x="0" y="0"/>
                  </a:moveTo>
                  <a:lnTo>
                    <a:pt x="476733" y="0"/>
                  </a:lnTo>
                  <a:lnTo>
                    <a:pt x="476733" y="2752539"/>
                  </a:lnTo>
                  <a:lnTo>
                    <a:pt x="0" y="2752539"/>
                  </a:lnTo>
                  <a:close/>
                </a:path>
              </a:pathLst>
            </a:custGeom>
            <a:solidFill>
              <a:srgbClr val="80AA53"/>
            </a:solidFill>
          </p:spPr>
        </p:sp>
        <p:sp>
          <p:nvSpPr>
            <p:cNvPr id="15" name="TextBox 15"/>
            <p:cNvSpPr txBox="1"/>
            <p:nvPr/>
          </p:nvSpPr>
          <p:spPr>
            <a:xfrm>
              <a:off x="0" y="-57150"/>
              <a:ext cx="476733" cy="2809689"/>
            </a:xfrm>
            <a:prstGeom prst="rect">
              <a:avLst/>
            </a:prstGeom>
          </p:spPr>
          <p:txBody>
            <a:bodyPr lIns="50800" tIns="50800" rIns="50800" bIns="50800" rtlCol="0" anchor="ctr"/>
            <a:lstStyle/>
            <a:p>
              <a:pPr algn="ctr">
                <a:lnSpc>
                  <a:spcPts val="3150"/>
                </a:lnSpc>
              </a:pPr>
              <a:endParaRPr/>
            </a:p>
          </p:txBody>
        </p:sp>
      </p:grpSp>
      <p:sp>
        <p:nvSpPr>
          <p:cNvPr id="16" name="Freeform 16"/>
          <p:cNvSpPr/>
          <p:nvPr/>
        </p:nvSpPr>
        <p:spPr>
          <a:xfrm>
            <a:off x="591807" y="-2466311"/>
            <a:ext cx="5823111" cy="4094242"/>
          </a:xfrm>
          <a:custGeom>
            <a:avLst/>
            <a:gdLst/>
            <a:ahLst/>
            <a:cxnLst/>
            <a:rect l="l" t="t" r="r" b="b"/>
            <a:pathLst>
              <a:path w="5823111" h="4094242">
                <a:moveTo>
                  <a:pt x="0" y="0"/>
                </a:moveTo>
                <a:lnTo>
                  <a:pt x="5823111" y="0"/>
                </a:lnTo>
                <a:lnTo>
                  <a:pt x="5823111" y="4094242"/>
                </a:lnTo>
                <a:lnTo>
                  <a:pt x="0" y="4094242"/>
                </a:lnTo>
                <a:lnTo>
                  <a:pt x="0" y="0"/>
                </a:lnTo>
                <a:close/>
              </a:path>
            </a:pathLst>
          </a:custGeom>
          <a:blipFill>
            <a:blip r:embed="rId3">
              <a:alphaModFix amt="83000"/>
              <a:extLst>
                <a:ext uri="{96DAC541-7B7A-43D3-8B79-37D633B846F1}">
                  <asvg:svgBlip xmlns:asvg="http://schemas.microsoft.com/office/drawing/2016/SVG/main" r:embed="rId4"/>
                </a:ext>
              </a:extLst>
            </a:blip>
            <a:stretch>
              <a:fillRect l="-9846" t="-51592" b="-4638"/>
            </a:stretch>
          </a:blipFill>
          <a:ln cap="sq">
            <a:noFill/>
            <a:prstDash val="solid"/>
            <a:miter/>
          </a:ln>
        </p:spPr>
      </p:sp>
      <p:sp>
        <p:nvSpPr>
          <p:cNvPr id="34" name="Freeform 24">
            <a:extLst>
              <a:ext uri="{FF2B5EF4-FFF2-40B4-BE49-F238E27FC236}">
                <a16:creationId xmlns:a16="http://schemas.microsoft.com/office/drawing/2014/main" id="{71C022A9-FE7B-EC09-CC20-20DB125C32D1}"/>
              </a:ext>
            </a:extLst>
          </p:cNvPr>
          <p:cNvSpPr/>
          <p:nvPr/>
        </p:nvSpPr>
        <p:spPr>
          <a:xfrm>
            <a:off x="1" y="342900"/>
            <a:ext cx="17171752" cy="9296400"/>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5" name="Freeform 17">
            <a:extLst>
              <a:ext uri="{FF2B5EF4-FFF2-40B4-BE49-F238E27FC236}">
                <a16:creationId xmlns:a16="http://schemas.microsoft.com/office/drawing/2014/main" id="{58347F0F-041B-8DC1-3375-B7D1BE38BDD9}"/>
              </a:ext>
            </a:extLst>
          </p:cNvPr>
          <p:cNvSpPr/>
          <p:nvPr/>
        </p:nvSpPr>
        <p:spPr>
          <a:xfrm>
            <a:off x="14237121" y="5143500"/>
            <a:ext cx="4312882" cy="53925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7"/>
            <a:stretch>
              <a:fillRect/>
            </a:stretch>
          </a:blipFill>
        </p:spPr>
        <p:txBody>
          <a:bodyPr/>
          <a:lstStyle/>
          <a:p>
            <a:pPr defTabSz="1244773"/>
            <a:endParaRPr lang="vi-VN" sz="2450">
              <a:solidFill>
                <a:prstClr val="black"/>
              </a:solidFill>
              <a:latin typeface="Arial" panose="020B0604020202020204" pitchFamily="34" charset="0"/>
            </a:endParaRPr>
          </a:p>
        </p:txBody>
      </p:sp>
      <p:sp>
        <p:nvSpPr>
          <p:cNvPr id="36" name="TextBox 35">
            <a:extLst>
              <a:ext uri="{FF2B5EF4-FFF2-40B4-BE49-F238E27FC236}">
                <a16:creationId xmlns:a16="http://schemas.microsoft.com/office/drawing/2014/main" id="{0B82B9F0-E6FB-515C-C6DE-E316C7053591}"/>
              </a:ext>
            </a:extLst>
          </p:cNvPr>
          <p:cNvSpPr txBox="1"/>
          <p:nvPr/>
        </p:nvSpPr>
        <p:spPr>
          <a:xfrm>
            <a:off x="1116247" y="1611602"/>
            <a:ext cx="14580953" cy="6001643"/>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   </a:t>
            </a:r>
            <a:r>
              <a:rPr lang="vi-VN" sz="4800" b="1" dirty="0">
                <a:latin typeface="Cambria" panose="02040503050406030204" pitchFamily="18" charset="0"/>
                <a:ea typeface="Cambria" panose="02040503050406030204" pitchFamily="18" charset="0"/>
              </a:rPr>
              <a:t>Ngay từ khi được hình thành trong cơ thể mẹ, con người đã mang đặc điểm sinh học ít thay đổi như màu tóc, màu mắt; cấu tạo, chức năng các cơ quan trong cơ thể,... Nam và nữ được phân biệt bởi cơ quan sinh dục. Trong quá trình phát triển, con người hình thành những đặc điểm xã hội về tính cách, sở thích, trang phục, nghề nghiệp,... Những đặc điểm này có thể thay đổi theo thời gian.</a:t>
            </a:r>
            <a:endParaRPr lang="vi-VN" sz="4000" b="1"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21EB693A-304F-E234-E8DC-F05180FFA628}"/>
              </a:ext>
            </a:extLst>
          </p:cNvPr>
          <p:cNvSpPr/>
          <p:nvPr/>
        </p:nvSpPr>
        <p:spPr>
          <a:xfrm>
            <a:off x="381000" y="7734300"/>
            <a:ext cx="17602200" cy="22860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6000" b="1" i="1" dirty="0">
                <a:solidFill>
                  <a:srgbClr val="FF0000"/>
                </a:solidFill>
                <a:latin typeface="+mj-lt"/>
                <a:ea typeface="Calibri" panose="020F0502020204030204" pitchFamily="34" charset="0"/>
                <a:cs typeface="Calibri" panose="020F0502020204030204" pitchFamily="34" charset="0"/>
              </a:rPr>
              <a:t>- Thông tin nào chỉ đặc điểm sinh học của con người?</a:t>
            </a:r>
          </a:p>
          <a:p>
            <a:r>
              <a:rPr lang="vi-VN" sz="6000" b="1" i="1" dirty="0">
                <a:solidFill>
                  <a:srgbClr val="FF0000"/>
                </a:solidFill>
                <a:latin typeface="+mj-lt"/>
                <a:ea typeface="Calibri" panose="020F0502020204030204" pitchFamily="34" charset="0"/>
                <a:cs typeface="Calibri" panose="020F0502020204030204" pitchFamily="34" charset="0"/>
              </a:rPr>
              <a:t>- Thông tin nào chỉ đặc điểm xã hội của con người?</a:t>
            </a:r>
            <a:endParaRPr lang="vi-VN" sz="6000" b="1" dirty="0">
              <a:solidFill>
                <a:srgbClr val="FF0000"/>
              </a:solidFill>
              <a:latin typeface="+mj-lt"/>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F023271-B9B4-6128-80A3-FF3F7A5B9887}"/>
              </a:ext>
            </a:extLst>
          </p:cNvPr>
          <p:cNvPicPr>
            <a:picLocks noChangeAspect="1"/>
          </p:cNvPicPr>
          <p:nvPr/>
        </p:nvPicPr>
        <p:blipFill>
          <a:blip r:embed="rId3"/>
          <a:stretch>
            <a:fillRect/>
          </a:stretch>
        </p:blipFill>
        <p:spPr>
          <a:xfrm>
            <a:off x="0" y="0"/>
            <a:ext cx="18288000" cy="75433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07BDC-9547-5C2C-C478-8F78F81C7E22}"/>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D1A4E557-2051-C985-F115-5CE14CC6FEB9}"/>
              </a:ext>
            </a:extLst>
          </p:cNvPr>
          <p:cNvSpPr/>
          <p:nvPr/>
        </p:nvSpPr>
        <p:spPr>
          <a:xfrm>
            <a:off x="6819900" y="36545"/>
            <a:ext cx="4457700" cy="68735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solidFill>
                  <a:schemeClr val="tx1"/>
                </a:solidFill>
                <a:latin typeface="Times New Roman" panose="02020603050405020304" pitchFamily="18" charset="0"/>
                <a:cs typeface="Times New Roman" panose="02020603050405020304" pitchFamily="18" charset="0"/>
              </a:rPr>
              <a:t>PHIẾU BÀI TẬP</a:t>
            </a:r>
          </a:p>
        </p:txBody>
      </p:sp>
      <p:graphicFrame>
        <p:nvGraphicFramePr>
          <p:cNvPr id="7" name="Table 7">
            <a:extLst>
              <a:ext uri="{FF2B5EF4-FFF2-40B4-BE49-F238E27FC236}">
                <a16:creationId xmlns:a16="http://schemas.microsoft.com/office/drawing/2014/main" id="{1CD16081-60AF-F301-F9DA-2947E7327932}"/>
              </a:ext>
            </a:extLst>
          </p:cNvPr>
          <p:cNvGraphicFramePr>
            <a:graphicFrameLocks noGrp="1"/>
          </p:cNvGraphicFramePr>
          <p:nvPr>
            <p:extLst>
              <p:ext uri="{D42A27DB-BD31-4B8C-83A1-F6EECF244321}">
                <p14:modId xmlns:p14="http://schemas.microsoft.com/office/powerpoint/2010/main" val="789727318"/>
              </p:ext>
            </p:extLst>
          </p:nvPr>
        </p:nvGraphicFramePr>
        <p:xfrm>
          <a:off x="685800" y="850212"/>
          <a:ext cx="17068800" cy="9393245"/>
        </p:xfrm>
        <a:graphic>
          <a:graphicData uri="http://schemas.openxmlformats.org/drawingml/2006/table">
            <a:tbl>
              <a:tblPr firstRow="1" bandRow="1">
                <a:tableStyleId>{7DF18680-E054-41AD-8BC1-D1AEF772440D}</a:tableStyleId>
              </a:tblPr>
              <a:tblGrid>
                <a:gridCol w="8719931">
                  <a:extLst>
                    <a:ext uri="{9D8B030D-6E8A-4147-A177-3AD203B41FA5}">
                      <a16:colId xmlns:a16="http://schemas.microsoft.com/office/drawing/2014/main" val="2156351042"/>
                    </a:ext>
                  </a:extLst>
                </a:gridCol>
                <a:gridCol w="4359965">
                  <a:extLst>
                    <a:ext uri="{9D8B030D-6E8A-4147-A177-3AD203B41FA5}">
                      <a16:colId xmlns:a16="http://schemas.microsoft.com/office/drawing/2014/main" val="3700081864"/>
                    </a:ext>
                  </a:extLst>
                </a:gridCol>
                <a:gridCol w="3988904">
                  <a:extLst>
                    <a:ext uri="{9D8B030D-6E8A-4147-A177-3AD203B41FA5}">
                      <a16:colId xmlns:a16="http://schemas.microsoft.com/office/drawing/2014/main" val="3412951463"/>
                    </a:ext>
                  </a:extLst>
                </a:gridCol>
              </a:tblGrid>
              <a:tr h="539750">
                <a:tc>
                  <a:txBody>
                    <a:bodyPr/>
                    <a:lstStyle/>
                    <a:p>
                      <a:pPr marL="0" marR="0" algn="ctr">
                        <a:lnSpc>
                          <a:spcPct val="100000"/>
                        </a:lnSpc>
                        <a:spcBef>
                          <a:spcPts val="0"/>
                        </a:spcBef>
                        <a:spcAft>
                          <a:spcPts val="0"/>
                        </a:spcAft>
                      </a:pPr>
                      <a:r>
                        <a:rPr lang="en-US" sz="2800" b="1" dirty="0" err="1">
                          <a:solidFill>
                            <a:srgbClr val="7030A0"/>
                          </a:solidFill>
                          <a:effectLst/>
                          <a:latin typeface="Times New Roman" panose="02020603050405020304" pitchFamily="18" charset="0"/>
                          <a:cs typeface="Times New Roman" panose="02020603050405020304" pitchFamily="18" charset="0"/>
                        </a:rPr>
                        <a:t>Đặc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điểm</a:t>
                      </a:r>
                      <a:r>
                        <a:rPr lang="en-US" sz="2800" b="1" dirty="0">
                          <a:solidFill>
                            <a:srgbClr val="7030A0"/>
                          </a:solidFill>
                          <a:effectLst/>
                          <a:latin typeface="Times New Roman" panose="02020603050405020304" pitchFamily="18" charset="0"/>
                          <a:cs typeface="Times New Roman" panose="02020603050405020304" pitchFamily="18" charset="0"/>
                        </a:rPr>
                        <a:t> </a:t>
                      </a:r>
                      <a:endParaRPr lang="en-US" sz="2800" b="1" dirty="0">
                        <a:solidFill>
                          <a:srgbClr val="7030A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rgbClr val="7030A0"/>
                          </a:solidFill>
                          <a:effectLst/>
                          <a:latin typeface="Times New Roman" panose="02020603050405020304" pitchFamily="18" charset="0"/>
                          <a:cs typeface="Times New Roman" panose="02020603050405020304" pitchFamily="18" charset="0"/>
                        </a:rPr>
                        <a:t>Đặc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điểm</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sinh</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học</a:t>
                      </a:r>
                      <a:endParaRPr lang="en-US" sz="2800" b="1" dirty="0">
                        <a:solidFill>
                          <a:srgbClr val="7030A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rgbClr val="7030A0"/>
                          </a:solidFill>
                          <a:effectLst/>
                          <a:latin typeface="Times New Roman" panose="02020603050405020304" pitchFamily="18" charset="0"/>
                          <a:cs typeface="Times New Roman" panose="02020603050405020304" pitchFamily="18" charset="0"/>
                        </a:rPr>
                        <a:t>Đặc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điểm</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xã</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hội</a:t>
                      </a:r>
                      <a:endParaRPr lang="en-US" sz="2800" b="1" dirty="0">
                        <a:solidFill>
                          <a:srgbClr val="7030A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9258898"/>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trứng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203680589"/>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bú</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1432413388"/>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trùng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3572653233"/>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793381678"/>
                  </a:ext>
                </a:extLst>
              </a:tr>
              <a:tr h="539750">
                <a:tc>
                  <a:txBody>
                    <a:bodyPr/>
                    <a:lstStyle/>
                    <a:p>
                      <a:pPr>
                        <a:lnSpc>
                          <a:spcPct val="170000"/>
                        </a:lnSpc>
                      </a:pP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195242870"/>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1255853604"/>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2155508778"/>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bề</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ngoài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2344937727"/>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viên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2755674454"/>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1991136234"/>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nguyệt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404022221"/>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2765159747"/>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trầm</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1925858724"/>
                  </a:ext>
                </a:extLst>
              </a:tr>
              <a:tr h="539750">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tóc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ngắn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a:p>
                  </a:txBody>
                  <a:tcPr/>
                </a:tc>
                <a:extLst>
                  <a:ext uri="{0D108BD9-81ED-4DB2-BD59-A6C34878D82A}">
                    <a16:rowId xmlns:a16="http://schemas.microsoft.com/office/drawing/2014/main" val="4273604133"/>
                  </a:ext>
                </a:extLst>
              </a:tr>
              <a:tr h="539750">
                <a:tc>
                  <a:txBody>
                    <a:bodyPr/>
                    <a:lstStyle/>
                    <a:p>
                      <a:pPr>
                        <a:lnSpc>
                          <a:spcPct val="170000"/>
                        </a:lnSpc>
                      </a:pP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VN"/>
                    </a:p>
                  </a:txBody>
                  <a:tcPr/>
                </a:tc>
                <a:tc>
                  <a:txBody>
                    <a:bodyPr/>
                    <a:lstStyle/>
                    <a:p>
                      <a:endParaRPr lang="en-VN" dirty="0"/>
                    </a:p>
                  </a:txBody>
                  <a:tcPr/>
                </a:tc>
                <a:extLst>
                  <a:ext uri="{0D108BD9-81ED-4DB2-BD59-A6C34878D82A}">
                    <a16:rowId xmlns:a16="http://schemas.microsoft.com/office/drawing/2014/main" val="1873510897"/>
                  </a:ext>
                </a:extLst>
              </a:tr>
            </a:tbl>
          </a:graphicData>
        </a:graphic>
      </p:graphicFrame>
      <p:pic>
        <p:nvPicPr>
          <p:cNvPr id="10" name="đồng hồ">
            <a:hlinkClick r:id="" action="ppaction://media"/>
            <a:extLst>
              <a:ext uri="{FF2B5EF4-FFF2-40B4-BE49-F238E27FC236}">
                <a16:creationId xmlns:a16="http://schemas.microsoft.com/office/drawing/2014/main" id="{37BCB542-BE42-C2AC-02A9-F5AFA57641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30350" y="7650600"/>
            <a:ext cx="4038600" cy="2728916"/>
          </a:xfrm>
          <a:prstGeom prst="rect">
            <a:avLst/>
          </a:prstGeom>
        </p:spPr>
      </p:pic>
    </p:spTree>
    <p:extLst>
      <p:ext uri="{BB962C8B-B14F-4D97-AF65-F5344CB8AC3E}">
        <p14:creationId xmlns:p14="http://schemas.microsoft.com/office/powerpoint/2010/main" val="35192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65" fill="hold"/>
                                        <p:tgtEl>
                                          <p:spTgt spid="10"/>
                                        </p:tgtEl>
                                      </p:cBhvr>
                                    </p:cmd>
                                  </p:childTnLst>
                                </p:cTn>
                              </p:par>
                              <p:par>
                                <p:cTn id="7" presetID="5" presetClass="entr" presetSubtype="1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heckerboard(across)">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0"/>
                                        </p:tgtEl>
                                        <p:attrNameLst>
                                          <p:attrName>style.visibility</p:attrName>
                                        </p:attrNameLst>
                                      </p:cBhvr>
                                      <p:to>
                                        <p:strVal val="hidden"/>
                                      </p:to>
                                    </p:set>
                                    <p:cmd type="call" cmd="stop">
                                      <p:cBhvr>
                                        <p:cTn id="14" dur="1">
                                          <p:stCondLst>
                                            <p:cond delay="0"/>
                                          </p:stCondLst>
                                        </p:cTn>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07BDC-9547-5C2C-C478-8F78F81C7E22}"/>
            </a:ext>
          </a:extLst>
        </p:cNvPr>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1CD16081-60AF-F301-F9DA-2947E7327932}"/>
              </a:ext>
            </a:extLst>
          </p:cNvPr>
          <p:cNvGraphicFramePr>
            <a:graphicFrameLocks noGrp="1"/>
          </p:cNvGraphicFramePr>
          <p:nvPr>
            <p:extLst>
              <p:ext uri="{D42A27DB-BD31-4B8C-83A1-F6EECF244321}">
                <p14:modId xmlns:p14="http://schemas.microsoft.com/office/powerpoint/2010/main" val="988075996"/>
              </p:ext>
            </p:extLst>
          </p:nvPr>
        </p:nvGraphicFramePr>
        <p:xfrm>
          <a:off x="0" y="0"/>
          <a:ext cx="18287999" cy="10243459"/>
        </p:xfrm>
        <a:graphic>
          <a:graphicData uri="http://schemas.openxmlformats.org/drawingml/2006/table">
            <a:tbl>
              <a:tblPr firstRow="1" bandRow="1">
                <a:tableStyleId>{7DF18680-E054-41AD-8BC1-D1AEF772440D}</a:tableStyleId>
              </a:tblPr>
              <a:tblGrid>
                <a:gridCol w="9342783">
                  <a:extLst>
                    <a:ext uri="{9D8B030D-6E8A-4147-A177-3AD203B41FA5}">
                      <a16:colId xmlns:a16="http://schemas.microsoft.com/office/drawing/2014/main" val="2156351042"/>
                    </a:ext>
                  </a:extLst>
                </a:gridCol>
                <a:gridCol w="4671391">
                  <a:extLst>
                    <a:ext uri="{9D8B030D-6E8A-4147-A177-3AD203B41FA5}">
                      <a16:colId xmlns:a16="http://schemas.microsoft.com/office/drawing/2014/main" val="3700081864"/>
                    </a:ext>
                  </a:extLst>
                </a:gridCol>
                <a:gridCol w="4273825">
                  <a:extLst>
                    <a:ext uri="{9D8B030D-6E8A-4147-A177-3AD203B41FA5}">
                      <a16:colId xmlns:a16="http://schemas.microsoft.com/office/drawing/2014/main" val="3412951463"/>
                    </a:ext>
                  </a:extLst>
                </a:gridCol>
              </a:tblGrid>
              <a:tr h="588604">
                <a:tc>
                  <a:txBody>
                    <a:bodyPr/>
                    <a:lstStyle/>
                    <a:p>
                      <a:pPr marL="0" marR="0" algn="ctr">
                        <a:lnSpc>
                          <a:spcPct val="100000"/>
                        </a:lnSpc>
                        <a:spcBef>
                          <a:spcPts val="0"/>
                        </a:spcBef>
                        <a:spcAft>
                          <a:spcPts val="0"/>
                        </a:spcAft>
                      </a:pPr>
                      <a:r>
                        <a:rPr lang="en-US" sz="2800" b="1" dirty="0" err="1">
                          <a:solidFill>
                            <a:srgbClr val="7030A0"/>
                          </a:solidFill>
                          <a:effectLst/>
                          <a:latin typeface="Times New Roman" panose="02020603050405020304" pitchFamily="18" charset="0"/>
                          <a:cs typeface="Times New Roman" panose="02020603050405020304" pitchFamily="18" charset="0"/>
                        </a:rPr>
                        <a:t>Đặc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điểm</a:t>
                      </a:r>
                      <a:r>
                        <a:rPr lang="en-US" sz="2800" b="1" dirty="0">
                          <a:solidFill>
                            <a:srgbClr val="7030A0"/>
                          </a:solidFill>
                          <a:effectLst/>
                          <a:latin typeface="Times New Roman" panose="02020603050405020304" pitchFamily="18" charset="0"/>
                          <a:cs typeface="Times New Roman" panose="02020603050405020304" pitchFamily="18" charset="0"/>
                        </a:rPr>
                        <a:t> </a:t>
                      </a:r>
                      <a:endParaRPr lang="en-US" sz="2800" b="1" dirty="0">
                        <a:solidFill>
                          <a:srgbClr val="7030A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rgbClr val="7030A0"/>
                          </a:solidFill>
                          <a:effectLst/>
                          <a:latin typeface="Times New Roman" panose="02020603050405020304" pitchFamily="18" charset="0"/>
                          <a:cs typeface="Times New Roman" panose="02020603050405020304" pitchFamily="18" charset="0"/>
                        </a:rPr>
                        <a:t>Đặc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điểm</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sinh</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học</a:t>
                      </a:r>
                      <a:endParaRPr lang="en-US" sz="2800" b="1" dirty="0">
                        <a:solidFill>
                          <a:srgbClr val="7030A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2800" b="1" dirty="0" err="1">
                          <a:solidFill>
                            <a:srgbClr val="7030A0"/>
                          </a:solidFill>
                          <a:effectLst/>
                          <a:latin typeface="Times New Roman" panose="02020603050405020304" pitchFamily="18" charset="0"/>
                          <a:cs typeface="Times New Roman" panose="02020603050405020304" pitchFamily="18" charset="0"/>
                        </a:rPr>
                        <a:t>Đặc</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điểm</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xã</a:t>
                      </a:r>
                      <a:r>
                        <a:rPr lang="en-US" sz="2800" b="1" dirty="0">
                          <a:solidFill>
                            <a:srgbClr val="7030A0"/>
                          </a:solidFill>
                          <a:effectLst/>
                          <a:latin typeface="Times New Roman" panose="02020603050405020304" pitchFamily="18" charset="0"/>
                          <a:cs typeface="Times New Roman" panose="02020603050405020304" pitchFamily="18" charset="0"/>
                        </a:rPr>
                        <a:t> </a:t>
                      </a:r>
                      <a:r>
                        <a:rPr lang="en-US" sz="2800" b="1" dirty="0" err="1">
                          <a:solidFill>
                            <a:srgbClr val="7030A0"/>
                          </a:solidFill>
                          <a:effectLst/>
                          <a:latin typeface="Times New Roman" panose="02020603050405020304" pitchFamily="18" charset="0"/>
                          <a:cs typeface="Times New Roman" panose="02020603050405020304" pitchFamily="18" charset="0"/>
                        </a:rPr>
                        <a:t>hội</a:t>
                      </a:r>
                      <a:endParaRPr lang="en-US" sz="2800" b="1" dirty="0">
                        <a:solidFill>
                          <a:srgbClr val="7030A0"/>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9258898"/>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trứng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2203680589"/>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bú</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1432413388"/>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trùng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3572653233"/>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793381678"/>
                  </a:ext>
                </a:extLst>
              </a:tr>
              <a:tr h="643657">
                <a:tc>
                  <a:txBody>
                    <a:bodyPr/>
                    <a:lstStyle/>
                    <a:p>
                      <a:pPr>
                        <a:lnSpc>
                          <a:spcPct val="170000"/>
                        </a:lnSpc>
                      </a:pP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nâu</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195242870"/>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dirty="0"/>
                    </a:p>
                  </a:txBody>
                  <a:tcPr anchor="ctr"/>
                </a:tc>
                <a:extLst>
                  <a:ext uri="{0D108BD9-81ED-4DB2-BD59-A6C34878D82A}">
                    <a16:rowId xmlns:a16="http://schemas.microsoft.com/office/drawing/2014/main" val="1255853604"/>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hồng</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2155508778"/>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ý</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bề</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ngoài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2344937727"/>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viên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2755674454"/>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91136234"/>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nguyệt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04022221"/>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mặc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áo</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mi</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2765159747"/>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trầm</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925858724"/>
                  </a:ext>
                </a:extLst>
              </a:tr>
              <a:tr h="643657">
                <a:tc>
                  <a:txBody>
                    <a:bodyPr/>
                    <a:lstStyle/>
                    <a:p>
                      <a:pPr>
                        <a:lnSpc>
                          <a:spcPct val="170000"/>
                        </a:lnSpc>
                      </a:pP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tóc</a:t>
                      </a: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ngắn</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r>
                        <a:rPr lang="en-VN" sz="3200" dirty="0">
                          <a:latin typeface="Times New Roman" panose="02020603050405020304" pitchFamily="18" charset="0"/>
                          <a:cs typeface="Times New Roman" panose="02020603050405020304" pitchFamily="18" charset="0"/>
                        </a:rPr>
                        <a:t>x</a:t>
                      </a:r>
                    </a:p>
                  </a:txBody>
                  <a:tcPr anchor="ctr"/>
                </a:tc>
                <a:extLst>
                  <a:ext uri="{0D108BD9-81ED-4DB2-BD59-A6C34878D82A}">
                    <a16:rowId xmlns:a16="http://schemas.microsoft.com/office/drawing/2014/main" val="4273604133"/>
                  </a:ext>
                </a:extLst>
              </a:tr>
              <a:tr h="643657">
                <a:tc>
                  <a:txBody>
                    <a:bodyPr/>
                    <a:lstStyle/>
                    <a:p>
                      <a:pPr>
                        <a:lnSpc>
                          <a:spcPct val="170000"/>
                        </a:lnSpc>
                      </a:pPr>
                      <a:r>
                        <a:rPr lang="en-US" sz="26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2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endParaRPr lang="en-VN" sz="3200" dirty="0">
                        <a:latin typeface="Times New Roman" panose="02020603050405020304" pitchFamily="18" charset="0"/>
                        <a:cs typeface="Times New Roman" panose="02020603050405020304" pitchFamily="18" charset="0"/>
                      </a:endParaRPr>
                    </a:p>
                  </a:txBody>
                  <a:tcPr anchor="ctr"/>
                </a:tc>
                <a:tc>
                  <a:txBody>
                    <a:bodyPr/>
                    <a:lstStyle/>
                    <a:p>
                      <a:pPr algn="ctr"/>
                      <a:endParaRPr lang="en-VN" dirty="0"/>
                    </a:p>
                  </a:txBody>
                  <a:tcPr anchor="ctr"/>
                </a:tc>
                <a:extLst>
                  <a:ext uri="{0D108BD9-81ED-4DB2-BD59-A6C34878D82A}">
                    <a16:rowId xmlns:a16="http://schemas.microsoft.com/office/drawing/2014/main" val="1873510897"/>
                  </a:ext>
                </a:extLst>
              </a:tr>
            </a:tbl>
          </a:graphicData>
        </a:graphic>
      </p:graphicFrame>
    </p:spTree>
    <p:extLst>
      <p:ext uri="{BB962C8B-B14F-4D97-AF65-F5344CB8AC3E}">
        <p14:creationId xmlns:p14="http://schemas.microsoft.com/office/powerpoint/2010/main" val="15025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TotalTime>
  <Words>879</Words>
  <Application>Microsoft Macintosh PowerPoint</Application>
  <PresentationFormat>Custom</PresentationFormat>
  <Paragraphs>197</Paragraphs>
  <Slides>22</Slides>
  <Notes>0</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Aptos Display</vt:lpstr>
      <vt:lpstr>Arial</vt:lpstr>
      <vt:lpstr>Calibri</vt:lpstr>
      <vt:lpstr>Cambria</vt:lpstr>
      <vt:lpstr>Marykate</vt:lpstr>
      <vt:lpstr>Times New Roman</vt:lpstr>
      <vt:lpstr>อีฟดอวอิ้ง</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Diệp Nguyễn</cp:lastModifiedBy>
  <cp:revision>47</cp:revision>
  <dcterms:created xsi:type="dcterms:W3CDTF">2006-08-16T00:00:00Z</dcterms:created>
  <dcterms:modified xsi:type="dcterms:W3CDTF">2025-02-27T03:13:21Z</dcterms:modified>
  <dc:identifier>DAGYIOoSE4U</dc:identifier>
</cp:coreProperties>
</file>