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Lst>
  <p:sldIdLst>
    <p:sldId id="323" r:id="rId3"/>
    <p:sldId id="322" r:id="rId4"/>
    <p:sldId id="289" r:id="rId5"/>
    <p:sldId id="258" r:id="rId6"/>
    <p:sldId id="305" r:id="rId7"/>
    <p:sldId id="264" r:id="rId8"/>
    <p:sldId id="325" r:id="rId9"/>
    <p:sldId id="332" r:id="rId10"/>
    <p:sldId id="331" r:id="rId11"/>
    <p:sldId id="333" r:id="rId12"/>
    <p:sldId id="299" r:id="rId13"/>
    <p:sldId id="300" r:id="rId14"/>
    <p:sldId id="306" r:id="rId15"/>
    <p:sldId id="334" r:id="rId16"/>
    <p:sldId id="329" r:id="rId17"/>
    <p:sldId id="335" r:id="rId18"/>
    <p:sldId id="330" r:id="rId19"/>
    <p:sldId id="337" r:id="rId20"/>
    <p:sldId id="298" r:id="rId21"/>
    <p:sldId id="33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C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904074-AEE2-477E-8089-E307A054728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9BAE01-BAC8-492D-ACFD-4F9123E232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8F4BBE1-AB96-4592-A420-9424C754114B}"/>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5" name="Footer Placeholder 4">
            <a:extLst>
              <a:ext uri="{FF2B5EF4-FFF2-40B4-BE49-F238E27FC236}">
                <a16:creationId xmlns:a16="http://schemas.microsoft.com/office/drawing/2014/main" xmlns="" id="{31F1046E-60D0-412B-8F8F-F59898FB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749A062-8782-4A07-9FF5-6DE6C931B074}"/>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165081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6BBAA-C314-408A-A6D7-AE4D87D53A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4B9025A-F697-44E9-BCC5-BFF12D26F3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825F2F-9AAF-492F-8199-4FE0830A13C0}"/>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5" name="Footer Placeholder 4">
            <a:extLst>
              <a:ext uri="{FF2B5EF4-FFF2-40B4-BE49-F238E27FC236}">
                <a16:creationId xmlns:a16="http://schemas.microsoft.com/office/drawing/2014/main" xmlns="" id="{A187B9BA-0066-4583-BFDE-E783F17EA0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2915CE2-DFA7-441E-818B-3F4F7CFFF88C}"/>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85883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9EC7610-486A-4BD1-A276-C06025476F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554E502-FACF-463C-94FC-DB67529ECA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1F79E0-B6C1-4AD9-B73F-A3D25E43038B}"/>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5" name="Footer Placeholder 4">
            <a:extLst>
              <a:ext uri="{FF2B5EF4-FFF2-40B4-BE49-F238E27FC236}">
                <a16:creationId xmlns:a16="http://schemas.microsoft.com/office/drawing/2014/main" xmlns="" id="{7AD1EDC9-BB83-4C39-AEA1-1D92C38244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EE40C9-F731-45C9-A20C-64C430B4A25A}"/>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823724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684AF1-30ED-4AD8-BBF8-07FBB2292B36}"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27386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684AF1-30ED-4AD8-BBF8-07FBB2292B36}"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309996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684AF1-30ED-4AD8-BBF8-07FBB2292B36}"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891313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684AF1-30ED-4AD8-BBF8-07FBB2292B36}"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660430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684AF1-30ED-4AD8-BBF8-07FBB2292B36}"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654636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684AF1-30ED-4AD8-BBF8-07FBB2292B36}"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179094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84AF1-30ED-4AD8-BBF8-07FBB2292B36}"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548887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684AF1-30ED-4AD8-BBF8-07FBB2292B36}"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120058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30A07-0F9F-4957-A503-0ACA185A8A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0D07DFE-0FCD-4845-9AC6-42B02D9467C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EF3144-7340-4710-B86D-12DC063F87CE}"/>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5" name="Footer Placeholder 4">
            <a:extLst>
              <a:ext uri="{FF2B5EF4-FFF2-40B4-BE49-F238E27FC236}">
                <a16:creationId xmlns:a16="http://schemas.microsoft.com/office/drawing/2014/main" xmlns="" id="{1280482C-5B52-4C99-9E85-BC3159D29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2EA9738-D5B8-4950-87BC-B3D89FDB15DE}"/>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164529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684AF1-30ED-4AD8-BBF8-07FBB2292B36}"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856736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0694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90758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182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48190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8707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684AF1-30ED-4AD8-BBF8-07FBB2292B36}"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828241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684AF1-30ED-4AD8-BBF8-07FBB2292B36}"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53207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E8EA8-7C06-4AF6-B304-C5BAC3E676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0792F76-4C67-45E4-BEF1-373F705B740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3EA703-3F41-497E-A88C-4E57D9BAB696}"/>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5" name="Footer Placeholder 4">
            <a:extLst>
              <a:ext uri="{FF2B5EF4-FFF2-40B4-BE49-F238E27FC236}">
                <a16:creationId xmlns:a16="http://schemas.microsoft.com/office/drawing/2014/main" xmlns="" id="{23BCE100-DE06-4A47-A09E-785BBC8D69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2EC0850-D822-46F8-BFEE-AA61D9067A7C}"/>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236205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EE885-164C-40F5-8133-E1585FB6E6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FD9FC2-F85F-437E-8BF6-4370C1379AA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6BA0878-71AF-4BE2-BF1F-4E655180F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DC85CB8-EB0F-4358-8019-D41264EBD7D3}"/>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6" name="Footer Placeholder 5">
            <a:extLst>
              <a:ext uri="{FF2B5EF4-FFF2-40B4-BE49-F238E27FC236}">
                <a16:creationId xmlns:a16="http://schemas.microsoft.com/office/drawing/2014/main" xmlns="" id="{D7F0585F-D2B8-42CD-9CED-4F5ABD6A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41914B-184F-4F6E-9EFC-A3628A15EB2A}"/>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74832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375C72-9690-436D-9B8C-4EECEE50CE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45A4B-27A1-4023-AD68-4937CB63D8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E89D51-7D50-4508-A868-2BBE07274E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76813F2-677C-484D-8340-3B823209F3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81FCE4-F177-486F-B086-CE1C68EDF11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B1E26F-2830-4813-8A58-A1495A385A28}"/>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8" name="Footer Placeholder 7">
            <a:extLst>
              <a:ext uri="{FF2B5EF4-FFF2-40B4-BE49-F238E27FC236}">
                <a16:creationId xmlns:a16="http://schemas.microsoft.com/office/drawing/2014/main" xmlns="" id="{532C5D4B-779B-48C3-A6E5-965CCE5A7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F097A91-9AE3-40AC-8D6D-345C7D5118CB}"/>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4038932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EBF30-106A-4A3C-96A3-9CBB1071D5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34B708B-4ED4-491C-A877-F9E407E6834F}"/>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4" name="Footer Placeholder 3">
            <a:extLst>
              <a:ext uri="{FF2B5EF4-FFF2-40B4-BE49-F238E27FC236}">
                <a16:creationId xmlns:a16="http://schemas.microsoft.com/office/drawing/2014/main" xmlns="" id="{3F0BDF4A-E031-487B-A79E-571A1318CB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B06A800E-A9BE-479C-BBF9-E42976FB5569}"/>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32108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19E592F-794B-4B1C-A972-96015D841506}"/>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3" name="Footer Placeholder 2">
            <a:extLst>
              <a:ext uri="{FF2B5EF4-FFF2-40B4-BE49-F238E27FC236}">
                <a16:creationId xmlns:a16="http://schemas.microsoft.com/office/drawing/2014/main" xmlns="" id="{60F4DCB5-5008-4555-BB94-D902AE4081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DC51DFD-77B0-4D98-9818-318C3CFEB9FA}"/>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74358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2F6B0-2963-4762-BBCD-6AD41D971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87A3188-9B14-4E15-94C5-E2986BA6CB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C29FAAC-709C-426F-8CCB-A82D0E1857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269B9AE-3DCC-4AF9-BB58-9E420BE854B5}"/>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6" name="Footer Placeholder 5">
            <a:extLst>
              <a:ext uri="{FF2B5EF4-FFF2-40B4-BE49-F238E27FC236}">
                <a16:creationId xmlns:a16="http://schemas.microsoft.com/office/drawing/2014/main" xmlns="" id="{729069C3-B400-4780-884F-FA82E64D94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168F29-C2CD-46F8-9052-7531523E9E5D}"/>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1112462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58F81-B90A-4150-879E-296F41FDB7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5A92280-89AA-4541-888E-72DC8831E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9275220-4B72-4243-BDD3-6DD42E7234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3EDDC9B-0F53-4E54-A36F-AEF0FF9B09CA}"/>
              </a:ext>
            </a:extLst>
          </p:cNvPr>
          <p:cNvSpPr>
            <a:spLocks noGrp="1"/>
          </p:cNvSpPr>
          <p:nvPr>
            <p:ph type="dt" sz="half" idx="10"/>
          </p:nvPr>
        </p:nvSpPr>
        <p:spPr>
          <a:xfrm>
            <a:off x="838200" y="6356350"/>
            <a:ext cx="2743200" cy="365125"/>
          </a:xfrm>
          <a:prstGeom prst="rect">
            <a:avLst/>
          </a:prstGeom>
        </p:spPr>
        <p:txBody>
          <a:bodyPr/>
          <a:lstStyle/>
          <a:p>
            <a:fld id="{67684AF1-30ED-4AD8-BBF8-07FBB2292B36}" type="datetimeFigureOut">
              <a:rPr lang="en-US" smtClean="0"/>
              <a:t>2/27/2025</a:t>
            </a:fld>
            <a:endParaRPr lang="en-US"/>
          </a:p>
        </p:txBody>
      </p:sp>
      <p:sp>
        <p:nvSpPr>
          <p:cNvPr id="6" name="Footer Placeholder 5">
            <a:extLst>
              <a:ext uri="{FF2B5EF4-FFF2-40B4-BE49-F238E27FC236}">
                <a16:creationId xmlns:a16="http://schemas.microsoft.com/office/drawing/2014/main" xmlns="" id="{745BA54D-B630-4E95-AFAB-7049AB8FB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BC4F46A-5669-4457-A219-7D0A35FF5748}"/>
              </a:ext>
            </a:extLst>
          </p:cNvPr>
          <p:cNvSpPr>
            <a:spLocks noGrp="1"/>
          </p:cNvSpPr>
          <p:nvPr>
            <p:ph type="sldNum" sz="quarter" idx="12"/>
          </p:nvPr>
        </p:nvSpPr>
        <p:spPr>
          <a:xfrm>
            <a:off x="8610600" y="6356350"/>
            <a:ext cx="2743200" cy="365125"/>
          </a:xfrm>
          <a:prstGeom prst="rect">
            <a:avLst/>
          </a:prstGeom>
        </p:spPr>
        <p:txBody>
          <a:bodyPr/>
          <a:lstStyle/>
          <a:p>
            <a:fld id="{04D30D44-326A-44C2-9D08-681B89047B8A}" type="slidenum">
              <a:rPr lang="en-US" smtClean="0"/>
              <a:t>‹#›</a:t>
            </a:fld>
            <a:endParaRPr lang="en-US"/>
          </a:p>
        </p:txBody>
      </p:sp>
    </p:spTree>
    <p:extLst>
      <p:ext uri="{BB962C8B-B14F-4D97-AF65-F5344CB8AC3E}">
        <p14:creationId xmlns:p14="http://schemas.microsoft.com/office/powerpoint/2010/main" val="32347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0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2/27/2025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938315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3.gif"/><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14.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audio" Target="../media/audio6.wav"/><Relationship Id="rId11" Type="http://schemas.openxmlformats.org/officeDocument/2006/relationships/image" Target="../media/image22.gif"/><Relationship Id="rId5" Type="http://schemas.openxmlformats.org/officeDocument/2006/relationships/audio" Target="../media/audio5.wav"/><Relationship Id="rId10" Type="http://schemas.openxmlformats.org/officeDocument/2006/relationships/image" Target="../media/image21.gif"/><Relationship Id="rId4" Type="http://schemas.openxmlformats.org/officeDocument/2006/relationships/audio" Target="../media/audio4.wav"/><Relationship Id="rId9" Type="http://schemas.openxmlformats.org/officeDocument/2006/relationships/audio" Target="../media/audio7.wav"/></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16.gif"/><Relationship Id="rId2" Type="http://schemas.microsoft.com/office/2007/relationships/media" Target="../media/media2.WAV"/><Relationship Id="rId1" Type="http://schemas.openxmlformats.org/officeDocument/2006/relationships/audio" Target="file:///D:\Rung%20Chuong%20Vang\8.%20Ket%20thuc%20cau%20hoi.wav" TargetMode="External"/><Relationship Id="rId6" Type="http://schemas.openxmlformats.org/officeDocument/2006/relationships/slideLayout" Target="../slideLayouts/slideLayout12.xml"/><Relationship Id="rId11" Type="http://schemas.openxmlformats.org/officeDocument/2006/relationships/image" Target="../media/image15.gif"/><Relationship Id="rId5" Type="http://schemas.openxmlformats.org/officeDocument/2006/relationships/audio" Target="file:///D:\rung%20chuog%20vang\rung%20chuong.mp3" TargetMode="External"/><Relationship Id="rId10" Type="http://schemas.openxmlformats.org/officeDocument/2006/relationships/image" Target="../media/image14.gif"/><Relationship Id="rId4" Type="http://schemas.openxmlformats.org/officeDocument/2006/relationships/audio" Target="file:///D:\Rung%20Chuong%20Vang\chaomung.wav" TargetMode="External"/><Relationship Id="rId9" Type="http://schemas.openxmlformats.org/officeDocument/2006/relationships/image" Target="../media/image13.png"/><Relationship Id="rId1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3.gif"/><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14.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audio" Target="../media/audio6.wav"/><Relationship Id="rId11" Type="http://schemas.openxmlformats.org/officeDocument/2006/relationships/image" Target="../media/image22.gif"/><Relationship Id="rId5" Type="http://schemas.openxmlformats.org/officeDocument/2006/relationships/audio" Target="../media/audio5.wav"/><Relationship Id="rId10" Type="http://schemas.openxmlformats.org/officeDocument/2006/relationships/image" Target="../media/image21.gif"/><Relationship Id="rId4" Type="http://schemas.openxmlformats.org/officeDocument/2006/relationships/audio" Target="../media/audio4.wav"/><Relationship Id="rId9" Type="http://schemas.openxmlformats.org/officeDocument/2006/relationships/audio" Target="../media/audio7.wav"/></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3.gif"/><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14.gif"/><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audio" Target="../media/audio6.wav"/><Relationship Id="rId11" Type="http://schemas.openxmlformats.org/officeDocument/2006/relationships/image" Target="../media/image22.gif"/><Relationship Id="rId5" Type="http://schemas.openxmlformats.org/officeDocument/2006/relationships/audio" Target="../media/audio5.wav"/><Relationship Id="rId10" Type="http://schemas.openxmlformats.org/officeDocument/2006/relationships/image" Target="../media/image21.gif"/><Relationship Id="rId4" Type="http://schemas.openxmlformats.org/officeDocument/2006/relationships/audio" Target="../media/audio4.wav"/><Relationship Id="rId9"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WordArt 15">
            <a:extLst>
              <a:ext uri="{FF2B5EF4-FFF2-40B4-BE49-F238E27FC236}">
                <a16:creationId xmlns:a16="http://schemas.microsoft.com/office/drawing/2014/main" xmlns="" id="{B5C9E767-3827-749F-E3AB-4993342CF4CB}"/>
              </a:ext>
            </a:extLst>
          </p:cNvPr>
          <p:cNvSpPr>
            <a:spLocks noChangeArrowheads="1" noChangeShapeType="1" noTextEdit="1"/>
          </p:cNvSpPr>
          <p:nvPr/>
        </p:nvSpPr>
        <p:spPr bwMode="auto">
          <a:xfrm>
            <a:off x="2743200" y="76200"/>
            <a:ext cx="6705600" cy="946041"/>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0" cap="none" spc="0" normalizeH="0" baseline="0" noProof="0" dirty="0">
                <a:ln w="12700">
                  <a:pattFill prst="divot">
                    <a:fgClr>
                      <a:srgbClr val="FF0000"/>
                    </a:fgClr>
                    <a:bgClr>
                      <a:srgbClr val="0000CC"/>
                    </a:bgClr>
                  </a:patt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PHÒNG GD</a:t>
            </a:r>
            <a:r>
              <a:rPr kumimoji="0" lang="en-US" sz="2400" b="1" i="0" u="none" strike="noStrike" kern="10" cap="none" spc="0" normalizeH="0" baseline="0" noProof="0" dirty="0">
                <a:ln w="12700">
                  <a:pattFill prst="divot">
                    <a:fgClr>
                      <a:srgbClr val="FF0000"/>
                    </a:fgClr>
                    <a:bgClr>
                      <a:srgbClr val="0000CC"/>
                    </a:bgClr>
                  </a:patt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0" cap="none" spc="0" normalizeH="0" baseline="0" noProof="0" dirty="0">
                <a:ln w="12700">
                  <a:pattFill prst="divot">
                    <a:fgClr>
                      <a:srgbClr val="FF0000"/>
                    </a:fgClr>
                    <a:bgClr>
                      <a:srgbClr val="0000CC"/>
                    </a:bgClr>
                  </a:patt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ĐT HẢI 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0" cap="none" spc="0" normalizeH="0" baseline="0" noProof="0" dirty="0">
                <a:ln w="12700">
                  <a:pattFill prst="divot">
                    <a:fgClr>
                      <a:srgbClr val="FF0000"/>
                    </a:fgClr>
                    <a:bgClr>
                      <a:srgbClr val="0000CC"/>
                    </a:bgClr>
                  </a:patt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TRƯỜNG TIỂU HỌC ĐẰNG LÂM</a:t>
            </a:r>
            <a:endParaRPr kumimoji="0" lang="en-US" sz="2400" b="1" i="0" u="none" strike="noStrike" kern="10" cap="none" spc="0" normalizeH="0" baseline="0" noProof="0" dirty="0">
              <a:ln w="12700">
                <a:pattFill prst="divot">
                  <a:fgClr>
                    <a:srgbClr val="FF0000"/>
                  </a:fgClr>
                  <a:bgClr>
                    <a:srgbClr val="0000CC"/>
                  </a:bgClr>
                </a:patt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 Box 6">
            <a:extLst>
              <a:ext uri="{FF2B5EF4-FFF2-40B4-BE49-F238E27FC236}">
                <a16:creationId xmlns:a16="http://schemas.microsoft.com/office/drawing/2014/main" xmlns="" id="{EFD9CD20-38A5-D44A-7BD7-AF24FE51BF6D}"/>
              </a:ext>
            </a:extLst>
          </p:cNvPr>
          <p:cNvSpPr txBox="1">
            <a:spLocks noChangeArrowheads="1"/>
          </p:cNvSpPr>
          <p:nvPr/>
        </p:nvSpPr>
        <p:spPr bwMode="auto">
          <a:xfrm>
            <a:off x="537599" y="5069681"/>
            <a:ext cx="10902950" cy="802146"/>
          </a:xfrm>
          <a:prstGeom prst="rect">
            <a:avLst/>
          </a:prstGeom>
          <a:noFill/>
          <a:ln w="9525">
            <a:noFill/>
            <a:miter lim="800000"/>
            <a:headEnd/>
            <a:tailEnd/>
          </a:ln>
          <a:effectLst/>
        </p:spPr>
        <p:txBody>
          <a:bodyPr lIns="123828" tIns="61914" rIns="123828" bIns="619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Times New Roman" pitchFamily="18" charset="0"/>
              </a:rPr>
              <a:t>GV: </a:t>
            </a:r>
            <a:r>
              <a:rPr lang="en-US" sz="4400" dirty="0" err="1">
                <a:solidFill>
                  <a:srgbClr val="0000FF"/>
                </a:solidFill>
                <a:effectLst>
                  <a:outerShdw blurRad="38100" dist="38100" dir="2700000" algn="tl">
                    <a:srgbClr val="C0C0C0"/>
                  </a:outerShdw>
                </a:effectLst>
                <a:latin typeface="Times New Roman" panose="02020603050405020304" pitchFamily="18" charset="0"/>
                <a:cs typeface="Times New Roman" pitchFamily="18" charset="0"/>
              </a:rPr>
              <a:t>Đỗ</a:t>
            </a:r>
            <a:r>
              <a:rPr lang="en-US" sz="4400" dirty="0">
                <a:solidFill>
                  <a:srgbClr val="0000FF"/>
                </a:solidFill>
                <a:effectLst>
                  <a:outerShdw blurRad="38100" dist="38100" dir="2700000" algn="tl">
                    <a:srgbClr val="C0C0C0"/>
                  </a:outerShdw>
                </a:effectLst>
                <a:latin typeface="Times New Roman" panose="02020603050405020304" pitchFamily="18" charset="0"/>
                <a:cs typeface="Times New Roman" pitchFamily="18" charset="0"/>
              </a:rPr>
              <a:t> </a:t>
            </a:r>
            <a:r>
              <a:rPr lang="en-US" sz="4400" dirty="0" err="1">
                <a:solidFill>
                  <a:srgbClr val="0000FF"/>
                </a:solidFill>
                <a:effectLst>
                  <a:outerShdw blurRad="38100" dist="38100" dir="2700000" algn="tl">
                    <a:srgbClr val="C0C0C0"/>
                  </a:outerShdw>
                </a:effectLst>
                <a:latin typeface="Times New Roman" panose="02020603050405020304" pitchFamily="18" charset="0"/>
                <a:cs typeface="Times New Roman" pitchFamily="18" charset="0"/>
              </a:rPr>
              <a:t>Thị</a:t>
            </a:r>
            <a:r>
              <a:rPr lang="en-US" sz="4400" dirty="0">
                <a:solidFill>
                  <a:srgbClr val="0000FF"/>
                </a:solidFill>
                <a:effectLst>
                  <a:outerShdw blurRad="38100" dist="38100" dir="2700000" algn="tl">
                    <a:srgbClr val="C0C0C0"/>
                  </a:outerShdw>
                </a:effectLst>
                <a:latin typeface="Times New Roman" panose="02020603050405020304" pitchFamily="18" charset="0"/>
                <a:cs typeface="Times New Roman" pitchFamily="18" charset="0"/>
              </a:rPr>
              <a:t> Lan Anh</a:t>
            </a:r>
            <a:endParaRPr kumimoji="0" lang="en-US" sz="44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Times New Roman" panose="02020603050405020304" pitchFamily="18" charset="0"/>
              <a:ea typeface="+mn-ea"/>
              <a:cs typeface="Times New Roman" pitchFamily="18" charset="0"/>
            </a:endParaRPr>
          </a:p>
        </p:txBody>
      </p:sp>
      <p:pic>
        <p:nvPicPr>
          <p:cNvPr id="2" name="Picture 9" descr="stars">
            <a:extLst>
              <a:ext uri="{FF2B5EF4-FFF2-40B4-BE49-F238E27FC236}">
                <a16:creationId xmlns:a16="http://schemas.microsoft.com/office/drawing/2014/main" xmlns="" id="{07C0F73C-59BE-DD1D-F635-C6F3CC66935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4290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stars">
            <a:extLst>
              <a:ext uri="{FF2B5EF4-FFF2-40B4-BE49-F238E27FC236}">
                <a16:creationId xmlns:a16="http://schemas.microsoft.com/office/drawing/2014/main" xmlns="" id="{BCE383C1-BED2-2288-B9B8-0D50ED63E70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76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stars">
            <a:extLst>
              <a:ext uri="{FF2B5EF4-FFF2-40B4-BE49-F238E27FC236}">
                <a16:creationId xmlns:a16="http://schemas.microsoft.com/office/drawing/2014/main" xmlns="" id="{F6341CEC-8F78-F310-ABD5-F781ECFC822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3505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
            <a:extLst>
              <a:ext uri="{FF2B5EF4-FFF2-40B4-BE49-F238E27FC236}">
                <a16:creationId xmlns:a16="http://schemas.microsoft.com/office/drawing/2014/main" xmlns="" id="{483AA442-C29D-63F2-C502-6C1C3157E84F}"/>
              </a:ext>
            </a:extLst>
          </p:cNvPr>
          <p:cNvSpPr>
            <a:spLocks noChangeArrowheads="1" noChangeShapeType="1" noTextEdit="1"/>
          </p:cNvSpPr>
          <p:nvPr/>
        </p:nvSpPr>
        <p:spPr bwMode="auto">
          <a:xfrm>
            <a:off x="2095042" y="3574257"/>
            <a:ext cx="8134350" cy="10287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00FFFF"/>
              </a:extrusionClr>
              <a:contourClr>
                <a:srgbClr val="000066"/>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0" cap="none" spc="0" normalizeH="0" baseline="0" noProof="0" dirty="0">
                <a:ln w="9525">
                  <a:round/>
                  <a:headEnd/>
                  <a:tailEnd/>
                </a:ln>
                <a:solidFill>
                  <a:srgbClr val="000066"/>
                </a:solidFill>
                <a:effectLst/>
                <a:uLnTx/>
                <a:uFillTx/>
                <a:latin typeface="Times New Roman"/>
                <a:ea typeface="+mn-ea"/>
                <a:cs typeface="+mn-cs"/>
              </a:rPr>
              <a:t>TOÁN</a:t>
            </a:r>
            <a:r>
              <a:rPr kumimoji="0" lang="en-US" sz="9600" b="1" i="0" u="none" strike="noStrike" kern="10" cap="none" spc="0" normalizeH="0" noProof="0" dirty="0">
                <a:ln w="9525">
                  <a:round/>
                  <a:headEnd/>
                  <a:tailEnd/>
                </a:ln>
                <a:solidFill>
                  <a:srgbClr val="000066"/>
                </a:solidFill>
                <a:effectLst/>
                <a:uLnTx/>
                <a:uFillTx/>
                <a:latin typeface="Times New Roman"/>
                <a:ea typeface="+mn-ea"/>
                <a:cs typeface="+mn-cs"/>
              </a:rPr>
              <a:t> </a:t>
            </a:r>
            <a:r>
              <a:rPr kumimoji="0" lang="en-US" sz="9600" b="1" i="0" u="none" strike="noStrike" kern="10" cap="none" spc="0" normalizeH="0" baseline="0" noProof="0" dirty="0">
                <a:ln w="9525">
                  <a:round/>
                  <a:headEnd/>
                  <a:tailEnd/>
                </a:ln>
                <a:solidFill>
                  <a:srgbClr val="000066"/>
                </a:solidFill>
                <a:effectLst/>
                <a:uLnTx/>
                <a:uFillTx/>
                <a:latin typeface="Times New Roman"/>
                <a:ea typeface="+mn-ea"/>
                <a:cs typeface="+mn-cs"/>
              </a:rPr>
              <a:t>LỚP 4</a:t>
            </a:r>
            <a:endParaRPr kumimoji="0" lang="en-US" sz="9600" b="1" i="0" u="none" strike="noStrike" kern="10" cap="none" spc="0" normalizeH="0" baseline="0" noProof="0" dirty="0">
              <a:ln w="9525">
                <a:round/>
                <a:headEnd/>
                <a:tailEnd/>
              </a:ln>
              <a:solidFill>
                <a:srgbClr val="000066"/>
              </a:solidFill>
              <a:effectLst/>
              <a:uLnTx/>
              <a:uFillTx/>
              <a:latin typeface=".VnTime" pitchFamily="34" charset="0"/>
              <a:ea typeface="+mn-ea"/>
              <a:cs typeface="+mn-cs"/>
            </a:endParaRPr>
          </a:p>
        </p:txBody>
      </p:sp>
      <p:sp>
        <p:nvSpPr>
          <p:cNvPr id="6" name="Rectangle 5">
            <a:extLst>
              <a:ext uri="{FF2B5EF4-FFF2-40B4-BE49-F238E27FC236}">
                <a16:creationId xmlns:a16="http://schemas.microsoft.com/office/drawing/2014/main" xmlns="" id="{BB1235D5-8AB5-8AB9-43B7-FFE86180D40C}"/>
              </a:ext>
            </a:extLst>
          </p:cNvPr>
          <p:cNvSpPr/>
          <p:nvPr/>
        </p:nvSpPr>
        <p:spPr>
          <a:xfrm>
            <a:off x="644525" y="1015728"/>
            <a:ext cx="10902950" cy="1829865"/>
          </a:xfrm>
          <a:prstGeom prst="rect">
            <a:avLst/>
          </a:prstGeom>
          <a:noFill/>
        </p:spPr>
        <p:txBody>
          <a:bodyPr wrap="none">
            <a:prstTxWarp prst="textTriang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FF0000"/>
                  </a:solidFill>
                  <a:prstDash val="solid"/>
                </a:ln>
                <a:solidFill>
                  <a:srgbClr val="92D050"/>
                </a:solidFill>
                <a:effectLst>
                  <a:outerShdw dist="38100" dir="2700000" algn="tl" rotWithShape="0">
                    <a:srgbClr val="C0504D"/>
                  </a:outerShdw>
                </a:effectLst>
                <a:uLnTx/>
                <a:uFillTx/>
                <a:latin typeface="Calibri"/>
                <a:ea typeface="+mn-ea"/>
                <a:cs typeface="+mn-cs"/>
              </a:rPr>
              <a:t>CHÀO MỪNG QUÝ THẦY CÔ VÀ CÁC EM HỌC SINH</a:t>
            </a:r>
          </a:p>
        </p:txBody>
      </p:sp>
    </p:spTree>
    <p:extLst>
      <p:ext uri="{BB962C8B-B14F-4D97-AF65-F5344CB8AC3E}">
        <p14:creationId xmlns:p14="http://schemas.microsoft.com/office/powerpoint/2010/main" val="396651613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A99B25-934E-16EE-F93F-A5201E196E31}"/>
            </a:ext>
          </a:extLst>
        </p:cNvPr>
        <p:cNvGrpSpPr/>
        <p:nvPr/>
      </p:nvGrpSpPr>
      <p:grpSpPr>
        <a:xfrm>
          <a:off x="0" y="0"/>
          <a:ext cx="0" cy="0"/>
          <a:chOff x="0" y="0"/>
          <a:chExt cx="0" cy="0"/>
        </a:xfrm>
      </p:grpSpPr>
      <p:sp>
        <p:nvSpPr>
          <p:cNvPr id="31" name="AutoShape 51">
            <a:extLst>
              <a:ext uri="{FF2B5EF4-FFF2-40B4-BE49-F238E27FC236}">
                <a16:creationId xmlns:a16="http://schemas.microsoft.com/office/drawing/2014/main" xmlns="" id="{1CFA20CD-4D61-2BE3-ECB0-C624B89A8152}"/>
              </a:ext>
            </a:extLst>
          </p:cNvPr>
          <p:cNvSpPr>
            <a:spLocks noChangeArrowheads="1"/>
          </p:cNvSpPr>
          <p:nvPr/>
        </p:nvSpPr>
        <p:spPr bwMode="auto">
          <a:xfrm>
            <a:off x="3124200" y="772161"/>
            <a:ext cx="6623304" cy="1838325"/>
          </a:xfrm>
          <a:prstGeom prst="roundRect">
            <a:avLst>
              <a:gd name="adj" fmla="val 16667"/>
            </a:avLst>
          </a:prstGeom>
          <a:solidFill>
            <a:srgbClr val="C00000"/>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en-US" b="1" dirty="0">
              <a:solidFill>
                <a:schemeClr val="bg1"/>
              </a:solidFill>
              <a:latin typeface=".VnTime" pitchFamily="34" charset="0"/>
              <a:cs typeface="Arial" panose="020B0604020202020204" pitchFamily="34" charset="0"/>
            </a:endParaRPr>
          </a:p>
          <a:p>
            <a:pPr algn="ctr">
              <a:spcBef>
                <a:spcPct val="0"/>
              </a:spcBef>
              <a:buNone/>
            </a:pPr>
            <a:r>
              <a:rPr lang="en-US" sz="4000" b="1" dirty="0" err="1">
                <a:solidFill>
                  <a:schemeClr val="bg1"/>
                </a:solidFill>
                <a:latin typeface="Times New Roman" panose="02020603050405020304" pitchFamily="18" charset="0"/>
                <a:cs typeface="Times New Roman" panose="02020603050405020304" pitchFamily="18" charset="0"/>
              </a:rPr>
              <a:t>Số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lượng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tây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Việt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hái</a:t>
            </a:r>
            <a:endParaRPr lang="en-US" sz="40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sz="4000" b="1" dirty="0" err="1">
                <a:solidFill>
                  <a:schemeClr val="bg1"/>
                </a:solidFill>
                <a:latin typeface="Times New Roman" panose="02020603050405020304" pitchFamily="18" charset="0"/>
                <a:cs typeface="Times New Roman" panose="02020603050405020304" pitchFamily="18" charset="0"/>
              </a:rPr>
              <a:t>được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ngày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tăng</a:t>
            </a:r>
            <a:r>
              <a:rPr lang="en-US" sz="4000" b="1" dirty="0">
                <a:solidFill>
                  <a:schemeClr val="bg1"/>
                </a:solidFill>
                <a:latin typeface="Times New Roman" panose="02020603050405020304" pitchFamily="18" charset="0"/>
                <a:cs typeface="Times New Roman" panose="02020603050405020304" pitchFamily="18" charset="0"/>
              </a:rPr>
              <a:t> </a:t>
            </a:r>
          </a:p>
          <a:p>
            <a:pPr algn="ctr">
              <a:spcBef>
                <a:spcPct val="0"/>
              </a:spcBef>
              <a:buNone/>
            </a:pPr>
            <a:r>
              <a:rPr lang="en-US" sz="4000" b="1" dirty="0">
                <a:solidFill>
                  <a:schemeClr val="bg1"/>
                </a:solidFill>
                <a:latin typeface="Times New Roman" panose="02020603050405020304" pitchFamily="18" charset="0"/>
                <a:cs typeface="Times New Roman" panose="02020603050405020304" pitchFamily="18" charset="0"/>
              </a:rPr>
              <a:t>hay </a:t>
            </a:r>
            <a:r>
              <a:rPr lang="en-US" sz="4000" b="1" dirty="0" err="1">
                <a:solidFill>
                  <a:schemeClr val="bg1"/>
                </a:solidFill>
                <a:latin typeface="Times New Roman" panose="02020603050405020304" pitchFamily="18" charset="0"/>
                <a:cs typeface="Times New Roman" panose="02020603050405020304" pitchFamily="18" charset="0"/>
              </a:rPr>
              <a:t>giảm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sau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mỗi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ngày</a:t>
            </a:r>
            <a:r>
              <a:rPr lang="en-US" sz="4000" b="1" dirty="0">
                <a:solidFill>
                  <a:schemeClr val="bg1"/>
                </a:solidFill>
                <a:latin typeface="Times New Roman" panose="02020603050405020304" pitchFamily="18" charset="0"/>
                <a:cs typeface="Times New Roman" panose="02020603050405020304" pitchFamily="18" charset="0"/>
              </a:rPr>
              <a:t>?</a:t>
            </a:r>
            <a:endParaRPr lang="pt-BR" altLang="en-US" sz="4000" b="1"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b="1" dirty="0">
              <a:solidFill>
                <a:schemeClr val="bg1"/>
              </a:solidFill>
              <a:latin typeface=".VnTime" pitchFamily="34" charset="0"/>
              <a:cs typeface="Arial" panose="020B0604020202020204" pitchFamily="34" charset="0"/>
            </a:endParaRPr>
          </a:p>
        </p:txBody>
      </p:sp>
      <p:grpSp>
        <p:nvGrpSpPr>
          <p:cNvPr id="9219" name="Group 51">
            <a:extLst>
              <a:ext uri="{FF2B5EF4-FFF2-40B4-BE49-F238E27FC236}">
                <a16:creationId xmlns:a16="http://schemas.microsoft.com/office/drawing/2014/main" xmlns="" id="{0B7012E1-FFCC-6DE5-6803-5131A41716CB}"/>
              </a:ext>
            </a:extLst>
          </p:cNvPr>
          <p:cNvGrpSpPr>
            <a:grpSpLocks/>
          </p:cNvGrpSpPr>
          <p:nvPr/>
        </p:nvGrpSpPr>
        <p:grpSpPr bwMode="auto">
          <a:xfrm>
            <a:off x="1752601" y="0"/>
            <a:ext cx="320675" cy="6858000"/>
            <a:chOff x="202295" y="-322943"/>
            <a:chExt cx="319314" cy="7180943"/>
          </a:xfrm>
        </p:grpSpPr>
        <p:sp>
          <p:nvSpPr>
            <p:cNvPr id="33" name="Rectangle 32">
              <a:extLst>
                <a:ext uri="{FF2B5EF4-FFF2-40B4-BE49-F238E27FC236}">
                  <a16:creationId xmlns:a16="http://schemas.microsoft.com/office/drawing/2014/main" xmlns="" id="{BEEF3B2B-BB4B-0C34-7EEB-2BCCDDF6FEFF}"/>
                </a:ext>
              </a:extLst>
            </p:cNvPr>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9257" name="Rectangle 10">
              <a:extLst>
                <a:ext uri="{FF2B5EF4-FFF2-40B4-BE49-F238E27FC236}">
                  <a16:creationId xmlns:a16="http://schemas.microsoft.com/office/drawing/2014/main" xmlns="" id="{4682B340-0B16-9016-D0CA-0E1D59AFAFB4}"/>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1248E4DE-5ABB-4B07-83CE-DC606540B325}"/>
                </a:ext>
              </a:extLst>
            </p:cNvPr>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6" name="AutoShape 51">
            <a:extLst>
              <a:ext uri="{FF2B5EF4-FFF2-40B4-BE49-F238E27FC236}">
                <a16:creationId xmlns:a16="http://schemas.microsoft.com/office/drawing/2014/main" xmlns="" id="{F939EFE5-77AB-7A76-951A-B9A242262F99}"/>
              </a:ext>
            </a:extLst>
          </p:cNvPr>
          <p:cNvSpPr>
            <a:spLocks noChangeArrowheads="1"/>
          </p:cNvSpPr>
          <p:nvPr/>
        </p:nvSpPr>
        <p:spPr bwMode="auto">
          <a:xfrm>
            <a:off x="3380189" y="3306800"/>
            <a:ext cx="5644939" cy="875746"/>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dirty="0" err="1">
                <a:solidFill>
                  <a:schemeClr val="bg1"/>
                </a:solidFill>
                <a:latin typeface="Times New Roman" panose="02020603050405020304" pitchFamily="18" charset="0"/>
                <a:cs typeface="Arial" panose="020B0604020202020204" pitchFamily="34" charset="0"/>
              </a:rPr>
              <a:t>Giảm</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sau</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mỗi</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ngày</a:t>
            </a: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38" name="Picture 37" descr="Blue_chapterlist">
            <a:extLst>
              <a:ext uri="{FF2B5EF4-FFF2-40B4-BE49-F238E27FC236}">
                <a16:creationId xmlns:a16="http://schemas.microsoft.com/office/drawing/2014/main" xmlns="" id="{7B23785D-B3DB-7ABC-5352-AA6001882B5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9130" y="35788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a:extLst>
              <a:ext uri="{FF2B5EF4-FFF2-40B4-BE49-F238E27FC236}">
                <a16:creationId xmlns:a16="http://schemas.microsoft.com/office/drawing/2014/main" xmlns="" id="{0C86AB3B-768D-6F27-1109-4582D6755CF0}"/>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111390" y="3380859"/>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9" name="cached_combo42.wav"/>
            </a:hlinkHover>
            <a:extLst>
              <a:ext uri="{FF2B5EF4-FFF2-40B4-BE49-F238E27FC236}">
                <a16:creationId xmlns:a16="http://schemas.microsoft.com/office/drawing/2014/main" xmlns="" id="{B05D7594-6CDA-4B7E-5BCE-83879DA2D184}"/>
              </a:ext>
            </a:extLst>
          </p:cNvPr>
          <p:cNvSpPr>
            <a:spLocks noChangeArrowheads="1"/>
          </p:cNvSpPr>
          <p:nvPr/>
        </p:nvSpPr>
        <p:spPr bwMode="auto">
          <a:xfrm>
            <a:off x="2187589" y="3453884"/>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41" name="WordArt 226">
            <a:extLst>
              <a:ext uri="{FF2B5EF4-FFF2-40B4-BE49-F238E27FC236}">
                <a16:creationId xmlns:a16="http://schemas.microsoft.com/office/drawing/2014/main" xmlns="" id="{9ED4A544-0EF8-9FA7-06CD-28B6F780B220}"/>
              </a:ext>
            </a:extLst>
          </p:cNvPr>
          <p:cNvSpPr>
            <a:spLocks noChangeArrowheads="1" noChangeShapeType="1" noTextEdit="1"/>
          </p:cNvSpPr>
          <p:nvPr/>
        </p:nvSpPr>
        <p:spPr bwMode="auto">
          <a:xfrm>
            <a:off x="2393965" y="3566595"/>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2" name="AutoShape 51">
            <a:extLst>
              <a:ext uri="{FF2B5EF4-FFF2-40B4-BE49-F238E27FC236}">
                <a16:creationId xmlns:a16="http://schemas.microsoft.com/office/drawing/2014/main" xmlns="" id="{5402387F-23D5-A168-60B3-5F25393E3F01}"/>
              </a:ext>
            </a:extLst>
          </p:cNvPr>
          <p:cNvSpPr>
            <a:spLocks noChangeArrowheads="1"/>
          </p:cNvSpPr>
          <p:nvPr/>
        </p:nvSpPr>
        <p:spPr bwMode="auto">
          <a:xfrm>
            <a:off x="3373531" y="4679756"/>
            <a:ext cx="5651597" cy="87935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dirty="0" err="1">
                <a:solidFill>
                  <a:schemeClr val="bg1"/>
                </a:solidFill>
                <a:latin typeface="Times New Roman" panose="02020603050405020304" pitchFamily="18" charset="0"/>
                <a:cs typeface="Arial" panose="020B0604020202020204" pitchFamily="34" charset="0"/>
              </a:rPr>
              <a:t>Tăng</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sau</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mỗi</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ngày</a:t>
            </a: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48" name="Picture 37" descr="Blue_chapterlist">
            <a:extLst>
              <a:ext uri="{FF2B5EF4-FFF2-40B4-BE49-F238E27FC236}">
                <a16:creationId xmlns:a16="http://schemas.microsoft.com/office/drawing/2014/main" xmlns="" id="{532228FB-2ECA-85B3-BF27-9D65AE78092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9130" y="4964639"/>
            <a:ext cx="59372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a:extLst>
              <a:ext uri="{FF2B5EF4-FFF2-40B4-BE49-F238E27FC236}">
                <a16:creationId xmlns:a16="http://schemas.microsoft.com/office/drawing/2014/main" xmlns="" id="{3A694045-2C4F-AD5D-5A4C-7735F11A88A9}"/>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14283" y="4680197"/>
            <a:ext cx="1500187"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9" name="cached_combo42.wav"/>
            </a:hlinkHover>
            <a:extLst>
              <a:ext uri="{FF2B5EF4-FFF2-40B4-BE49-F238E27FC236}">
                <a16:creationId xmlns:a16="http://schemas.microsoft.com/office/drawing/2014/main" xmlns="" id="{BF51F520-9A13-B0AF-E95C-182036CB5C15}"/>
              </a:ext>
            </a:extLst>
          </p:cNvPr>
          <p:cNvSpPr>
            <a:spLocks noChangeArrowheads="1"/>
          </p:cNvSpPr>
          <p:nvPr/>
        </p:nvSpPr>
        <p:spPr bwMode="auto">
          <a:xfrm>
            <a:off x="2116329" y="4770965"/>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51" name="WordArt 226">
            <a:extLst>
              <a:ext uri="{FF2B5EF4-FFF2-40B4-BE49-F238E27FC236}">
                <a16:creationId xmlns:a16="http://schemas.microsoft.com/office/drawing/2014/main" xmlns="" id="{377DE21A-47C2-DBBB-4BA2-1D939A1799A1}"/>
              </a:ext>
            </a:extLst>
          </p:cNvPr>
          <p:cNvSpPr>
            <a:spLocks noChangeArrowheads="1" noChangeShapeType="1" noTextEdit="1"/>
          </p:cNvSpPr>
          <p:nvPr/>
        </p:nvSpPr>
        <p:spPr bwMode="auto">
          <a:xfrm>
            <a:off x="2322705" y="4928127"/>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57" name="AutoShape 27">
            <a:extLst>
              <a:ext uri="{FF2B5EF4-FFF2-40B4-BE49-F238E27FC236}">
                <a16:creationId xmlns:a16="http://schemas.microsoft.com/office/drawing/2014/main" xmlns="" id="{CC38B528-50A9-E1E2-52FC-9AC3C5D4C49C}"/>
              </a:ext>
            </a:extLst>
          </p:cNvPr>
          <p:cNvSpPr>
            <a:spLocks noChangeArrowheads="1"/>
          </p:cNvSpPr>
          <p:nvPr/>
        </p:nvSpPr>
        <p:spPr bwMode="auto">
          <a:xfrm>
            <a:off x="1752601" y="1000760"/>
            <a:ext cx="1696241" cy="1353605"/>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endParaRPr lang="en-US" altLang="en-US" sz="3000" dirty="0">
              <a:solidFill>
                <a:srgbClr val="FFFF00"/>
              </a:solidFill>
              <a:latin typeface="+mn-lt"/>
              <a:cs typeface="Arial" panose="020B0604020202020204" pitchFamily="34" charset="0"/>
            </a:endParaRPr>
          </a:p>
        </p:txBody>
      </p:sp>
      <p:pic>
        <p:nvPicPr>
          <p:cNvPr id="9238" name="Picture 31" descr="people008">
            <a:extLst>
              <a:ext uri="{FF2B5EF4-FFF2-40B4-BE49-F238E27FC236}">
                <a16:creationId xmlns:a16="http://schemas.microsoft.com/office/drawing/2014/main" xmlns="" id="{9150B173-4EC5-03D8-5208-0ACF5DE517B2}"/>
              </a:ext>
            </a:extLst>
          </p:cNvPr>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10857230" y="5494338"/>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32" descr="Bellcoll">
            <a:hlinkClick r:id="" action="ppaction://hlinkshowjump?jump=firstslide"/>
            <a:extLst>
              <a:ext uri="{FF2B5EF4-FFF2-40B4-BE49-F238E27FC236}">
                <a16:creationId xmlns:a16="http://schemas.microsoft.com/office/drawing/2014/main" xmlns="" id="{EC09496F-3AFD-4299-2785-EDDFDE5BA43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95412" y="-228600"/>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WordArt 33">
            <a:extLst>
              <a:ext uri="{FF2B5EF4-FFF2-40B4-BE49-F238E27FC236}">
                <a16:creationId xmlns:a16="http://schemas.microsoft.com/office/drawing/2014/main" xmlns="" id="{51F59A5E-F8B5-0480-8CA3-F863BEE059E7}"/>
              </a:ext>
            </a:extLst>
          </p:cNvPr>
          <p:cNvSpPr>
            <a:spLocks noChangeArrowheads="1" noChangeShapeType="1" noTextEdit="1"/>
          </p:cNvSpPr>
          <p:nvPr/>
        </p:nvSpPr>
        <p:spPr bwMode="auto">
          <a:xfrm>
            <a:off x="10260794" y="3681178"/>
            <a:ext cx="760192" cy="839987"/>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9" name="WordArt 39">
            <a:extLst>
              <a:ext uri="{FF2B5EF4-FFF2-40B4-BE49-F238E27FC236}">
                <a16:creationId xmlns:a16="http://schemas.microsoft.com/office/drawing/2014/main" xmlns="" id="{677248F3-5DC7-6612-1AB5-F491874117F1}"/>
              </a:ext>
            </a:extLst>
          </p:cNvPr>
          <p:cNvSpPr>
            <a:spLocks noChangeArrowheads="1" noChangeShapeType="1" noTextEdit="1"/>
          </p:cNvSpPr>
          <p:nvPr/>
        </p:nvSpPr>
        <p:spPr bwMode="auto">
          <a:xfrm>
            <a:off x="10206136" y="3688696"/>
            <a:ext cx="760192" cy="839987"/>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70" name="WordArt 40">
            <a:extLst>
              <a:ext uri="{FF2B5EF4-FFF2-40B4-BE49-F238E27FC236}">
                <a16:creationId xmlns:a16="http://schemas.microsoft.com/office/drawing/2014/main" xmlns="" id="{14A56049-8728-3F68-8BAE-869FA5C0C001}"/>
              </a:ext>
            </a:extLst>
          </p:cNvPr>
          <p:cNvSpPr>
            <a:spLocks noChangeArrowheads="1" noChangeShapeType="1" noTextEdit="1"/>
          </p:cNvSpPr>
          <p:nvPr/>
        </p:nvSpPr>
        <p:spPr bwMode="auto">
          <a:xfrm>
            <a:off x="10260794" y="3661971"/>
            <a:ext cx="760192" cy="839987"/>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71" name="WordArt 41">
            <a:extLst>
              <a:ext uri="{FF2B5EF4-FFF2-40B4-BE49-F238E27FC236}">
                <a16:creationId xmlns:a16="http://schemas.microsoft.com/office/drawing/2014/main" xmlns="" id="{020A7E4D-7026-CF45-C96F-129EDEF655BF}"/>
              </a:ext>
            </a:extLst>
          </p:cNvPr>
          <p:cNvSpPr>
            <a:spLocks noChangeArrowheads="1" noChangeShapeType="1" noTextEdit="1"/>
          </p:cNvSpPr>
          <p:nvPr/>
        </p:nvSpPr>
        <p:spPr bwMode="auto">
          <a:xfrm>
            <a:off x="10284181" y="3688555"/>
            <a:ext cx="760192" cy="839987"/>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2" name="WordArt 42">
            <a:extLst>
              <a:ext uri="{FF2B5EF4-FFF2-40B4-BE49-F238E27FC236}">
                <a16:creationId xmlns:a16="http://schemas.microsoft.com/office/drawing/2014/main" xmlns="" id="{E5A3D352-3820-E280-F63B-F365463E1314}"/>
              </a:ext>
            </a:extLst>
          </p:cNvPr>
          <p:cNvSpPr>
            <a:spLocks noChangeArrowheads="1" noChangeShapeType="1" noTextEdit="1"/>
          </p:cNvSpPr>
          <p:nvPr/>
        </p:nvSpPr>
        <p:spPr bwMode="auto">
          <a:xfrm>
            <a:off x="10284181" y="3707762"/>
            <a:ext cx="760192" cy="839987"/>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73" name="WordArt 43">
            <a:extLst>
              <a:ext uri="{FF2B5EF4-FFF2-40B4-BE49-F238E27FC236}">
                <a16:creationId xmlns:a16="http://schemas.microsoft.com/office/drawing/2014/main" xmlns="" id="{B83D8C01-1767-3E59-9B99-E02AC678EFCA}"/>
              </a:ext>
            </a:extLst>
          </p:cNvPr>
          <p:cNvSpPr>
            <a:spLocks noChangeArrowheads="1" noChangeShapeType="1" noTextEdit="1"/>
          </p:cNvSpPr>
          <p:nvPr/>
        </p:nvSpPr>
        <p:spPr bwMode="auto">
          <a:xfrm>
            <a:off x="10293927" y="3698088"/>
            <a:ext cx="760192" cy="839987"/>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grpSp>
        <p:nvGrpSpPr>
          <p:cNvPr id="3" name="Group 49">
            <a:extLst>
              <a:ext uri="{FF2B5EF4-FFF2-40B4-BE49-F238E27FC236}">
                <a16:creationId xmlns:a16="http://schemas.microsoft.com/office/drawing/2014/main" xmlns="" id="{6CD6699F-8F60-FD36-5071-23006208EA8F}"/>
              </a:ext>
            </a:extLst>
          </p:cNvPr>
          <p:cNvGrpSpPr>
            <a:grpSpLocks/>
          </p:cNvGrpSpPr>
          <p:nvPr/>
        </p:nvGrpSpPr>
        <p:grpSpPr bwMode="auto">
          <a:xfrm>
            <a:off x="10348531" y="1226005"/>
            <a:ext cx="1752600" cy="1179513"/>
            <a:chOff x="4320" y="2928"/>
            <a:chExt cx="1104" cy="1104"/>
          </a:xfrm>
        </p:grpSpPr>
        <p:sp>
          <p:nvSpPr>
            <p:cNvPr id="9254" name="AutoShape 50">
              <a:extLst>
                <a:ext uri="{FF2B5EF4-FFF2-40B4-BE49-F238E27FC236}">
                  <a16:creationId xmlns:a16="http://schemas.microsoft.com/office/drawing/2014/main" xmlns="" id="{FC64A47B-608D-A2D0-3E74-F445FBB3D27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b="1">
                <a:solidFill>
                  <a:srgbClr val="FF0066"/>
                </a:solidFill>
                <a:latin typeface=".VnHelvetInsH" pitchFamily="34" charset="0"/>
                <a:cs typeface="Arial" panose="020B0604020202020204" pitchFamily="34" charset="0"/>
              </a:endParaRPr>
            </a:p>
          </p:txBody>
        </p:sp>
        <p:sp>
          <p:nvSpPr>
            <p:cNvPr id="9255" name="WordArt 51">
              <a:extLst>
                <a:ext uri="{FF2B5EF4-FFF2-40B4-BE49-F238E27FC236}">
                  <a16:creationId xmlns:a16="http://schemas.microsoft.com/office/drawing/2014/main" xmlns="" id="{186B5BC5-3474-BE03-2610-414D94D092FC}"/>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cs typeface="Arial" panose="020B0604020202020204" pitchFamily="34" charset="0"/>
                </a:rPr>
                <a:t>Hết</a:t>
              </a:r>
              <a:r>
                <a:rPr lang="en-US" sz="3600" kern="10" dirty="0">
                  <a:ln w="9525">
                    <a:solidFill>
                      <a:srgbClr val="000000"/>
                    </a:solidFill>
                    <a:round/>
                    <a:headEnd/>
                    <a:tailEnd/>
                  </a:ln>
                  <a:solidFill>
                    <a:srgbClr val="000000"/>
                  </a:solidFill>
                  <a:cs typeface="Arial" panose="020B0604020202020204" pitchFamily="34" charset="0"/>
                </a:rPr>
                <a:t> </a:t>
              </a:r>
              <a:r>
                <a:rPr lang="en-US" sz="3600" kern="10" dirty="0" err="1">
                  <a:ln w="9525">
                    <a:solidFill>
                      <a:srgbClr val="000000"/>
                    </a:solidFill>
                    <a:round/>
                    <a:headEnd/>
                    <a:tailEnd/>
                  </a:ln>
                  <a:solidFill>
                    <a:srgbClr val="000000"/>
                  </a:solidFill>
                  <a:cs typeface="Arial" panose="020B0604020202020204" pitchFamily="34" charset="0"/>
                </a:rPr>
                <a:t>giờ</a:t>
              </a:r>
              <a:endParaRPr lang="en-US" sz="3600" kern="10" dirty="0">
                <a:ln w="9525">
                  <a:solidFill>
                    <a:srgbClr val="000000"/>
                  </a:solidFill>
                  <a:round/>
                  <a:headEnd/>
                  <a:tailEnd/>
                </a:ln>
                <a:solidFill>
                  <a:srgbClr val="000000"/>
                </a:solidFill>
                <a:cs typeface="Arial" panose="020B0604020202020204" pitchFamily="34" charset="0"/>
              </a:endParaRPr>
            </a:p>
          </p:txBody>
        </p:sp>
      </p:grpSp>
      <p:pic>
        <p:nvPicPr>
          <p:cNvPr id="9252" name="Picture 29" descr="Picture1">
            <a:extLst>
              <a:ext uri="{FF2B5EF4-FFF2-40B4-BE49-F238E27FC236}">
                <a16:creationId xmlns:a16="http://schemas.microsoft.com/office/drawing/2014/main" xmlns="" id="{1DC20F99-C9F9-06A6-8265-6FAC23BF78E4}"/>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38288" y="5175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Picture 47" descr="avatar320552_1043153">
            <a:extLst>
              <a:ext uri="{FF2B5EF4-FFF2-40B4-BE49-F238E27FC236}">
                <a16:creationId xmlns:a16="http://schemas.microsoft.com/office/drawing/2014/main" xmlns="" id="{AAF985B6-ACF3-1A88-FCEB-AC979BAEB522}"/>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823704"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28">
            <a:extLst>
              <a:ext uri="{FF2B5EF4-FFF2-40B4-BE49-F238E27FC236}">
                <a16:creationId xmlns:a16="http://schemas.microsoft.com/office/drawing/2014/main" xmlns="" id="{285414FF-B484-1B11-6118-B8BFA6514F22}"/>
              </a:ext>
            </a:extLst>
          </p:cNvPr>
          <p:cNvSpPr>
            <a:spLocks noChangeArrowheads="1" noChangeShapeType="1" noTextEdit="1"/>
          </p:cNvSpPr>
          <p:nvPr/>
        </p:nvSpPr>
        <p:spPr bwMode="auto">
          <a:xfrm>
            <a:off x="2231231" y="1378585"/>
            <a:ext cx="685800" cy="6096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cs typeface="Arial" panose="020B0604020202020204" pitchFamily="34" charset="0"/>
              </a:rPr>
              <a:t>Câu</a:t>
            </a:r>
            <a:r>
              <a:rPr lang="en-US" sz="3600" b="1" kern="10" dirty="0">
                <a:ln w="19050">
                  <a:solidFill>
                    <a:srgbClr val="FFFF00"/>
                  </a:solidFill>
                  <a:round/>
                  <a:headEnd/>
                  <a:tailEnd/>
                </a:ln>
                <a:solidFill>
                  <a:srgbClr val="FFFF00"/>
                </a:solidFill>
                <a:effectLst>
                  <a:outerShdw dist="35921" dir="2700000" algn="ctr" rotWithShape="0">
                    <a:srgbClr val="990000"/>
                  </a:outerShdw>
                </a:effectLst>
                <a:cs typeface="Arial" panose="020B0604020202020204" pitchFamily="34" charset="0"/>
              </a:rPr>
              <a:t> 3</a:t>
            </a:r>
          </a:p>
        </p:txBody>
      </p:sp>
    </p:spTree>
    <p:extLst>
      <p:ext uri="{BB962C8B-B14F-4D97-AF65-F5344CB8AC3E}">
        <p14:creationId xmlns:p14="http://schemas.microsoft.com/office/powerpoint/2010/main" val="1244356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57"/>
                                        </p:tgtEl>
                                        <p:attrNameLst>
                                          <p:attrName>r</p:attrName>
                                        </p:attrNameLst>
                                      </p:cBhvr>
                                    </p:animRot>
                                  </p:childTnLst>
                                </p:cTn>
                              </p:par>
                              <p:par>
                                <p:cTn id="12" presetID="53"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4000"/>
                                  </p:stCondLst>
                                  <p:childTnLst>
                                    <p:set>
                                      <p:cBhvr>
                                        <p:cTn id="37" dur="1" fill="hold">
                                          <p:stCondLst>
                                            <p:cond delay="0"/>
                                          </p:stCondLst>
                                        </p:cTn>
                                        <p:tgtEl>
                                          <p:spTgt spid="48"/>
                                        </p:tgtEl>
                                        <p:attrNameLst>
                                          <p:attrName>style.visibility</p:attrName>
                                        </p:attrNameLst>
                                      </p:cBhvr>
                                      <p:to>
                                        <p:strVal val="visible"/>
                                      </p:to>
                                    </p:set>
                                    <p:animEffect transition="in" filter="checkerboard(across)">
                                      <p:cBhvr>
                                        <p:cTn id="38" dur="500"/>
                                        <p:tgtEl>
                                          <p:spTgt spid="48"/>
                                        </p:tgtEl>
                                      </p:cBhvr>
                                    </p:animEffect>
                                  </p:childTnLst>
                                </p:cTn>
                              </p:par>
                              <p:par>
                                <p:cTn id="39" presetID="5" presetClass="entr" presetSubtype="10" fill="hold" nodeType="withEffect">
                                  <p:stCondLst>
                                    <p:cond delay="4000"/>
                                  </p:stCondLst>
                                  <p:childTnLst>
                                    <p:set>
                                      <p:cBhvr>
                                        <p:cTn id="40" dur="1" fill="hold">
                                          <p:stCondLst>
                                            <p:cond delay="0"/>
                                          </p:stCondLst>
                                        </p:cTn>
                                        <p:tgtEl>
                                          <p:spTgt spid="49"/>
                                        </p:tgtEl>
                                        <p:attrNameLst>
                                          <p:attrName>style.visibility</p:attrName>
                                        </p:attrNameLst>
                                      </p:cBhvr>
                                      <p:to>
                                        <p:strVal val="visible"/>
                                      </p:to>
                                    </p:set>
                                    <p:animEffect transition="in" filter="checkerboard(across)">
                                      <p:cBhvr>
                                        <p:cTn id="41" dur="500"/>
                                        <p:tgtEl>
                                          <p:spTgt spid="49"/>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4000"/>
                                  </p:stCondLst>
                                  <p:childTnLst>
                                    <p:set>
                                      <p:cBhvr>
                                        <p:cTn id="43" dur="1" fill="hold">
                                          <p:stCondLst>
                                            <p:cond delay="0"/>
                                          </p:stCondLst>
                                        </p:cTn>
                                        <p:tgtEl>
                                          <p:spTgt spid="50"/>
                                        </p:tgtEl>
                                        <p:attrNameLst>
                                          <p:attrName>style.visibility</p:attrName>
                                        </p:attrNameLst>
                                      </p:cBhvr>
                                      <p:to>
                                        <p:strVal val="visible"/>
                                      </p:to>
                                    </p:set>
                                    <p:animEffect transition="in" filter="checkerboard(across)">
                                      <p:cBhvr>
                                        <p:cTn id="44" dur="500"/>
                                        <p:tgtEl>
                                          <p:spTgt spid="50"/>
                                        </p:tgtEl>
                                      </p:cBhvr>
                                    </p:animEffect>
                                  </p:childTnLst>
                                </p:cTn>
                              </p:par>
                              <p:par>
                                <p:cTn id="45" presetID="5" presetClass="entr" presetSubtype="10" fill="hold" nodeType="withEffect">
                                  <p:stCondLst>
                                    <p:cond delay="4000"/>
                                  </p:stCondLst>
                                  <p:childTnLst>
                                    <p:set>
                                      <p:cBhvr>
                                        <p:cTn id="46" dur="1" fill="hold">
                                          <p:stCondLst>
                                            <p:cond delay="0"/>
                                          </p:stCondLst>
                                        </p:cTn>
                                        <p:tgtEl>
                                          <p:spTgt spid="51"/>
                                        </p:tgtEl>
                                        <p:attrNameLst>
                                          <p:attrName>style.visibility</p:attrName>
                                        </p:attrNameLst>
                                      </p:cBhvr>
                                      <p:to>
                                        <p:strVal val="visible"/>
                                      </p:to>
                                    </p:set>
                                    <p:animEffect transition="in" filter="checkerboard(across)">
                                      <p:cBhvr>
                                        <p:cTn id="47" dur="500"/>
                                        <p:tgtEl>
                                          <p:spTgt spid="51"/>
                                        </p:tgtEl>
                                      </p:cBhvr>
                                    </p:animEffect>
                                  </p:childTnLst>
                                </p:cTn>
                              </p:par>
                              <p:par>
                                <p:cTn id="48" presetID="22" presetClass="entr" presetSubtype="8" fill="hold" nodeType="withEffect">
                                  <p:stCondLst>
                                    <p:cond delay="4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dissolve">
                                      <p:cBhvr>
                                        <p:cTn id="55" dur="500"/>
                                        <p:tgtEl>
                                          <p:spTgt spid="73"/>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500"/>
                            </p:stCondLst>
                            <p:childTnLst>
                              <p:par>
                                <p:cTn id="57" presetID="53" presetClass="exit" presetSubtype="0" fill="hold" nodeType="afterEffect">
                                  <p:stCondLst>
                                    <p:cond delay="0"/>
                                  </p:stCondLst>
                                  <p:childTnLst>
                                    <p:anim calcmode="lin" valueType="num">
                                      <p:cBhvr>
                                        <p:cTn id="58" dur="500"/>
                                        <p:tgtEl>
                                          <p:spTgt spid="73"/>
                                        </p:tgtEl>
                                        <p:attrNameLst>
                                          <p:attrName>ppt_w</p:attrName>
                                        </p:attrNameLst>
                                      </p:cBhvr>
                                      <p:tavLst>
                                        <p:tav tm="0">
                                          <p:val>
                                            <p:strVal val="ppt_w"/>
                                          </p:val>
                                        </p:tav>
                                        <p:tav tm="100000">
                                          <p:val>
                                            <p:fltVal val="0"/>
                                          </p:val>
                                        </p:tav>
                                      </p:tavLst>
                                    </p:anim>
                                    <p:anim calcmode="lin" valueType="num">
                                      <p:cBhvr>
                                        <p:cTn id="59" dur="500"/>
                                        <p:tgtEl>
                                          <p:spTgt spid="73"/>
                                        </p:tgtEl>
                                        <p:attrNameLst>
                                          <p:attrName>ppt_h</p:attrName>
                                        </p:attrNameLst>
                                      </p:cBhvr>
                                      <p:tavLst>
                                        <p:tav tm="0">
                                          <p:val>
                                            <p:strVal val="ppt_h"/>
                                          </p:val>
                                        </p:tav>
                                        <p:tav tm="100000">
                                          <p:val>
                                            <p:fltVal val="0"/>
                                          </p:val>
                                        </p:tav>
                                      </p:tavLst>
                                    </p:anim>
                                    <p:animEffect transition="out" filter="fade">
                                      <p:cBhvr>
                                        <p:cTn id="60" dur="500"/>
                                        <p:tgtEl>
                                          <p:spTgt spid="73"/>
                                        </p:tgtEl>
                                      </p:cBhvr>
                                    </p:animEffect>
                                    <p:set>
                                      <p:cBhvr>
                                        <p:cTn id="61" dur="1" fill="hold">
                                          <p:stCondLst>
                                            <p:cond delay="499"/>
                                          </p:stCondLst>
                                        </p:cTn>
                                        <p:tgtEl>
                                          <p:spTgt spid="73"/>
                                        </p:tgtEl>
                                        <p:attrNameLst>
                                          <p:attrName>style.visibility</p:attrName>
                                        </p:attrNameLst>
                                      </p:cBhvr>
                                      <p:to>
                                        <p:strVal val="hidden"/>
                                      </p:to>
                                    </p:set>
                                  </p:childTnLst>
                                </p:cTn>
                              </p:par>
                            </p:childTnLst>
                          </p:cTn>
                        </p:par>
                        <p:par>
                          <p:cTn id="62" fill="hold" nodeType="afterGroup">
                            <p:stCondLst>
                              <p:cond delay="1000"/>
                            </p:stCondLst>
                            <p:childTnLst>
                              <p:par>
                                <p:cTn id="63" presetID="9" presetClass="entr" presetSubtype="0" fill="hold" nodeType="after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dissolve">
                                      <p:cBhvr>
                                        <p:cTn id="65" dur="500"/>
                                        <p:tgtEl>
                                          <p:spTgt spid="72"/>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1500"/>
                            </p:stCondLst>
                            <p:childTnLst>
                              <p:par>
                                <p:cTn id="67" presetID="53" presetClass="exit" presetSubtype="0" fill="hold" nodeType="afterEffect">
                                  <p:stCondLst>
                                    <p:cond delay="0"/>
                                  </p:stCondLst>
                                  <p:childTnLst>
                                    <p:anim calcmode="lin" valueType="num">
                                      <p:cBhvr>
                                        <p:cTn id="68" dur="500"/>
                                        <p:tgtEl>
                                          <p:spTgt spid="72"/>
                                        </p:tgtEl>
                                        <p:attrNameLst>
                                          <p:attrName>ppt_w</p:attrName>
                                        </p:attrNameLst>
                                      </p:cBhvr>
                                      <p:tavLst>
                                        <p:tav tm="0">
                                          <p:val>
                                            <p:strVal val="ppt_w"/>
                                          </p:val>
                                        </p:tav>
                                        <p:tav tm="100000">
                                          <p:val>
                                            <p:fltVal val="0"/>
                                          </p:val>
                                        </p:tav>
                                      </p:tavLst>
                                    </p:anim>
                                    <p:anim calcmode="lin" valueType="num">
                                      <p:cBhvr>
                                        <p:cTn id="69" dur="500"/>
                                        <p:tgtEl>
                                          <p:spTgt spid="72"/>
                                        </p:tgtEl>
                                        <p:attrNameLst>
                                          <p:attrName>ppt_h</p:attrName>
                                        </p:attrNameLst>
                                      </p:cBhvr>
                                      <p:tavLst>
                                        <p:tav tm="0">
                                          <p:val>
                                            <p:strVal val="ppt_h"/>
                                          </p:val>
                                        </p:tav>
                                        <p:tav tm="100000">
                                          <p:val>
                                            <p:fltVal val="0"/>
                                          </p:val>
                                        </p:tav>
                                      </p:tavLst>
                                    </p:anim>
                                    <p:animEffect transition="out" filter="fade">
                                      <p:cBhvr>
                                        <p:cTn id="70" dur="500"/>
                                        <p:tgtEl>
                                          <p:spTgt spid="72"/>
                                        </p:tgtEl>
                                      </p:cBhvr>
                                    </p:animEffect>
                                    <p:set>
                                      <p:cBhvr>
                                        <p:cTn id="71" dur="1" fill="hold">
                                          <p:stCondLst>
                                            <p:cond delay="499"/>
                                          </p:stCondLst>
                                        </p:cTn>
                                        <p:tgtEl>
                                          <p:spTgt spid="72"/>
                                        </p:tgtEl>
                                        <p:attrNameLst>
                                          <p:attrName>style.visibility</p:attrName>
                                        </p:attrNameLst>
                                      </p:cBhvr>
                                      <p:to>
                                        <p:strVal val="hidden"/>
                                      </p:to>
                                    </p:set>
                                  </p:childTnLst>
                                </p:cTn>
                              </p:par>
                            </p:childTnLst>
                          </p:cTn>
                        </p:par>
                        <p:par>
                          <p:cTn id="72" fill="hold" nodeType="afterGroup">
                            <p:stCondLst>
                              <p:cond delay="2000"/>
                            </p:stCondLst>
                            <p:childTnLst>
                              <p:par>
                                <p:cTn id="73" presetID="9" presetClass="entr" presetSubtype="0" fill="hold"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dissolve">
                                      <p:cBhvr>
                                        <p:cTn id="75" dur="500"/>
                                        <p:tgtEl>
                                          <p:spTgt spid="71"/>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2500"/>
                            </p:stCondLst>
                            <p:childTnLst>
                              <p:par>
                                <p:cTn id="77" presetID="53" presetClass="exit" presetSubtype="0" fill="hold" nodeType="afterEffect">
                                  <p:stCondLst>
                                    <p:cond delay="0"/>
                                  </p:stCondLst>
                                  <p:childTnLst>
                                    <p:anim calcmode="lin" valueType="num">
                                      <p:cBhvr>
                                        <p:cTn id="78" dur="500"/>
                                        <p:tgtEl>
                                          <p:spTgt spid="71"/>
                                        </p:tgtEl>
                                        <p:attrNameLst>
                                          <p:attrName>ppt_w</p:attrName>
                                        </p:attrNameLst>
                                      </p:cBhvr>
                                      <p:tavLst>
                                        <p:tav tm="0">
                                          <p:val>
                                            <p:strVal val="ppt_w"/>
                                          </p:val>
                                        </p:tav>
                                        <p:tav tm="100000">
                                          <p:val>
                                            <p:fltVal val="0"/>
                                          </p:val>
                                        </p:tav>
                                      </p:tavLst>
                                    </p:anim>
                                    <p:anim calcmode="lin" valueType="num">
                                      <p:cBhvr>
                                        <p:cTn id="79" dur="500"/>
                                        <p:tgtEl>
                                          <p:spTgt spid="71"/>
                                        </p:tgtEl>
                                        <p:attrNameLst>
                                          <p:attrName>ppt_h</p:attrName>
                                        </p:attrNameLst>
                                      </p:cBhvr>
                                      <p:tavLst>
                                        <p:tav tm="0">
                                          <p:val>
                                            <p:strVal val="ppt_h"/>
                                          </p:val>
                                        </p:tav>
                                        <p:tav tm="100000">
                                          <p:val>
                                            <p:fltVal val="0"/>
                                          </p:val>
                                        </p:tav>
                                      </p:tavLst>
                                    </p:anim>
                                    <p:animEffect transition="out" filter="fade">
                                      <p:cBhvr>
                                        <p:cTn id="80" dur="500"/>
                                        <p:tgtEl>
                                          <p:spTgt spid="71"/>
                                        </p:tgtEl>
                                      </p:cBhvr>
                                    </p:animEffect>
                                    <p:set>
                                      <p:cBhvr>
                                        <p:cTn id="81" dur="1" fill="hold">
                                          <p:stCondLst>
                                            <p:cond delay="499"/>
                                          </p:stCondLst>
                                        </p:cTn>
                                        <p:tgtEl>
                                          <p:spTgt spid="71"/>
                                        </p:tgtEl>
                                        <p:attrNameLst>
                                          <p:attrName>style.visibility</p:attrName>
                                        </p:attrNameLst>
                                      </p:cBhvr>
                                      <p:to>
                                        <p:strVal val="hidden"/>
                                      </p:to>
                                    </p:set>
                                  </p:childTnLst>
                                </p:cTn>
                              </p:par>
                            </p:childTnLst>
                          </p:cTn>
                        </p:par>
                        <p:par>
                          <p:cTn id="82" fill="hold" nodeType="afterGroup">
                            <p:stCondLst>
                              <p:cond delay="3000"/>
                            </p:stCondLst>
                            <p:childTnLst>
                              <p:par>
                                <p:cTn id="83" presetID="9" presetClass="entr" presetSubtype="0" fill="hold" nodeType="after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dissolve">
                                      <p:cBhvr>
                                        <p:cTn id="85" dur="500"/>
                                        <p:tgtEl>
                                          <p:spTgt spid="70"/>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3500"/>
                            </p:stCondLst>
                            <p:childTnLst>
                              <p:par>
                                <p:cTn id="87" presetID="53" presetClass="exit" presetSubtype="0" fill="hold" nodeType="afterEffect">
                                  <p:stCondLst>
                                    <p:cond delay="0"/>
                                  </p:stCondLst>
                                  <p:childTnLst>
                                    <p:anim calcmode="lin" valueType="num">
                                      <p:cBhvr>
                                        <p:cTn id="88" dur="500"/>
                                        <p:tgtEl>
                                          <p:spTgt spid="70"/>
                                        </p:tgtEl>
                                        <p:attrNameLst>
                                          <p:attrName>ppt_w</p:attrName>
                                        </p:attrNameLst>
                                      </p:cBhvr>
                                      <p:tavLst>
                                        <p:tav tm="0">
                                          <p:val>
                                            <p:strVal val="ppt_w"/>
                                          </p:val>
                                        </p:tav>
                                        <p:tav tm="100000">
                                          <p:val>
                                            <p:fltVal val="0"/>
                                          </p:val>
                                        </p:tav>
                                      </p:tavLst>
                                    </p:anim>
                                    <p:anim calcmode="lin" valueType="num">
                                      <p:cBhvr>
                                        <p:cTn id="89" dur="500"/>
                                        <p:tgtEl>
                                          <p:spTgt spid="70"/>
                                        </p:tgtEl>
                                        <p:attrNameLst>
                                          <p:attrName>ppt_h</p:attrName>
                                        </p:attrNameLst>
                                      </p:cBhvr>
                                      <p:tavLst>
                                        <p:tav tm="0">
                                          <p:val>
                                            <p:strVal val="ppt_h"/>
                                          </p:val>
                                        </p:tav>
                                        <p:tav tm="100000">
                                          <p:val>
                                            <p:fltVal val="0"/>
                                          </p:val>
                                        </p:tav>
                                      </p:tavLst>
                                    </p:anim>
                                    <p:animEffect transition="out" filter="fade">
                                      <p:cBhvr>
                                        <p:cTn id="90" dur="500"/>
                                        <p:tgtEl>
                                          <p:spTgt spid="70"/>
                                        </p:tgtEl>
                                      </p:cBhvr>
                                    </p:animEffect>
                                    <p:set>
                                      <p:cBhvr>
                                        <p:cTn id="91" dur="1" fill="hold">
                                          <p:stCondLst>
                                            <p:cond delay="499"/>
                                          </p:stCondLst>
                                        </p:cTn>
                                        <p:tgtEl>
                                          <p:spTgt spid="70"/>
                                        </p:tgtEl>
                                        <p:attrNameLst>
                                          <p:attrName>style.visibility</p:attrName>
                                        </p:attrNameLst>
                                      </p:cBhvr>
                                      <p:to>
                                        <p:strVal val="hidden"/>
                                      </p:to>
                                    </p:set>
                                  </p:childTnLst>
                                </p:cTn>
                              </p:par>
                            </p:childTnLst>
                          </p:cTn>
                        </p:par>
                        <p:par>
                          <p:cTn id="92" fill="hold" nodeType="afterGroup">
                            <p:stCondLst>
                              <p:cond delay="4000"/>
                            </p:stCondLst>
                            <p:childTnLst>
                              <p:par>
                                <p:cTn id="93" presetID="9" presetClass="entr" presetSubtype="0" fill="hold" nodeType="after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dissolve">
                                      <p:cBhvr>
                                        <p:cTn id="95" dur="500"/>
                                        <p:tgtEl>
                                          <p:spTgt spid="69"/>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4500"/>
                            </p:stCondLst>
                            <p:childTnLst>
                              <p:par>
                                <p:cTn id="97" presetID="53" presetClass="exit" presetSubtype="0" fill="hold" nodeType="afterEffect">
                                  <p:stCondLst>
                                    <p:cond delay="0"/>
                                  </p:stCondLst>
                                  <p:childTnLst>
                                    <p:anim calcmode="lin" valueType="num">
                                      <p:cBhvr>
                                        <p:cTn id="98" dur="500"/>
                                        <p:tgtEl>
                                          <p:spTgt spid="69"/>
                                        </p:tgtEl>
                                        <p:attrNameLst>
                                          <p:attrName>ppt_w</p:attrName>
                                        </p:attrNameLst>
                                      </p:cBhvr>
                                      <p:tavLst>
                                        <p:tav tm="0">
                                          <p:val>
                                            <p:strVal val="ppt_w"/>
                                          </p:val>
                                        </p:tav>
                                        <p:tav tm="100000">
                                          <p:val>
                                            <p:fltVal val="0"/>
                                          </p:val>
                                        </p:tav>
                                      </p:tavLst>
                                    </p:anim>
                                    <p:anim calcmode="lin" valueType="num">
                                      <p:cBhvr>
                                        <p:cTn id="99" dur="500"/>
                                        <p:tgtEl>
                                          <p:spTgt spid="69"/>
                                        </p:tgtEl>
                                        <p:attrNameLst>
                                          <p:attrName>ppt_h</p:attrName>
                                        </p:attrNameLst>
                                      </p:cBhvr>
                                      <p:tavLst>
                                        <p:tav tm="0">
                                          <p:val>
                                            <p:strVal val="ppt_h"/>
                                          </p:val>
                                        </p:tav>
                                        <p:tav tm="100000">
                                          <p:val>
                                            <p:fltVal val="0"/>
                                          </p:val>
                                        </p:tav>
                                      </p:tavLst>
                                    </p:anim>
                                    <p:animEffect transition="out" filter="fade">
                                      <p:cBhvr>
                                        <p:cTn id="100" dur="500"/>
                                        <p:tgtEl>
                                          <p:spTgt spid="69"/>
                                        </p:tgtEl>
                                      </p:cBhvr>
                                    </p:animEffect>
                                    <p:set>
                                      <p:cBhvr>
                                        <p:cTn id="101" dur="1" fill="hold">
                                          <p:stCondLst>
                                            <p:cond delay="499"/>
                                          </p:stCondLst>
                                        </p:cTn>
                                        <p:tgtEl>
                                          <p:spTgt spid="69"/>
                                        </p:tgtEl>
                                        <p:attrNameLst>
                                          <p:attrName>style.visibility</p:attrName>
                                        </p:attrNameLst>
                                      </p:cBhvr>
                                      <p:to>
                                        <p:strVal val="hidden"/>
                                      </p:to>
                                    </p:set>
                                  </p:childTnLst>
                                </p:cTn>
                              </p:par>
                            </p:childTnLst>
                          </p:cTn>
                        </p:par>
                        <p:par>
                          <p:cTn id="102" fill="hold">
                            <p:stCondLst>
                              <p:cond delay="5000"/>
                            </p:stCondLst>
                            <p:childTnLst>
                              <p:par>
                                <p:cTn id="103" presetID="9" presetClass="entr" presetSubtype="0" fill="hold" nodeType="after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dissolve">
                                      <p:cBhvr>
                                        <p:cTn id="105" dur="500"/>
                                        <p:tgtEl>
                                          <p:spTgt spid="63"/>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p:stCondLst>
                              <p:cond delay="5500"/>
                            </p:stCondLst>
                            <p:childTnLst>
                              <p:par>
                                <p:cTn id="107" presetID="53" presetClass="exit" presetSubtype="0" fill="hold" nodeType="afterEffect">
                                  <p:stCondLst>
                                    <p:cond delay="0"/>
                                  </p:stCondLst>
                                  <p:childTnLst>
                                    <p:anim calcmode="lin" valueType="num">
                                      <p:cBhvr>
                                        <p:cTn id="108" dur="500"/>
                                        <p:tgtEl>
                                          <p:spTgt spid="63"/>
                                        </p:tgtEl>
                                        <p:attrNameLst>
                                          <p:attrName>ppt_w</p:attrName>
                                        </p:attrNameLst>
                                      </p:cBhvr>
                                      <p:tavLst>
                                        <p:tav tm="0">
                                          <p:val>
                                            <p:strVal val="ppt_w"/>
                                          </p:val>
                                        </p:tav>
                                        <p:tav tm="100000">
                                          <p:val>
                                            <p:fltVal val="0"/>
                                          </p:val>
                                        </p:tav>
                                      </p:tavLst>
                                    </p:anim>
                                    <p:anim calcmode="lin" valueType="num">
                                      <p:cBhvr>
                                        <p:cTn id="109" dur="500"/>
                                        <p:tgtEl>
                                          <p:spTgt spid="63"/>
                                        </p:tgtEl>
                                        <p:attrNameLst>
                                          <p:attrName>ppt_h</p:attrName>
                                        </p:attrNameLst>
                                      </p:cBhvr>
                                      <p:tavLst>
                                        <p:tav tm="0">
                                          <p:val>
                                            <p:strVal val="ppt_h"/>
                                          </p:val>
                                        </p:tav>
                                        <p:tav tm="100000">
                                          <p:val>
                                            <p:fltVal val="0"/>
                                          </p:val>
                                        </p:tav>
                                      </p:tavLst>
                                    </p:anim>
                                    <p:animEffect transition="out" filter="fade">
                                      <p:cBhvr>
                                        <p:cTn id="110" dur="500"/>
                                        <p:tgtEl>
                                          <p:spTgt spid="63"/>
                                        </p:tgtEl>
                                      </p:cBhvr>
                                    </p:animEffect>
                                    <p:set>
                                      <p:cBhvr>
                                        <p:cTn id="111" dur="1" fill="hold">
                                          <p:stCondLst>
                                            <p:cond delay="499"/>
                                          </p:stCondLst>
                                        </p:cTn>
                                        <p:tgtEl>
                                          <p:spTgt spid="63"/>
                                        </p:tgtEl>
                                        <p:attrNameLst>
                                          <p:attrName>style.visibility</p:attrName>
                                        </p:attrNameLst>
                                      </p:cBhvr>
                                      <p:to>
                                        <p:strVal val="hidden"/>
                                      </p:to>
                                    </p:set>
                                  </p:childTnLst>
                                </p:cTn>
                              </p:par>
                              <p:par>
                                <p:cTn id="112" presetID="53" presetClass="entr" presetSubtype="0" fill="hold" nodeType="withEffect">
                                  <p:stCondLst>
                                    <p:cond delay="0"/>
                                  </p:stCondLst>
                                  <p:childTnLst>
                                    <p:set>
                                      <p:cBhvr>
                                        <p:cTn id="113" dur="1" fill="hold">
                                          <p:stCondLst>
                                            <p:cond delay="0"/>
                                          </p:stCondLst>
                                        </p:cTn>
                                        <p:tgtEl>
                                          <p:spTgt spid="3"/>
                                        </p:tgtEl>
                                        <p:attrNameLst>
                                          <p:attrName>style.visibility</p:attrName>
                                        </p:attrNameLst>
                                      </p:cBhvr>
                                      <p:to>
                                        <p:strVal val="visible"/>
                                      </p:to>
                                    </p:set>
                                    <p:anim calcmode="lin" valueType="num">
                                      <p:cBhvr>
                                        <p:cTn id="114" dur="500" fill="hold"/>
                                        <p:tgtEl>
                                          <p:spTgt spid="3"/>
                                        </p:tgtEl>
                                        <p:attrNameLst>
                                          <p:attrName>ppt_w</p:attrName>
                                        </p:attrNameLst>
                                      </p:cBhvr>
                                      <p:tavLst>
                                        <p:tav tm="0">
                                          <p:val>
                                            <p:fltVal val="0"/>
                                          </p:val>
                                        </p:tav>
                                        <p:tav tm="100000">
                                          <p:val>
                                            <p:strVal val="#ppt_w"/>
                                          </p:val>
                                        </p:tav>
                                      </p:tavLst>
                                    </p:anim>
                                    <p:anim calcmode="lin" valueType="num">
                                      <p:cBhvr>
                                        <p:cTn id="115" dur="500" fill="hold"/>
                                        <p:tgtEl>
                                          <p:spTgt spid="3"/>
                                        </p:tgtEl>
                                        <p:attrNameLst>
                                          <p:attrName>ppt_h</p:attrName>
                                        </p:attrNameLst>
                                      </p:cBhvr>
                                      <p:tavLst>
                                        <p:tav tm="0">
                                          <p:val>
                                            <p:fltVal val="0"/>
                                          </p:val>
                                        </p:tav>
                                        <p:tav tm="100000">
                                          <p:val>
                                            <p:strVal val="#ppt_h"/>
                                          </p:val>
                                        </p:tav>
                                      </p:tavLst>
                                    </p:anim>
                                    <p:animEffect transition="in" filter="fade">
                                      <p:cBhvr>
                                        <p:cTn id="116" dur="500"/>
                                        <p:tgtEl>
                                          <p:spTgt spid="3"/>
                                        </p:tgtEl>
                                      </p:cBhvr>
                                    </p:animEffect>
                                  </p:childTnLst>
                                  <p:subTnLst>
                                    <p:audio>
                                      <p:cMediaNode>
                                        <p:cTn display="0" masterRel="sameClick">
                                          <p:stCondLst>
                                            <p:cond evt="begin" delay="0">
                                              <p:tn val="112"/>
                                            </p:cond>
                                          </p:stCondLst>
                                          <p:endCondLst>
                                            <p:cond evt="onStopAudio" delay="0">
                                              <p:tgtEl>
                                                <p:sldTgt/>
                                              </p:tgtEl>
                                            </p:cond>
                                          </p:endCondLst>
                                        </p:cTn>
                                        <p:tgtEl>
                                          <p:sndTgt r:embed="rId5" name="chimes.wav"/>
                                        </p:tgtEl>
                                      </p:cMediaNode>
                                    </p:audio>
                                  </p:subTnLst>
                                </p:cTn>
                              </p:par>
                            </p:childTnLst>
                          </p:cTn>
                        </p:par>
                      </p:childTnLst>
                    </p:cTn>
                  </p:par>
                  <p:par>
                    <p:cTn id="117" fill="hold">
                      <p:stCondLst>
                        <p:cond delay="indefinite"/>
                      </p:stCondLst>
                      <p:childTnLst>
                        <p:par>
                          <p:cTn id="118" fill="hold">
                            <p:stCondLst>
                              <p:cond delay="0"/>
                            </p:stCondLst>
                            <p:childTnLst>
                              <p:par>
                                <p:cTn id="119" presetID="2" presetClass="exit" presetSubtype="2" fill="hold" nodeType="clickEffect">
                                  <p:stCondLst>
                                    <p:cond delay="0"/>
                                  </p:stCondLst>
                                  <p:childTnLst>
                                    <p:anim calcmode="lin" valueType="num">
                                      <p:cBhvr additive="base">
                                        <p:cTn id="120" dur="500"/>
                                        <p:tgtEl>
                                          <p:spTgt spid="3"/>
                                        </p:tgtEl>
                                        <p:attrNameLst>
                                          <p:attrName>ppt_x</p:attrName>
                                        </p:attrNameLst>
                                      </p:cBhvr>
                                      <p:tavLst>
                                        <p:tav tm="0">
                                          <p:val>
                                            <p:strVal val="ppt_x"/>
                                          </p:val>
                                        </p:tav>
                                        <p:tav tm="100000">
                                          <p:val>
                                            <p:strVal val="1+ppt_w/2"/>
                                          </p:val>
                                        </p:tav>
                                      </p:tavLst>
                                    </p:anim>
                                    <p:anim calcmode="lin" valueType="num">
                                      <p:cBhvr additive="base">
                                        <p:cTn id="121" dur="500"/>
                                        <p:tgtEl>
                                          <p:spTgt spid="3"/>
                                        </p:tgtEl>
                                        <p:attrNameLst>
                                          <p:attrName>ppt_y</p:attrName>
                                        </p:attrNameLst>
                                      </p:cBhvr>
                                      <p:tavLst>
                                        <p:tav tm="0">
                                          <p:val>
                                            <p:strVal val="ppt_y"/>
                                          </p:val>
                                        </p:tav>
                                        <p:tav tm="100000">
                                          <p:val>
                                            <p:strVal val="ppt_y"/>
                                          </p:val>
                                        </p:tav>
                                      </p:tavLst>
                                    </p:anim>
                                    <p:set>
                                      <p:cBhvr>
                                        <p:cTn id="122" dur="1" fill="hold">
                                          <p:stCondLst>
                                            <p:cond delay="499"/>
                                          </p:stCondLst>
                                        </p:cTn>
                                        <p:tgtEl>
                                          <p:spTgt spid="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3" presetClass="emph" presetSubtype="0" fill="hold" grpId="0" nodeType="clickEffect">
                                  <p:stCondLst>
                                    <p:cond delay="0"/>
                                  </p:stCondLst>
                                  <p:iterate type="lt">
                                    <p:tmPct val="0"/>
                                  </p:iterate>
                                  <p:childTnLst>
                                    <p:animClr clrSpc="hsl" dir="cw">
                                      <p:cBhvr override="childStyle">
                                        <p:cTn id="126" dur="500" fill="hold"/>
                                        <p:tgtEl>
                                          <p:spTgt spid="42"/>
                                        </p:tgtEl>
                                        <p:attrNameLst>
                                          <p:attrName>style.color</p:attrName>
                                        </p:attrNameLst>
                                      </p:cBhvr>
                                      <p:by>
                                        <p:hsl h="10842353" s="0" l="0"/>
                                      </p:by>
                                    </p:animClr>
                                    <p:animClr clrSpc="hsl" dir="cw">
                                      <p:cBhvr>
                                        <p:cTn id="127" dur="500" fill="hold"/>
                                        <p:tgtEl>
                                          <p:spTgt spid="42"/>
                                        </p:tgtEl>
                                        <p:attrNameLst>
                                          <p:attrName>fillcolor</p:attrName>
                                        </p:attrNameLst>
                                      </p:cBhvr>
                                      <p:by>
                                        <p:hsl h="10842353" s="0" l="0"/>
                                      </p:by>
                                    </p:animClr>
                                    <p:animClr clrSpc="hsl" dir="cw">
                                      <p:cBhvr>
                                        <p:cTn id="128" dur="500" fill="hold"/>
                                        <p:tgtEl>
                                          <p:spTgt spid="42"/>
                                        </p:tgtEl>
                                        <p:attrNameLst>
                                          <p:attrName>stroke.color</p:attrName>
                                        </p:attrNameLst>
                                      </p:cBhvr>
                                      <p:by>
                                        <p:hsl h="10842353" s="0" l="0"/>
                                      </p:by>
                                    </p:animClr>
                                    <p:set>
                                      <p:cBhvr>
                                        <p:cTn id="129" dur="500" fill="hold"/>
                                        <p:tgtEl>
                                          <p:spTgt spid="42"/>
                                        </p:tgtEl>
                                        <p:attrNameLst>
                                          <p:attrName>fill.type</p:attrName>
                                        </p:attrNameLst>
                                      </p:cBhvr>
                                      <p:to>
                                        <p:strVal val="solid"/>
                                      </p:to>
                                    </p:set>
                                  </p:childTnLst>
                                  <p:subTnLst>
                                    <p:audio>
                                      <p:cMediaNode>
                                        <p:cTn display="0" masterRel="sameClick">
                                          <p:stCondLst>
                                            <p:cond evt="begin" delay="0">
                                              <p:tn val="125"/>
                                            </p:cond>
                                          </p:stCondLst>
                                          <p:endCondLst>
                                            <p:cond evt="onStopAudio" delay="0">
                                              <p:tgtEl>
                                                <p:sldTgt/>
                                              </p:tgtEl>
                                            </p:cond>
                                          </p:endCondLst>
                                        </p:cTn>
                                        <p:tgtEl>
                                          <p:sndTgt r:embed="rId6" name="FELIZ2.WAV"/>
                                        </p:tgtEl>
                                      </p:cMediaNode>
                                    </p:audio>
                                  </p:subTnLst>
                                </p:cTn>
                              </p:par>
                              <p:par>
                                <p:cTn id="130" presetID="34" presetClass="emph" presetSubtype="0" fill="hold" grpId="1" nodeType="withEffect">
                                  <p:stCondLst>
                                    <p:cond delay="0"/>
                                  </p:stCondLst>
                                  <p:iterate type="lt">
                                    <p:tmPct val="10000"/>
                                  </p:iterate>
                                  <p:childTnLst>
                                    <p:animMotion origin="layout" path="M -4.16667E-6 -3.7037E-7 L -4.16667E-6 -0.07222 " pathEditMode="relative" rAng="0" ptsTypes="AA">
                                      <p:cBhvr>
                                        <p:cTn id="131" dur="250" accel="50000" decel="50000" autoRev="1" fill="hold">
                                          <p:stCondLst>
                                            <p:cond delay="0"/>
                                          </p:stCondLst>
                                        </p:cTn>
                                        <p:tgtEl>
                                          <p:spTgt spid="42"/>
                                        </p:tgtEl>
                                        <p:attrNameLst>
                                          <p:attrName>ppt_x</p:attrName>
                                          <p:attrName>ppt_y</p:attrName>
                                        </p:attrNameLst>
                                      </p:cBhvr>
                                      <p:rCtr x="0" y="-3611"/>
                                    </p:animMotion>
                                    <p:animRot by="1500000">
                                      <p:cBhvr>
                                        <p:cTn id="132" dur="125" fill="hold">
                                          <p:stCondLst>
                                            <p:cond delay="0"/>
                                          </p:stCondLst>
                                        </p:cTn>
                                        <p:tgtEl>
                                          <p:spTgt spid="42"/>
                                        </p:tgtEl>
                                        <p:attrNameLst>
                                          <p:attrName>r</p:attrName>
                                        </p:attrNameLst>
                                      </p:cBhvr>
                                    </p:animRot>
                                    <p:animRot by="-1500000">
                                      <p:cBhvr>
                                        <p:cTn id="133" dur="125" fill="hold">
                                          <p:stCondLst>
                                            <p:cond delay="125"/>
                                          </p:stCondLst>
                                        </p:cTn>
                                        <p:tgtEl>
                                          <p:spTgt spid="42"/>
                                        </p:tgtEl>
                                        <p:attrNameLst>
                                          <p:attrName>r</p:attrName>
                                        </p:attrNameLst>
                                      </p:cBhvr>
                                    </p:animRot>
                                    <p:animRot by="-1500000">
                                      <p:cBhvr>
                                        <p:cTn id="134" dur="125" fill="hold">
                                          <p:stCondLst>
                                            <p:cond delay="250"/>
                                          </p:stCondLst>
                                        </p:cTn>
                                        <p:tgtEl>
                                          <p:spTgt spid="42"/>
                                        </p:tgtEl>
                                        <p:attrNameLst>
                                          <p:attrName>r</p:attrName>
                                        </p:attrNameLst>
                                      </p:cBhvr>
                                    </p:animRot>
                                    <p:animRot by="1500000">
                                      <p:cBhvr>
                                        <p:cTn id="135"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50" grpId="0" animBg="1"/>
      <p:bldP spid="57" grpId="0" animBg="1"/>
      <p:bldP spid="5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13063"/>
            <a:ext cx="12192000" cy="6871063"/>
          </a:xfrm>
          <a:prstGeom prst="rect">
            <a:avLst/>
          </a:prstGeom>
        </p:spPr>
      </p:pic>
      <p:sp>
        <p:nvSpPr>
          <p:cNvPr id="10" name="Hình chữ nhật: Góc Tròn 6">
            <a:extLst>
              <a:ext uri="{FF2B5EF4-FFF2-40B4-BE49-F238E27FC236}">
                <a16:creationId xmlns:a16="http://schemas.microsoft.com/office/drawing/2014/main" xmlns="" id="{5EDA13FA-52E6-BE1A-FEDF-A2A8F414FB17}"/>
              </a:ext>
            </a:extLst>
          </p:cNvPr>
          <p:cNvSpPr/>
          <p:nvPr/>
        </p:nvSpPr>
        <p:spPr>
          <a:xfrm>
            <a:off x="304760" y="186289"/>
            <a:ext cx="11556314" cy="6509785"/>
          </a:xfrm>
          <a:custGeom>
            <a:avLst/>
            <a:gdLst>
              <a:gd name="connsiteX0" fmla="*/ 0 w 11556314"/>
              <a:gd name="connsiteY0" fmla="*/ 1084986 h 6509785"/>
              <a:gd name="connsiteX1" fmla="*/ 1084986 w 11556314"/>
              <a:gd name="connsiteY1" fmla="*/ 0 h 6509785"/>
              <a:gd name="connsiteX2" fmla="*/ 10471328 w 11556314"/>
              <a:gd name="connsiteY2" fmla="*/ 0 h 6509785"/>
              <a:gd name="connsiteX3" fmla="*/ 11556314 w 11556314"/>
              <a:gd name="connsiteY3" fmla="*/ 1084986 h 6509785"/>
              <a:gd name="connsiteX4" fmla="*/ 11556314 w 11556314"/>
              <a:gd name="connsiteY4" fmla="*/ 5424799 h 6509785"/>
              <a:gd name="connsiteX5" fmla="*/ 10471328 w 11556314"/>
              <a:gd name="connsiteY5" fmla="*/ 6509785 h 6509785"/>
              <a:gd name="connsiteX6" fmla="*/ 1084986 w 11556314"/>
              <a:gd name="connsiteY6" fmla="*/ 6509785 h 6509785"/>
              <a:gd name="connsiteX7" fmla="*/ 0 w 11556314"/>
              <a:gd name="connsiteY7" fmla="*/ 5424799 h 6509785"/>
              <a:gd name="connsiteX8" fmla="*/ 0 w 11556314"/>
              <a:gd name="connsiteY8" fmla="*/ 1084986 h 6509785"/>
              <a:gd name="connsiteX0" fmla="*/ 0 w 11556314"/>
              <a:gd name="connsiteY0" fmla="*/ 1084986 h 6509785"/>
              <a:gd name="connsiteX1" fmla="*/ 1084986 w 11556314"/>
              <a:gd name="connsiteY1" fmla="*/ 0 h 6509785"/>
              <a:gd name="connsiteX2" fmla="*/ 10471328 w 11556314"/>
              <a:gd name="connsiteY2" fmla="*/ 0 h 6509785"/>
              <a:gd name="connsiteX3" fmla="*/ 11556314 w 11556314"/>
              <a:gd name="connsiteY3" fmla="*/ 1084986 h 6509785"/>
              <a:gd name="connsiteX4" fmla="*/ 11556314 w 11556314"/>
              <a:gd name="connsiteY4" fmla="*/ 5424799 h 6509785"/>
              <a:gd name="connsiteX5" fmla="*/ 10471328 w 11556314"/>
              <a:gd name="connsiteY5" fmla="*/ 6509785 h 6509785"/>
              <a:gd name="connsiteX6" fmla="*/ 1084986 w 11556314"/>
              <a:gd name="connsiteY6" fmla="*/ 6509785 h 6509785"/>
              <a:gd name="connsiteX7" fmla="*/ 0 w 11556314"/>
              <a:gd name="connsiteY7" fmla="*/ 5424799 h 6509785"/>
              <a:gd name="connsiteX8" fmla="*/ 0 w 11556314"/>
              <a:gd name="connsiteY8" fmla="*/ 1084986 h 650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509785" fill="none" extrusionOk="0">
                <a:moveTo>
                  <a:pt x="0" y="1084986"/>
                </a:moveTo>
                <a:cubicBezTo>
                  <a:pt x="-199082" y="498144"/>
                  <a:pt x="472243" y="76780"/>
                  <a:pt x="1084986" y="0"/>
                </a:cubicBezTo>
                <a:cubicBezTo>
                  <a:pt x="2288131" y="370383"/>
                  <a:pt x="6525575" y="-758920"/>
                  <a:pt x="10471328" y="0"/>
                </a:cubicBezTo>
                <a:cubicBezTo>
                  <a:pt x="11109057" y="-50798"/>
                  <a:pt x="11604158" y="499850"/>
                  <a:pt x="11556314" y="1084986"/>
                </a:cubicBezTo>
                <a:cubicBezTo>
                  <a:pt x="11577614" y="2025527"/>
                  <a:pt x="11534105" y="4270568"/>
                  <a:pt x="11556314" y="5424799"/>
                </a:cubicBezTo>
                <a:cubicBezTo>
                  <a:pt x="11502246" y="6002869"/>
                  <a:pt x="10942449" y="6566280"/>
                  <a:pt x="10471328" y="6509785"/>
                </a:cubicBezTo>
                <a:cubicBezTo>
                  <a:pt x="6554721" y="6963495"/>
                  <a:pt x="3846155" y="6376742"/>
                  <a:pt x="1084986" y="6509785"/>
                </a:cubicBezTo>
                <a:cubicBezTo>
                  <a:pt x="457522" y="6726686"/>
                  <a:pt x="-59175" y="6074970"/>
                  <a:pt x="0" y="5424799"/>
                </a:cubicBezTo>
                <a:cubicBezTo>
                  <a:pt x="56433" y="4376098"/>
                  <a:pt x="55467" y="1698956"/>
                  <a:pt x="0" y="1084986"/>
                </a:cubicBezTo>
                <a:close/>
              </a:path>
              <a:path w="11556314" h="6509785" stroke="0" extrusionOk="0">
                <a:moveTo>
                  <a:pt x="0" y="1084986"/>
                </a:moveTo>
                <a:cubicBezTo>
                  <a:pt x="31535" y="527340"/>
                  <a:pt x="577485" y="23988"/>
                  <a:pt x="1084986" y="0"/>
                </a:cubicBezTo>
                <a:cubicBezTo>
                  <a:pt x="2102848" y="-207970"/>
                  <a:pt x="7489441" y="57197"/>
                  <a:pt x="10471328" y="0"/>
                </a:cubicBezTo>
                <a:cubicBezTo>
                  <a:pt x="11071177" y="-1462"/>
                  <a:pt x="11462999" y="602477"/>
                  <a:pt x="11556314" y="1084986"/>
                </a:cubicBezTo>
                <a:cubicBezTo>
                  <a:pt x="11618076" y="2740938"/>
                  <a:pt x="11700922" y="3430932"/>
                  <a:pt x="11556314" y="5424799"/>
                </a:cubicBezTo>
                <a:cubicBezTo>
                  <a:pt x="11643468" y="6221874"/>
                  <a:pt x="11074662" y="6420262"/>
                  <a:pt x="10471328" y="6509785"/>
                </a:cubicBezTo>
                <a:cubicBezTo>
                  <a:pt x="7202018" y="6340754"/>
                  <a:pt x="3923264" y="6591913"/>
                  <a:pt x="1084986" y="6509785"/>
                </a:cubicBezTo>
                <a:cubicBezTo>
                  <a:pt x="377887" y="6437966"/>
                  <a:pt x="-176327" y="5992584"/>
                  <a:pt x="0" y="5424799"/>
                </a:cubicBezTo>
                <a:cubicBezTo>
                  <a:pt x="-155171" y="4252324"/>
                  <a:pt x="-71933" y="1650933"/>
                  <a:pt x="0" y="1084986"/>
                </a:cubicBezTo>
                <a:close/>
              </a:path>
              <a:path w="11556314" h="6509785" fill="none" stroke="0" extrusionOk="0">
                <a:moveTo>
                  <a:pt x="0" y="1084986"/>
                </a:moveTo>
                <a:cubicBezTo>
                  <a:pt x="-7048" y="481150"/>
                  <a:pt x="527013" y="49102"/>
                  <a:pt x="1084986" y="0"/>
                </a:cubicBezTo>
                <a:cubicBezTo>
                  <a:pt x="2754253" y="-474426"/>
                  <a:pt x="6421463" y="-13756"/>
                  <a:pt x="10471328" y="0"/>
                </a:cubicBezTo>
                <a:cubicBezTo>
                  <a:pt x="11060838" y="-89132"/>
                  <a:pt x="11558765" y="542880"/>
                  <a:pt x="11556314" y="1084986"/>
                </a:cubicBezTo>
                <a:cubicBezTo>
                  <a:pt x="11670043" y="1817243"/>
                  <a:pt x="11471398" y="4160686"/>
                  <a:pt x="11556314" y="5424799"/>
                </a:cubicBezTo>
                <a:cubicBezTo>
                  <a:pt x="11531829" y="6042650"/>
                  <a:pt x="10980709" y="6546864"/>
                  <a:pt x="10471328" y="6509785"/>
                </a:cubicBezTo>
                <a:cubicBezTo>
                  <a:pt x="6715961" y="6427650"/>
                  <a:pt x="3868578" y="6358951"/>
                  <a:pt x="1084986" y="6509785"/>
                </a:cubicBezTo>
                <a:cubicBezTo>
                  <a:pt x="443261" y="6502359"/>
                  <a:pt x="-96352" y="6025832"/>
                  <a:pt x="0" y="5424799"/>
                </a:cubicBezTo>
                <a:cubicBezTo>
                  <a:pt x="-12271" y="4258742"/>
                  <a:pt x="19821" y="1749419"/>
                  <a:pt x="0" y="1084986"/>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xmlns="" sd="2925326911">
                  <a:custGeom>
                    <a:avLst/>
                    <a:gdLst>
                      <a:gd name="connsiteX0" fmla="*/ 0 w 11556314"/>
                      <a:gd name="connsiteY0" fmla="*/ 1084986 h 6509785"/>
                      <a:gd name="connsiteX1" fmla="*/ 1084986 w 11556314"/>
                      <a:gd name="connsiteY1" fmla="*/ 0 h 6509785"/>
                      <a:gd name="connsiteX2" fmla="*/ 10471328 w 11556314"/>
                      <a:gd name="connsiteY2" fmla="*/ 0 h 6509785"/>
                      <a:gd name="connsiteX3" fmla="*/ 11556314 w 11556314"/>
                      <a:gd name="connsiteY3" fmla="*/ 1084986 h 6509785"/>
                      <a:gd name="connsiteX4" fmla="*/ 11556314 w 11556314"/>
                      <a:gd name="connsiteY4" fmla="*/ 5424799 h 6509785"/>
                      <a:gd name="connsiteX5" fmla="*/ 10471328 w 11556314"/>
                      <a:gd name="connsiteY5" fmla="*/ 6509785 h 6509785"/>
                      <a:gd name="connsiteX6" fmla="*/ 1084986 w 11556314"/>
                      <a:gd name="connsiteY6" fmla="*/ 6509785 h 6509785"/>
                      <a:gd name="connsiteX7" fmla="*/ 0 w 11556314"/>
                      <a:gd name="connsiteY7" fmla="*/ 5424799 h 6509785"/>
                      <a:gd name="connsiteX8" fmla="*/ 0 w 11556314"/>
                      <a:gd name="connsiteY8" fmla="*/ 1084986 h 6509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509785" fill="none" extrusionOk="0">
                        <a:moveTo>
                          <a:pt x="0" y="1084986"/>
                        </a:moveTo>
                        <a:cubicBezTo>
                          <a:pt x="-104002" y="492232"/>
                          <a:pt x="476524" y="52471"/>
                          <a:pt x="1084986" y="0"/>
                        </a:cubicBezTo>
                        <a:cubicBezTo>
                          <a:pt x="2369788" y="77600"/>
                          <a:pt x="6303327" y="-27269"/>
                          <a:pt x="10471328" y="0"/>
                        </a:cubicBezTo>
                        <a:cubicBezTo>
                          <a:pt x="11083456" y="-17026"/>
                          <a:pt x="11568070" y="489226"/>
                          <a:pt x="11556314" y="1084986"/>
                        </a:cubicBezTo>
                        <a:cubicBezTo>
                          <a:pt x="11665314" y="1893590"/>
                          <a:pt x="11478105" y="4239954"/>
                          <a:pt x="11556314" y="5424799"/>
                        </a:cubicBezTo>
                        <a:cubicBezTo>
                          <a:pt x="11515407" y="6008018"/>
                          <a:pt x="11005846" y="6538321"/>
                          <a:pt x="10471328" y="6509785"/>
                        </a:cubicBezTo>
                        <a:cubicBezTo>
                          <a:pt x="6623409" y="6558962"/>
                          <a:pt x="3891559" y="6387083"/>
                          <a:pt x="1084986" y="6509785"/>
                        </a:cubicBezTo>
                        <a:cubicBezTo>
                          <a:pt x="472236" y="6613686"/>
                          <a:pt x="-22050" y="6043005"/>
                          <a:pt x="0" y="5424799"/>
                        </a:cubicBezTo>
                        <a:cubicBezTo>
                          <a:pt x="47022" y="4316917"/>
                          <a:pt x="104569" y="1748040"/>
                          <a:pt x="0" y="1084986"/>
                        </a:cubicBezTo>
                        <a:close/>
                      </a:path>
                      <a:path w="11556314" h="6509785" stroke="0" extrusionOk="0">
                        <a:moveTo>
                          <a:pt x="0" y="1084986"/>
                        </a:moveTo>
                        <a:cubicBezTo>
                          <a:pt x="18064" y="483700"/>
                          <a:pt x="513429" y="-1846"/>
                          <a:pt x="1084986" y="0"/>
                        </a:cubicBezTo>
                        <a:cubicBezTo>
                          <a:pt x="2183828" y="-129276"/>
                          <a:pt x="7787593" y="-77778"/>
                          <a:pt x="10471328" y="0"/>
                        </a:cubicBezTo>
                        <a:cubicBezTo>
                          <a:pt x="11067917" y="-8391"/>
                          <a:pt x="11537149" y="596272"/>
                          <a:pt x="11556314" y="1084986"/>
                        </a:cubicBezTo>
                        <a:cubicBezTo>
                          <a:pt x="11637913" y="2810712"/>
                          <a:pt x="11710614" y="3406918"/>
                          <a:pt x="11556314" y="5424799"/>
                        </a:cubicBezTo>
                        <a:cubicBezTo>
                          <a:pt x="11602785" y="6122023"/>
                          <a:pt x="11047135" y="6517743"/>
                          <a:pt x="10471328" y="6509785"/>
                        </a:cubicBezTo>
                        <a:cubicBezTo>
                          <a:pt x="5835638" y="6554005"/>
                          <a:pt x="3739401" y="6480403"/>
                          <a:pt x="1084986" y="6509785"/>
                        </a:cubicBezTo>
                        <a:cubicBezTo>
                          <a:pt x="458807" y="6406205"/>
                          <a:pt x="-70595" y="6007704"/>
                          <a:pt x="0" y="5424799"/>
                        </a:cubicBezTo>
                        <a:cubicBezTo>
                          <a:pt x="-159954" y="4305871"/>
                          <a:pt x="22140" y="1645118"/>
                          <a:pt x="0" y="108498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6DA287F-80C3-BFDD-2792-4403BD97486B}"/>
              </a:ext>
            </a:extLst>
          </p:cNvPr>
          <p:cNvSpPr txBox="1"/>
          <p:nvPr/>
        </p:nvSpPr>
        <p:spPr>
          <a:xfrm>
            <a:off x="1524121" y="399254"/>
            <a:ext cx="9877304" cy="1754326"/>
          </a:xfrm>
          <a:prstGeom prst="rect">
            <a:avLst/>
          </a:prstGeom>
          <a:noFill/>
        </p:spPr>
        <p:txBody>
          <a:bodyPr wrap="square" rtlCol="0">
            <a:spAutoFit/>
          </a:bodyPr>
          <a:lstStyle/>
          <a:p>
            <a:pPr lvl="0" algn="just"/>
            <a:r>
              <a:rPr lang="vi-VN" sz="3600" dirty="0">
                <a:solidFill>
                  <a:prstClr val="black"/>
                </a:solidFill>
                <a:latin typeface="Times New Roman" panose="02020603050405020304" pitchFamily="18" charset="0"/>
                <a:cs typeface="Times New Roman" panose="02020603050405020304" pitchFamily="18" charset="0"/>
              </a:rPr>
              <a:t>Cho dãy số liệu về thời gian tập thể dục mỗi ngày của các thành viên trong gia đình Mai như sau: 20 phút, 40 phút, 10 phút, 50 phút, 30 phút.</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25BA7AEC-FA99-42E9-8D9C-10CEB8280897}"/>
              </a:ext>
            </a:extLst>
          </p:cNvPr>
          <p:cNvSpPr/>
          <p:nvPr/>
        </p:nvSpPr>
        <p:spPr>
          <a:xfrm>
            <a:off x="698379" y="520316"/>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a:t>
            </a:r>
          </a:p>
        </p:txBody>
      </p:sp>
      <p:sp>
        <p:nvSpPr>
          <p:cNvPr id="3" name="TextBox 2">
            <a:extLst>
              <a:ext uri="{FF2B5EF4-FFF2-40B4-BE49-F238E27FC236}">
                <a16:creationId xmlns:a16="http://schemas.microsoft.com/office/drawing/2014/main" xmlns="" id="{6AE4253F-6164-3AFE-B730-122FDF23D244}"/>
              </a:ext>
            </a:extLst>
          </p:cNvPr>
          <p:cNvSpPr txBox="1"/>
          <p:nvPr/>
        </p:nvSpPr>
        <p:spPr>
          <a:xfrm>
            <a:off x="1524121" y="2638010"/>
            <a:ext cx="9877304" cy="2308324"/>
          </a:xfrm>
          <a:prstGeom prst="rect">
            <a:avLst/>
          </a:prstGeom>
          <a:noFill/>
        </p:spPr>
        <p:txBody>
          <a:bodyPr wrap="square" rtlCol="0">
            <a:spAutoFit/>
          </a:bodyPr>
          <a:lstStyle/>
          <a:p>
            <a:pPr lvl="0" algn="just"/>
            <a:r>
              <a:rPr lang="vi-VN" sz="3600" b="1" dirty="0">
                <a:solidFill>
                  <a:prstClr val="black"/>
                </a:solidFill>
                <a:latin typeface="Times New Roman" panose="02020603050405020304" pitchFamily="18" charset="0"/>
                <a:cs typeface="Times New Roman" panose="02020603050405020304" pitchFamily="18" charset="0"/>
              </a:rPr>
              <a:t>Hỏi:</a:t>
            </a:r>
          </a:p>
          <a:p>
            <a:pPr lvl="0" algn="just"/>
            <a:r>
              <a:rPr lang="vi-VN" sz="3600" dirty="0">
                <a:solidFill>
                  <a:prstClr val="black"/>
                </a:solidFill>
                <a:latin typeface="Times New Roman" panose="02020603050405020304" pitchFamily="18" charset="0"/>
                <a:cs typeface="Times New Roman" panose="02020603050405020304" pitchFamily="18" charset="0"/>
              </a:rPr>
              <a:t>a) Gia đình Mai có bao nhiêu thành viên?</a:t>
            </a:r>
          </a:p>
          <a:p>
            <a:pPr lvl="0" algn="just"/>
            <a:r>
              <a:rPr lang="vi-VN" sz="3600" dirty="0">
                <a:solidFill>
                  <a:prstClr val="black"/>
                </a:solidFill>
                <a:latin typeface="Times New Roman" panose="02020603050405020304" pitchFamily="18" charset="0"/>
                <a:cs typeface="Times New Roman" panose="02020603050405020304" pitchFamily="18" charset="0"/>
              </a:rPr>
              <a:t>b) Trung bình mỗi thành viên trong gia đình Mai dành bao nhiêu phút một ngày để tập thể dục?</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221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13063"/>
            <a:ext cx="12192000" cy="6871063"/>
          </a:xfrm>
          <a:prstGeom prst="rect">
            <a:avLst/>
          </a:prstGeom>
        </p:spPr>
      </p:pic>
      <p:sp>
        <p:nvSpPr>
          <p:cNvPr id="10" name="Hình chữ nhật: Góc Tròn 6">
            <a:extLst>
              <a:ext uri="{FF2B5EF4-FFF2-40B4-BE49-F238E27FC236}">
                <a16:creationId xmlns:a16="http://schemas.microsoft.com/office/drawing/2014/main" xmlns=""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BD9D563-6411-4B90-932B-0567588C2F55}"/>
              </a:ext>
            </a:extLst>
          </p:cNvPr>
          <p:cNvSpPr txBox="1"/>
          <p:nvPr/>
        </p:nvSpPr>
        <p:spPr>
          <a:xfrm>
            <a:off x="1254327" y="767966"/>
            <a:ext cx="10248900" cy="1754326"/>
          </a:xfrm>
          <a:prstGeom prst="rect">
            <a:avLst/>
          </a:prstGeom>
          <a:noFill/>
        </p:spPr>
        <p:txBody>
          <a:bodyPr wrap="square" rtlCol="0">
            <a:spAutoFit/>
          </a:bodyPr>
          <a:lstStyle/>
          <a:p>
            <a:pPr lvl="0" algn="just">
              <a:defRPr/>
            </a:pPr>
            <a:r>
              <a:rPr lang="vi-VN" sz="3600" dirty="0">
                <a:solidFill>
                  <a:srgbClr val="002060"/>
                </a:solidFill>
                <a:latin typeface="Times New Roman" panose="02020603050405020304" pitchFamily="18" charset="0"/>
                <a:cs typeface="Times New Roman" panose="02020603050405020304" pitchFamily="18" charset="0"/>
              </a:rPr>
              <a:t>a) Hãy thực hiện một cuộc khảo sát về số giờ ngủ trong một ngày của các bạn trong nhóm em và ghi lại kết quả thành dãy số liệu (theo mẫu).</a:t>
            </a:r>
            <a:endPar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25BA7AEC-FA99-42E9-8D9C-10CEB8280897}"/>
              </a:ext>
            </a:extLst>
          </p:cNvPr>
          <p:cNvSpPr/>
          <p:nvPr/>
        </p:nvSpPr>
        <p:spPr>
          <a:xfrm>
            <a:off x="574554" y="767966"/>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xmlns="" id="{5484E1F4-ECF3-0CCD-64C5-214892E7065B}"/>
              </a:ext>
            </a:extLst>
          </p:cNvPr>
          <p:cNvSpPr/>
          <p:nvPr/>
        </p:nvSpPr>
        <p:spPr>
          <a:xfrm>
            <a:off x="1157479" y="3310890"/>
            <a:ext cx="10191750" cy="1838325"/>
          </a:xfrm>
          <a:prstGeom prst="rect">
            <a:avLst/>
          </a:prstGeom>
          <a:solidFill>
            <a:srgbClr val="EDC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0000"/>
              </a:lnSpc>
              <a:spcBef>
                <a:spcPts val="0"/>
              </a:spcBef>
              <a:spcAft>
                <a:spcPts val="0"/>
              </a:spcAft>
            </a:pP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Rô-bốt</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khảo</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ghi</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lnSpc>
                <a:spcPct val="110000"/>
              </a:lnSpc>
              <a:spcBef>
                <a:spcPts val="0"/>
              </a:spcBef>
              <a:spcAft>
                <a:spcPts val="0"/>
              </a:spcAft>
            </a:pP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11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10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8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36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85744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10" name="Hình chữ nhật: Góc Tròn 6">
            <a:extLst>
              <a:ext uri="{FF2B5EF4-FFF2-40B4-BE49-F238E27FC236}">
                <a16:creationId xmlns:a16="http://schemas.microsoft.com/office/drawing/2014/main" xmlns="" id="{5EDA13FA-52E6-BE1A-FEDF-A2A8F414FB17}"/>
              </a:ext>
            </a:extLst>
          </p:cNvPr>
          <p:cNvSpPr/>
          <p:nvPr/>
        </p:nvSpPr>
        <p:spPr>
          <a:xfrm>
            <a:off x="304760" y="199353"/>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BD9D563-6411-4B90-932B-0567588C2F55}"/>
              </a:ext>
            </a:extLst>
          </p:cNvPr>
          <p:cNvSpPr txBox="1"/>
          <p:nvPr/>
        </p:nvSpPr>
        <p:spPr>
          <a:xfrm>
            <a:off x="1266825" y="605893"/>
            <a:ext cx="10248900" cy="3046988"/>
          </a:xfrm>
          <a:prstGeom prst="rect">
            <a:avLst/>
          </a:prstGeom>
          <a:noFill/>
        </p:spPr>
        <p:txBody>
          <a:bodyPr wrap="square" rtlCol="0">
            <a:spAutoFit/>
          </a:bodyPr>
          <a:lstStyle/>
          <a:p>
            <a:pPr lvl="0" algn="just">
              <a:defRPr/>
            </a:pPr>
            <a:r>
              <a:rPr lang="vi-VN" sz="3200" dirty="0">
                <a:solidFill>
                  <a:srgbClr val="002060"/>
                </a:solidFill>
                <a:latin typeface="Times New Roman" panose="02020603050405020304" pitchFamily="18" charset="0"/>
                <a:cs typeface="Times New Roman" panose="02020603050405020304" pitchFamily="18" charset="0"/>
              </a:rPr>
              <a:t>b) Dựa vào dãy số liệu vừa thu thập được và trả lời câu hỏi.</a:t>
            </a:r>
          </a:p>
          <a:p>
            <a:pPr marL="457200" lvl="0" indent="-457200" algn="just">
              <a:buFont typeface="Arial" panose="020B0604020202020204" pitchFamily="34" charset="0"/>
              <a:buChar char="•"/>
              <a:defRPr/>
            </a:pPr>
            <a:r>
              <a:rPr lang="vi-VN" sz="3200" dirty="0">
                <a:solidFill>
                  <a:srgbClr val="002060"/>
                </a:solidFill>
                <a:latin typeface="Times New Roman" panose="02020603050405020304" pitchFamily="18" charset="0"/>
                <a:cs typeface="Times New Roman" panose="02020603050405020304" pitchFamily="18" charset="0"/>
              </a:rPr>
              <a:t>Có bao nhiêu bạn đã tham gia cuộc khảo sát của em?</a:t>
            </a:r>
          </a:p>
          <a:p>
            <a:pPr marL="457200" lvl="0" indent="-457200" algn="just">
              <a:buFont typeface="Arial" panose="020B0604020202020204" pitchFamily="34" charset="0"/>
              <a:buChar char="•"/>
              <a:defRPr/>
            </a:pPr>
            <a:r>
              <a:rPr lang="vi-VN" sz="3200" dirty="0">
                <a:solidFill>
                  <a:srgbClr val="002060"/>
                </a:solidFill>
                <a:latin typeface="Times New Roman" panose="02020603050405020304" pitchFamily="18" charset="0"/>
                <a:cs typeface="Times New Roman" panose="02020603050405020304" pitchFamily="18" charset="0"/>
              </a:rPr>
              <a:t>Bạn ngủ ít nhất đã ngủ bao nhiêu giờ mỗi ngày?</a:t>
            </a:r>
          </a:p>
          <a:p>
            <a:pPr marL="457200" lvl="0" indent="-457200" algn="just">
              <a:buFont typeface="Arial" panose="020B0604020202020204" pitchFamily="34" charset="0"/>
              <a:buChar char="•"/>
              <a:defRPr/>
            </a:pPr>
            <a:r>
              <a:rPr lang="vi-VN" sz="3200" dirty="0">
                <a:solidFill>
                  <a:srgbClr val="002060"/>
                </a:solidFill>
                <a:latin typeface="Times New Roman" panose="02020603050405020304" pitchFamily="18" charset="0"/>
                <a:cs typeface="Times New Roman" panose="02020603050405020304" pitchFamily="18" charset="0"/>
              </a:rPr>
              <a:t>Trong giai đoạn từ 6 tuổi đến 12 tuổi, mỗi người cần được ngủ đủ từ 9 giờ đến 12 giờ mỗi ngày.</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Hỏi có bao nhiêu bạn ngủ đủ số giờ theo lứa tuổi?</a:t>
            </a:r>
            <a:endPar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25BA7AEC-FA99-42E9-8D9C-10CEB8280897}"/>
              </a:ext>
            </a:extLst>
          </p:cNvPr>
          <p:cNvSpPr/>
          <p:nvPr/>
        </p:nvSpPr>
        <p:spPr>
          <a:xfrm>
            <a:off x="574554" y="781029"/>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pic>
        <p:nvPicPr>
          <p:cNvPr id="4" name="Picture 3">
            <a:extLst>
              <a:ext uri="{FF2B5EF4-FFF2-40B4-BE49-F238E27FC236}">
                <a16:creationId xmlns:a16="http://schemas.microsoft.com/office/drawing/2014/main" xmlns="" id="{EF4DF1CD-FEA1-0564-AF5F-2C236297C726}"/>
              </a:ext>
            </a:extLst>
          </p:cNvPr>
          <p:cNvPicPr>
            <a:picLocks noChangeAspect="1"/>
          </p:cNvPicPr>
          <p:nvPr/>
        </p:nvPicPr>
        <p:blipFill>
          <a:blip r:embed="rId3"/>
          <a:stretch>
            <a:fillRect/>
          </a:stretch>
        </p:blipFill>
        <p:spPr>
          <a:xfrm>
            <a:off x="3401590" y="3534646"/>
            <a:ext cx="5374745" cy="3012458"/>
          </a:xfrm>
          <a:prstGeom prst="rect">
            <a:avLst/>
          </a:prstGeom>
        </p:spPr>
      </p:pic>
    </p:spTree>
    <p:extLst>
      <p:ext uri="{BB962C8B-B14F-4D97-AF65-F5344CB8AC3E}">
        <p14:creationId xmlns:p14="http://schemas.microsoft.com/office/powerpoint/2010/main" val="32294609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ng hồ 1 phút đếm ngược có chuông và nhạc">
            <a:hlinkClick r:id="" action="ppaction://media"/>
            <a:extLst>
              <a:ext uri="{FF2B5EF4-FFF2-40B4-BE49-F238E27FC236}">
                <a16:creationId xmlns:a16="http://schemas.microsoft.com/office/drawing/2014/main" xmlns="" id="{FC36AE13-D230-3554-7D1B-F0F8ED4EB8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5064" y="806958"/>
            <a:ext cx="9284490" cy="5222525"/>
          </a:xfrm>
          <a:prstGeom prst="rect">
            <a:avLst/>
          </a:prstGeom>
        </p:spPr>
      </p:pic>
    </p:spTree>
    <p:extLst>
      <p:ext uri="{BB962C8B-B14F-4D97-AF65-F5344CB8AC3E}">
        <p14:creationId xmlns:p14="http://schemas.microsoft.com/office/powerpoint/2010/main" val="399221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531863-CA78-F713-0657-8C3F1DF0B76A}"/>
            </a:ext>
          </a:extLst>
        </p:cNvPr>
        <p:cNvGrpSpPr/>
        <p:nvPr/>
      </p:nvGrpSpPr>
      <p:grpSpPr>
        <a:xfrm>
          <a:off x="0" y="0"/>
          <a:ext cx="0" cy="0"/>
          <a:chOff x="0" y="0"/>
          <a:chExt cx="0" cy="0"/>
        </a:xfrm>
      </p:grpSpPr>
      <p:sp>
        <p:nvSpPr>
          <p:cNvPr id="2" name="Hexagon 1">
            <a:extLst>
              <a:ext uri="{FF2B5EF4-FFF2-40B4-BE49-F238E27FC236}">
                <a16:creationId xmlns:a16="http://schemas.microsoft.com/office/drawing/2014/main" xmlns="" id="{AC9E5A33-A597-10F7-042A-1167FE87B5AE}"/>
              </a:ext>
            </a:extLst>
          </p:cNvPr>
          <p:cNvSpPr/>
          <p:nvPr/>
        </p:nvSpPr>
        <p:spPr>
          <a:xfrm>
            <a:off x="4444765" y="1966062"/>
            <a:ext cx="3502665" cy="2865617"/>
          </a:xfrm>
          <a:prstGeom prst="hexag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A5DEA4EC-D35D-B24F-12C4-5D60C2733689}"/>
              </a:ext>
            </a:extLst>
          </p:cNvPr>
          <p:cNvSpPr/>
          <p:nvPr/>
        </p:nvSpPr>
        <p:spPr>
          <a:xfrm>
            <a:off x="5068704" y="1027543"/>
            <a:ext cx="2140698" cy="68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p>
        </p:txBody>
      </p:sp>
      <p:sp>
        <p:nvSpPr>
          <p:cNvPr id="4" name="Rectangle 3">
            <a:extLst>
              <a:ext uri="{FF2B5EF4-FFF2-40B4-BE49-F238E27FC236}">
                <a16:creationId xmlns:a16="http://schemas.microsoft.com/office/drawing/2014/main" xmlns="" id="{D796BB6A-6B12-EB17-62EF-A5FBC66CADE3}"/>
              </a:ext>
            </a:extLst>
          </p:cNvPr>
          <p:cNvSpPr/>
          <p:nvPr/>
        </p:nvSpPr>
        <p:spPr>
          <a:xfrm>
            <a:off x="7313012" y="4150455"/>
            <a:ext cx="2462324" cy="68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     </a:t>
            </a:r>
          </a:p>
        </p:txBody>
      </p:sp>
      <p:sp>
        <p:nvSpPr>
          <p:cNvPr id="5" name="Rectangle 4">
            <a:extLst>
              <a:ext uri="{FF2B5EF4-FFF2-40B4-BE49-F238E27FC236}">
                <a16:creationId xmlns:a16="http://schemas.microsoft.com/office/drawing/2014/main" xmlns="" id="{82869808-B4AD-29A6-73E2-776CD34A1E90}"/>
              </a:ext>
            </a:extLst>
          </p:cNvPr>
          <p:cNvSpPr/>
          <p:nvPr/>
        </p:nvSpPr>
        <p:spPr>
          <a:xfrm>
            <a:off x="4942035" y="5137717"/>
            <a:ext cx="2637114" cy="68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     </a:t>
            </a:r>
          </a:p>
        </p:txBody>
      </p:sp>
      <p:sp>
        <p:nvSpPr>
          <p:cNvPr id="6" name="Rectangle 5">
            <a:extLst>
              <a:ext uri="{FF2B5EF4-FFF2-40B4-BE49-F238E27FC236}">
                <a16:creationId xmlns:a16="http://schemas.microsoft.com/office/drawing/2014/main" xmlns="" id="{930383EB-A613-5E8D-211D-0FA327826AEC}"/>
              </a:ext>
            </a:extLst>
          </p:cNvPr>
          <p:cNvSpPr/>
          <p:nvPr/>
        </p:nvSpPr>
        <p:spPr>
          <a:xfrm>
            <a:off x="2067131" y="4037461"/>
            <a:ext cx="3276062" cy="519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p>
        </p:txBody>
      </p:sp>
      <p:sp>
        <p:nvSpPr>
          <p:cNvPr id="7" name="Rectangle 6">
            <a:extLst>
              <a:ext uri="{FF2B5EF4-FFF2-40B4-BE49-F238E27FC236}">
                <a16:creationId xmlns:a16="http://schemas.microsoft.com/office/drawing/2014/main" xmlns="" id="{3F5155DE-E05C-0E03-2ACE-0EB3F8B6F56D}"/>
              </a:ext>
            </a:extLst>
          </p:cNvPr>
          <p:cNvSpPr/>
          <p:nvPr/>
        </p:nvSpPr>
        <p:spPr>
          <a:xfrm>
            <a:off x="7714795" y="2271563"/>
            <a:ext cx="2462325" cy="6133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     </a:t>
            </a:r>
          </a:p>
        </p:txBody>
      </p:sp>
      <p:sp>
        <p:nvSpPr>
          <p:cNvPr id="8" name="Rectangle 7">
            <a:extLst>
              <a:ext uri="{FF2B5EF4-FFF2-40B4-BE49-F238E27FC236}">
                <a16:creationId xmlns:a16="http://schemas.microsoft.com/office/drawing/2014/main" xmlns="" id="{EB77DAD4-546D-6E05-2F15-3C9C9293FB7F}"/>
              </a:ext>
            </a:extLst>
          </p:cNvPr>
          <p:cNvSpPr/>
          <p:nvPr/>
        </p:nvSpPr>
        <p:spPr>
          <a:xfrm>
            <a:off x="2436965" y="2225217"/>
            <a:ext cx="2140697" cy="585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ts val="38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     </a:t>
            </a:r>
          </a:p>
        </p:txBody>
      </p:sp>
      <p:sp>
        <p:nvSpPr>
          <p:cNvPr id="19" name="Arrow: Curved Left 18">
            <a:extLst>
              <a:ext uri="{FF2B5EF4-FFF2-40B4-BE49-F238E27FC236}">
                <a16:creationId xmlns:a16="http://schemas.microsoft.com/office/drawing/2014/main" xmlns="" id="{58D9A255-FA05-CEC0-5C5C-9A196D1E8374}"/>
              </a:ext>
            </a:extLst>
          </p:cNvPr>
          <p:cNvSpPr/>
          <p:nvPr/>
        </p:nvSpPr>
        <p:spPr>
          <a:xfrm rot="17953673" flipH="1">
            <a:off x="4059658" y="4402295"/>
            <a:ext cx="550545" cy="1608883"/>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Left 19">
            <a:extLst>
              <a:ext uri="{FF2B5EF4-FFF2-40B4-BE49-F238E27FC236}">
                <a16:creationId xmlns:a16="http://schemas.microsoft.com/office/drawing/2014/main" xmlns="" id="{2ACB6C62-E255-8A79-B6C7-AAF87E4286C6}"/>
              </a:ext>
            </a:extLst>
          </p:cNvPr>
          <p:cNvSpPr/>
          <p:nvPr/>
        </p:nvSpPr>
        <p:spPr>
          <a:xfrm rot="14176034" flipH="1">
            <a:off x="7886755" y="4516087"/>
            <a:ext cx="449587" cy="1461725"/>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Arrow: Curved Left 20">
            <a:extLst>
              <a:ext uri="{FF2B5EF4-FFF2-40B4-BE49-F238E27FC236}">
                <a16:creationId xmlns:a16="http://schemas.microsoft.com/office/drawing/2014/main" xmlns="" id="{F0A794FA-8A1A-DEE2-5C3F-1C3E302A9FEF}"/>
              </a:ext>
            </a:extLst>
          </p:cNvPr>
          <p:cNvSpPr/>
          <p:nvPr/>
        </p:nvSpPr>
        <p:spPr>
          <a:xfrm rot="11862940" flipH="1">
            <a:off x="8699801" y="2903495"/>
            <a:ext cx="502858" cy="1331053"/>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2B275B8C-0681-6CB6-31F6-6499A64DE334}"/>
              </a:ext>
            </a:extLst>
          </p:cNvPr>
          <p:cNvSpPr/>
          <p:nvPr/>
        </p:nvSpPr>
        <p:spPr>
          <a:xfrm>
            <a:off x="5171366" y="3108610"/>
            <a:ext cx="2049462" cy="585787"/>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panose="02020603050405020304" pitchFamily="18" charset="0"/>
                <a:ea typeface="+mn-ea"/>
                <a:cs typeface="Times" panose="02020603050405020304" pitchFamily="18" charset="0"/>
              </a:rPr>
              <a:t>LỚP 4A8</a:t>
            </a:r>
          </a:p>
        </p:txBody>
      </p:sp>
      <p:sp>
        <p:nvSpPr>
          <p:cNvPr id="45" name="Arrow: Curved Left 44">
            <a:extLst>
              <a:ext uri="{FF2B5EF4-FFF2-40B4-BE49-F238E27FC236}">
                <a16:creationId xmlns:a16="http://schemas.microsoft.com/office/drawing/2014/main" xmlns="" id="{71F6A0FD-8E01-B555-98F4-E19C14CC6486}"/>
              </a:ext>
            </a:extLst>
          </p:cNvPr>
          <p:cNvSpPr/>
          <p:nvPr/>
        </p:nvSpPr>
        <p:spPr>
          <a:xfrm flipH="1">
            <a:off x="2917220" y="2744570"/>
            <a:ext cx="436958"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Arrow: Curved Left 45">
            <a:extLst>
              <a:ext uri="{FF2B5EF4-FFF2-40B4-BE49-F238E27FC236}">
                <a16:creationId xmlns:a16="http://schemas.microsoft.com/office/drawing/2014/main" xmlns="" id="{C4D77E75-E264-76E0-7467-76C8B5D2E6D3}"/>
              </a:ext>
            </a:extLst>
          </p:cNvPr>
          <p:cNvSpPr/>
          <p:nvPr/>
        </p:nvSpPr>
        <p:spPr>
          <a:xfrm rot="7456602" flipH="1">
            <a:off x="7635456" y="857356"/>
            <a:ext cx="527454" cy="151967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Arrow: Curved Left 49">
            <a:extLst>
              <a:ext uri="{FF2B5EF4-FFF2-40B4-BE49-F238E27FC236}">
                <a16:creationId xmlns:a16="http://schemas.microsoft.com/office/drawing/2014/main" xmlns="" id="{BB52B9B9-45B5-D28C-7501-78B55C88007E}"/>
              </a:ext>
            </a:extLst>
          </p:cNvPr>
          <p:cNvSpPr/>
          <p:nvPr/>
        </p:nvSpPr>
        <p:spPr>
          <a:xfrm rot="3151473" flipH="1">
            <a:off x="4036314" y="857854"/>
            <a:ext cx="469047" cy="146203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002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strips(down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strips(downLeft)">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strips(upRigh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9"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strips(up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9"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strips(upLeft)">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45" grpId="0" animBg="1"/>
      <p:bldP spid="46"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ng hồ đếm ngược 2 phút có nhạc và chuông reo">
            <a:hlinkClick r:id="" action="ppaction://media"/>
            <a:extLst>
              <a:ext uri="{FF2B5EF4-FFF2-40B4-BE49-F238E27FC236}">
                <a16:creationId xmlns:a16="http://schemas.microsoft.com/office/drawing/2014/main" xmlns="" id="{DCBE53D1-FD79-627F-46BE-34A4DBE925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1328" y="691497"/>
            <a:ext cx="9829800" cy="6001911"/>
          </a:xfrm>
          <a:prstGeom prst="rect">
            <a:avLst/>
          </a:prstGeom>
        </p:spPr>
      </p:pic>
    </p:spTree>
    <p:extLst>
      <p:ext uri="{BB962C8B-B14F-4D97-AF65-F5344CB8AC3E}">
        <p14:creationId xmlns:p14="http://schemas.microsoft.com/office/powerpoint/2010/main" val="540949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0"/>
            <a:ext cx="12192000" cy="6871063"/>
          </a:xfrm>
          <a:prstGeom prst="rect">
            <a:avLst/>
          </a:prstGeom>
        </p:spPr>
      </p:pic>
      <p:sp>
        <p:nvSpPr>
          <p:cNvPr id="10" name="Hình chữ nhật: Góc Tròn 6">
            <a:extLst>
              <a:ext uri="{FF2B5EF4-FFF2-40B4-BE49-F238E27FC236}">
                <a16:creationId xmlns:a16="http://schemas.microsoft.com/office/drawing/2014/main" xmlns="" id="{5EDA13FA-52E6-BE1A-FEDF-A2A8F414FB17}"/>
              </a:ext>
            </a:extLst>
          </p:cNvPr>
          <p:cNvSpPr/>
          <p:nvPr/>
        </p:nvSpPr>
        <p:spPr>
          <a:xfrm>
            <a:off x="304760" y="199353"/>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BD9D563-6411-4B90-932B-0567588C2F55}"/>
              </a:ext>
            </a:extLst>
          </p:cNvPr>
          <p:cNvSpPr txBox="1"/>
          <p:nvPr/>
        </p:nvSpPr>
        <p:spPr>
          <a:xfrm>
            <a:off x="1266825" y="605893"/>
            <a:ext cx="10248900" cy="3046988"/>
          </a:xfrm>
          <a:prstGeom prst="rect">
            <a:avLst/>
          </a:prstGeom>
          <a:noFill/>
        </p:spPr>
        <p:txBody>
          <a:bodyPr wrap="square" rtlCol="0">
            <a:spAutoFit/>
          </a:bodyPr>
          <a:lstStyle/>
          <a:p>
            <a:pPr lvl="0" algn="just">
              <a:defRPr/>
            </a:pPr>
            <a:r>
              <a:rPr lang="vi-VN" sz="3200" dirty="0">
                <a:solidFill>
                  <a:srgbClr val="002060"/>
                </a:solidFill>
                <a:latin typeface="Times New Roman" panose="02020603050405020304" pitchFamily="18" charset="0"/>
                <a:cs typeface="Times New Roman" panose="02020603050405020304" pitchFamily="18" charset="0"/>
              </a:rPr>
              <a:t>b) Dựa vào dãy số liệu vừa thu thập được và trả lời câu hỏi.</a:t>
            </a:r>
          </a:p>
          <a:p>
            <a:pPr marL="457200" lvl="0" indent="-457200" algn="just">
              <a:buFont typeface="Arial" panose="020B0604020202020204" pitchFamily="34" charset="0"/>
              <a:buChar char="•"/>
              <a:defRPr/>
            </a:pPr>
            <a:r>
              <a:rPr lang="vi-VN" sz="3200" dirty="0">
                <a:solidFill>
                  <a:srgbClr val="002060"/>
                </a:solidFill>
                <a:latin typeface="Times New Roman" panose="02020603050405020304" pitchFamily="18" charset="0"/>
                <a:cs typeface="Times New Roman" panose="02020603050405020304" pitchFamily="18" charset="0"/>
              </a:rPr>
              <a:t>Có bao nhiêu bạn đã tham gia cuộc khảo sát của em?</a:t>
            </a:r>
          </a:p>
          <a:p>
            <a:pPr marL="457200" lvl="0" indent="-457200" algn="just">
              <a:buFont typeface="Arial" panose="020B0604020202020204" pitchFamily="34" charset="0"/>
              <a:buChar char="•"/>
              <a:defRPr/>
            </a:pPr>
            <a:r>
              <a:rPr lang="vi-VN" sz="3200" dirty="0">
                <a:solidFill>
                  <a:srgbClr val="002060"/>
                </a:solidFill>
                <a:latin typeface="Times New Roman" panose="02020603050405020304" pitchFamily="18" charset="0"/>
                <a:cs typeface="Times New Roman" panose="02020603050405020304" pitchFamily="18" charset="0"/>
              </a:rPr>
              <a:t>Bạn ngủ ít nhất đã ngủ bao nhiêu giờ mỗi ngày?</a:t>
            </a:r>
          </a:p>
          <a:p>
            <a:pPr marL="457200" lvl="0" indent="-457200" algn="just">
              <a:buFont typeface="Arial" panose="020B0604020202020204" pitchFamily="34" charset="0"/>
              <a:buChar char="•"/>
              <a:defRPr/>
            </a:pPr>
            <a:r>
              <a:rPr lang="vi-VN" sz="3200" dirty="0">
                <a:solidFill>
                  <a:srgbClr val="002060"/>
                </a:solidFill>
                <a:latin typeface="Times New Roman" panose="02020603050405020304" pitchFamily="18" charset="0"/>
                <a:cs typeface="Times New Roman" panose="02020603050405020304" pitchFamily="18" charset="0"/>
              </a:rPr>
              <a:t>Trong giai đoạn từ 6 tuổi đến 12 tuổi, mỗi người cần được ngủ đủ từ 9 giờ đến 12 giờ mỗi ngày.</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Hỏi có bao nhiêu bạn ngủ đủ số giờ theo lứa tuổi?</a:t>
            </a:r>
            <a:endPar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25BA7AEC-FA99-42E9-8D9C-10CEB8280897}"/>
              </a:ext>
            </a:extLst>
          </p:cNvPr>
          <p:cNvSpPr/>
          <p:nvPr/>
        </p:nvSpPr>
        <p:spPr>
          <a:xfrm>
            <a:off x="574554" y="781029"/>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pic>
        <p:nvPicPr>
          <p:cNvPr id="4" name="Picture 3">
            <a:extLst>
              <a:ext uri="{FF2B5EF4-FFF2-40B4-BE49-F238E27FC236}">
                <a16:creationId xmlns:a16="http://schemas.microsoft.com/office/drawing/2014/main" xmlns="" id="{EF4DF1CD-FEA1-0564-AF5F-2C236297C726}"/>
              </a:ext>
            </a:extLst>
          </p:cNvPr>
          <p:cNvPicPr>
            <a:picLocks noChangeAspect="1"/>
          </p:cNvPicPr>
          <p:nvPr/>
        </p:nvPicPr>
        <p:blipFill>
          <a:blip r:embed="rId3"/>
          <a:stretch>
            <a:fillRect/>
          </a:stretch>
        </p:blipFill>
        <p:spPr>
          <a:xfrm>
            <a:off x="3374158" y="3534646"/>
            <a:ext cx="5374745" cy="3012458"/>
          </a:xfrm>
          <a:prstGeom prst="rect">
            <a:avLst/>
          </a:prstGeom>
        </p:spPr>
      </p:pic>
    </p:spTree>
    <p:extLst>
      <p:ext uri="{BB962C8B-B14F-4D97-AF65-F5344CB8AC3E}">
        <p14:creationId xmlns:p14="http://schemas.microsoft.com/office/powerpoint/2010/main" val="16703363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ấc ngủ tác động tới chiều cao của trẻ như thế nào? B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50" y="0"/>
            <a:ext cx="11932794"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8622" y="3811012"/>
            <a:ext cx="11999850" cy="3046988"/>
          </a:xfrm>
          <a:prstGeom prst="rect">
            <a:avLst/>
          </a:prstGeom>
        </p:spPr>
        <p:txBody>
          <a:bodyPr wrap="square">
            <a:spAutoFit/>
          </a:bodyPr>
          <a:lstStyle/>
          <a:p>
            <a:r>
              <a:rPr lang="en-US" sz="3200" i="1" dirty="0" err="1">
                <a:latin typeface="Times New Roman" panose="02020603050405020304" pitchFamily="18" charset="0"/>
                <a:ea typeface="Times New Roman" panose="02020603050405020304" pitchFamily="18" charset="0"/>
              </a:rPr>
              <a:t>Để</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có</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một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lối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lành</a:t>
            </a:r>
            <a:r>
              <a:rPr lang="en-US" sz="3200" i="1" dirty="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mạnh</a:t>
            </a:r>
            <a:r>
              <a:rPr lang="en-US" sz="3200" i="1" dirty="0" smtClean="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Ngoài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việc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uống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tập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thể</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dục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thì</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giấc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ngủ</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cũng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đóng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vai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trò</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không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thể</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thiếu</a:t>
            </a:r>
            <a:r>
              <a:rPr lang="en-US" sz="3200" i="1" dirty="0">
                <a:latin typeface="Times New Roman" panose="02020603050405020304" pitchFamily="18" charset="0"/>
                <a:ea typeface="Times New Roman" panose="02020603050405020304" pitchFamily="18" charset="0"/>
              </a:rPr>
              <a:t>. </a:t>
            </a:r>
            <a:endParaRPr lang="en-US" sz="3200" i="1" dirty="0" smtClean="0">
              <a:latin typeface="Times New Roman" panose="02020603050405020304" pitchFamily="18" charset="0"/>
              <a:ea typeface="Times New Roman" panose="02020603050405020304" pitchFamily="18" charset="0"/>
            </a:endParaRPr>
          </a:p>
          <a:p>
            <a:r>
              <a:rPr lang="en-US" sz="3200" i="1" dirty="0" smtClean="0">
                <a:latin typeface="Times New Roman" panose="02020603050405020304" pitchFamily="18" charset="0"/>
                <a:ea typeface="Times New Roman" panose="02020603050405020304" pitchFamily="18" charset="0"/>
              </a:rPr>
              <a:t>N</a:t>
            </a:r>
            <a:r>
              <a:rPr lang="vi-VN" sz="3200" i="1" dirty="0">
                <a:latin typeface="Times New Roman" panose="02020603050405020304" pitchFamily="18" charset="0"/>
                <a:ea typeface="Times New Roman" panose="02020603050405020304" pitchFamily="18" charset="0"/>
              </a:rPr>
              <a:t>hững trẻ thường xuyên ngủ đủ giấc sẽ cải thiện được khả năng chú ý, hành vi, học tập, trí nhớ cũng như sức khỏe tinh </a:t>
            </a:r>
            <a:r>
              <a:rPr lang="vi-VN" sz="3200" i="1" dirty="0" smtClean="0">
                <a:latin typeface="Times New Roman" panose="02020603050405020304" pitchFamily="18" charset="0"/>
                <a:ea typeface="Times New Roman" panose="02020603050405020304" pitchFamily="18" charset="0"/>
              </a:rPr>
              <a:t>thần</a:t>
            </a:r>
            <a:r>
              <a:rPr lang="en-US" sz="3200" i="1" dirty="0" smtClean="0">
                <a:latin typeface="Times New Roman" panose="02020603050405020304" pitchFamily="18" charset="0"/>
                <a:ea typeface="Times New Roman" panose="02020603050405020304" pitchFamily="18" charset="0"/>
              </a:rPr>
              <a:t>.</a:t>
            </a:r>
          </a:p>
          <a:p>
            <a:r>
              <a:rPr lang="vi-VN" sz="3200" i="1" dirty="0" smtClean="0">
                <a:latin typeface="Times New Roman" panose="02020603050405020304" pitchFamily="18" charset="0"/>
                <a:ea typeface="Times New Roman" panose="02020603050405020304" pitchFamily="18" charset="0"/>
              </a:rPr>
              <a:t>Việc </a:t>
            </a:r>
            <a:r>
              <a:rPr lang="vi-VN" sz="3200" i="1" dirty="0">
                <a:latin typeface="Times New Roman" panose="02020603050405020304" pitchFamily="18" charset="0"/>
                <a:ea typeface="Times New Roman" panose="02020603050405020304" pitchFamily="18" charset="0"/>
              </a:rPr>
              <a:t>ngủ không đủ giấc có thể dẫn đến huyết áp cao, béo phì và thậm chí là trầm cảm. </a:t>
            </a:r>
            <a:endParaRPr lang="en-US" sz="3200" dirty="0"/>
          </a:p>
        </p:txBody>
      </p:sp>
    </p:spTree>
    <p:extLst>
      <p:ext uri="{BB962C8B-B14F-4D97-AF65-F5344CB8AC3E}">
        <p14:creationId xmlns:p14="http://schemas.microsoft.com/office/powerpoint/2010/main" val="878839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a:extLst>
              <a:ext uri="{FF2B5EF4-FFF2-40B4-BE49-F238E27FC236}">
                <a16:creationId xmlns:a16="http://schemas.microsoft.com/office/drawing/2014/main" xmlns="" id="{ECBD5CC5-4741-73CA-53CB-9F78E89E2BD8}"/>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91D612D4-8D4C-0C04-77FC-D42265CF0430}"/>
              </a:ext>
            </a:extLst>
          </p:cNvPr>
          <p:cNvPicPr>
            <a:picLocks noChangeAspect="1"/>
          </p:cNvPicPr>
          <p:nvPr/>
        </p:nvPicPr>
        <p:blipFill>
          <a:blip r:embed="rId3"/>
          <a:stretch>
            <a:fillRect/>
          </a:stretch>
        </p:blipFill>
        <p:spPr>
          <a:xfrm>
            <a:off x="2098919" y="1785552"/>
            <a:ext cx="9022862" cy="4487045"/>
          </a:xfrm>
          <a:prstGeom prst="rect">
            <a:avLst/>
          </a:prstGeom>
        </p:spPr>
      </p:pic>
    </p:spTree>
    <p:extLst>
      <p:ext uri="{BB962C8B-B14F-4D97-AF65-F5344CB8AC3E}">
        <p14:creationId xmlns:p14="http://schemas.microsoft.com/office/powerpoint/2010/main" val="13946437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a:extLst>
              <a:ext uri="{FF2B5EF4-FFF2-40B4-BE49-F238E27FC236}">
                <a16:creationId xmlns:a16="http://schemas.microsoft.com/office/drawing/2014/main" xmlns="" id="{ECBD5CC5-4741-73CA-53CB-9F78E89E2BD8}"/>
              </a:ext>
            </a:extLst>
          </p:cNvPr>
          <p:cNvPicPr>
            <a:picLocks noChangeAspect="1"/>
          </p:cNvPicPr>
          <p:nvPr/>
        </p:nvPicPr>
        <p:blipFill>
          <a:blip r:embed="rId2"/>
          <a:stretch>
            <a:fillRect/>
          </a:stretch>
        </p:blipFill>
        <p:spPr>
          <a:xfrm>
            <a:off x="0" y="0"/>
            <a:ext cx="12192000" cy="6858000"/>
          </a:xfrm>
          <a:prstGeom prst="rect">
            <a:avLst/>
          </a:prstGeom>
        </p:spPr>
      </p:pic>
      <p:grpSp>
        <p:nvGrpSpPr>
          <p:cNvPr id="10" name="Nhóm 5">
            <a:extLst>
              <a:ext uri="{FF2B5EF4-FFF2-40B4-BE49-F238E27FC236}">
                <a16:creationId xmlns:a16="http://schemas.microsoft.com/office/drawing/2014/main" xmlns="" id="{83A51D87-DB80-4882-8CB9-0DA9FB55160E}"/>
              </a:ext>
            </a:extLst>
          </p:cNvPr>
          <p:cNvGrpSpPr/>
          <p:nvPr/>
        </p:nvGrpSpPr>
        <p:grpSpPr>
          <a:xfrm rot="986664">
            <a:off x="3582992" y="-22569"/>
            <a:ext cx="6305347" cy="6361729"/>
            <a:chOff x="2784466" y="2773788"/>
            <a:chExt cx="6780438" cy="2999567"/>
          </a:xfrm>
        </p:grpSpPr>
        <p:sp>
          <p:nvSpPr>
            <p:cNvPr id="11" name="TextBox 12">
              <a:extLst>
                <a:ext uri="{FF2B5EF4-FFF2-40B4-BE49-F238E27FC236}">
                  <a16:creationId xmlns:a16="http://schemas.microsoft.com/office/drawing/2014/main" xmlns="" id="{0F65B26C-A7E4-73F6-34CE-4F4B9F09A655}"/>
                </a:ext>
              </a:extLst>
            </p:cNvPr>
            <p:cNvSpPr txBox="1"/>
            <p:nvPr/>
          </p:nvSpPr>
          <p:spPr>
            <a:xfrm rot="20527286">
              <a:off x="2876479" y="2773788"/>
              <a:ext cx="6688425" cy="29458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0" normalizeH="0" baseline="0" noProof="0" dirty="0" err="1">
                  <a:ln w="190500">
                    <a:solidFill>
                      <a:prstClr val="white"/>
                    </a:solidFill>
                  </a:ln>
                  <a:solidFill>
                    <a:srgbClr val="E77D20"/>
                  </a:solidFill>
                  <a:effectLst/>
                  <a:uLnTx/>
                  <a:uFillTx/>
                  <a:latin typeface="UTM Edwardian" panose="02040603050506020204" pitchFamily="18" charset="0"/>
                  <a:ea typeface="LNTH-LuoLuoNotangYuanTi 1" pitchFamily="2" charset="-128"/>
                  <a:cs typeface="LNTH-LuoLuoNotangYuanTi 1" pitchFamily="2" charset="-128"/>
                </a:rPr>
                <a:t>Khởi</a:t>
              </a:r>
              <a:r>
                <a:rPr kumimoji="0" lang="en-US" sz="20000" b="0" i="0" u="none" strike="noStrike" kern="1200" cap="none" spc="0" normalizeH="0" baseline="0" noProof="0" dirty="0">
                  <a:ln w="190500">
                    <a:solidFill>
                      <a:prstClr val="white"/>
                    </a:solidFill>
                  </a:ln>
                  <a:solidFill>
                    <a:srgbClr val="E77D2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0000" b="0" i="0" u="none" strike="noStrike" kern="1200" cap="none" spc="0" normalizeH="0" baseline="0" noProof="0" dirty="0" err="1">
                  <a:ln w="190500">
                    <a:solidFill>
                      <a:prstClr val="white"/>
                    </a:solidFill>
                  </a:ln>
                  <a:solidFill>
                    <a:srgbClr val="E77D20"/>
                  </a:solidFill>
                  <a:effectLst/>
                  <a:uLnTx/>
                  <a:uFillTx/>
                  <a:latin typeface="UTM Edwardian" panose="02040603050506020204" pitchFamily="18" charset="0"/>
                  <a:ea typeface="LNTH-LuoLuoNotangYuanTi 1" pitchFamily="2" charset="-128"/>
                  <a:cs typeface="LNTH-LuoLuoNotangYuanTi 1" pitchFamily="2" charset="-128"/>
                </a:rPr>
                <a:t>động</a:t>
              </a:r>
              <a:endParaRPr kumimoji="0" lang="en-US" sz="20000" b="0" i="0" u="none" strike="noStrike" kern="1200" cap="none" spc="0" normalizeH="0" baseline="0" noProof="0" dirty="0">
                <a:ln w="190500">
                  <a:solidFill>
                    <a:prstClr val="white"/>
                  </a:solidFill>
                </a:ln>
                <a:solidFill>
                  <a:srgbClr val="E77D20"/>
                </a:solidFill>
                <a:effectLst/>
                <a:uLnTx/>
                <a:uFillTx/>
                <a:latin typeface="UTM Edwardian" panose="02040603050506020204" pitchFamily="18" charset="0"/>
                <a:ea typeface="LNTH-LuoLuoNotangYuanTi 1" pitchFamily="2" charset="-128"/>
                <a:cs typeface="LNTH-LuoLuoNotangYuanTi 1" pitchFamily="2" charset="-128"/>
              </a:endParaRPr>
            </a:p>
          </p:txBody>
        </p:sp>
        <p:sp>
          <p:nvSpPr>
            <p:cNvPr id="12" name="TextBox 12">
              <a:extLst>
                <a:ext uri="{FF2B5EF4-FFF2-40B4-BE49-F238E27FC236}">
                  <a16:creationId xmlns:a16="http://schemas.microsoft.com/office/drawing/2014/main" xmlns="" id="{39558897-5318-3EE5-0B83-D9C558818F0E}"/>
                </a:ext>
              </a:extLst>
            </p:cNvPr>
            <p:cNvSpPr txBox="1"/>
            <p:nvPr/>
          </p:nvSpPr>
          <p:spPr>
            <a:xfrm rot="20527286">
              <a:off x="2784466" y="2827476"/>
              <a:ext cx="6688426" cy="29458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0" dirty="0" err="1">
                  <a:ln w="0"/>
                  <a:solidFill>
                    <a:srgbClr val="C00000"/>
                  </a:solidFill>
                  <a:latin typeface="UTM Edwardian" panose="02040603050506020204" pitchFamily="18" charset="0"/>
                  <a:ea typeface="LNTH-LuoLuoNotangYuanTi 1" pitchFamily="2" charset="-128"/>
                  <a:cs typeface="LNTH-LuoLuoNotangYuanTi 1" pitchFamily="2" charset="-128"/>
                </a:rPr>
                <a:t>Khởi</a:t>
              </a:r>
              <a:r>
                <a:rPr lang="en-US" sz="20000" dirty="0">
                  <a:ln w="0"/>
                  <a:solidFill>
                    <a:srgbClr val="C00000"/>
                  </a:solidFill>
                  <a:latin typeface="UTM Edwardian" panose="02040603050506020204" pitchFamily="18" charset="0"/>
                  <a:ea typeface="LNTH-LuoLuoNotangYuanTi 1" pitchFamily="2" charset="-128"/>
                  <a:cs typeface="LNTH-LuoLuoNotangYuanTi 1" pitchFamily="2" charset="-128"/>
                </a:rPr>
                <a:t> </a:t>
              </a:r>
              <a:r>
                <a:rPr lang="en-US" sz="20000" dirty="0" err="1">
                  <a:ln w="0"/>
                  <a:solidFill>
                    <a:srgbClr val="C00000"/>
                  </a:solidFill>
                  <a:latin typeface="UTM Edwardian" panose="02040603050506020204" pitchFamily="18" charset="0"/>
                  <a:ea typeface="LNTH-LuoLuoNotangYuanTi 1" pitchFamily="2" charset="-128"/>
                  <a:cs typeface="LNTH-LuoLuoNotangYuanTi 1" pitchFamily="2" charset="-128"/>
                </a:rPr>
                <a:t>động</a:t>
              </a:r>
              <a:endParaRPr kumimoji="0" lang="en-US" sz="20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361611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965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12244065" cy="6887287"/>
          </a:xfrm>
          <a:prstGeom prst="rect">
            <a:avLst/>
          </a:prstGeom>
        </p:spPr>
      </p:pic>
      <p:grpSp>
        <p:nvGrpSpPr>
          <p:cNvPr id="13" name="Nhóm 2">
            <a:extLst>
              <a:ext uri="{FF2B5EF4-FFF2-40B4-BE49-F238E27FC236}">
                <a16:creationId xmlns:a16="http://schemas.microsoft.com/office/drawing/2014/main" xmlns="" id="{F58F85D0-3FC6-679C-B09F-4574A6D87515}"/>
              </a:ext>
            </a:extLst>
          </p:cNvPr>
          <p:cNvGrpSpPr/>
          <p:nvPr/>
        </p:nvGrpSpPr>
        <p:grpSpPr>
          <a:xfrm flipH="1">
            <a:off x="365759" y="1498342"/>
            <a:ext cx="11658599" cy="3704593"/>
            <a:chOff x="1827443" y="-2284765"/>
            <a:chExt cx="5902498" cy="5097301"/>
          </a:xfrm>
        </p:grpSpPr>
        <p:sp>
          <p:nvSpPr>
            <p:cNvPr id="14" name="Bong bóng Lời nói: Hình chữ nhật với Góc Tròn 3">
              <a:extLst>
                <a:ext uri="{FF2B5EF4-FFF2-40B4-BE49-F238E27FC236}">
                  <a16:creationId xmlns:a16="http://schemas.microsoft.com/office/drawing/2014/main" xmlns="" id="{9BDBF1D1-E430-3236-B4D6-59EC1E986D00}"/>
                </a:ext>
              </a:extLst>
            </p:cNvPr>
            <p:cNvSpPr/>
            <p:nvPr/>
          </p:nvSpPr>
          <p:spPr>
            <a:xfrm flipH="1">
              <a:off x="1827443" y="-2284765"/>
              <a:ext cx="5902498" cy="5097301"/>
            </a:xfrm>
            <a:prstGeom prst="wedgeRoundRectCallout">
              <a:avLst>
                <a:gd name="adj1" fmla="val -49540"/>
                <a:gd name="adj2" fmla="val 21060"/>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xmlns="" id="{E5964B3C-8D91-6BC0-A655-FB65D469D7A8}"/>
                </a:ext>
              </a:extLst>
            </p:cNvPr>
            <p:cNvSpPr txBox="1">
              <a:spLocks/>
            </p:cNvSpPr>
            <p:nvPr/>
          </p:nvSpPr>
          <p:spPr>
            <a:xfrm>
              <a:off x="1912379" y="-2284765"/>
              <a:ext cx="5710782" cy="2988535"/>
            </a:xfrm>
            <a:prstGeom prst="round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vi-V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Trong </a:t>
              </a:r>
              <a:r>
                <a:rPr kumimoji="0" lang="en-US" sz="36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thân</a:t>
              </a:r>
              <a:r>
                <a:rPr kumimoji="0" lang="en-US"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Nam, </a:t>
              </a:r>
              <a:r>
                <a:rPr kumimoji="0" lang="en-US" sz="36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Dũng</a:t>
              </a:r>
              <a:r>
                <a:rPr kumimoji="0" lang="en-US" sz="3600"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Hương</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Hoa</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sưu</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tầm</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các</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thú</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nhồi</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bông</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BABY THREE </a:t>
              </a:r>
              <a:r>
                <a:rPr kumimoji="0" lang="vi-V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lần lượt </a:t>
              </a:r>
              <a:r>
                <a:rPr lang="en-US" sz="3600" noProof="0" dirty="0" err="1">
                  <a:solidFill>
                    <a:prstClr val="black">
                      <a:lumMod val="75000"/>
                      <a:lumOff val="25000"/>
                    </a:prstClr>
                  </a:solidFill>
                  <a:latin typeface="Times New Roman" panose="02020603050405020304" pitchFamily="18" charset="0"/>
                  <a:cs typeface="Times New Roman" panose="02020603050405020304" pitchFamily="18" charset="0"/>
                </a:rPr>
                <a:t>được</a:t>
              </a:r>
              <a:r>
                <a:rPr lang="en-US" sz="3600" noProof="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noProof="0" dirty="0" err="1">
                  <a:solidFill>
                    <a:prstClr val="black">
                      <a:lumMod val="75000"/>
                      <a:lumOff val="25000"/>
                    </a:prstClr>
                  </a:solidFill>
                  <a:latin typeface="Times New Roman" panose="02020603050405020304" pitchFamily="18" charset="0"/>
                  <a:cs typeface="Times New Roman" panose="02020603050405020304" pitchFamily="18" charset="0"/>
                </a:rPr>
                <a:t>dãy</a:t>
              </a:r>
              <a:r>
                <a:rPr lang="en-US" sz="3600" noProof="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noProof="0" dirty="0" err="1">
                  <a:solidFill>
                    <a:prstClr val="black">
                      <a:lumMod val="75000"/>
                      <a:lumOff val="25000"/>
                    </a:prstClr>
                  </a:solidFill>
                  <a:latin typeface="Times New Roman" panose="02020603050405020304" pitchFamily="18" charset="0"/>
                  <a:cs typeface="Times New Roman" panose="02020603050405020304" pitchFamily="18" charset="0"/>
                </a:rPr>
                <a:t>số</a:t>
              </a:r>
              <a:r>
                <a:rPr lang="en-US" sz="3600" noProof="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là</a:t>
              </a:r>
              <a:r>
                <a:rPr kumimoji="0" lang="vi-V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5</a:t>
              </a:r>
              <a:r>
                <a:rPr kumimoji="0" lang="vi-V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7</a:t>
              </a:r>
              <a:r>
                <a:rPr kumimoji="0" lang="vi-V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6</a:t>
              </a:r>
              <a:r>
                <a:rPr kumimoji="0" lang="vi-V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 </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8</a:t>
              </a:r>
              <a:r>
                <a:rPr kumimoji="0" lang="vi-VN"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rPr>
                <a:t>.</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Hãy</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viết</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dãy</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số</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liệu</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chỉ</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số</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thú</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nhồi</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bông</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mà</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mỗi</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bạn</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sưu</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tầm</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được</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xếp</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theo</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a:solidFill>
                    <a:prstClr val="black">
                      <a:lumMod val="75000"/>
                      <a:lumOff val="25000"/>
                    </a:prstClr>
                  </a:solidFill>
                  <a:latin typeface="Times New Roman" panose="02020603050405020304" pitchFamily="18" charset="0"/>
                  <a:cs typeface="Times New Roman" panose="02020603050405020304" pitchFamily="18" charset="0"/>
                </a:rPr>
                <a:t>thứ</a:t>
              </a:r>
              <a:r>
                <a:rPr lang="en-US" sz="3600" dirty="0">
                  <a:solidFill>
                    <a:prstClr val="black">
                      <a:lumMod val="75000"/>
                      <a:lumOff val="25000"/>
                    </a:prstClr>
                  </a:solidFill>
                  <a:latin typeface="Times New Roman" panose="02020603050405020304" pitchFamily="18" charset="0"/>
                  <a:cs typeface="Times New Roman" panose="02020603050405020304" pitchFamily="18" charset="0"/>
                </a:rPr>
                <a:t> </a:t>
              </a:r>
              <a:r>
                <a:rPr lang="en-US" sz="3600" dirty="0" err="1" smtClean="0">
                  <a:solidFill>
                    <a:prstClr val="black">
                      <a:lumMod val="75000"/>
                      <a:lumOff val="25000"/>
                    </a:prstClr>
                  </a:solidFill>
                  <a:latin typeface="Times New Roman" panose="02020603050405020304" pitchFamily="18" charset="0"/>
                  <a:cs typeface="Times New Roman" panose="02020603050405020304" pitchFamily="18" charset="0"/>
                </a:rPr>
                <a:t>tự</a:t>
              </a:r>
              <a:r>
                <a:rPr lang="en-US" sz="3600" dirty="0" smtClean="0">
                  <a:solidFill>
                    <a:prstClr val="black">
                      <a:lumMod val="75000"/>
                      <a:lumOff val="25000"/>
                    </a:prstClr>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cs typeface="Times New Roman" panose="02020603050405020304" pitchFamily="18" charset="0"/>
              </a:endParaRPr>
            </a:p>
            <a:p>
              <a:pPr marL="571500" marR="0" lvl="0" indent="-571500" algn="just" defTabSz="914400" rtl="0" eaLnBrk="0" fontAlgn="base" latinLnBrk="0" hangingPunct="0">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bé</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đến</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lớn</a:t>
              </a:r>
              <a:r>
                <a:rPr lang="en-US" sz="4000" dirty="0">
                  <a:solidFill>
                    <a:srgbClr val="FF0000"/>
                  </a:solidFill>
                  <a:latin typeface="Times New Roman" panose="02020603050405020304" pitchFamily="18" charset="0"/>
                  <a:cs typeface="Times New Roman" panose="02020603050405020304" pitchFamily="18" charset="0"/>
                </a:rPr>
                <a:t>.</a:t>
              </a:r>
              <a:endParaRPr lang="en-US" sz="4000" noProof="0" dirty="0">
                <a:solidFill>
                  <a:srgbClr val="FF0000"/>
                </a:solidFill>
                <a:latin typeface="Times New Roman" panose="02020603050405020304" pitchFamily="18" charset="0"/>
                <a:cs typeface="Times New Roman" panose="02020603050405020304" pitchFamily="18" charset="0"/>
              </a:endParaRPr>
            </a:p>
            <a:p>
              <a:pPr marL="571500" marR="0" lvl="0" indent="-571500" algn="just" defTabSz="914400" rtl="0" eaLnBrk="0" fontAlgn="base" latinLnBrk="0" hangingPunct="0">
                <a:lnSpc>
                  <a:spcPct val="100000"/>
                </a:lnSpc>
                <a:spcBef>
                  <a:spcPts val="0"/>
                </a:spcBef>
                <a:spcAft>
                  <a:spcPts val="0"/>
                </a:spcAft>
                <a:buClrTx/>
                <a:buSzTx/>
                <a:buFontTx/>
                <a:buChar char="-"/>
                <a:tabLst/>
                <a:defRPr/>
              </a:pPr>
              <a:r>
                <a:rPr kumimoji="0" lang="en-US" sz="4000" b="1" i="0" u="none" strike="noStrike" kern="1200" cap="none" spc="0" normalizeH="0" baseline="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1200" cap="none" spc="0" normalizeH="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dirty="0" err="1">
                  <a:ln>
                    <a:noFill/>
                  </a:ln>
                  <a:solidFill>
                    <a:srgbClr val="FF0000"/>
                  </a:solidFill>
                  <a:effectLst/>
                  <a:uLnTx/>
                  <a:uFillTx/>
                  <a:latin typeface="Times New Roman" panose="02020603050405020304" pitchFamily="18" charset="0"/>
                  <a:cs typeface="Times New Roman" panose="02020603050405020304" pitchFamily="18" charset="0"/>
                </a:rPr>
                <a:t>lớn</a:t>
              </a:r>
              <a:r>
                <a:rPr kumimoji="0" lang="en-US" sz="4000" b="1" i="0" u="none" strike="noStrike" kern="1200" cap="none" spc="0" normalizeH="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dirty="0" err="1">
                  <a:ln>
                    <a:noFill/>
                  </a:ln>
                  <a:solidFill>
                    <a:srgbClr val="FF0000"/>
                  </a:solidFill>
                  <a:effectLst/>
                  <a:uLnTx/>
                  <a:uFillTx/>
                  <a:latin typeface="Times New Roman" panose="02020603050405020304" pitchFamily="18" charset="0"/>
                  <a:cs typeface="Times New Roman" panose="02020603050405020304" pitchFamily="18" charset="0"/>
                </a:rPr>
                <a:t>đến</a:t>
              </a:r>
              <a:r>
                <a:rPr kumimoji="0" lang="en-US" sz="4000" b="1" i="0" u="none" strike="noStrike" kern="1200" cap="none" spc="0" normalizeH="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dirty="0" err="1">
                  <a:ln>
                    <a:noFill/>
                  </a:ln>
                  <a:solidFill>
                    <a:srgbClr val="FF0000"/>
                  </a:solidFill>
                  <a:effectLst/>
                  <a:uLnTx/>
                  <a:uFillTx/>
                  <a:latin typeface="Times New Roman" panose="02020603050405020304" pitchFamily="18" charset="0"/>
                  <a:cs typeface="Times New Roman" panose="02020603050405020304" pitchFamily="18" charset="0"/>
                </a:rPr>
                <a:t>bé</a:t>
              </a:r>
              <a:r>
                <a:rPr kumimoji="0" lang="en-US" sz="4000" b="1" i="0" u="none" strike="noStrike" kern="1200" cap="none" spc="0" normalizeH="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5" name="ttsmaker-file-2025-2-26-18-15-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9230" y="6213915"/>
            <a:ext cx="487363" cy="487363"/>
          </a:xfrm>
          <a:prstGeom prst="rect">
            <a:avLst/>
          </a:prstGeom>
        </p:spPr>
      </p:pic>
    </p:spTree>
    <p:extLst>
      <p:ext uri="{BB962C8B-B14F-4D97-AF65-F5344CB8AC3E}">
        <p14:creationId xmlns:p14="http://schemas.microsoft.com/office/powerpoint/2010/main" val="144741405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4" descr="Ảnh có chứa xanh lục&#10;&#10;Mô tả được tạo tự động">
            <a:extLst>
              <a:ext uri="{FF2B5EF4-FFF2-40B4-BE49-F238E27FC236}">
                <a16:creationId xmlns:a16="http://schemas.microsoft.com/office/drawing/2014/main" xmlns="" id="{31781804-DB6E-483F-834B-9CBE6DF6D6AF}"/>
              </a:ext>
            </a:extLst>
          </p:cNvPr>
          <p:cNvPicPr>
            <a:picLocks noChangeAspect="1"/>
          </p:cNvPicPr>
          <p:nvPr/>
        </p:nvPicPr>
        <p:blipFill>
          <a:blip r:embed="rId2"/>
          <a:stretch>
            <a:fillRect/>
          </a:stretch>
        </p:blipFill>
        <p:spPr>
          <a:xfrm>
            <a:off x="0" y="0"/>
            <a:ext cx="12192000" cy="6858000"/>
          </a:xfrm>
          <a:prstGeom prst="rect">
            <a:avLst/>
          </a:prstGeom>
        </p:spPr>
      </p:pic>
      <p:sp>
        <p:nvSpPr>
          <p:cNvPr id="16" name="Rectangle: Rounded Corners 2">
            <a:extLst>
              <a:ext uri="{FF2B5EF4-FFF2-40B4-BE49-F238E27FC236}">
                <a16:creationId xmlns:a16="http://schemas.microsoft.com/office/drawing/2014/main" xmlns="" id="{229C6D28-2D86-8F3B-D70A-9E403E33CDAD}"/>
              </a:ext>
            </a:extLst>
          </p:cNvPr>
          <p:cNvSpPr/>
          <p:nvPr/>
        </p:nvSpPr>
        <p:spPr>
          <a:xfrm>
            <a:off x="3505911" y="740740"/>
            <a:ext cx="8465318" cy="5374310"/>
          </a:xfrm>
          <a:custGeom>
            <a:avLst/>
            <a:gdLst>
              <a:gd name="connsiteX0" fmla="*/ 0 w 8465318"/>
              <a:gd name="connsiteY0" fmla="*/ 895736 h 5374310"/>
              <a:gd name="connsiteX1" fmla="*/ 895736 w 8465318"/>
              <a:gd name="connsiteY1" fmla="*/ 0 h 5374310"/>
              <a:gd name="connsiteX2" fmla="*/ 7569582 w 8465318"/>
              <a:gd name="connsiteY2" fmla="*/ 0 h 5374310"/>
              <a:gd name="connsiteX3" fmla="*/ 8465318 w 8465318"/>
              <a:gd name="connsiteY3" fmla="*/ 895736 h 5374310"/>
              <a:gd name="connsiteX4" fmla="*/ 8465318 w 8465318"/>
              <a:gd name="connsiteY4" fmla="*/ 4478574 h 5374310"/>
              <a:gd name="connsiteX5" fmla="*/ 7569582 w 8465318"/>
              <a:gd name="connsiteY5" fmla="*/ 5374310 h 5374310"/>
              <a:gd name="connsiteX6" fmla="*/ 895736 w 8465318"/>
              <a:gd name="connsiteY6" fmla="*/ 5374310 h 5374310"/>
              <a:gd name="connsiteX7" fmla="*/ 0 w 8465318"/>
              <a:gd name="connsiteY7" fmla="*/ 4478574 h 5374310"/>
              <a:gd name="connsiteX8" fmla="*/ 0 w 8465318"/>
              <a:gd name="connsiteY8" fmla="*/ 895736 h 5374310"/>
              <a:gd name="connsiteX0" fmla="*/ 0 w 8465318"/>
              <a:gd name="connsiteY0" fmla="*/ 895736 h 5374310"/>
              <a:gd name="connsiteX1" fmla="*/ 895736 w 8465318"/>
              <a:gd name="connsiteY1" fmla="*/ 0 h 5374310"/>
              <a:gd name="connsiteX2" fmla="*/ 7569582 w 8465318"/>
              <a:gd name="connsiteY2" fmla="*/ 0 h 5374310"/>
              <a:gd name="connsiteX3" fmla="*/ 8465318 w 8465318"/>
              <a:gd name="connsiteY3" fmla="*/ 895736 h 5374310"/>
              <a:gd name="connsiteX4" fmla="*/ 8465318 w 8465318"/>
              <a:gd name="connsiteY4" fmla="*/ 4478574 h 5374310"/>
              <a:gd name="connsiteX5" fmla="*/ 7569582 w 8465318"/>
              <a:gd name="connsiteY5" fmla="*/ 5374310 h 5374310"/>
              <a:gd name="connsiteX6" fmla="*/ 895736 w 8465318"/>
              <a:gd name="connsiteY6" fmla="*/ 5374310 h 5374310"/>
              <a:gd name="connsiteX7" fmla="*/ 0 w 8465318"/>
              <a:gd name="connsiteY7" fmla="*/ 4478574 h 5374310"/>
              <a:gd name="connsiteX8" fmla="*/ 0 w 8465318"/>
              <a:gd name="connsiteY8" fmla="*/ 895736 h 537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374310" fill="none" extrusionOk="0">
                <a:moveTo>
                  <a:pt x="0" y="895736"/>
                </a:moveTo>
                <a:cubicBezTo>
                  <a:pt x="-84379" y="387387"/>
                  <a:pt x="541512" y="114884"/>
                  <a:pt x="895736" y="0"/>
                </a:cubicBezTo>
                <a:cubicBezTo>
                  <a:pt x="3159205" y="247423"/>
                  <a:pt x="6662245" y="56922"/>
                  <a:pt x="7569582" y="0"/>
                </a:cubicBezTo>
                <a:cubicBezTo>
                  <a:pt x="8125828" y="94800"/>
                  <a:pt x="8521325" y="469639"/>
                  <a:pt x="8465318" y="895736"/>
                </a:cubicBezTo>
                <a:cubicBezTo>
                  <a:pt x="8434163" y="1431575"/>
                  <a:pt x="8568872" y="3354097"/>
                  <a:pt x="8465318" y="4478574"/>
                </a:cubicBezTo>
                <a:cubicBezTo>
                  <a:pt x="8377278" y="4987732"/>
                  <a:pt x="7956691" y="5300074"/>
                  <a:pt x="7569582" y="5374310"/>
                </a:cubicBezTo>
                <a:cubicBezTo>
                  <a:pt x="4437235" y="5521276"/>
                  <a:pt x="3727112" y="5454301"/>
                  <a:pt x="895736" y="5374310"/>
                </a:cubicBezTo>
                <a:cubicBezTo>
                  <a:pt x="408441" y="5274127"/>
                  <a:pt x="-121239" y="5044067"/>
                  <a:pt x="0" y="4478574"/>
                </a:cubicBezTo>
                <a:cubicBezTo>
                  <a:pt x="42380" y="3086935"/>
                  <a:pt x="21385" y="1314584"/>
                  <a:pt x="0" y="895736"/>
                </a:cubicBezTo>
                <a:close/>
              </a:path>
              <a:path w="8465318" h="5374310" stroke="0" extrusionOk="0">
                <a:moveTo>
                  <a:pt x="0" y="895736"/>
                </a:moveTo>
                <a:cubicBezTo>
                  <a:pt x="-18104" y="489306"/>
                  <a:pt x="464692" y="-39176"/>
                  <a:pt x="895736" y="0"/>
                </a:cubicBezTo>
                <a:cubicBezTo>
                  <a:pt x="1467845" y="289925"/>
                  <a:pt x="3786068" y="-56563"/>
                  <a:pt x="7569582" y="0"/>
                </a:cubicBezTo>
                <a:cubicBezTo>
                  <a:pt x="8047860" y="45930"/>
                  <a:pt x="8397166" y="450123"/>
                  <a:pt x="8465318" y="895736"/>
                </a:cubicBezTo>
                <a:cubicBezTo>
                  <a:pt x="8501786" y="2274581"/>
                  <a:pt x="8548842" y="3767069"/>
                  <a:pt x="8465318" y="4478574"/>
                </a:cubicBezTo>
                <a:cubicBezTo>
                  <a:pt x="8596369" y="5046882"/>
                  <a:pt x="8086853" y="5332935"/>
                  <a:pt x="7569582" y="5374310"/>
                </a:cubicBezTo>
                <a:cubicBezTo>
                  <a:pt x="4747987" y="5701371"/>
                  <a:pt x="2569199" y="5187966"/>
                  <a:pt x="895736" y="5374310"/>
                </a:cubicBezTo>
                <a:cubicBezTo>
                  <a:pt x="489037" y="5341843"/>
                  <a:pt x="-9487" y="4918837"/>
                  <a:pt x="0" y="4478574"/>
                </a:cubicBezTo>
                <a:cubicBezTo>
                  <a:pt x="104855" y="3512620"/>
                  <a:pt x="47030" y="2577648"/>
                  <a:pt x="0" y="895736"/>
                </a:cubicBezTo>
                <a:close/>
              </a:path>
              <a:path w="8465318" h="5374310" fill="none" stroke="0" extrusionOk="0">
                <a:moveTo>
                  <a:pt x="0" y="895736"/>
                </a:moveTo>
                <a:cubicBezTo>
                  <a:pt x="-79978" y="357872"/>
                  <a:pt x="409038" y="87056"/>
                  <a:pt x="895736" y="0"/>
                </a:cubicBezTo>
                <a:cubicBezTo>
                  <a:pt x="3095705" y="134057"/>
                  <a:pt x="6577031" y="46243"/>
                  <a:pt x="7569582" y="0"/>
                </a:cubicBezTo>
                <a:cubicBezTo>
                  <a:pt x="8053427" y="70300"/>
                  <a:pt x="8502175" y="492819"/>
                  <a:pt x="8465318" y="895736"/>
                </a:cubicBezTo>
                <a:cubicBezTo>
                  <a:pt x="8196840" y="1471432"/>
                  <a:pt x="8565858" y="3444242"/>
                  <a:pt x="8465318" y="4478574"/>
                </a:cubicBezTo>
                <a:cubicBezTo>
                  <a:pt x="8497889" y="4985781"/>
                  <a:pt x="7995417" y="5300739"/>
                  <a:pt x="7569582" y="5374310"/>
                </a:cubicBezTo>
                <a:cubicBezTo>
                  <a:pt x="4491319" y="5520033"/>
                  <a:pt x="3735273" y="5567995"/>
                  <a:pt x="895736" y="5374310"/>
                </a:cubicBezTo>
                <a:cubicBezTo>
                  <a:pt x="404579" y="5284788"/>
                  <a:pt x="-83997" y="5030619"/>
                  <a:pt x="0" y="4478574"/>
                </a:cubicBezTo>
                <a:cubicBezTo>
                  <a:pt x="80038" y="3055717"/>
                  <a:pt x="-7113" y="1288032"/>
                  <a:pt x="0" y="89573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465318"/>
                      <a:gd name="connsiteY0" fmla="*/ 895736 h 5374310"/>
                      <a:gd name="connsiteX1" fmla="*/ 895736 w 8465318"/>
                      <a:gd name="connsiteY1" fmla="*/ 0 h 5374310"/>
                      <a:gd name="connsiteX2" fmla="*/ 7569582 w 8465318"/>
                      <a:gd name="connsiteY2" fmla="*/ 0 h 5374310"/>
                      <a:gd name="connsiteX3" fmla="*/ 8465318 w 8465318"/>
                      <a:gd name="connsiteY3" fmla="*/ 895736 h 5374310"/>
                      <a:gd name="connsiteX4" fmla="*/ 8465318 w 8465318"/>
                      <a:gd name="connsiteY4" fmla="*/ 4478574 h 5374310"/>
                      <a:gd name="connsiteX5" fmla="*/ 7569582 w 8465318"/>
                      <a:gd name="connsiteY5" fmla="*/ 5374310 h 5374310"/>
                      <a:gd name="connsiteX6" fmla="*/ 895736 w 8465318"/>
                      <a:gd name="connsiteY6" fmla="*/ 5374310 h 5374310"/>
                      <a:gd name="connsiteX7" fmla="*/ 0 w 8465318"/>
                      <a:gd name="connsiteY7" fmla="*/ 4478574 h 5374310"/>
                      <a:gd name="connsiteX8" fmla="*/ 0 w 8465318"/>
                      <a:gd name="connsiteY8" fmla="*/ 895736 h 537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374310" fill="none" extrusionOk="0">
                        <a:moveTo>
                          <a:pt x="0" y="895736"/>
                        </a:moveTo>
                        <a:cubicBezTo>
                          <a:pt x="-13558" y="398842"/>
                          <a:pt x="476517" y="61730"/>
                          <a:pt x="895736" y="0"/>
                        </a:cubicBezTo>
                        <a:cubicBezTo>
                          <a:pt x="3080964" y="130954"/>
                          <a:pt x="6660956" y="43574"/>
                          <a:pt x="7569582" y="0"/>
                        </a:cubicBezTo>
                        <a:cubicBezTo>
                          <a:pt x="8088002" y="36535"/>
                          <a:pt x="8509082" y="454643"/>
                          <a:pt x="8465318" y="895736"/>
                        </a:cubicBezTo>
                        <a:cubicBezTo>
                          <a:pt x="8314879" y="1536014"/>
                          <a:pt x="8551197" y="3437237"/>
                          <a:pt x="8465318" y="4478574"/>
                        </a:cubicBezTo>
                        <a:cubicBezTo>
                          <a:pt x="8434763" y="4978292"/>
                          <a:pt x="7985936" y="5320252"/>
                          <a:pt x="7569582" y="5374310"/>
                        </a:cubicBezTo>
                        <a:cubicBezTo>
                          <a:pt x="4553185" y="5529507"/>
                          <a:pt x="3767844" y="5537330"/>
                          <a:pt x="895736" y="5374310"/>
                        </a:cubicBezTo>
                        <a:cubicBezTo>
                          <a:pt x="406382" y="5301982"/>
                          <a:pt x="-73699" y="5016308"/>
                          <a:pt x="0" y="4478574"/>
                        </a:cubicBezTo>
                        <a:cubicBezTo>
                          <a:pt x="64656" y="3047105"/>
                          <a:pt x="-17807" y="1285461"/>
                          <a:pt x="0" y="895736"/>
                        </a:cubicBezTo>
                        <a:close/>
                      </a:path>
                      <a:path w="8465318" h="5374310" stroke="0" extrusionOk="0">
                        <a:moveTo>
                          <a:pt x="0" y="895736"/>
                        </a:moveTo>
                        <a:cubicBezTo>
                          <a:pt x="-14027" y="392383"/>
                          <a:pt x="394534" y="2440"/>
                          <a:pt x="895736" y="0"/>
                        </a:cubicBezTo>
                        <a:cubicBezTo>
                          <a:pt x="1566767" y="132882"/>
                          <a:pt x="4318461" y="-84951"/>
                          <a:pt x="7569582" y="0"/>
                        </a:cubicBezTo>
                        <a:cubicBezTo>
                          <a:pt x="8037750" y="25911"/>
                          <a:pt x="8462688" y="415570"/>
                          <a:pt x="8465318" y="895736"/>
                        </a:cubicBezTo>
                        <a:cubicBezTo>
                          <a:pt x="8485505" y="2367685"/>
                          <a:pt x="8617798" y="3770972"/>
                          <a:pt x="8465318" y="4478574"/>
                        </a:cubicBezTo>
                        <a:cubicBezTo>
                          <a:pt x="8518153" y="4979543"/>
                          <a:pt x="8092130" y="5317000"/>
                          <a:pt x="7569582" y="5374310"/>
                        </a:cubicBezTo>
                        <a:cubicBezTo>
                          <a:pt x="4867252" y="5461949"/>
                          <a:pt x="2654865" y="5301631"/>
                          <a:pt x="895736" y="5374310"/>
                        </a:cubicBezTo>
                        <a:cubicBezTo>
                          <a:pt x="394525" y="5312231"/>
                          <a:pt x="-6433" y="4982215"/>
                          <a:pt x="0" y="4478574"/>
                        </a:cubicBezTo>
                        <a:cubicBezTo>
                          <a:pt x="-38581" y="3422256"/>
                          <a:pt x="63341" y="2574069"/>
                          <a:pt x="0" y="89573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64" b="92491" l="49608" r="97398">
                        <a14:foregroundMark x1="72325" y1="48327" x2="69888" y2="48773"/>
                        <a14:foregroundMark x1="71541" y1="46022" x2="72986" y2="50409"/>
                        <a14:foregroundMark x1="58819" y1="30112" x2="57786" y2="30112"/>
                        <a14:foregroundMark x1="58695" y1="21190" x2="58571" y2="21190"/>
                        <a14:foregroundMark x1="63651" y1="44387" x2="63775" y2="44387"/>
                        <a14:foregroundMark x1="93267" y1="46691" x2="93267" y2="46691"/>
                        <a14:foregroundMark x1="91161" y1="60000" x2="91161" y2="60000"/>
                        <a14:backgroundMark x1="64808" y1="81784" x2="66749" y2="89740"/>
                      </a14:backgroundRemoval>
                    </a14:imgEffect>
                  </a14:imgLayer>
                </a14:imgProps>
              </a:ext>
              <a:ext uri="{28A0092B-C50C-407E-A947-70E740481C1C}">
                <a14:useLocalDpi xmlns:a14="http://schemas.microsoft.com/office/drawing/2010/main" val="0"/>
              </a:ext>
            </a:extLst>
          </a:blip>
          <a:srcRect l="49481" b="4914"/>
          <a:stretch/>
        </p:blipFill>
        <p:spPr>
          <a:xfrm flipH="1">
            <a:off x="-564005" y="1485932"/>
            <a:ext cx="5593430" cy="5848870"/>
          </a:xfrm>
          <a:prstGeom prst="rect">
            <a:avLst/>
          </a:prstGeom>
        </p:spPr>
      </p:pic>
      <p:pic>
        <p:nvPicPr>
          <p:cNvPr id="2" name="Picture 1">
            <a:extLst>
              <a:ext uri="{FF2B5EF4-FFF2-40B4-BE49-F238E27FC236}">
                <a16:creationId xmlns:a16="http://schemas.microsoft.com/office/drawing/2014/main" xmlns="" id="{BE5A8AEB-9AFB-4F94-484A-ECC33A833AF8}"/>
              </a:ext>
            </a:extLst>
          </p:cNvPr>
          <p:cNvPicPr>
            <a:picLocks noChangeAspect="1"/>
          </p:cNvPicPr>
          <p:nvPr/>
        </p:nvPicPr>
        <p:blipFill>
          <a:blip r:embed="rId5"/>
          <a:stretch>
            <a:fillRect/>
          </a:stretch>
        </p:blipFill>
        <p:spPr>
          <a:xfrm>
            <a:off x="5833276" y="1073147"/>
            <a:ext cx="4221146" cy="1324409"/>
          </a:xfrm>
          <a:prstGeom prst="rect">
            <a:avLst/>
          </a:prstGeom>
        </p:spPr>
      </p:pic>
      <p:pic>
        <p:nvPicPr>
          <p:cNvPr id="3" name="Picture 2">
            <a:extLst>
              <a:ext uri="{FF2B5EF4-FFF2-40B4-BE49-F238E27FC236}">
                <a16:creationId xmlns:a16="http://schemas.microsoft.com/office/drawing/2014/main" xmlns="" id="{3C5CD9E4-2283-030F-46F2-073097E39A92}"/>
              </a:ext>
            </a:extLst>
          </p:cNvPr>
          <p:cNvPicPr>
            <a:picLocks noChangeAspect="1"/>
          </p:cNvPicPr>
          <p:nvPr/>
        </p:nvPicPr>
        <p:blipFill>
          <a:blip r:embed="rId6"/>
          <a:stretch>
            <a:fillRect/>
          </a:stretch>
        </p:blipFill>
        <p:spPr>
          <a:xfrm>
            <a:off x="3993298" y="2400816"/>
            <a:ext cx="7901101" cy="2377646"/>
          </a:xfrm>
          <a:prstGeom prst="rect">
            <a:avLst/>
          </a:prstGeom>
        </p:spPr>
      </p:pic>
      <p:pic>
        <p:nvPicPr>
          <p:cNvPr id="5" name="Picture 4">
            <a:extLst>
              <a:ext uri="{FF2B5EF4-FFF2-40B4-BE49-F238E27FC236}">
                <a16:creationId xmlns:a16="http://schemas.microsoft.com/office/drawing/2014/main" xmlns="" id="{C2E4EF36-8AD2-4D8D-924D-5CA32A3E7C64}"/>
              </a:ext>
            </a:extLst>
          </p:cNvPr>
          <p:cNvPicPr>
            <a:picLocks noChangeAspect="1"/>
          </p:cNvPicPr>
          <p:nvPr/>
        </p:nvPicPr>
        <p:blipFill>
          <a:blip r:embed="rId7"/>
          <a:stretch>
            <a:fillRect/>
          </a:stretch>
        </p:blipFill>
        <p:spPr>
          <a:xfrm>
            <a:off x="6346559" y="4778462"/>
            <a:ext cx="3194581" cy="920576"/>
          </a:xfrm>
          <a:prstGeom prst="rect">
            <a:avLst/>
          </a:prstGeom>
        </p:spPr>
      </p:pic>
    </p:spTree>
    <p:extLst>
      <p:ext uri="{BB962C8B-B14F-4D97-AF65-F5344CB8AC3E}">
        <p14:creationId xmlns:p14="http://schemas.microsoft.com/office/powerpoint/2010/main" val="17336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4" presetClass="entr" presetSubtype="1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a:extLst>
              <a:ext uri="{FF2B5EF4-FFF2-40B4-BE49-F238E27FC236}">
                <a16:creationId xmlns:a16="http://schemas.microsoft.com/office/drawing/2014/main" xmlns="" id="{ECBD5CC5-4741-73CA-53CB-9F78E89E2BD8}"/>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FF9AD6B5-E62C-F320-7645-C121FB3FEFEA}"/>
              </a:ext>
            </a:extLst>
          </p:cNvPr>
          <p:cNvPicPr>
            <a:picLocks noChangeAspect="1"/>
          </p:cNvPicPr>
          <p:nvPr/>
        </p:nvPicPr>
        <p:blipFill>
          <a:blip r:embed="rId3"/>
          <a:stretch>
            <a:fillRect/>
          </a:stretch>
        </p:blipFill>
        <p:spPr>
          <a:xfrm>
            <a:off x="2901309" y="85725"/>
            <a:ext cx="7368806" cy="7658100"/>
          </a:xfrm>
          <a:prstGeom prst="rect">
            <a:avLst/>
          </a:prstGeom>
        </p:spPr>
      </p:pic>
    </p:spTree>
    <p:extLst>
      <p:ext uri="{BB962C8B-B14F-4D97-AF65-F5344CB8AC3E}">
        <p14:creationId xmlns:p14="http://schemas.microsoft.com/office/powerpoint/2010/main" val="7580246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11" b="5420"/>
          <a:stretch/>
        </p:blipFill>
        <p:spPr>
          <a:xfrm>
            <a:off x="0" y="-13063"/>
            <a:ext cx="12192000" cy="6871063"/>
          </a:xfrm>
          <a:prstGeom prst="rect">
            <a:avLst/>
          </a:prstGeom>
        </p:spPr>
      </p:pic>
      <p:sp>
        <p:nvSpPr>
          <p:cNvPr id="10" name="Hình chữ nhật: Góc Tròn 6">
            <a:extLst>
              <a:ext uri="{FF2B5EF4-FFF2-40B4-BE49-F238E27FC236}">
                <a16:creationId xmlns:a16="http://schemas.microsoft.com/office/drawing/2014/main" xmlns=""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26DA287F-80C3-BFDD-2792-4403BD97486B}"/>
              </a:ext>
            </a:extLst>
          </p:cNvPr>
          <p:cNvSpPr txBox="1"/>
          <p:nvPr/>
        </p:nvSpPr>
        <p:spPr>
          <a:xfrm>
            <a:off x="1409699" y="332578"/>
            <a:ext cx="9959971" cy="2862322"/>
          </a:xfrm>
          <a:prstGeom prst="rect">
            <a:avLst/>
          </a:prstGeom>
          <a:noFill/>
        </p:spPr>
        <p:txBody>
          <a:bodyPr wrap="square" rtlCol="0">
            <a:spAutoFit/>
          </a:bodyPr>
          <a:lstStyle/>
          <a:p>
            <a:pPr lvl="0" algn="just"/>
            <a:r>
              <a:rPr lang="vi-VN" sz="3600" dirty="0">
                <a:solidFill>
                  <a:prstClr val="black"/>
                </a:solidFill>
                <a:latin typeface="Times New Roman" panose="02020603050405020304" pitchFamily="18" charset="0"/>
                <a:cs typeface="Times New Roman" panose="02020603050405020304" pitchFamily="18" charset="0"/>
              </a:rPr>
              <a:t>Việt cùng bố trồng 5 chậu dâu tây. Bắt đầu từ Chủ nhật tuần trước, ngày nào Việt cũng hái dâu tây. Vào mỗi buổi tối, Việt đều ghi lại tổng số quả dâu tây hái được trong ngày và nhận được một dãy số liệu như sau: 2, 3, 4, 5, 7, 8, 10, 13.</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25BA7AEC-FA99-42E9-8D9C-10CEB8280897}"/>
              </a:ext>
            </a:extLst>
          </p:cNvPr>
          <p:cNvSpPr/>
          <p:nvPr/>
        </p:nvSpPr>
        <p:spPr>
          <a:xfrm>
            <a:off x="726954" y="453641"/>
            <a:ext cx="679773" cy="679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a:t>
            </a:r>
          </a:p>
        </p:txBody>
      </p:sp>
      <p:sp>
        <p:nvSpPr>
          <p:cNvPr id="3" name="TextBox 2">
            <a:extLst>
              <a:ext uri="{FF2B5EF4-FFF2-40B4-BE49-F238E27FC236}">
                <a16:creationId xmlns:a16="http://schemas.microsoft.com/office/drawing/2014/main" xmlns="" id="{2CBF69DC-F079-D897-4128-DFD6C4BFBECB}"/>
              </a:ext>
            </a:extLst>
          </p:cNvPr>
          <p:cNvSpPr txBox="1"/>
          <p:nvPr/>
        </p:nvSpPr>
        <p:spPr>
          <a:xfrm>
            <a:off x="1233678" y="3315963"/>
            <a:ext cx="10506075" cy="2862322"/>
          </a:xfrm>
          <a:prstGeom prst="rect">
            <a:avLst/>
          </a:prstGeom>
          <a:noFill/>
        </p:spPr>
        <p:txBody>
          <a:bodyPr wrap="square" rtlCol="0">
            <a:spAutoFit/>
          </a:bodyPr>
          <a:lstStyle/>
          <a:p>
            <a:pPr algn="just"/>
            <a:r>
              <a:rPr lang="vi-VN" sz="3600" b="1" dirty="0">
                <a:latin typeface="Times New Roman" panose="02020603050405020304" pitchFamily="18" charset="0"/>
                <a:cs typeface="Times New Roman" panose="02020603050405020304" pitchFamily="18" charset="0"/>
              </a:rPr>
              <a:t>Dựa vào dãy số liệu đó và trả lời câu hỏi.</a:t>
            </a:r>
          </a:p>
          <a:p>
            <a:pPr algn="just"/>
            <a:r>
              <a:rPr lang="vi-VN" sz="3600" dirty="0">
                <a:latin typeface="Times New Roman" panose="02020603050405020304" pitchFamily="18" charset="0"/>
                <a:cs typeface="Times New Roman" panose="02020603050405020304" pitchFamily="18" charset="0"/>
              </a:rPr>
              <a:t>a) Việt đã hái dâu tây trong bao nhiêu ngày?</a:t>
            </a:r>
          </a:p>
          <a:p>
            <a:pPr algn="just"/>
            <a:r>
              <a:rPr lang="vi-VN" sz="3600" dirty="0">
                <a:latin typeface="Times New Roman" panose="02020603050405020304" pitchFamily="18" charset="0"/>
                <a:cs typeface="Times New Roman" panose="02020603050405020304" pitchFamily="18" charset="0"/>
              </a:rPr>
              <a:t>b) Vào ngày nào, Việt hái được ít dâu tây nhất?</a:t>
            </a:r>
          </a:p>
          <a:p>
            <a:pPr algn="just"/>
            <a:r>
              <a:rPr lang="vi-VN" sz="3600" dirty="0">
                <a:latin typeface="Times New Roman" panose="02020603050405020304" pitchFamily="18" charset="0"/>
                <a:cs typeface="Times New Roman" panose="02020603050405020304" pitchFamily="18" charset="0"/>
              </a:rPr>
              <a:t>c) Số lượng dâu tây mà Việt hái được trong các ngày đó là tăng hay giảm sau mỗi ngày?</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80933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a:extLst>
              <a:ext uri="{FF2B5EF4-FFF2-40B4-BE49-F238E27FC236}">
                <a16:creationId xmlns:a16="http://schemas.microsoft.com/office/drawing/2014/main" xmlns="" id="{0CDDFCD0-01FD-4B79-A800-BF6ED46ED992}"/>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20320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hlinkClick r:id="" action="ppaction://media"/>
            <a:extLst>
              <a:ext uri="{FF2B5EF4-FFF2-40B4-BE49-F238E27FC236}">
                <a16:creationId xmlns:a16="http://schemas.microsoft.com/office/drawing/2014/main" xmlns="" id="{EE79390B-1EB0-4AB7-BAD0-8500B8AF6D38}"/>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0" y="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a:extLst>
              <a:ext uri="{FF2B5EF4-FFF2-40B4-BE49-F238E27FC236}">
                <a16:creationId xmlns:a16="http://schemas.microsoft.com/office/drawing/2014/main" xmlns="" id="{CC3C73EF-4C9E-4B06-BB82-563B29B6B474}"/>
              </a:ext>
            </a:extLst>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0" y="61722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a:extLst>
              <a:ext uri="{FF2B5EF4-FFF2-40B4-BE49-F238E27FC236}">
                <a16:creationId xmlns:a16="http://schemas.microsoft.com/office/drawing/2014/main" xmlns="" id="{DEFD0A68-8505-4BDB-8B17-E39A1658E3DC}"/>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06400" y="1524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a:extLst>
              <a:ext uri="{FF2B5EF4-FFF2-40B4-BE49-F238E27FC236}">
                <a16:creationId xmlns:a16="http://schemas.microsoft.com/office/drawing/2014/main" xmlns="" id="{ECD7FEE7-26DB-4A52-A04F-A762F396F36E}"/>
              </a:ext>
            </a:extLst>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203200" y="6324600"/>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a:extLst>
              <a:ext uri="{FF2B5EF4-FFF2-40B4-BE49-F238E27FC236}">
                <a16:creationId xmlns:a16="http://schemas.microsoft.com/office/drawing/2014/main" xmlns="" id="{DB9298CA-49C1-4838-ADBE-127596772070}"/>
              </a:ext>
            </a:extLst>
          </p:cNvPr>
          <p:cNvPicPr>
            <a:picLocks noRot="1" noChangeAspect="1" noChangeArrowheads="1"/>
          </p:cNvPicPr>
          <p:nvPr>
            <a:audioFile r:link="rId5"/>
          </p:nvPr>
        </p:nvPicPr>
        <p:blipFill>
          <a:blip r:embed="rId9">
            <a:extLst>
              <a:ext uri="{28A0092B-C50C-407E-A947-70E740481C1C}">
                <a14:useLocalDpi xmlns:a14="http://schemas.microsoft.com/office/drawing/2010/main" val="0"/>
              </a:ext>
            </a:extLst>
          </a:blip>
          <a:srcRect/>
          <a:stretch>
            <a:fillRect/>
          </a:stretch>
        </p:blipFill>
        <p:spPr bwMode="auto">
          <a:xfrm>
            <a:off x="11988800" y="6172200"/>
            <a:ext cx="203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 descr="Picture1">
            <a:extLst>
              <a:ext uri="{FF2B5EF4-FFF2-40B4-BE49-F238E27FC236}">
                <a16:creationId xmlns:a16="http://schemas.microsoft.com/office/drawing/2014/main" xmlns="" id="{948A8DB4-663F-4B42-81F7-75940D26B74A}"/>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117" y="6783918"/>
            <a:ext cx="12192001" cy="9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descr="an30">
            <a:extLst>
              <a:ext uri="{FF2B5EF4-FFF2-40B4-BE49-F238E27FC236}">
                <a16:creationId xmlns:a16="http://schemas.microsoft.com/office/drawing/2014/main" xmlns="" id="{EC5D71B3-8122-4B46-B17A-C95CEB4C1989}"/>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49551" y="-167217"/>
            <a:ext cx="6299200" cy="407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1" descr="13">
            <a:extLst>
              <a:ext uri="{FF2B5EF4-FFF2-40B4-BE49-F238E27FC236}">
                <a16:creationId xmlns:a16="http://schemas.microsoft.com/office/drawing/2014/main" xmlns="" id="{0049F2C3-EA51-42D2-BB75-FEC5DA882680}"/>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0830273" flipH="1">
            <a:off x="8204200" y="12192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13">
            <a:extLst>
              <a:ext uri="{FF2B5EF4-FFF2-40B4-BE49-F238E27FC236}">
                <a16:creationId xmlns:a16="http://schemas.microsoft.com/office/drawing/2014/main" xmlns="" id="{8C073EAE-9D05-4C1C-855F-7CC08CD93B7F}"/>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20688">
            <a:off x="228600" y="1219200"/>
            <a:ext cx="396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WordArt 13">
            <a:extLst>
              <a:ext uri="{FF2B5EF4-FFF2-40B4-BE49-F238E27FC236}">
                <a16:creationId xmlns:a16="http://schemas.microsoft.com/office/drawing/2014/main" xmlns="" id="{960C5389-3C3D-46D5-B3B5-3A9D2B37E1EF}"/>
              </a:ext>
            </a:extLst>
          </p:cNvPr>
          <p:cNvSpPr>
            <a:spLocks noChangeArrowheads="1" noChangeShapeType="1" noTextEdit="1"/>
          </p:cNvSpPr>
          <p:nvPr/>
        </p:nvSpPr>
        <p:spPr bwMode="auto">
          <a:xfrm>
            <a:off x="1524000" y="3548063"/>
            <a:ext cx="9448800" cy="1219200"/>
          </a:xfrm>
          <a:prstGeom prst="rect">
            <a:avLst/>
          </a:prstGeom>
        </p:spPr>
        <p:txBody>
          <a:bodyPr wrap="none" fromWordArt="1">
            <a:prstTxWarp prst="textPlain">
              <a:avLst>
                <a:gd name="adj" fmla="val 50000"/>
              </a:avLst>
            </a:prstTxWarp>
          </a:bodyPr>
          <a:lstStyle/>
          <a:p>
            <a:pPr algn="ctr" eaLnBrk="1" hangingPunct="1">
              <a:defRPr/>
            </a:pP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RUNG CHUÔNG VÀNG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Times" pitchFamily="2" charset="0"/>
                <a:cs typeface="Times New Roman" pitchFamily="18" charset="0"/>
              </a:rPr>
              <a:t> </a:t>
            </a:r>
          </a:p>
        </p:txBody>
      </p:sp>
      <p:pic>
        <p:nvPicPr>
          <p:cNvPr id="4109" name="Picture 58" descr="Imagen relacionada">
            <a:extLst>
              <a:ext uri="{FF2B5EF4-FFF2-40B4-BE49-F238E27FC236}">
                <a16:creationId xmlns:a16="http://schemas.microsoft.com/office/drawing/2014/main" xmlns="" id="{96F68549-DB04-47E8-A9CE-36E4C8717F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925485"/>
            <a:ext cx="2844800" cy="193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58" descr="Imagen relacionada">
            <a:extLst>
              <a:ext uri="{FF2B5EF4-FFF2-40B4-BE49-F238E27FC236}">
                <a16:creationId xmlns:a16="http://schemas.microsoft.com/office/drawing/2014/main" xmlns="" id="{679AD665-DF3E-4175-AF92-4598AFB6E9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44800" y="5135034"/>
            <a:ext cx="2540000" cy="17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58" descr="Imagen relacionada">
            <a:extLst>
              <a:ext uri="{FF2B5EF4-FFF2-40B4-BE49-F238E27FC236}">
                <a16:creationId xmlns:a16="http://schemas.microsoft.com/office/drawing/2014/main" xmlns="" id="{458C5FD5-6DA5-4E49-AD17-AA562FA50DA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84800" y="5135034"/>
            <a:ext cx="2540000" cy="17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58" descr="Imagen relacionada">
            <a:extLst>
              <a:ext uri="{FF2B5EF4-FFF2-40B4-BE49-F238E27FC236}">
                <a16:creationId xmlns:a16="http://schemas.microsoft.com/office/drawing/2014/main" xmlns="" id="{F0163F75-4497-487F-90CC-4A695E917B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3200" y="5135034"/>
            <a:ext cx="2540000" cy="17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58" descr="Imagen relacionada">
            <a:extLst>
              <a:ext uri="{FF2B5EF4-FFF2-40B4-BE49-F238E27FC236}">
                <a16:creationId xmlns:a16="http://schemas.microsoft.com/office/drawing/2014/main" xmlns="" id="{CA53DA56-663A-401E-8212-69CC0BFC7FF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61600" y="5135034"/>
            <a:ext cx="2540000" cy="17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111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fade">
                                      <p:cBhvr>
                                        <p:cTn id="7" dur="770" decel="100000"/>
                                        <p:tgtEl>
                                          <p:spTgt spid="3085"/>
                                        </p:tgtEl>
                                      </p:cBhvr>
                                    </p:animEffect>
                                    <p:animScale>
                                      <p:cBhvr>
                                        <p:cTn id="8" dur="770" decel="100000"/>
                                        <p:tgtEl>
                                          <p:spTgt spid="3085"/>
                                        </p:tgtEl>
                                      </p:cBhvr>
                                      <p:from x="10000" y="10000"/>
                                      <p:to x="200000" y="450000"/>
                                    </p:animScale>
                                    <p:animScale>
                                      <p:cBhvr>
                                        <p:cTn id="9" dur="1230" accel="100000" fill="hold">
                                          <p:stCondLst>
                                            <p:cond delay="770"/>
                                          </p:stCondLst>
                                        </p:cTn>
                                        <p:tgtEl>
                                          <p:spTgt spid="3085"/>
                                        </p:tgtEl>
                                      </p:cBhvr>
                                      <p:from x="200000" y="450000"/>
                                      <p:to x="100000" y="100000"/>
                                    </p:animScale>
                                    <p:set>
                                      <p:cBhvr>
                                        <p:cTn id="10" dur="770" fill="hold"/>
                                        <p:tgtEl>
                                          <p:spTgt spid="3085"/>
                                        </p:tgtEl>
                                        <p:attrNameLst>
                                          <p:attrName>ppt_x</p:attrName>
                                        </p:attrNameLst>
                                      </p:cBhvr>
                                      <p:to>
                                        <p:strVal val="(0.5)"/>
                                      </p:to>
                                    </p:set>
                                    <p:anim from="(0.5)" to="(#ppt_x)" calcmode="lin" valueType="num">
                                      <p:cBhvr>
                                        <p:cTn id="11" dur="1230" accel="100000" fill="hold">
                                          <p:stCondLst>
                                            <p:cond delay="770"/>
                                          </p:stCondLst>
                                        </p:cTn>
                                        <p:tgtEl>
                                          <p:spTgt spid="3085"/>
                                        </p:tgtEl>
                                        <p:attrNameLst>
                                          <p:attrName>ppt_x</p:attrName>
                                        </p:attrNameLst>
                                      </p:cBhvr>
                                    </p:anim>
                                    <p:set>
                                      <p:cBhvr>
                                        <p:cTn id="12" dur="770" fill="hold"/>
                                        <p:tgtEl>
                                          <p:spTgt spid="3085"/>
                                        </p:tgtEl>
                                        <p:attrNameLst>
                                          <p:attrName>ppt_y</p:attrName>
                                        </p:attrNameLst>
                                      </p:cBhvr>
                                      <p:to>
                                        <p:strVal val="(#ppt_y+0.4)"/>
                                      </p:to>
                                    </p:set>
                                    <p:anim from="(#ppt_y+0.4)" to="(#ppt_y)" calcmode="lin" valueType="num">
                                      <p:cBhvr>
                                        <p:cTn id="13" dur="1230" accel="100000" fill="hold">
                                          <p:stCondLst>
                                            <p:cond delay="770"/>
                                          </p:stCondLst>
                                        </p:cTn>
                                        <p:tgtEl>
                                          <p:spTgt spid="3085"/>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7" name="khoi dong.wav"/>
                                        </p:tgtEl>
                                      </p:cMediaNode>
                                    </p:audio>
                                  </p:subTnLst>
                                </p:cTn>
                              </p:par>
                            </p:childTnLst>
                          </p:cTn>
                        </p:par>
                        <p:par>
                          <p:cTn id="14" fill="hold" nodeType="afterGroup">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nodeType="withEffect">
                                  <p:stCondLst>
                                    <p:cond delay="5500"/>
                                  </p:stCondLst>
                                  <p:childTnLst>
                                    <p:set>
                                      <p:cBhvr>
                                        <p:cTn id="18" dur="1" fill="hold">
                                          <p:stCondLst>
                                            <p:cond delay="0"/>
                                          </p:stCondLst>
                                        </p:cTn>
                                        <p:tgtEl>
                                          <p:spTgt spid="3085"/>
                                        </p:tgtEl>
                                        <p:attrNameLst>
                                          <p:attrName>style.visibility</p:attrName>
                                        </p:attrNameLst>
                                      </p:cBhvr>
                                      <p:to>
                                        <p:strVal val="visible"/>
                                      </p:to>
                                    </p:set>
                                    <p:anim calcmode="lin" valueType="num">
                                      <p:cBhvr>
                                        <p:cTn id="19" dur="5000" fill="hold"/>
                                        <p:tgtEl>
                                          <p:spTgt spid="3085"/>
                                        </p:tgtEl>
                                        <p:attrNameLst>
                                          <p:attrName>ppt_w</p:attrName>
                                        </p:attrNameLst>
                                      </p:cBhvr>
                                      <p:tavLst>
                                        <p:tav tm="0" fmla="#ppt_w*sin(2.5*pi*$)">
                                          <p:val>
                                            <p:fltVal val="0"/>
                                          </p:val>
                                        </p:tav>
                                        <p:tav tm="100000">
                                          <p:val>
                                            <p:fltVal val="1"/>
                                          </p:val>
                                        </p:tav>
                                      </p:tavLst>
                                    </p:anim>
                                    <p:anim calcmode="lin" valueType="num">
                                      <p:cBhvr>
                                        <p:cTn id="20" dur="5000" fill="hold"/>
                                        <p:tgtEl>
                                          <p:spTgt spid="30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074"/>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1376" fill="hold"/>
                                        <p:tgtEl>
                                          <p:spTgt spid="3074"/>
                                        </p:tgtEl>
                                      </p:cBhvr>
                                    </p:cmd>
                                  </p:childTnLst>
                                </p:cTn>
                              </p:par>
                            </p:childTnLst>
                          </p:cTn>
                        </p:par>
                      </p:childTnLst>
                    </p:cTn>
                  </p:par>
                </p:childTnLst>
              </p:cTn>
              <p:nextCondLst>
                <p:cond evt="onClick" delay="0">
                  <p:tgtEl>
                    <p:spTgt spid="3074"/>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27" restart="whenNotActive" fill="hold" evtFilter="cancelBubble" nodeType="interactiveSeq">
                <p:stCondLst>
                  <p:cond evt="onClick" delay="0">
                    <p:tgtEl>
                      <p:spTgt spid="307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mediacall" presetSubtype="0" fill="hold" nodeType="clickEffect">
                                  <p:stCondLst>
                                    <p:cond delay="0"/>
                                  </p:stCondLst>
                                  <p:childTnLst>
                                    <p:cmd type="call" cmd="playFrom(0.0)">
                                      <p:cBhvr>
                                        <p:cTn id="31" dur="104" fill="hold"/>
                                        <p:tgtEl>
                                          <p:spTgt spid="3075"/>
                                        </p:tgtEl>
                                      </p:cBhvr>
                                    </p:cmd>
                                  </p:childTnLst>
                                </p:cTn>
                              </p:par>
                            </p:childTnLst>
                          </p:cTn>
                        </p:par>
                      </p:childTnLst>
                    </p:cTn>
                  </p:par>
                </p:childTnLst>
              </p:cTn>
              <p:nextCondLst>
                <p:cond evt="onClick" delay="0">
                  <p:tgtEl>
                    <p:spTgt spid="3075"/>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33" restart="whenNotActive" fill="hold" evtFilter="cancelBubble" nodeType="interactiveSeq">
                <p:stCondLst>
                  <p:cond evt="onClick" delay="0">
                    <p:tgtEl>
                      <p:spTgt spid="3076"/>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mediacall" presetSubtype="0" fill="hold" nodeType="clickEffect">
                                  <p:stCondLst>
                                    <p:cond delay="0"/>
                                  </p:stCondLst>
                                  <p:childTnLst>
                                    <p:cmd type="call" cmd="playFrom(0.0)">
                                      <p:cBhvr>
                                        <p:cTn id="37" dur="2460" fill="hold"/>
                                        <p:tgtEl>
                                          <p:spTgt spid="3076"/>
                                        </p:tgtEl>
                                      </p:cBhvr>
                                    </p:cmd>
                                  </p:childTnLst>
                                </p:cTn>
                              </p:par>
                            </p:childTnLst>
                          </p:cTn>
                        </p:par>
                      </p:childTnLst>
                    </p:cTn>
                  </p:par>
                </p:childTnLst>
              </p:cTn>
              <p:nextCondLst>
                <p:cond evt="onClick" delay="0">
                  <p:tgtEl>
                    <p:spTgt spid="3076"/>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39" restart="whenNotActive" fill="hold" evtFilter="cancelBubble" nodeType="interactiveSeq">
                <p:stCondLst>
                  <p:cond evt="onClick" delay="0">
                    <p:tgtEl>
                      <p:spTgt spid="3078"/>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 presetClass="mediacall" presetSubtype="0" fill="hold" nodeType="clickEffect">
                                  <p:stCondLst>
                                    <p:cond delay="0"/>
                                  </p:stCondLst>
                                  <p:childTnLst>
                                    <p:cmd type="call" cmd="playFrom(0.0)">
                                      <p:cBhvr>
                                        <p:cTn id="43" dur="1376" fill="hold"/>
                                        <p:tgtEl>
                                          <p:spTgt spid="3078"/>
                                        </p:tgtEl>
                                      </p:cBhvr>
                                    </p:cmd>
                                  </p:childTnLst>
                                </p:cTn>
                              </p:par>
                            </p:childTnLst>
                          </p:cTn>
                        </p:par>
                      </p:childTnLst>
                    </p:cTn>
                  </p:par>
                </p:childTnLst>
              </p:cTn>
              <p:nextCondLst>
                <p:cond evt="onClick" delay="0">
                  <p:tgtEl>
                    <p:spTgt spid="3078"/>
                  </p:tgtEl>
                </p:cond>
              </p:nextCondLst>
            </p:seq>
            <p:seq concurrent="1" nextAc="seek">
              <p:cTn id="44" restart="whenNotActive" fill="hold" evtFilter="cancelBubble" nodeType="interactiveSeq">
                <p:stCondLst>
                  <p:cond evt="onClick" delay="0">
                    <p:tgtEl>
                      <p:spTgt spid="307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2460" fill="hold"/>
                                        <p:tgtEl>
                                          <p:spTgt spid="3079"/>
                                        </p:tgtEl>
                                      </p:cBhvr>
                                    </p:cmd>
                                  </p:childTnLst>
                                </p:cTn>
                              </p:par>
                            </p:childTnLst>
                          </p:cTn>
                        </p:par>
                      </p:childTnLst>
                    </p:cTn>
                  </p:par>
                </p:childTnLst>
              </p:cTn>
              <p:nextCondLst>
                <p:cond evt="onClick" delay="0">
                  <p:tgtEl>
                    <p:spTgt spid="3079"/>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3124200" y="914401"/>
            <a:ext cx="6229350" cy="1838325"/>
          </a:xfrm>
          <a:prstGeom prst="roundRect">
            <a:avLst>
              <a:gd name="adj" fmla="val 16667"/>
            </a:avLst>
          </a:prstGeom>
          <a:solidFill>
            <a:srgbClr val="C00000"/>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en-US" b="1" dirty="0">
              <a:solidFill>
                <a:schemeClr val="bg1"/>
              </a:solidFill>
              <a:latin typeface=".VnTime" pitchFamily="34" charset="0"/>
              <a:cs typeface="Arial" panose="020B0604020202020204" pitchFamily="34" charset="0"/>
            </a:endParaRPr>
          </a:p>
          <a:p>
            <a:pPr algn="ctr">
              <a:buNone/>
            </a:pPr>
            <a:r>
              <a:rPr lang="en-US" sz="4000" b="1" dirty="0" err="1">
                <a:solidFill>
                  <a:schemeClr val="bg1"/>
                </a:solidFill>
                <a:latin typeface="Times New Roman" panose="02020603050405020304" pitchFamily="18" charset="0"/>
                <a:cs typeface="Times New Roman" panose="02020603050405020304" pitchFamily="18" charset="0"/>
              </a:rPr>
              <a:t>Việt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hái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tây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p>
          <a:p>
            <a:pPr algn="ctr">
              <a:buNone/>
            </a:pPr>
            <a:r>
              <a:rPr lang="en-US" sz="4000" b="1" dirty="0" err="1">
                <a:solidFill>
                  <a:schemeClr val="bg1"/>
                </a:solidFill>
                <a:latin typeface="Times New Roman" panose="02020603050405020304" pitchFamily="18" charset="0"/>
                <a:cs typeface="Times New Roman" panose="02020603050405020304" pitchFamily="18" charset="0"/>
              </a:rPr>
              <a:t>mấy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ngày</a:t>
            </a:r>
            <a:r>
              <a:rPr lang="en-US" sz="4000" b="1" dirty="0">
                <a:solidFill>
                  <a:schemeClr val="bg1"/>
                </a:solidFill>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b="1" dirty="0">
              <a:solidFill>
                <a:schemeClr val="bg1"/>
              </a:solidFill>
              <a:latin typeface=".VnTime" pitchFamily="34" charset="0"/>
              <a:cs typeface="Arial" panose="020B0604020202020204" pitchFamily="34" charset="0"/>
            </a:endParaRPr>
          </a:p>
        </p:txBody>
      </p:sp>
      <p:grpSp>
        <p:nvGrpSpPr>
          <p:cNvPr id="9219" name="Group 51"/>
          <p:cNvGrpSpPr>
            <a:grpSpLocks/>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925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6" name="AutoShape 51"/>
          <p:cNvSpPr>
            <a:spLocks noChangeArrowheads="1"/>
          </p:cNvSpPr>
          <p:nvPr/>
        </p:nvSpPr>
        <p:spPr bwMode="auto">
          <a:xfrm>
            <a:off x="3271838" y="3175000"/>
            <a:ext cx="5033962"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dirty="0">
                <a:solidFill>
                  <a:schemeClr val="bg1"/>
                </a:solidFill>
                <a:latin typeface="Times New Roman" panose="02020603050405020304" pitchFamily="18" charset="0"/>
                <a:cs typeface="Arial" panose="020B0604020202020204" pitchFamily="34" charset="0"/>
              </a:rPr>
              <a:t>5 </a:t>
            </a:r>
            <a:r>
              <a:rPr lang="en-US" altLang="en-US" sz="3800" b="1" dirty="0" err="1">
                <a:solidFill>
                  <a:schemeClr val="bg1"/>
                </a:solidFill>
                <a:latin typeface="Times New Roman" panose="02020603050405020304" pitchFamily="18" charset="0"/>
                <a:cs typeface="Arial" panose="020B0604020202020204" pitchFamily="34" charset="0"/>
              </a:rPr>
              <a:t>ngày</a:t>
            </a: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2" name="AutoShape 51"/>
          <p:cNvSpPr>
            <a:spLocks noChangeArrowheads="1"/>
          </p:cNvSpPr>
          <p:nvPr/>
        </p:nvSpPr>
        <p:spPr bwMode="auto">
          <a:xfrm>
            <a:off x="3271838" y="5791200"/>
            <a:ext cx="5033962"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dirty="0">
                <a:solidFill>
                  <a:schemeClr val="bg1"/>
                </a:solidFill>
                <a:latin typeface="Times New Roman" panose="02020603050405020304" pitchFamily="18" charset="0"/>
                <a:cs typeface="Arial" panose="020B0604020202020204" pitchFamily="34" charset="0"/>
              </a:rPr>
              <a:t>8 </a:t>
            </a:r>
            <a:r>
              <a:rPr lang="en-US" altLang="en-US" sz="3800" b="1" dirty="0" err="1">
                <a:solidFill>
                  <a:schemeClr val="bg1"/>
                </a:solidFill>
                <a:latin typeface="Times New Roman" panose="02020603050405020304" pitchFamily="18" charset="0"/>
                <a:cs typeface="Arial" panose="020B0604020202020204" pitchFamily="34" charset="0"/>
              </a:rPr>
              <a:t>ngày</a:t>
            </a: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52639" y="4470400"/>
            <a:ext cx="1500187"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9" name="cached_combo42.wav"/>
            </a:hlinkHover>
          </p:cNvPr>
          <p:cNvSpPr>
            <a:spLocks noChangeArrowheads="1"/>
          </p:cNvSpPr>
          <p:nvPr/>
        </p:nvSpPr>
        <p:spPr bwMode="auto">
          <a:xfrm>
            <a:off x="2128838" y="45434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47" name="AutoShape 51"/>
          <p:cNvSpPr>
            <a:spLocks noChangeArrowheads="1"/>
          </p:cNvSpPr>
          <p:nvPr/>
        </p:nvSpPr>
        <p:spPr bwMode="auto">
          <a:xfrm>
            <a:off x="3200400" y="4495800"/>
            <a:ext cx="51054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dirty="0">
                <a:solidFill>
                  <a:schemeClr val="bg1"/>
                </a:solidFill>
                <a:latin typeface="Times New Roman" panose="02020603050405020304" pitchFamily="18" charset="0"/>
                <a:cs typeface="Arial" panose="020B0604020202020204" pitchFamily="34" charset="0"/>
              </a:rPr>
              <a:t>13 </a:t>
            </a:r>
            <a:r>
              <a:rPr lang="en-US" altLang="en-US" sz="3800" b="1" dirty="0" err="1">
                <a:solidFill>
                  <a:schemeClr val="bg1"/>
                </a:solidFill>
                <a:latin typeface="Times New Roman" panose="02020603050405020304" pitchFamily="18" charset="0"/>
                <a:cs typeface="Arial" panose="020B0604020202020204" pitchFamily="34" charset="0"/>
              </a:rPr>
              <a:t>ngày</a:t>
            </a: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9" name="cached_combo42.wav"/>
            </a:hlinkHover>
          </p:cNvPr>
          <p:cNvSpPr>
            <a:spLocks noChangeArrowheads="1"/>
          </p:cNvSpPr>
          <p:nvPr/>
        </p:nvSpPr>
        <p:spPr bwMode="auto">
          <a:xfrm>
            <a:off x="2128838" y="57594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51" name="WordArt 226"/>
          <p:cNvSpPr>
            <a:spLocks noChangeArrowheads="1" noChangeShapeType="1" noTextEdit="1"/>
          </p:cNvSpPr>
          <p:nvPr/>
        </p:nvSpPr>
        <p:spPr bwMode="auto">
          <a:xfrm>
            <a:off x="2335214" y="591661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57" name="AutoShape 27"/>
          <p:cNvSpPr>
            <a:spLocks noChangeArrowheads="1"/>
          </p:cNvSpPr>
          <p:nvPr/>
        </p:nvSpPr>
        <p:spPr bwMode="auto">
          <a:xfrm>
            <a:off x="1676400" y="10033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cs typeface="Arial" panose="020B0604020202020204" pitchFamily="34" charset="0"/>
            </a:endParaRPr>
          </a:p>
        </p:txBody>
      </p:sp>
      <p:sp>
        <p:nvSpPr>
          <p:cNvPr id="58" name="WordArt 28"/>
          <p:cNvSpPr>
            <a:spLocks noChangeArrowheads="1" noChangeShapeType="1" noTextEdit="1"/>
          </p:cNvSpPr>
          <p:nvPr/>
        </p:nvSpPr>
        <p:spPr bwMode="auto">
          <a:xfrm>
            <a:off x="2093913" y="1371600"/>
            <a:ext cx="685800" cy="6096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cs typeface="Arial" panose="020B0604020202020204" pitchFamily="34" charset="0"/>
              </a:rPr>
              <a:t>Câu</a:t>
            </a:r>
            <a:r>
              <a:rPr lang="en-US" sz="3600" b="1" kern="10" dirty="0">
                <a:ln w="19050">
                  <a:solidFill>
                    <a:srgbClr val="FFFF00"/>
                  </a:solidFill>
                  <a:round/>
                  <a:headEnd/>
                  <a:tailEnd/>
                </a:ln>
                <a:solidFill>
                  <a:srgbClr val="FFFF00"/>
                </a:solidFill>
                <a:effectLst>
                  <a:outerShdw dist="35921" dir="2700000" algn="ctr" rotWithShape="0">
                    <a:srgbClr val="990000"/>
                  </a:outerShdw>
                </a:effectLst>
                <a:cs typeface="Arial" panose="020B0604020202020204" pitchFamily="34" charset="0"/>
              </a:rPr>
              <a:t> 1</a:t>
            </a:r>
          </a:p>
        </p:txBody>
      </p:sp>
      <p:pic>
        <p:nvPicPr>
          <p:cNvPr id="9238" name="Picture 31" descr="people008"/>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9696450" y="596265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95412" y="-228600"/>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WordArt 33"/>
          <p:cNvSpPr>
            <a:spLocks noChangeArrowheads="1" noChangeShapeType="1" noTextEdit="1"/>
          </p:cNvSpPr>
          <p:nvPr/>
        </p:nvSpPr>
        <p:spPr bwMode="auto">
          <a:xfrm>
            <a:off x="9978962" y="4551364"/>
            <a:ext cx="806831" cy="86677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9" name="WordArt 39"/>
          <p:cNvSpPr>
            <a:spLocks noChangeArrowheads="1" noChangeShapeType="1" noTextEdit="1"/>
          </p:cNvSpPr>
          <p:nvPr/>
        </p:nvSpPr>
        <p:spPr bwMode="auto">
          <a:xfrm>
            <a:off x="9959976" y="4551364"/>
            <a:ext cx="806831" cy="86677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70" name="WordArt 40"/>
          <p:cNvSpPr>
            <a:spLocks noChangeArrowheads="1" noChangeShapeType="1" noTextEdit="1"/>
          </p:cNvSpPr>
          <p:nvPr/>
        </p:nvSpPr>
        <p:spPr bwMode="auto">
          <a:xfrm>
            <a:off x="10025285" y="4499770"/>
            <a:ext cx="806831" cy="86677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71" name="WordArt 41"/>
          <p:cNvSpPr>
            <a:spLocks noChangeArrowheads="1" noChangeShapeType="1" noTextEdit="1"/>
          </p:cNvSpPr>
          <p:nvPr/>
        </p:nvSpPr>
        <p:spPr bwMode="auto">
          <a:xfrm>
            <a:off x="10048446" y="4543426"/>
            <a:ext cx="806831" cy="86677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2" name="WordArt 42"/>
          <p:cNvSpPr>
            <a:spLocks noChangeArrowheads="1" noChangeShapeType="1" noTextEdit="1"/>
          </p:cNvSpPr>
          <p:nvPr/>
        </p:nvSpPr>
        <p:spPr bwMode="auto">
          <a:xfrm>
            <a:off x="10025285" y="4530885"/>
            <a:ext cx="806831" cy="86677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73" name="WordArt 43"/>
          <p:cNvSpPr>
            <a:spLocks noChangeArrowheads="1" noChangeShapeType="1" noTextEdit="1"/>
          </p:cNvSpPr>
          <p:nvPr/>
        </p:nvSpPr>
        <p:spPr bwMode="auto">
          <a:xfrm>
            <a:off x="10044271" y="4546919"/>
            <a:ext cx="806831" cy="86677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grpSp>
        <p:nvGrpSpPr>
          <p:cNvPr id="3" name="Group 49"/>
          <p:cNvGrpSpPr>
            <a:grpSpLocks/>
          </p:cNvGrpSpPr>
          <p:nvPr/>
        </p:nvGrpSpPr>
        <p:grpSpPr bwMode="auto">
          <a:xfrm>
            <a:off x="10190480" y="1187450"/>
            <a:ext cx="1752600" cy="1179513"/>
            <a:chOff x="4320" y="2928"/>
            <a:chExt cx="1104" cy="1104"/>
          </a:xfrm>
        </p:grpSpPr>
        <p:sp>
          <p:nvSpPr>
            <p:cNvPr id="925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b="1">
                <a:solidFill>
                  <a:srgbClr val="FF0066"/>
                </a:solidFill>
                <a:latin typeface=".VnHelvetInsH" pitchFamily="34" charset="0"/>
                <a:cs typeface="Arial" panose="020B0604020202020204" pitchFamily="34" charset="0"/>
              </a:endParaRPr>
            </a:p>
          </p:txBody>
        </p:sp>
        <p:sp>
          <p:nvSpPr>
            <p:cNvPr id="9255"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cs typeface="Arial" panose="020B0604020202020204" pitchFamily="34" charset="0"/>
                </a:rPr>
                <a:t>Hết giờ</a:t>
              </a:r>
            </a:p>
          </p:txBody>
        </p:sp>
      </p:grpSp>
      <p:pic>
        <p:nvPicPr>
          <p:cNvPr id="9252"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Picture 47" descr="avatar320552_104315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52500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120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500"/>
                                        <p:tgtEl>
                                          <p:spTgt spid="47"/>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iterate type="lt">
                                    <p:tmPct val="0"/>
                                  </p:iterate>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dissolve">
                                      <p:cBhvr>
                                        <p:cTn id="70" dur="500"/>
                                        <p:tgtEl>
                                          <p:spTgt spid="73"/>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
                            </p:stCondLst>
                            <p:childTnLst>
                              <p:par>
                                <p:cTn id="72" presetID="53" presetClass="exit" presetSubtype="0" fill="hold" nodeType="afterEffect">
                                  <p:stCondLst>
                                    <p:cond delay="0"/>
                                  </p:stCondLst>
                                  <p:childTnLst>
                                    <p:anim calcmode="lin" valueType="num">
                                      <p:cBhvr>
                                        <p:cTn id="73" dur="500"/>
                                        <p:tgtEl>
                                          <p:spTgt spid="73"/>
                                        </p:tgtEl>
                                        <p:attrNameLst>
                                          <p:attrName>ppt_w</p:attrName>
                                        </p:attrNameLst>
                                      </p:cBhvr>
                                      <p:tavLst>
                                        <p:tav tm="0">
                                          <p:val>
                                            <p:strVal val="ppt_w"/>
                                          </p:val>
                                        </p:tav>
                                        <p:tav tm="100000">
                                          <p:val>
                                            <p:fltVal val="0"/>
                                          </p:val>
                                        </p:tav>
                                      </p:tavLst>
                                    </p:anim>
                                    <p:anim calcmode="lin" valueType="num">
                                      <p:cBhvr>
                                        <p:cTn id="74" dur="500"/>
                                        <p:tgtEl>
                                          <p:spTgt spid="73"/>
                                        </p:tgtEl>
                                        <p:attrNameLst>
                                          <p:attrName>ppt_h</p:attrName>
                                        </p:attrNameLst>
                                      </p:cBhvr>
                                      <p:tavLst>
                                        <p:tav tm="0">
                                          <p:val>
                                            <p:strVal val="ppt_h"/>
                                          </p:val>
                                        </p:tav>
                                        <p:tav tm="100000">
                                          <p:val>
                                            <p:fltVal val="0"/>
                                          </p:val>
                                        </p:tav>
                                      </p:tavLst>
                                    </p:anim>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dissolve">
                                      <p:cBhvr>
                                        <p:cTn id="80" dur="500"/>
                                        <p:tgtEl>
                                          <p:spTgt spid="72"/>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70"/>
                                        </p:tgtEl>
                                        <p:attrNameLst>
                                          <p:attrName>ppt_w</p:attrName>
                                        </p:attrNameLst>
                                      </p:cBhvr>
                                      <p:tavLst>
                                        <p:tav tm="0">
                                          <p:val>
                                            <p:strVal val="ppt_w"/>
                                          </p:val>
                                        </p:tav>
                                        <p:tav tm="100000">
                                          <p:val>
                                            <p:fltVal val="0"/>
                                          </p:val>
                                        </p:tav>
                                      </p:tavLst>
                                    </p:anim>
                                    <p:anim calcmode="lin" valueType="num">
                                      <p:cBhvr>
                                        <p:cTn id="104" dur="500"/>
                                        <p:tgtEl>
                                          <p:spTgt spid="70"/>
                                        </p:tgtEl>
                                        <p:attrNameLst>
                                          <p:attrName>ppt_h</p:attrName>
                                        </p:attrNameLst>
                                      </p:cBhvr>
                                      <p:tavLst>
                                        <p:tav tm="0">
                                          <p:val>
                                            <p:strVal val="ppt_h"/>
                                          </p:val>
                                        </p:tav>
                                        <p:tav tm="100000">
                                          <p:val>
                                            <p:fltVal val="0"/>
                                          </p:val>
                                        </p:tav>
                                      </p:tavLst>
                                    </p:anim>
                                    <p:animEffect transition="out" filter="fade">
                                      <p:cBhvr>
                                        <p:cTn id="105" dur="500"/>
                                        <p:tgtEl>
                                          <p:spTgt spid="70"/>
                                        </p:tgtEl>
                                      </p:cBhvr>
                                    </p:animEffect>
                                    <p:set>
                                      <p:cBhvr>
                                        <p:cTn id="106" dur="1" fill="hold">
                                          <p:stCondLst>
                                            <p:cond delay="499"/>
                                          </p:stCondLst>
                                        </p:cTn>
                                        <p:tgtEl>
                                          <p:spTgt spid="70"/>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dissolve">
                                      <p:cBhvr>
                                        <p:cTn id="110" dur="500"/>
                                        <p:tgtEl>
                                          <p:spTgt spid="69"/>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9"/>
                                        </p:tgtEl>
                                        <p:attrNameLst>
                                          <p:attrName>ppt_w</p:attrName>
                                        </p:attrNameLst>
                                      </p:cBhvr>
                                      <p:tavLst>
                                        <p:tav tm="0">
                                          <p:val>
                                            <p:strVal val="ppt_w"/>
                                          </p:val>
                                        </p:tav>
                                        <p:tav tm="100000">
                                          <p:val>
                                            <p:fltVal val="0"/>
                                          </p:val>
                                        </p:tav>
                                      </p:tavLst>
                                    </p:anim>
                                    <p:anim calcmode="lin" valueType="num">
                                      <p:cBhvr>
                                        <p:cTn id="114" dur="500"/>
                                        <p:tgtEl>
                                          <p:spTgt spid="69"/>
                                        </p:tgtEl>
                                        <p:attrNameLst>
                                          <p:attrName>ppt_h</p:attrName>
                                        </p:attrNameLst>
                                      </p:cBhvr>
                                      <p:tavLst>
                                        <p:tav tm="0">
                                          <p:val>
                                            <p:strVal val="ppt_h"/>
                                          </p:val>
                                        </p:tav>
                                        <p:tav tm="100000">
                                          <p:val>
                                            <p:fltVal val="0"/>
                                          </p:val>
                                        </p:tav>
                                      </p:tavLst>
                                    </p:anim>
                                    <p:animEffect transition="out" filter="fade">
                                      <p:cBhvr>
                                        <p:cTn id="115" dur="500"/>
                                        <p:tgtEl>
                                          <p:spTgt spid="69"/>
                                        </p:tgtEl>
                                      </p:cBhvr>
                                    </p:animEffect>
                                    <p:set>
                                      <p:cBhvr>
                                        <p:cTn id="116" dur="1" fill="hold">
                                          <p:stCondLst>
                                            <p:cond delay="499"/>
                                          </p:stCondLst>
                                        </p:cTn>
                                        <p:tgtEl>
                                          <p:spTgt spid="69"/>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nodeType="afterEffect">
                                  <p:stCondLst>
                                    <p:cond delay="0"/>
                                  </p:stCondLst>
                                  <p:childTnLst>
                                    <p:set>
                                      <p:cBhvr>
                                        <p:cTn id="119" dur="1" fill="hold">
                                          <p:stCondLst>
                                            <p:cond delay="0"/>
                                          </p:stCondLst>
                                        </p:cTn>
                                        <p:tgtEl>
                                          <p:spTgt spid="63"/>
                                        </p:tgtEl>
                                        <p:attrNameLst>
                                          <p:attrName>style.visibility</p:attrName>
                                        </p:attrNameLst>
                                      </p:cBhvr>
                                      <p:to>
                                        <p:strVal val="visible"/>
                                      </p:to>
                                    </p:set>
                                    <p:animEffect transition="in" filter="dissolve">
                                      <p:cBhvr>
                                        <p:cTn id="120" dur="500"/>
                                        <p:tgtEl>
                                          <p:spTgt spid="63"/>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5500"/>
                            </p:stCondLst>
                            <p:childTnLst>
                              <p:par>
                                <p:cTn id="122" presetID="53" presetClass="exit" presetSubtype="0" fill="hold" nodeType="afterEffect">
                                  <p:stCondLst>
                                    <p:cond delay="0"/>
                                  </p:stCondLst>
                                  <p:childTnLst>
                                    <p:anim calcmode="lin" valueType="num">
                                      <p:cBhvr>
                                        <p:cTn id="123" dur="500"/>
                                        <p:tgtEl>
                                          <p:spTgt spid="63"/>
                                        </p:tgtEl>
                                        <p:attrNameLst>
                                          <p:attrName>ppt_w</p:attrName>
                                        </p:attrNameLst>
                                      </p:cBhvr>
                                      <p:tavLst>
                                        <p:tav tm="0">
                                          <p:val>
                                            <p:strVal val="ppt_w"/>
                                          </p:val>
                                        </p:tav>
                                        <p:tav tm="100000">
                                          <p:val>
                                            <p:fltVal val="0"/>
                                          </p:val>
                                        </p:tav>
                                      </p:tavLst>
                                    </p:anim>
                                    <p:anim calcmode="lin" valueType="num">
                                      <p:cBhvr>
                                        <p:cTn id="124" dur="500"/>
                                        <p:tgtEl>
                                          <p:spTgt spid="63"/>
                                        </p:tgtEl>
                                        <p:attrNameLst>
                                          <p:attrName>ppt_h</p:attrName>
                                        </p:attrNameLst>
                                      </p:cBhvr>
                                      <p:tavLst>
                                        <p:tav tm="0">
                                          <p:val>
                                            <p:strVal val="ppt_h"/>
                                          </p:val>
                                        </p:tav>
                                        <p:tav tm="100000">
                                          <p:val>
                                            <p:fltVal val="0"/>
                                          </p:val>
                                        </p:tav>
                                      </p:tavLst>
                                    </p:anim>
                                    <p:animEffect transition="out" filter="fade">
                                      <p:cBhvr>
                                        <p:cTn id="125" dur="500"/>
                                        <p:tgtEl>
                                          <p:spTgt spid="63"/>
                                        </p:tgtEl>
                                      </p:cBhvr>
                                    </p:animEffect>
                                    <p:set>
                                      <p:cBhvr>
                                        <p:cTn id="126" dur="1" fill="hold">
                                          <p:stCondLst>
                                            <p:cond delay="499"/>
                                          </p:stCondLst>
                                        </p:cTn>
                                        <p:tgtEl>
                                          <p:spTgt spid="63"/>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 calcmode="lin" valueType="num">
                                      <p:cBhvr>
                                        <p:cTn id="129" dur="500" fill="hold"/>
                                        <p:tgtEl>
                                          <p:spTgt spid="3"/>
                                        </p:tgtEl>
                                        <p:attrNameLst>
                                          <p:attrName>ppt_w</p:attrName>
                                        </p:attrNameLst>
                                      </p:cBhvr>
                                      <p:tavLst>
                                        <p:tav tm="0">
                                          <p:val>
                                            <p:fltVal val="0"/>
                                          </p:val>
                                        </p:tav>
                                        <p:tav tm="100000">
                                          <p:val>
                                            <p:strVal val="#ppt_w"/>
                                          </p:val>
                                        </p:tav>
                                      </p:tavLst>
                                    </p:anim>
                                    <p:anim calcmode="lin" valueType="num">
                                      <p:cBhvr>
                                        <p:cTn id="130" dur="500" fill="hold"/>
                                        <p:tgtEl>
                                          <p:spTgt spid="3"/>
                                        </p:tgtEl>
                                        <p:attrNameLst>
                                          <p:attrName>ppt_h</p:attrName>
                                        </p:attrNameLst>
                                      </p:cBhvr>
                                      <p:tavLst>
                                        <p:tav tm="0">
                                          <p:val>
                                            <p:fltVal val="0"/>
                                          </p:val>
                                        </p:tav>
                                        <p:tav tm="100000">
                                          <p:val>
                                            <p:strVal val="#ppt_h"/>
                                          </p:val>
                                        </p:tav>
                                      </p:tavLst>
                                    </p:anim>
                                    <p:animEffect transition="in" filter="fade">
                                      <p:cBhvr>
                                        <p:cTn id="131" dur="500"/>
                                        <p:tgtEl>
                                          <p:spTgt spid="3"/>
                                        </p:tgtEl>
                                      </p:cBhvr>
                                    </p:animEffect>
                                  </p:childTnLst>
                                  <p:subTnLst>
                                    <p:audio>
                                      <p:cMediaNode>
                                        <p:cTn display="0" masterRel="sameClick">
                                          <p:stCondLst>
                                            <p:cond evt="begin" delay="0">
                                              <p:tn val="127"/>
                                            </p:cond>
                                          </p:stCondLst>
                                          <p:endCondLst>
                                            <p:cond evt="onStopAudio" delay="0">
                                              <p:tgtEl>
                                                <p:sldTgt/>
                                              </p:tgtEl>
                                            </p:cond>
                                          </p:endCondLst>
                                        </p:cTn>
                                        <p:tgtEl>
                                          <p:sndTgt r:embed="rId5" name="chimes.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2" fill="hold" nodeType="clickEffect">
                                  <p:stCondLst>
                                    <p:cond delay="0"/>
                                  </p:stCondLst>
                                  <p:childTnLst>
                                    <p:anim calcmode="lin" valueType="num">
                                      <p:cBhvr additive="base">
                                        <p:cTn id="135" dur="500"/>
                                        <p:tgtEl>
                                          <p:spTgt spid="3"/>
                                        </p:tgtEl>
                                        <p:attrNameLst>
                                          <p:attrName>ppt_x</p:attrName>
                                        </p:attrNameLst>
                                      </p:cBhvr>
                                      <p:tavLst>
                                        <p:tav tm="0">
                                          <p:val>
                                            <p:strVal val="ppt_x"/>
                                          </p:val>
                                        </p:tav>
                                        <p:tav tm="100000">
                                          <p:val>
                                            <p:strVal val="1+ppt_w/2"/>
                                          </p:val>
                                        </p:tav>
                                      </p:tavLst>
                                    </p:anim>
                                    <p:anim calcmode="lin" valueType="num">
                                      <p:cBhvr additive="base">
                                        <p:cTn id="136" dur="500"/>
                                        <p:tgtEl>
                                          <p:spTgt spid="3"/>
                                        </p:tgtEl>
                                        <p:attrNameLst>
                                          <p:attrName>ppt_y</p:attrName>
                                        </p:attrNameLst>
                                      </p:cBhvr>
                                      <p:tavLst>
                                        <p:tav tm="0">
                                          <p:val>
                                            <p:strVal val="ppt_y"/>
                                          </p:val>
                                        </p:tav>
                                        <p:tav tm="100000">
                                          <p:val>
                                            <p:strVal val="ppt_y"/>
                                          </p:val>
                                        </p:tav>
                                      </p:tavLst>
                                    </p:anim>
                                    <p:set>
                                      <p:cBhvr>
                                        <p:cTn id="137" dur="1" fill="hold">
                                          <p:stCondLst>
                                            <p:cond delay="499"/>
                                          </p:stCondLst>
                                        </p:cTn>
                                        <p:tgtEl>
                                          <p:spTgt spid="3"/>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3" presetClass="emph" presetSubtype="0" fill="hold" grpId="0" nodeType="clickEffect">
                                  <p:stCondLst>
                                    <p:cond delay="0"/>
                                  </p:stCondLst>
                                  <p:iterate type="lt">
                                    <p:tmPct val="0"/>
                                  </p:iterate>
                                  <p:childTnLst>
                                    <p:animClr clrSpc="hsl" dir="cw">
                                      <p:cBhvr override="childStyle">
                                        <p:cTn id="141" dur="500" fill="hold"/>
                                        <p:tgtEl>
                                          <p:spTgt spid="42"/>
                                        </p:tgtEl>
                                        <p:attrNameLst>
                                          <p:attrName>style.color</p:attrName>
                                        </p:attrNameLst>
                                      </p:cBhvr>
                                      <p:by>
                                        <p:hsl h="10842353" s="0" l="0"/>
                                      </p:by>
                                    </p:animClr>
                                    <p:animClr clrSpc="hsl" dir="cw">
                                      <p:cBhvr>
                                        <p:cTn id="142" dur="500" fill="hold"/>
                                        <p:tgtEl>
                                          <p:spTgt spid="42"/>
                                        </p:tgtEl>
                                        <p:attrNameLst>
                                          <p:attrName>fillcolor</p:attrName>
                                        </p:attrNameLst>
                                      </p:cBhvr>
                                      <p:by>
                                        <p:hsl h="10842353" s="0" l="0"/>
                                      </p:by>
                                    </p:animClr>
                                    <p:animClr clrSpc="hsl" dir="cw">
                                      <p:cBhvr>
                                        <p:cTn id="143" dur="500" fill="hold"/>
                                        <p:tgtEl>
                                          <p:spTgt spid="42"/>
                                        </p:tgtEl>
                                        <p:attrNameLst>
                                          <p:attrName>stroke.color</p:attrName>
                                        </p:attrNameLst>
                                      </p:cBhvr>
                                      <p:by>
                                        <p:hsl h="10842353" s="0" l="0"/>
                                      </p:by>
                                    </p:animClr>
                                    <p:set>
                                      <p:cBhvr>
                                        <p:cTn id="144" dur="500" fill="hold"/>
                                        <p:tgtEl>
                                          <p:spTgt spid="42"/>
                                        </p:tgtEl>
                                        <p:attrNameLst>
                                          <p:attrName>fill.type</p:attrName>
                                        </p:attrNameLst>
                                      </p:cBhvr>
                                      <p:to>
                                        <p:strVal val="solid"/>
                                      </p:to>
                                    </p:set>
                                  </p:childTnLst>
                                  <p:subTnLst>
                                    <p:audio>
                                      <p:cMediaNode>
                                        <p:cTn display="0" masterRel="sameClick">
                                          <p:stCondLst>
                                            <p:cond evt="begin" delay="0">
                                              <p:tn val="140"/>
                                            </p:cond>
                                          </p:stCondLst>
                                          <p:endCondLst>
                                            <p:cond evt="onStopAudio" delay="0">
                                              <p:tgtEl>
                                                <p:sldTgt/>
                                              </p:tgtEl>
                                            </p:cond>
                                          </p:endCondLst>
                                        </p:cTn>
                                        <p:tgtEl>
                                          <p:sndTgt r:embed="rId6" name="FELIZ2.WAV"/>
                                        </p:tgtEl>
                                      </p:cMediaNode>
                                    </p:audio>
                                  </p:subTnLst>
                                </p:cTn>
                              </p:par>
                              <p:par>
                                <p:cTn id="145" presetID="34" presetClass="emph" presetSubtype="0" fill="hold" grpId="1" nodeType="withEffect">
                                  <p:stCondLst>
                                    <p:cond delay="0"/>
                                  </p:stCondLst>
                                  <p:iterate type="lt">
                                    <p:tmPct val="10000"/>
                                  </p:iterate>
                                  <p:childTnLst>
                                    <p:animMotion origin="layout" path="M 5.55556E-7 -4.07407E-6 L 5.55556E-7 -0.07222 " pathEditMode="relative" rAng="0" ptsTypes="AA">
                                      <p:cBhvr>
                                        <p:cTn id="146" dur="250" accel="50000" decel="50000" autoRev="1" fill="hold">
                                          <p:stCondLst>
                                            <p:cond delay="0"/>
                                          </p:stCondLst>
                                        </p:cTn>
                                        <p:tgtEl>
                                          <p:spTgt spid="42"/>
                                        </p:tgtEl>
                                        <p:attrNameLst>
                                          <p:attrName>ppt_x</p:attrName>
                                          <p:attrName>ppt_y</p:attrName>
                                        </p:attrNameLst>
                                      </p:cBhvr>
                                      <p:rCtr x="0" y="-3611"/>
                                    </p:animMotion>
                                    <p:animRot by="1500000">
                                      <p:cBhvr>
                                        <p:cTn id="147" dur="125" fill="hold">
                                          <p:stCondLst>
                                            <p:cond delay="0"/>
                                          </p:stCondLst>
                                        </p:cTn>
                                        <p:tgtEl>
                                          <p:spTgt spid="42"/>
                                        </p:tgtEl>
                                        <p:attrNameLst>
                                          <p:attrName>r</p:attrName>
                                        </p:attrNameLst>
                                      </p:cBhvr>
                                    </p:animRot>
                                    <p:animRot by="-1500000">
                                      <p:cBhvr>
                                        <p:cTn id="148" dur="125" fill="hold">
                                          <p:stCondLst>
                                            <p:cond delay="125"/>
                                          </p:stCondLst>
                                        </p:cTn>
                                        <p:tgtEl>
                                          <p:spTgt spid="42"/>
                                        </p:tgtEl>
                                        <p:attrNameLst>
                                          <p:attrName>r</p:attrName>
                                        </p:attrNameLst>
                                      </p:cBhvr>
                                    </p:animRot>
                                    <p:animRot by="-1500000">
                                      <p:cBhvr>
                                        <p:cTn id="149" dur="125" fill="hold">
                                          <p:stCondLst>
                                            <p:cond delay="250"/>
                                          </p:stCondLst>
                                        </p:cTn>
                                        <p:tgtEl>
                                          <p:spTgt spid="42"/>
                                        </p:tgtEl>
                                        <p:attrNameLst>
                                          <p:attrName>r</p:attrName>
                                        </p:attrNameLst>
                                      </p:cBhvr>
                                    </p:animRot>
                                    <p:animRot by="1500000">
                                      <p:cBhvr>
                                        <p:cTn id="150"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3124200" y="914401"/>
            <a:ext cx="6572250" cy="2011363"/>
          </a:xfrm>
          <a:prstGeom prst="roundRect">
            <a:avLst>
              <a:gd name="adj" fmla="val 16667"/>
            </a:avLst>
          </a:prstGeom>
          <a:solidFill>
            <a:srgbClr val="C00000"/>
          </a:solidFill>
          <a:ln w="9525">
            <a:solidFill>
              <a:srgbClr val="FF66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sz="4000" b="1" dirty="0" err="1">
                <a:solidFill>
                  <a:schemeClr val="bg1"/>
                </a:solidFill>
                <a:latin typeface="Times New Roman" panose="02020603050405020304" pitchFamily="18" charset="0"/>
                <a:cs typeface="Times New Roman" panose="02020603050405020304" pitchFamily="18" charset="0"/>
              </a:rPr>
              <a:t>Vào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ngày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Việt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hái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được</a:t>
            </a:r>
            <a:endParaRPr lang="en-US" sz="40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sz="4000" b="1" dirty="0" err="1">
                <a:solidFill>
                  <a:schemeClr val="bg1"/>
                </a:solidFill>
                <a:latin typeface="Times New Roman" panose="02020603050405020304" pitchFamily="18" charset="0"/>
                <a:cs typeface="Times New Roman" panose="02020603050405020304" pitchFamily="18" charset="0"/>
              </a:rPr>
              <a:t>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tây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nhất</a:t>
            </a:r>
            <a:r>
              <a:rPr lang="en-US" sz="4000" b="1" dirty="0">
                <a:solidFill>
                  <a:schemeClr val="bg1"/>
                </a:solidFill>
                <a:latin typeface="Times New Roman" panose="02020603050405020304" pitchFamily="18" charset="0"/>
                <a:cs typeface="Times New Roman" panose="02020603050405020304" pitchFamily="18" charset="0"/>
              </a:rPr>
              <a:t>?</a:t>
            </a:r>
          </a:p>
        </p:txBody>
      </p:sp>
      <p:grpSp>
        <p:nvGrpSpPr>
          <p:cNvPr id="8195" name="Group 51"/>
          <p:cNvGrpSpPr>
            <a:grpSpLocks/>
          </p:cNvGrpSpPr>
          <p:nvPr/>
        </p:nvGrpSpPr>
        <p:grpSpPr bwMode="auto">
          <a:xfrm>
            <a:off x="1752601" y="0"/>
            <a:ext cx="3206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8233"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35" name="Rectangle 34"/>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sp>
        <p:nvSpPr>
          <p:cNvPr id="36" name="AutoShape 51"/>
          <p:cNvSpPr>
            <a:spLocks noChangeArrowheads="1"/>
          </p:cNvSpPr>
          <p:nvPr/>
        </p:nvSpPr>
        <p:spPr bwMode="auto">
          <a:xfrm>
            <a:off x="3289299" y="4419600"/>
            <a:ext cx="5697219"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dirty="0" err="1">
                <a:solidFill>
                  <a:schemeClr val="bg1"/>
                </a:solidFill>
                <a:latin typeface="Times New Roman" panose="02020603050405020304" pitchFamily="18" charset="0"/>
                <a:cs typeface="Arial" panose="020B0604020202020204" pitchFamily="34" charset="0"/>
              </a:rPr>
              <a:t>Ngày</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thứ</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hai</a:t>
            </a: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0689" y="3465514"/>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71689" y="32115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9" name="cached_combo42.wav"/>
            </a:hlinkHover>
          </p:cNvPr>
          <p:cNvSpPr>
            <a:spLocks noChangeArrowheads="1"/>
          </p:cNvSpPr>
          <p:nvPr/>
        </p:nvSpPr>
        <p:spPr bwMode="auto">
          <a:xfrm>
            <a:off x="2147888" y="32845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41" name="WordArt 226"/>
          <p:cNvSpPr>
            <a:spLocks noChangeArrowheads="1" noChangeShapeType="1" noTextEdit="1"/>
          </p:cNvSpPr>
          <p:nvPr/>
        </p:nvSpPr>
        <p:spPr bwMode="auto">
          <a:xfrm>
            <a:off x="2354264" y="33972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2" name="AutoShape 51"/>
          <p:cNvSpPr>
            <a:spLocks noChangeArrowheads="1"/>
          </p:cNvSpPr>
          <p:nvPr/>
        </p:nvSpPr>
        <p:spPr bwMode="auto">
          <a:xfrm>
            <a:off x="3270250" y="3236913"/>
            <a:ext cx="5716268"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800" b="1" dirty="0">
              <a:solidFill>
                <a:schemeClr val="bg1"/>
              </a:solidFill>
              <a:latin typeface="Times New Roman" panose="02020603050405020304" pitchFamily="18" charset="0"/>
              <a:cs typeface="Arial" panose="020B0604020202020204" pitchFamily="34" charset="0"/>
            </a:endParaRPr>
          </a:p>
          <a:p>
            <a:pPr algn="ctr">
              <a:spcBef>
                <a:spcPct val="0"/>
              </a:spcBef>
              <a:buFontTx/>
              <a:buNone/>
            </a:pPr>
            <a:r>
              <a:rPr lang="en-US" altLang="en-US" sz="3800" b="1" dirty="0" err="1">
                <a:solidFill>
                  <a:schemeClr val="bg1"/>
                </a:solidFill>
                <a:latin typeface="Times New Roman" panose="02020603050405020304" pitchFamily="18" charset="0"/>
                <a:cs typeface="Arial" panose="020B0604020202020204" pitchFamily="34" charset="0"/>
              </a:rPr>
              <a:t>Ngày</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đầu</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tiên</a:t>
            </a:r>
            <a:endParaRPr lang="en-US" altLang="en-US" sz="3800" b="1" dirty="0">
              <a:solidFill>
                <a:schemeClr val="bg1"/>
              </a:solidFill>
              <a:latin typeface="Times New Roman" panose="02020603050405020304" pitchFamily="18" charset="0"/>
              <a:cs typeface="Arial" panose="020B0604020202020204" pitchFamily="34" charset="0"/>
            </a:endParaRPr>
          </a:p>
          <a:p>
            <a:pPr algn="ctr">
              <a:spcBef>
                <a:spcPct val="0"/>
              </a:spcBef>
              <a:buFontTx/>
              <a:buNone/>
            </a:pP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1639" y="4757739"/>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52639" y="4470400"/>
            <a:ext cx="1500187"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9" name="cached_combo42.wav"/>
            </a:hlinkHover>
          </p:cNvPr>
          <p:cNvSpPr>
            <a:spLocks noChangeArrowheads="1"/>
          </p:cNvSpPr>
          <p:nvPr/>
        </p:nvSpPr>
        <p:spPr bwMode="auto">
          <a:xfrm>
            <a:off x="2128838" y="454342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46" name="WordArt 226"/>
          <p:cNvSpPr>
            <a:spLocks noChangeArrowheads="1" noChangeShapeType="1" noTextEdit="1"/>
          </p:cNvSpPr>
          <p:nvPr/>
        </p:nvSpPr>
        <p:spPr bwMode="auto">
          <a:xfrm>
            <a:off x="2362201" y="4648200"/>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B</a:t>
            </a:r>
          </a:p>
        </p:txBody>
      </p:sp>
      <p:sp>
        <p:nvSpPr>
          <p:cNvPr id="47" name="AutoShape 51"/>
          <p:cNvSpPr>
            <a:spLocks noChangeArrowheads="1"/>
          </p:cNvSpPr>
          <p:nvPr/>
        </p:nvSpPr>
        <p:spPr bwMode="auto">
          <a:xfrm>
            <a:off x="3200399" y="5638800"/>
            <a:ext cx="5738813"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b="1" dirty="0" err="1">
                <a:solidFill>
                  <a:schemeClr val="bg1"/>
                </a:solidFill>
                <a:latin typeface="Times New Roman" panose="02020603050405020304" pitchFamily="18" charset="0"/>
                <a:cs typeface="Arial" panose="020B0604020202020204" pitchFamily="34" charset="0"/>
              </a:rPr>
              <a:t>Ngày</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cuối</a:t>
            </a:r>
            <a:r>
              <a:rPr lang="en-US" altLang="en-US" sz="3800" b="1" dirty="0">
                <a:solidFill>
                  <a:schemeClr val="bg1"/>
                </a:solidFill>
                <a:latin typeface="Times New Roman" panose="02020603050405020304" pitchFamily="18" charset="0"/>
                <a:cs typeface="Arial" panose="020B0604020202020204" pitchFamily="34" charset="0"/>
              </a:rPr>
              <a:t> </a:t>
            </a:r>
            <a:r>
              <a:rPr lang="en-US" altLang="en-US" sz="3800" b="1" dirty="0" err="1">
                <a:solidFill>
                  <a:schemeClr val="bg1"/>
                </a:solidFill>
                <a:latin typeface="Times New Roman" panose="02020603050405020304" pitchFamily="18" charset="0"/>
                <a:cs typeface="Arial" panose="020B0604020202020204" pitchFamily="34" charset="0"/>
              </a:rPr>
              <a:t>cùng</a:t>
            </a:r>
            <a:endParaRPr lang="en-US" altLang="en-US" sz="3800" b="1" dirty="0">
              <a:solidFill>
                <a:schemeClr val="bg1"/>
              </a:solidFill>
              <a:latin typeface="Times New Roman" panose="02020603050405020304" pitchFamily="18" charset="0"/>
              <a:cs typeface="Arial" panose="020B0604020202020204" pitchFamily="34" charset="0"/>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1639" y="5953125"/>
            <a:ext cx="59372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052639" y="5730875"/>
            <a:ext cx="1500187"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9" name="cached_combo42.wav"/>
            </a:hlinkHover>
          </p:cNvPr>
          <p:cNvSpPr>
            <a:spLocks noChangeArrowheads="1"/>
          </p:cNvSpPr>
          <p:nvPr/>
        </p:nvSpPr>
        <p:spPr bwMode="auto">
          <a:xfrm>
            <a:off x="2128838" y="5759451"/>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itchFamily="34" charset="0"/>
              <a:cs typeface="Arial" panose="020B0604020202020204" pitchFamily="34" charset="0"/>
            </a:endParaRPr>
          </a:p>
        </p:txBody>
      </p:sp>
      <p:sp>
        <p:nvSpPr>
          <p:cNvPr id="51" name="WordArt 226"/>
          <p:cNvSpPr>
            <a:spLocks noChangeArrowheads="1" noChangeShapeType="1" noTextEdit="1"/>
          </p:cNvSpPr>
          <p:nvPr/>
        </p:nvSpPr>
        <p:spPr bwMode="auto">
          <a:xfrm>
            <a:off x="2335214" y="5916613"/>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57" name="AutoShape 27"/>
          <p:cNvSpPr>
            <a:spLocks noChangeArrowheads="1"/>
          </p:cNvSpPr>
          <p:nvPr/>
        </p:nvSpPr>
        <p:spPr bwMode="auto">
          <a:xfrm>
            <a:off x="1676400" y="1003300"/>
            <a:ext cx="1543050"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cs typeface="Arial" panose="020B0604020202020204" pitchFamily="34" charset="0"/>
            </a:endParaRPr>
          </a:p>
        </p:txBody>
      </p:sp>
      <p:sp>
        <p:nvSpPr>
          <p:cNvPr id="58" name="WordArt 28"/>
          <p:cNvSpPr>
            <a:spLocks noChangeArrowheads="1" noChangeShapeType="1" noTextEdit="1"/>
          </p:cNvSpPr>
          <p:nvPr/>
        </p:nvSpPr>
        <p:spPr bwMode="auto">
          <a:xfrm>
            <a:off x="2093913" y="1371600"/>
            <a:ext cx="685800" cy="609600"/>
          </a:xfrm>
          <a:prstGeom prst="rect">
            <a:avLst/>
          </a:prstGeom>
        </p:spPr>
        <p:txBody>
          <a:bodyPr wrap="none" fromWordArt="1">
            <a:prstTxWarp prst="textPlain">
              <a:avLst>
                <a:gd name="adj" fmla="val 50000"/>
              </a:avLst>
            </a:prstTxWarp>
          </a:bodyPr>
          <a:lstStyle/>
          <a:p>
            <a:pPr algn="ctr"/>
            <a:r>
              <a:rPr lang="en-US" sz="3600" b="1" kern="10" dirty="0" err="1">
                <a:ln w="19050">
                  <a:solidFill>
                    <a:srgbClr val="FFFF00"/>
                  </a:solidFill>
                  <a:round/>
                  <a:headEnd/>
                  <a:tailEnd/>
                </a:ln>
                <a:solidFill>
                  <a:srgbClr val="FFFF00"/>
                </a:solidFill>
                <a:effectLst>
                  <a:outerShdw dist="35921" dir="2700000" algn="ctr" rotWithShape="0">
                    <a:srgbClr val="990000"/>
                  </a:outerShdw>
                </a:effectLst>
                <a:cs typeface="Arial" panose="020B0604020202020204" pitchFamily="34" charset="0"/>
              </a:rPr>
              <a:t>Câu</a:t>
            </a:r>
            <a:r>
              <a:rPr lang="en-US" sz="3600" b="1" kern="10" dirty="0">
                <a:ln w="19050">
                  <a:solidFill>
                    <a:srgbClr val="FFFF00"/>
                  </a:solidFill>
                  <a:round/>
                  <a:headEnd/>
                  <a:tailEnd/>
                </a:ln>
                <a:solidFill>
                  <a:srgbClr val="FFFF00"/>
                </a:solidFill>
                <a:effectLst>
                  <a:outerShdw dist="35921" dir="2700000" algn="ctr" rotWithShape="0">
                    <a:srgbClr val="990000"/>
                  </a:outerShdw>
                </a:effectLst>
                <a:cs typeface="Arial" panose="020B0604020202020204" pitchFamily="34" charset="0"/>
              </a:rPr>
              <a:t> 2</a:t>
            </a:r>
          </a:p>
        </p:txBody>
      </p:sp>
      <p:pic>
        <p:nvPicPr>
          <p:cNvPr id="8214" name="Picture 31" descr="people008"/>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9696450" y="596265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395412" y="-228600"/>
            <a:ext cx="1652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WordArt 33"/>
          <p:cNvSpPr>
            <a:spLocks noChangeArrowheads="1" noChangeShapeType="1" noTextEdit="1"/>
          </p:cNvSpPr>
          <p:nvPr/>
        </p:nvSpPr>
        <p:spPr bwMode="auto">
          <a:xfrm>
            <a:off x="10159679" y="4187824"/>
            <a:ext cx="762005" cy="839789"/>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9" name="WordArt 39"/>
          <p:cNvSpPr>
            <a:spLocks noChangeArrowheads="1" noChangeShapeType="1" noTextEdit="1"/>
          </p:cNvSpPr>
          <p:nvPr/>
        </p:nvSpPr>
        <p:spPr bwMode="auto">
          <a:xfrm>
            <a:off x="10105021" y="4194885"/>
            <a:ext cx="762005" cy="83978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70" name="WordArt 40"/>
          <p:cNvSpPr>
            <a:spLocks noChangeArrowheads="1" noChangeShapeType="1" noTextEdit="1"/>
          </p:cNvSpPr>
          <p:nvPr/>
        </p:nvSpPr>
        <p:spPr bwMode="auto">
          <a:xfrm>
            <a:off x="10164115" y="4156869"/>
            <a:ext cx="762005" cy="83978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71" name="WordArt 41"/>
          <p:cNvSpPr>
            <a:spLocks noChangeArrowheads="1" noChangeShapeType="1" noTextEdit="1"/>
          </p:cNvSpPr>
          <p:nvPr/>
        </p:nvSpPr>
        <p:spPr bwMode="auto">
          <a:xfrm>
            <a:off x="10164115" y="4149808"/>
            <a:ext cx="762005" cy="83978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2" name="WordArt 42"/>
          <p:cNvSpPr>
            <a:spLocks noChangeArrowheads="1" noChangeShapeType="1" noTextEdit="1"/>
          </p:cNvSpPr>
          <p:nvPr/>
        </p:nvSpPr>
        <p:spPr bwMode="auto">
          <a:xfrm>
            <a:off x="10192830" y="4172346"/>
            <a:ext cx="762005" cy="83978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73" name="WordArt 43"/>
          <p:cNvSpPr>
            <a:spLocks noChangeArrowheads="1" noChangeShapeType="1" noTextEdit="1"/>
          </p:cNvSpPr>
          <p:nvPr/>
        </p:nvSpPr>
        <p:spPr bwMode="auto">
          <a:xfrm>
            <a:off x="10197266" y="4173967"/>
            <a:ext cx="762005" cy="83978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grpSp>
        <p:nvGrpSpPr>
          <p:cNvPr id="3" name="Group 49"/>
          <p:cNvGrpSpPr>
            <a:grpSpLocks/>
          </p:cNvGrpSpPr>
          <p:nvPr/>
        </p:nvGrpSpPr>
        <p:grpSpPr bwMode="auto">
          <a:xfrm>
            <a:off x="10216833" y="1535115"/>
            <a:ext cx="1752600" cy="1179513"/>
            <a:chOff x="4320" y="2928"/>
            <a:chExt cx="1104" cy="1104"/>
          </a:xfrm>
        </p:grpSpPr>
        <p:sp>
          <p:nvSpPr>
            <p:cNvPr id="8230"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6000" b="1">
                <a:solidFill>
                  <a:srgbClr val="FF0066"/>
                </a:solidFill>
                <a:latin typeface=".VnHelvetInsH" pitchFamily="34" charset="0"/>
                <a:cs typeface="Arial" panose="020B0604020202020204" pitchFamily="34" charset="0"/>
              </a:endParaRPr>
            </a:p>
          </p:txBody>
        </p:sp>
        <p:sp>
          <p:nvSpPr>
            <p:cNvPr id="8231"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cs typeface="Arial" panose="020B0604020202020204" pitchFamily="34" charset="0"/>
                </a:rPr>
                <a:t>Hết giờ</a:t>
              </a:r>
            </a:p>
          </p:txBody>
        </p:sp>
      </p:grpSp>
      <p:pic>
        <p:nvPicPr>
          <p:cNvPr id="8228"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38288" y="720726"/>
            <a:ext cx="91440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47" descr="avatar320552_104315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52500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498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22" presetClass="entr" presetSubtype="8" fill="hold" nodeType="withEffect">
                                  <p:stCondLst>
                                    <p:cond delay="3000"/>
                                  </p:stCondLst>
                                  <p:iterate type="lt">
                                    <p:tmPct val="0"/>
                                  </p:iterate>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45"/>
                                        </p:tgtEl>
                                        <p:attrNameLst>
                                          <p:attrName>style.visibility</p:attrName>
                                        </p:attrNameLst>
                                      </p:cBhvr>
                                      <p:to>
                                        <p:strVal val="visible"/>
                                      </p:to>
                                    </p:set>
                                    <p:animEffect transition="in" filter="checkerboard(across)">
                                      <p:cBhvr>
                                        <p:cTn id="47" dur="500"/>
                                        <p:tgtEl>
                                          <p:spTgt spid="45"/>
                                        </p:tgtEl>
                                      </p:cBhvr>
                                    </p:animEffect>
                                  </p:childTnLst>
                                </p:cTn>
                              </p:par>
                              <p:par>
                                <p:cTn id="48" presetID="5" presetClass="entr" presetSubtype="10" fill="hold" nodeType="withEffect">
                                  <p:stCondLst>
                                    <p:cond delay="3000"/>
                                  </p:stCondLst>
                                  <p:childTnLst>
                                    <p:set>
                                      <p:cBhvr>
                                        <p:cTn id="49" dur="1" fill="hold">
                                          <p:stCondLst>
                                            <p:cond delay="0"/>
                                          </p:stCondLst>
                                        </p:cTn>
                                        <p:tgtEl>
                                          <p:spTgt spid="46"/>
                                        </p:tgtEl>
                                        <p:attrNameLst>
                                          <p:attrName>style.visibility</p:attrName>
                                        </p:attrNameLst>
                                      </p:cBhvr>
                                      <p:to>
                                        <p:strVal val="visible"/>
                                      </p:to>
                                    </p:set>
                                    <p:animEffect transition="in" filter="checkerboard(across)">
                                      <p:cBhvr>
                                        <p:cTn id="50" dur="500"/>
                                        <p:tgtEl>
                                          <p:spTgt spid="46"/>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dissolve">
                                      <p:cBhvr>
                                        <p:cTn id="70" dur="500"/>
                                        <p:tgtEl>
                                          <p:spTgt spid="73"/>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
                            </p:stCondLst>
                            <p:childTnLst>
                              <p:par>
                                <p:cTn id="72" presetID="53" presetClass="exit" presetSubtype="0" fill="hold" nodeType="afterEffect">
                                  <p:stCondLst>
                                    <p:cond delay="0"/>
                                  </p:stCondLst>
                                  <p:childTnLst>
                                    <p:anim calcmode="lin" valueType="num">
                                      <p:cBhvr>
                                        <p:cTn id="73" dur="500"/>
                                        <p:tgtEl>
                                          <p:spTgt spid="73"/>
                                        </p:tgtEl>
                                        <p:attrNameLst>
                                          <p:attrName>ppt_w</p:attrName>
                                        </p:attrNameLst>
                                      </p:cBhvr>
                                      <p:tavLst>
                                        <p:tav tm="0">
                                          <p:val>
                                            <p:strVal val="ppt_w"/>
                                          </p:val>
                                        </p:tav>
                                        <p:tav tm="100000">
                                          <p:val>
                                            <p:fltVal val="0"/>
                                          </p:val>
                                        </p:tav>
                                      </p:tavLst>
                                    </p:anim>
                                    <p:anim calcmode="lin" valueType="num">
                                      <p:cBhvr>
                                        <p:cTn id="74" dur="500"/>
                                        <p:tgtEl>
                                          <p:spTgt spid="73"/>
                                        </p:tgtEl>
                                        <p:attrNameLst>
                                          <p:attrName>ppt_h</p:attrName>
                                        </p:attrNameLst>
                                      </p:cBhvr>
                                      <p:tavLst>
                                        <p:tav tm="0">
                                          <p:val>
                                            <p:strVal val="ppt_h"/>
                                          </p:val>
                                        </p:tav>
                                        <p:tav tm="100000">
                                          <p:val>
                                            <p:fltVal val="0"/>
                                          </p:val>
                                        </p:tav>
                                      </p:tavLst>
                                    </p:anim>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dissolve">
                                      <p:cBhvr>
                                        <p:cTn id="80" dur="500"/>
                                        <p:tgtEl>
                                          <p:spTgt spid="72"/>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70"/>
                                        </p:tgtEl>
                                        <p:attrNameLst>
                                          <p:attrName>ppt_w</p:attrName>
                                        </p:attrNameLst>
                                      </p:cBhvr>
                                      <p:tavLst>
                                        <p:tav tm="0">
                                          <p:val>
                                            <p:strVal val="ppt_w"/>
                                          </p:val>
                                        </p:tav>
                                        <p:tav tm="100000">
                                          <p:val>
                                            <p:fltVal val="0"/>
                                          </p:val>
                                        </p:tav>
                                      </p:tavLst>
                                    </p:anim>
                                    <p:anim calcmode="lin" valueType="num">
                                      <p:cBhvr>
                                        <p:cTn id="104" dur="500"/>
                                        <p:tgtEl>
                                          <p:spTgt spid="70"/>
                                        </p:tgtEl>
                                        <p:attrNameLst>
                                          <p:attrName>ppt_h</p:attrName>
                                        </p:attrNameLst>
                                      </p:cBhvr>
                                      <p:tavLst>
                                        <p:tav tm="0">
                                          <p:val>
                                            <p:strVal val="ppt_h"/>
                                          </p:val>
                                        </p:tav>
                                        <p:tav tm="100000">
                                          <p:val>
                                            <p:fltVal val="0"/>
                                          </p:val>
                                        </p:tav>
                                      </p:tavLst>
                                    </p:anim>
                                    <p:animEffect transition="out" filter="fade">
                                      <p:cBhvr>
                                        <p:cTn id="105" dur="500"/>
                                        <p:tgtEl>
                                          <p:spTgt spid="70"/>
                                        </p:tgtEl>
                                      </p:cBhvr>
                                    </p:animEffect>
                                    <p:set>
                                      <p:cBhvr>
                                        <p:cTn id="106" dur="1" fill="hold">
                                          <p:stCondLst>
                                            <p:cond delay="499"/>
                                          </p:stCondLst>
                                        </p:cTn>
                                        <p:tgtEl>
                                          <p:spTgt spid="70"/>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dissolve">
                                      <p:cBhvr>
                                        <p:cTn id="110" dur="500"/>
                                        <p:tgtEl>
                                          <p:spTgt spid="69"/>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9"/>
                                        </p:tgtEl>
                                        <p:attrNameLst>
                                          <p:attrName>ppt_w</p:attrName>
                                        </p:attrNameLst>
                                      </p:cBhvr>
                                      <p:tavLst>
                                        <p:tav tm="0">
                                          <p:val>
                                            <p:strVal val="ppt_w"/>
                                          </p:val>
                                        </p:tav>
                                        <p:tav tm="100000">
                                          <p:val>
                                            <p:fltVal val="0"/>
                                          </p:val>
                                        </p:tav>
                                      </p:tavLst>
                                    </p:anim>
                                    <p:anim calcmode="lin" valueType="num">
                                      <p:cBhvr>
                                        <p:cTn id="114" dur="500"/>
                                        <p:tgtEl>
                                          <p:spTgt spid="69"/>
                                        </p:tgtEl>
                                        <p:attrNameLst>
                                          <p:attrName>ppt_h</p:attrName>
                                        </p:attrNameLst>
                                      </p:cBhvr>
                                      <p:tavLst>
                                        <p:tav tm="0">
                                          <p:val>
                                            <p:strVal val="ppt_h"/>
                                          </p:val>
                                        </p:tav>
                                        <p:tav tm="100000">
                                          <p:val>
                                            <p:fltVal val="0"/>
                                          </p:val>
                                        </p:tav>
                                      </p:tavLst>
                                    </p:anim>
                                    <p:animEffect transition="out" filter="fade">
                                      <p:cBhvr>
                                        <p:cTn id="115" dur="500"/>
                                        <p:tgtEl>
                                          <p:spTgt spid="69"/>
                                        </p:tgtEl>
                                      </p:cBhvr>
                                    </p:animEffect>
                                    <p:set>
                                      <p:cBhvr>
                                        <p:cTn id="116" dur="1" fill="hold">
                                          <p:stCondLst>
                                            <p:cond delay="499"/>
                                          </p:stCondLst>
                                        </p:cTn>
                                        <p:tgtEl>
                                          <p:spTgt spid="69"/>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nodeType="afterEffect">
                                  <p:stCondLst>
                                    <p:cond delay="0"/>
                                  </p:stCondLst>
                                  <p:childTnLst>
                                    <p:set>
                                      <p:cBhvr>
                                        <p:cTn id="119" dur="1" fill="hold">
                                          <p:stCondLst>
                                            <p:cond delay="0"/>
                                          </p:stCondLst>
                                        </p:cTn>
                                        <p:tgtEl>
                                          <p:spTgt spid="63"/>
                                        </p:tgtEl>
                                        <p:attrNameLst>
                                          <p:attrName>style.visibility</p:attrName>
                                        </p:attrNameLst>
                                      </p:cBhvr>
                                      <p:to>
                                        <p:strVal val="visible"/>
                                      </p:to>
                                    </p:set>
                                    <p:animEffect transition="in" filter="dissolve">
                                      <p:cBhvr>
                                        <p:cTn id="120" dur="500"/>
                                        <p:tgtEl>
                                          <p:spTgt spid="63"/>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5500"/>
                            </p:stCondLst>
                            <p:childTnLst>
                              <p:par>
                                <p:cTn id="122" presetID="53" presetClass="exit" presetSubtype="0" fill="hold" nodeType="afterEffect">
                                  <p:stCondLst>
                                    <p:cond delay="0"/>
                                  </p:stCondLst>
                                  <p:childTnLst>
                                    <p:anim calcmode="lin" valueType="num">
                                      <p:cBhvr>
                                        <p:cTn id="123" dur="500"/>
                                        <p:tgtEl>
                                          <p:spTgt spid="63"/>
                                        </p:tgtEl>
                                        <p:attrNameLst>
                                          <p:attrName>ppt_w</p:attrName>
                                        </p:attrNameLst>
                                      </p:cBhvr>
                                      <p:tavLst>
                                        <p:tav tm="0">
                                          <p:val>
                                            <p:strVal val="ppt_w"/>
                                          </p:val>
                                        </p:tav>
                                        <p:tav tm="100000">
                                          <p:val>
                                            <p:fltVal val="0"/>
                                          </p:val>
                                        </p:tav>
                                      </p:tavLst>
                                    </p:anim>
                                    <p:anim calcmode="lin" valueType="num">
                                      <p:cBhvr>
                                        <p:cTn id="124" dur="500"/>
                                        <p:tgtEl>
                                          <p:spTgt spid="63"/>
                                        </p:tgtEl>
                                        <p:attrNameLst>
                                          <p:attrName>ppt_h</p:attrName>
                                        </p:attrNameLst>
                                      </p:cBhvr>
                                      <p:tavLst>
                                        <p:tav tm="0">
                                          <p:val>
                                            <p:strVal val="ppt_h"/>
                                          </p:val>
                                        </p:tav>
                                        <p:tav tm="100000">
                                          <p:val>
                                            <p:fltVal val="0"/>
                                          </p:val>
                                        </p:tav>
                                      </p:tavLst>
                                    </p:anim>
                                    <p:animEffect transition="out" filter="fade">
                                      <p:cBhvr>
                                        <p:cTn id="125" dur="500"/>
                                        <p:tgtEl>
                                          <p:spTgt spid="63"/>
                                        </p:tgtEl>
                                      </p:cBhvr>
                                    </p:animEffect>
                                    <p:set>
                                      <p:cBhvr>
                                        <p:cTn id="126" dur="1" fill="hold">
                                          <p:stCondLst>
                                            <p:cond delay="499"/>
                                          </p:stCondLst>
                                        </p:cTn>
                                        <p:tgtEl>
                                          <p:spTgt spid="63"/>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 calcmode="lin" valueType="num">
                                      <p:cBhvr>
                                        <p:cTn id="129" dur="500" fill="hold"/>
                                        <p:tgtEl>
                                          <p:spTgt spid="3"/>
                                        </p:tgtEl>
                                        <p:attrNameLst>
                                          <p:attrName>ppt_w</p:attrName>
                                        </p:attrNameLst>
                                      </p:cBhvr>
                                      <p:tavLst>
                                        <p:tav tm="0">
                                          <p:val>
                                            <p:fltVal val="0"/>
                                          </p:val>
                                        </p:tav>
                                        <p:tav tm="100000">
                                          <p:val>
                                            <p:strVal val="#ppt_w"/>
                                          </p:val>
                                        </p:tav>
                                      </p:tavLst>
                                    </p:anim>
                                    <p:anim calcmode="lin" valueType="num">
                                      <p:cBhvr>
                                        <p:cTn id="130" dur="500" fill="hold"/>
                                        <p:tgtEl>
                                          <p:spTgt spid="3"/>
                                        </p:tgtEl>
                                        <p:attrNameLst>
                                          <p:attrName>ppt_h</p:attrName>
                                        </p:attrNameLst>
                                      </p:cBhvr>
                                      <p:tavLst>
                                        <p:tav tm="0">
                                          <p:val>
                                            <p:fltVal val="0"/>
                                          </p:val>
                                        </p:tav>
                                        <p:tav tm="100000">
                                          <p:val>
                                            <p:strVal val="#ppt_h"/>
                                          </p:val>
                                        </p:tav>
                                      </p:tavLst>
                                    </p:anim>
                                    <p:animEffect transition="in" filter="fade">
                                      <p:cBhvr>
                                        <p:cTn id="131" dur="500"/>
                                        <p:tgtEl>
                                          <p:spTgt spid="3"/>
                                        </p:tgtEl>
                                      </p:cBhvr>
                                    </p:animEffect>
                                  </p:childTnLst>
                                  <p:subTnLst>
                                    <p:audio>
                                      <p:cMediaNode>
                                        <p:cTn display="0" masterRel="sameClick">
                                          <p:stCondLst>
                                            <p:cond evt="begin" delay="0">
                                              <p:tn val="127"/>
                                            </p:cond>
                                          </p:stCondLst>
                                          <p:endCondLst>
                                            <p:cond evt="onStopAudio" delay="0">
                                              <p:tgtEl>
                                                <p:sldTgt/>
                                              </p:tgtEl>
                                            </p:cond>
                                          </p:endCondLst>
                                        </p:cTn>
                                        <p:tgtEl>
                                          <p:sndTgt r:embed="rId5" name="chimes.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2" fill="hold" nodeType="clickEffect">
                                  <p:stCondLst>
                                    <p:cond delay="0"/>
                                  </p:stCondLst>
                                  <p:childTnLst>
                                    <p:anim calcmode="lin" valueType="num">
                                      <p:cBhvr additive="base">
                                        <p:cTn id="135" dur="500"/>
                                        <p:tgtEl>
                                          <p:spTgt spid="3"/>
                                        </p:tgtEl>
                                        <p:attrNameLst>
                                          <p:attrName>ppt_x</p:attrName>
                                        </p:attrNameLst>
                                      </p:cBhvr>
                                      <p:tavLst>
                                        <p:tav tm="0">
                                          <p:val>
                                            <p:strVal val="ppt_x"/>
                                          </p:val>
                                        </p:tav>
                                        <p:tav tm="100000">
                                          <p:val>
                                            <p:strVal val="1+ppt_w/2"/>
                                          </p:val>
                                        </p:tav>
                                      </p:tavLst>
                                    </p:anim>
                                    <p:anim calcmode="lin" valueType="num">
                                      <p:cBhvr additive="base">
                                        <p:cTn id="136" dur="500"/>
                                        <p:tgtEl>
                                          <p:spTgt spid="3"/>
                                        </p:tgtEl>
                                        <p:attrNameLst>
                                          <p:attrName>ppt_y</p:attrName>
                                        </p:attrNameLst>
                                      </p:cBhvr>
                                      <p:tavLst>
                                        <p:tav tm="0">
                                          <p:val>
                                            <p:strVal val="ppt_y"/>
                                          </p:val>
                                        </p:tav>
                                        <p:tav tm="100000">
                                          <p:val>
                                            <p:strVal val="ppt_y"/>
                                          </p:val>
                                        </p:tav>
                                      </p:tavLst>
                                    </p:anim>
                                    <p:set>
                                      <p:cBhvr>
                                        <p:cTn id="137" dur="1" fill="hold">
                                          <p:stCondLst>
                                            <p:cond delay="499"/>
                                          </p:stCondLst>
                                        </p:cTn>
                                        <p:tgtEl>
                                          <p:spTgt spid="3"/>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3" presetClass="emph" presetSubtype="0" fill="hold" grpId="0" nodeType="clickEffect">
                                  <p:stCondLst>
                                    <p:cond delay="0"/>
                                  </p:stCondLst>
                                  <p:iterate type="lt">
                                    <p:tmPct val="0"/>
                                  </p:iterate>
                                  <p:childTnLst>
                                    <p:animClr clrSpc="hsl" dir="cw">
                                      <p:cBhvr override="childStyle">
                                        <p:cTn id="141" dur="500" fill="hold"/>
                                        <p:tgtEl>
                                          <p:spTgt spid="42"/>
                                        </p:tgtEl>
                                        <p:attrNameLst>
                                          <p:attrName>style.color</p:attrName>
                                        </p:attrNameLst>
                                      </p:cBhvr>
                                      <p:by>
                                        <p:hsl h="10842353" s="0" l="0"/>
                                      </p:by>
                                    </p:animClr>
                                    <p:animClr clrSpc="hsl" dir="cw">
                                      <p:cBhvr>
                                        <p:cTn id="142" dur="500" fill="hold"/>
                                        <p:tgtEl>
                                          <p:spTgt spid="42"/>
                                        </p:tgtEl>
                                        <p:attrNameLst>
                                          <p:attrName>fillcolor</p:attrName>
                                        </p:attrNameLst>
                                      </p:cBhvr>
                                      <p:by>
                                        <p:hsl h="10842353" s="0" l="0"/>
                                      </p:by>
                                    </p:animClr>
                                    <p:animClr clrSpc="hsl" dir="cw">
                                      <p:cBhvr>
                                        <p:cTn id="143" dur="500" fill="hold"/>
                                        <p:tgtEl>
                                          <p:spTgt spid="42"/>
                                        </p:tgtEl>
                                        <p:attrNameLst>
                                          <p:attrName>stroke.color</p:attrName>
                                        </p:attrNameLst>
                                      </p:cBhvr>
                                      <p:by>
                                        <p:hsl h="10842353" s="0" l="0"/>
                                      </p:by>
                                    </p:animClr>
                                    <p:set>
                                      <p:cBhvr>
                                        <p:cTn id="144" dur="500" fill="hold"/>
                                        <p:tgtEl>
                                          <p:spTgt spid="42"/>
                                        </p:tgtEl>
                                        <p:attrNameLst>
                                          <p:attrName>fill.type</p:attrName>
                                        </p:attrNameLst>
                                      </p:cBhvr>
                                      <p:to>
                                        <p:strVal val="solid"/>
                                      </p:to>
                                    </p:set>
                                  </p:childTnLst>
                                  <p:subTnLst>
                                    <p:audio>
                                      <p:cMediaNode>
                                        <p:cTn display="0" masterRel="sameClick">
                                          <p:stCondLst>
                                            <p:cond evt="begin" delay="0">
                                              <p:tn val="140"/>
                                            </p:cond>
                                          </p:stCondLst>
                                          <p:endCondLst>
                                            <p:cond evt="onStopAudio" delay="0">
                                              <p:tgtEl>
                                                <p:sldTgt/>
                                              </p:tgtEl>
                                            </p:cond>
                                          </p:endCondLst>
                                        </p:cTn>
                                        <p:tgtEl>
                                          <p:sndTgt r:embed="rId6" name="FELIZ2.WAV"/>
                                        </p:tgtEl>
                                      </p:cMediaNode>
                                    </p:audio>
                                  </p:subTnLst>
                                </p:cTn>
                              </p:par>
                              <p:par>
                                <p:cTn id="145" presetID="34" presetClass="emph" presetSubtype="0" fill="hold" grpId="1" nodeType="withEffect">
                                  <p:stCondLst>
                                    <p:cond delay="0"/>
                                  </p:stCondLst>
                                  <p:iterate type="lt">
                                    <p:tmPct val="10000"/>
                                  </p:iterate>
                                  <p:childTnLst>
                                    <p:animMotion origin="layout" path="M -5.55556E-7 -3.7037E-7 L -5.55556E-7 -0.07222 " pathEditMode="relative" rAng="0" ptsTypes="AA">
                                      <p:cBhvr>
                                        <p:cTn id="146" dur="250" accel="50000" decel="50000" autoRev="1" fill="hold">
                                          <p:stCondLst>
                                            <p:cond delay="0"/>
                                          </p:stCondLst>
                                        </p:cTn>
                                        <p:tgtEl>
                                          <p:spTgt spid="42"/>
                                        </p:tgtEl>
                                        <p:attrNameLst>
                                          <p:attrName>ppt_x</p:attrName>
                                          <p:attrName>ppt_y</p:attrName>
                                        </p:attrNameLst>
                                      </p:cBhvr>
                                      <p:rCtr x="0" y="-3611"/>
                                    </p:animMotion>
                                    <p:animRot by="1500000">
                                      <p:cBhvr>
                                        <p:cTn id="147" dur="125" fill="hold">
                                          <p:stCondLst>
                                            <p:cond delay="0"/>
                                          </p:stCondLst>
                                        </p:cTn>
                                        <p:tgtEl>
                                          <p:spTgt spid="42"/>
                                        </p:tgtEl>
                                        <p:attrNameLst>
                                          <p:attrName>r</p:attrName>
                                        </p:attrNameLst>
                                      </p:cBhvr>
                                    </p:animRot>
                                    <p:animRot by="-1500000">
                                      <p:cBhvr>
                                        <p:cTn id="148" dur="125" fill="hold">
                                          <p:stCondLst>
                                            <p:cond delay="125"/>
                                          </p:stCondLst>
                                        </p:cTn>
                                        <p:tgtEl>
                                          <p:spTgt spid="42"/>
                                        </p:tgtEl>
                                        <p:attrNameLst>
                                          <p:attrName>r</p:attrName>
                                        </p:attrNameLst>
                                      </p:cBhvr>
                                    </p:animRot>
                                    <p:animRot by="-1500000">
                                      <p:cBhvr>
                                        <p:cTn id="149" dur="125" fill="hold">
                                          <p:stCondLst>
                                            <p:cond delay="250"/>
                                          </p:stCondLst>
                                        </p:cTn>
                                        <p:tgtEl>
                                          <p:spTgt spid="42"/>
                                        </p:tgtEl>
                                        <p:attrNameLst>
                                          <p:attrName>r</p:attrName>
                                        </p:attrNameLst>
                                      </p:cBhvr>
                                    </p:animRot>
                                    <p:animRot by="1500000">
                                      <p:cBhvr>
                                        <p:cTn id="150"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205</TotalTime>
  <Words>738</Words>
  <Application>Microsoft Office PowerPoint</Application>
  <PresentationFormat>Widescreen</PresentationFormat>
  <Paragraphs>96</Paragraphs>
  <Slides>20</Slides>
  <Notes>0</Notes>
  <HiddenSlides>0</HiddenSlides>
  <MMClips>9</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20</vt:i4>
      </vt:variant>
    </vt:vector>
  </HeadingPairs>
  <TitlesOfParts>
    <vt:vector size="37" baseType="lpstr">
      <vt:lpstr>.VnHelvetInsH</vt:lpstr>
      <vt:lpstr>.VnTime</vt:lpstr>
      <vt:lpstr>.VnTimeH</vt:lpstr>
      <vt:lpstr>Arial</vt:lpstr>
      <vt:lpstr>Calibri</vt:lpstr>
      <vt:lpstr>Calibri Light</vt:lpstr>
      <vt:lpstr>Century Gothic</vt:lpstr>
      <vt:lpstr>Impact</vt:lpstr>
      <vt:lpstr>Lato Regular</vt:lpstr>
      <vt:lpstr>LNTH-LuoLuoNotangYuanTi 1</vt:lpstr>
      <vt:lpstr>Times</vt:lpstr>
      <vt:lpstr>Times New Roman</vt:lpstr>
      <vt:lpstr>UTM Edwardian</vt:lpstr>
      <vt:lpstr>VnTimes</vt:lpstr>
      <vt:lpstr>Wingdings 3</vt:lpstr>
      <vt:lpstr>Custom Design</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41</cp:revision>
  <dcterms:created xsi:type="dcterms:W3CDTF">2023-12-06T02:29:18Z</dcterms:created>
  <dcterms:modified xsi:type="dcterms:W3CDTF">2025-02-27T03:27:58Z</dcterms:modified>
</cp:coreProperties>
</file>