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2" r:id="rId3"/>
    <p:sldMasterId id="2147483744" r:id="rId4"/>
    <p:sldMasterId id="2147483756" r:id="rId5"/>
  </p:sldMasterIdLst>
  <p:notesMasterIdLst>
    <p:notesMasterId r:id="rId47"/>
  </p:notesMasterIdLst>
  <p:sldIdLst>
    <p:sldId id="4411" r:id="rId6"/>
    <p:sldId id="261" r:id="rId7"/>
    <p:sldId id="4412" r:id="rId8"/>
    <p:sldId id="4414" r:id="rId9"/>
    <p:sldId id="4415" r:id="rId10"/>
    <p:sldId id="320" r:id="rId11"/>
    <p:sldId id="257" r:id="rId12"/>
    <p:sldId id="339" r:id="rId13"/>
    <p:sldId id="4417" r:id="rId14"/>
    <p:sldId id="313" r:id="rId15"/>
    <p:sldId id="4421" r:id="rId16"/>
    <p:sldId id="316" r:id="rId17"/>
    <p:sldId id="4420" r:id="rId18"/>
    <p:sldId id="4422" r:id="rId19"/>
    <p:sldId id="4435" r:id="rId20"/>
    <p:sldId id="344" r:id="rId21"/>
    <p:sldId id="4423" r:id="rId22"/>
    <p:sldId id="4418" r:id="rId23"/>
    <p:sldId id="4425" r:id="rId24"/>
    <p:sldId id="341" r:id="rId25"/>
    <p:sldId id="345" r:id="rId26"/>
    <p:sldId id="4424" r:id="rId27"/>
    <p:sldId id="4427" r:id="rId28"/>
    <p:sldId id="340" r:id="rId29"/>
    <p:sldId id="346" r:id="rId30"/>
    <p:sldId id="4426" r:id="rId31"/>
    <p:sldId id="4429" r:id="rId32"/>
    <p:sldId id="4430" r:id="rId33"/>
    <p:sldId id="4437" r:id="rId34"/>
    <p:sldId id="4431" r:id="rId35"/>
    <p:sldId id="4432" r:id="rId36"/>
    <p:sldId id="4428" r:id="rId37"/>
    <p:sldId id="283" r:id="rId38"/>
    <p:sldId id="350" r:id="rId39"/>
    <p:sldId id="352" r:id="rId40"/>
    <p:sldId id="4436" r:id="rId41"/>
    <p:sldId id="349" r:id="rId42"/>
    <p:sldId id="4433" r:id="rId43"/>
    <p:sldId id="4434" r:id="rId44"/>
    <p:sldId id="319" r:id="rId45"/>
    <p:sldId id="44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FF3300"/>
    <a:srgbClr val="800080"/>
    <a:srgbClr val="FFFF99"/>
    <a:srgbClr val="FFFF66"/>
    <a:srgbClr val="0033CC"/>
    <a:srgbClr val="000099"/>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8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364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902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7120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F9C31-23EB-40CA-BB6C-FCB265C4B8E8}" type="slidenum">
              <a:rPr lang="en-US" smtClean="0"/>
              <a:t>17</a:t>
            </a:fld>
            <a:endParaRPr lang="en-US"/>
          </a:p>
        </p:txBody>
      </p:sp>
    </p:spTree>
    <p:extLst>
      <p:ext uri="{BB962C8B-B14F-4D97-AF65-F5344CB8AC3E}">
        <p14:creationId xmlns:p14="http://schemas.microsoft.com/office/powerpoint/2010/main" val="317211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a:t>
            </a:r>
          </a:p>
          <a:p>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không</a:t>
            </a:r>
            <a:r>
              <a:rPr lang="en-US" baseline="0" dirty="0" smtClean="0"/>
              <a:t> </a:t>
            </a:r>
            <a:r>
              <a:rPr lang="en-US" baseline="0" dirty="0" err="1" smtClean="0"/>
              <a:t>thể</a:t>
            </a:r>
            <a:r>
              <a:rPr lang="en-US" baseline="0" dirty="0" smtClean="0"/>
              <a:t> </a:t>
            </a:r>
            <a:r>
              <a:rPr lang="en-US" baseline="0" dirty="0" err="1" smtClean="0"/>
              <a:t>coi</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được</a:t>
            </a:r>
            <a:r>
              <a:rPr lang="en-US" baseline="0" dirty="0" smtClean="0"/>
              <a:t> </a:t>
            </a:r>
            <a:r>
              <a:rPr lang="en-US" baseline="0" dirty="0" err="1" smtClean="0"/>
              <a:t>vì</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máy</a:t>
            </a:r>
            <a:r>
              <a:rPr lang="en-US" baseline="0" dirty="0" smtClean="0"/>
              <a:t> </a:t>
            </a:r>
            <a:r>
              <a:rPr lang="en-US" baseline="0" dirty="0" err="1" smtClean="0"/>
              <a:t>móc</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âm</a:t>
            </a:r>
            <a:r>
              <a:rPr lang="en-US" baseline="0" dirty="0" smtClean="0"/>
              <a:t> </a:t>
            </a:r>
            <a:r>
              <a:rPr lang="en-US" baseline="0" dirty="0" err="1" smtClean="0"/>
              <a:t>thanh</a:t>
            </a:r>
            <a:r>
              <a:rPr lang="en-US" baseline="0" dirty="0" smtClean="0"/>
              <a:t> (</a:t>
            </a:r>
            <a:r>
              <a:rPr lang="en-US" baseline="0" dirty="0" err="1" smtClean="0"/>
              <a:t>Tuyết</a:t>
            </a:r>
            <a:r>
              <a:rPr lang="en-US" baseline="0" dirty="0" smtClean="0"/>
              <a:t> Mai)</a:t>
            </a:r>
          </a:p>
          <a:p>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nhanh</a:t>
            </a:r>
            <a:r>
              <a:rPr lang="en-US" baseline="0" dirty="0" smtClean="0"/>
              <a:t> </a:t>
            </a:r>
            <a:r>
              <a:rPr lang="en-US" baseline="0" dirty="0" err="1" smtClean="0"/>
              <a:t>hoặc</a:t>
            </a:r>
            <a:r>
              <a:rPr lang="en-US" baseline="0" dirty="0" smtClean="0"/>
              <a:t> </a:t>
            </a:r>
            <a:r>
              <a:rPr lang="en-US" baseline="0" dirty="0" err="1" smtClean="0"/>
              <a:t>chậm</a:t>
            </a:r>
            <a:r>
              <a:rPr lang="en-US" baseline="0" dirty="0" smtClean="0"/>
              <a:t>. </a:t>
            </a:r>
            <a:r>
              <a:rPr lang="en-US" baseline="0" dirty="0" err="1" smtClean="0"/>
              <a:t>Nhưng</a:t>
            </a:r>
            <a:r>
              <a:rPr lang="en-US" baseline="0" dirty="0" smtClean="0"/>
              <a:t> </a:t>
            </a:r>
            <a:r>
              <a:rPr lang="en-US" baseline="0" dirty="0" err="1" smtClean="0"/>
              <a:t>các</a:t>
            </a:r>
            <a:r>
              <a:rPr lang="en-US" baseline="0" dirty="0" smtClean="0"/>
              <a:t> </a:t>
            </a:r>
            <a:r>
              <a:rPr lang="en-US" baseline="0" dirty="0" err="1" smtClean="0"/>
              <a:t>hđ</a:t>
            </a:r>
            <a:r>
              <a:rPr lang="en-US" baseline="0" dirty="0" smtClean="0"/>
              <a:t> </a:t>
            </a:r>
            <a:r>
              <a:rPr lang="en-US" baseline="0" dirty="0" err="1" smtClean="0"/>
              <a:t>chạy</a:t>
            </a:r>
            <a:r>
              <a:rPr lang="en-US" baseline="0" dirty="0" smtClean="0"/>
              <a:t> ở </a:t>
            </a:r>
            <a:r>
              <a:rPr lang="en-US" baseline="0" dirty="0" err="1" smtClean="0"/>
              <a:t>đây</a:t>
            </a:r>
            <a:r>
              <a:rPr lang="en-US" baseline="0" dirty="0" smtClean="0"/>
              <a:t> </a:t>
            </a:r>
            <a:r>
              <a:rPr lang="en-US" baseline="0" dirty="0" err="1" smtClean="0"/>
              <a:t>rất</a:t>
            </a:r>
            <a:r>
              <a:rPr lang="en-US" baseline="0" dirty="0" smtClean="0"/>
              <a:t> </a:t>
            </a:r>
            <a:r>
              <a:rPr lang="en-US" baseline="0" dirty="0" err="1" smtClean="0"/>
              <a:t>nhanh</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Tàu</a:t>
            </a:r>
            <a:r>
              <a:rPr lang="en-US" baseline="0" dirty="0" smtClean="0"/>
              <a:t> </a:t>
            </a:r>
            <a:r>
              <a:rPr lang="en-US" baseline="0" dirty="0" err="1" smtClean="0"/>
              <a:t>và</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ko</a:t>
            </a:r>
            <a:r>
              <a:rPr lang="en-US" baseline="0" dirty="0" smtClean="0"/>
              <a:t> </a:t>
            </a:r>
            <a:r>
              <a:rPr lang="en-US" baseline="0" dirty="0" err="1" smtClean="0"/>
              <a:t>có</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bằng</a:t>
            </a:r>
            <a:r>
              <a:rPr lang="en-US" baseline="0" dirty="0" smtClean="0"/>
              <a:t> </a:t>
            </a:r>
            <a:r>
              <a:rPr lang="en-US" baseline="0" dirty="0" err="1" smtClean="0"/>
              <a:t>chân</a:t>
            </a:r>
            <a:r>
              <a:rPr lang="en-US" baseline="0" dirty="0" smtClean="0"/>
              <a:t> (</a:t>
            </a:r>
            <a:r>
              <a:rPr lang="en-US" baseline="0" dirty="0" err="1" smtClean="0"/>
              <a:t>yến</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Vậy</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chốt</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 </a:t>
            </a:r>
            <a:r>
              <a:rPr lang="en-US" baseline="0" dirty="0" err="1" smtClean="0"/>
              <a:t>nghĩa</a:t>
            </a:r>
            <a:r>
              <a:rPr lang="en-US" baseline="0" dirty="0" smtClean="0"/>
              <a:t> </a:t>
            </a:r>
            <a:r>
              <a:rPr lang="en-US" baseline="0" dirty="0" err="1" smtClean="0"/>
              <a:t>này</a:t>
            </a:r>
            <a:r>
              <a:rPr lang="en-US" baseline="0" dirty="0" smtClean="0"/>
              <a:t> </a:t>
            </a:r>
            <a:r>
              <a:rPr lang="en-US" baseline="0" dirty="0" err="1" smtClean="0"/>
              <a:t>đều</a:t>
            </a:r>
            <a:r>
              <a:rPr lang="en-US" baseline="0" dirty="0" smtClean="0"/>
              <a:t> </a:t>
            </a:r>
            <a:r>
              <a:rPr lang="en-US" baseline="0" dirty="0" err="1" smtClean="0"/>
              <a:t>có</a:t>
            </a:r>
            <a:r>
              <a:rPr lang="en-US" baseline="0" dirty="0" smtClean="0"/>
              <a:t> </a:t>
            </a:r>
            <a:r>
              <a:rPr lang="en-US" baseline="0" dirty="0" err="1" smtClean="0"/>
              <a:t>mối</a:t>
            </a:r>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với</a:t>
            </a:r>
            <a:r>
              <a:rPr lang="en-US" baseline="0" dirty="0" smtClean="0"/>
              <a:t> </a:t>
            </a:r>
            <a:r>
              <a:rPr lang="en-US" baseline="0" dirty="0" err="1" smtClean="0"/>
              <a:t>nhau</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a:t>
            </a:r>
            <a:r>
              <a:rPr lang="en-US" baseline="0" dirty="0" err="1" smtClean="0"/>
              <a:t>vận</a:t>
            </a:r>
            <a:r>
              <a:rPr lang="en-US" baseline="0" dirty="0" smtClean="0"/>
              <a:t> </a:t>
            </a:r>
            <a:r>
              <a:rPr lang="en-US" baseline="0" dirty="0" err="1" smtClean="0"/>
              <a:t>động</a:t>
            </a:r>
            <a:r>
              <a:rPr lang="en-US" baseline="0" dirty="0" smtClean="0"/>
              <a:t> </a:t>
            </a:r>
            <a:r>
              <a:rPr lang="en-US" baseline="0" dirty="0" err="1" smtClean="0"/>
              <a:t>nhanh</a:t>
            </a:r>
            <a:r>
              <a:rPr lang="en-US" baseline="0" dirty="0" smtClean="0"/>
              <a:t>. </a:t>
            </a:r>
            <a:r>
              <a:rPr lang="en-US" baseline="0" dirty="0" err="1" smtClean="0"/>
              <a:t>Chuyển</a:t>
            </a:r>
            <a:r>
              <a:rPr lang="en-US" baseline="0" dirty="0" smtClean="0"/>
              <a:t> slide</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AFBBAC8-BC48-408A-8986-B9A79D21FFF9}" type="slidenum">
              <a:rPr kumimoji="0" lang="en-US" sz="1400" b="0" i="0" u="none" strike="noStrike" kern="0" cap="none" spc="0" normalizeH="0" baseline="0" noProof="0" smtClean="0">
                <a:ln>
                  <a:noFill/>
                </a:ln>
                <a:solidFill>
                  <a:prstClr val="black"/>
                </a:solidFill>
                <a:effectLst/>
                <a:uLnTx/>
                <a:uFillTx/>
                <a:latin typeface="Calibri"/>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3408605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F9C31-23EB-40CA-BB6C-FCB265C4B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78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a:t>
            </a:r>
          </a:p>
          <a:p>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không</a:t>
            </a:r>
            <a:r>
              <a:rPr lang="en-US" baseline="0" dirty="0" smtClean="0"/>
              <a:t> </a:t>
            </a:r>
            <a:r>
              <a:rPr lang="en-US" baseline="0" dirty="0" err="1" smtClean="0"/>
              <a:t>thể</a:t>
            </a:r>
            <a:r>
              <a:rPr lang="en-US" baseline="0" dirty="0" smtClean="0"/>
              <a:t> </a:t>
            </a:r>
            <a:r>
              <a:rPr lang="en-US" baseline="0" dirty="0" err="1" smtClean="0"/>
              <a:t>coi</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được</a:t>
            </a:r>
            <a:r>
              <a:rPr lang="en-US" baseline="0" dirty="0" smtClean="0"/>
              <a:t> </a:t>
            </a:r>
            <a:r>
              <a:rPr lang="en-US" baseline="0" dirty="0" err="1" smtClean="0"/>
              <a:t>vì</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máy</a:t>
            </a:r>
            <a:r>
              <a:rPr lang="en-US" baseline="0" dirty="0" smtClean="0"/>
              <a:t> </a:t>
            </a:r>
            <a:r>
              <a:rPr lang="en-US" baseline="0" dirty="0" err="1" smtClean="0"/>
              <a:t>móc</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âm</a:t>
            </a:r>
            <a:r>
              <a:rPr lang="en-US" baseline="0" dirty="0" smtClean="0"/>
              <a:t> </a:t>
            </a:r>
            <a:r>
              <a:rPr lang="en-US" baseline="0" dirty="0" err="1" smtClean="0"/>
              <a:t>thanh</a:t>
            </a:r>
            <a:r>
              <a:rPr lang="en-US" baseline="0" dirty="0" smtClean="0"/>
              <a:t> (</a:t>
            </a:r>
            <a:r>
              <a:rPr lang="en-US" baseline="0" dirty="0" err="1" smtClean="0"/>
              <a:t>Tuyết</a:t>
            </a:r>
            <a:r>
              <a:rPr lang="en-US" baseline="0" dirty="0" smtClean="0"/>
              <a:t> Mai)</a:t>
            </a:r>
          </a:p>
          <a:p>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nhanh</a:t>
            </a:r>
            <a:r>
              <a:rPr lang="en-US" baseline="0" dirty="0" smtClean="0"/>
              <a:t> </a:t>
            </a:r>
            <a:r>
              <a:rPr lang="en-US" baseline="0" dirty="0" err="1" smtClean="0"/>
              <a:t>hoặc</a:t>
            </a:r>
            <a:r>
              <a:rPr lang="en-US" baseline="0" dirty="0" smtClean="0"/>
              <a:t> </a:t>
            </a:r>
            <a:r>
              <a:rPr lang="en-US" baseline="0" dirty="0" err="1" smtClean="0"/>
              <a:t>chậm</a:t>
            </a:r>
            <a:r>
              <a:rPr lang="en-US" baseline="0" dirty="0" smtClean="0"/>
              <a:t>. </a:t>
            </a:r>
            <a:r>
              <a:rPr lang="en-US" baseline="0" dirty="0" err="1" smtClean="0"/>
              <a:t>Nhưng</a:t>
            </a:r>
            <a:r>
              <a:rPr lang="en-US" baseline="0" dirty="0" smtClean="0"/>
              <a:t> </a:t>
            </a:r>
            <a:r>
              <a:rPr lang="en-US" baseline="0" dirty="0" err="1" smtClean="0"/>
              <a:t>các</a:t>
            </a:r>
            <a:r>
              <a:rPr lang="en-US" baseline="0" dirty="0" smtClean="0"/>
              <a:t> </a:t>
            </a:r>
            <a:r>
              <a:rPr lang="en-US" baseline="0" dirty="0" err="1" smtClean="0"/>
              <a:t>hđ</a:t>
            </a:r>
            <a:r>
              <a:rPr lang="en-US" baseline="0" dirty="0" smtClean="0"/>
              <a:t> </a:t>
            </a:r>
            <a:r>
              <a:rPr lang="en-US" baseline="0" dirty="0" err="1" smtClean="0"/>
              <a:t>chạy</a:t>
            </a:r>
            <a:r>
              <a:rPr lang="en-US" baseline="0" dirty="0" smtClean="0"/>
              <a:t> ở </a:t>
            </a:r>
            <a:r>
              <a:rPr lang="en-US" baseline="0" dirty="0" err="1" smtClean="0"/>
              <a:t>đây</a:t>
            </a:r>
            <a:r>
              <a:rPr lang="en-US" baseline="0" dirty="0" smtClean="0"/>
              <a:t> </a:t>
            </a:r>
            <a:r>
              <a:rPr lang="en-US" baseline="0" dirty="0" err="1" smtClean="0"/>
              <a:t>rất</a:t>
            </a:r>
            <a:r>
              <a:rPr lang="en-US" baseline="0" dirty="0" smtClean="0"/>
              <a:t> </a:t>
            </a:r>
            <a:r>
              <a:rPr lang="en-US" baseline="0" dirty="0" err="1" smtClean="0"/>
              <a:t>nhanh</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Tàu</a:t>
            </a:r>
            <a:r>
              <a:rPr lang="en-US" baseline="0" dirty="0" smtClean="0"/>
              <a:t> </a:t>
            </a:r>
            <a:r>
              <a:rPr lang="en-US" baseline="0" dirty="0" err="1" smtClean="0"/>
              <a:t>và</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ko</a:t>
            </a:r>
            <a:r>
              <a:rPr lang="en-US" baseline="0" dirty="0" smtClean="0"/>
              <a:t> </a:t>
            </a:r>
            <a:r>
              <a:rPr lang="en-US" baseline="0" dirty="0" err="1" smtClean="0"/>
              <a:t>có</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bằng</a:t>
            </a:r>
            <a:r>
              <a:rPr lang="en-US" baseline="0" dirty="0" smtClean="0"/>
              <a:t> </a:t>
            </a:r>
            <a:r>
              <a:rPr lang="en-US" baseline="0" dirty="0" err="1" smtClean="0"/>
              <a:t>chân</a:t>
            </a:r>
            <a:r>
              <a:rPr lang="en-US" baseline="0" dirty="0" smtClean="0"/>
              <a:t> (</a:t>
            </a:r>
            <a:r>
              <a:rPr lang="en-US" baseline="0" dirty="0" err="1" smtClean="0"/>
              <a:t>yến</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Vậy</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chốt</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 </a:t>
            </a:r>
            <a:r>
              <a:rPr lang="en-US" baseline="0" dirty="0" err="1" smtClean="0"/>
              <a:t>nghĩa</a:t>
            </a:r>
            <a:r>
              <a:rPr lang="en-US" baseline="0" dirty="0" smtClean="0"/>
              <a:t> </a:t>
            </a:r>
            <a:r>
              <a:rPr lang="en-US" baseline="0" dirty="0" err="1" smtClean="0"/>
              <a:t>này</a:t>
            </a:r>
            <a:r>
              <a:rPr lang="en-US" baseline="0" dirty="0" smtClean="0"/>
              <a:t> </a:t>
            </a:r>
            <a:r>
              <a:rPr lang="en-US" baseline="0" dirty="0" err="1" smtClean="0"/>
              <a:t>đều</a:t>
            </a:r>
            <a:r>
              <a:rPr lang="en-US" baseline="0" dirty="0" smtClean="0"/>
              <a:t> </a:t>
            </a:r>
            <a:r>
              <a:rPr lang="en-US" baseline="0" dirty="0" err="1" smtClean="0"/>
              <a:t>có</a:t>
            </a:r>
            <a:r>
              <a:rPr lang="en-US" baseline="0" dirty="0" smtClean="0"/>
              <a:t> </a:t>
            </a:r>
            <a:r>
              <a:rPr lang="en-US" baseline="0" dirty="0" err="1" smtClean="0"/>
              <a:t>mối</a:t>
            </a:r>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với</a:t>
            </a:r>
            <a:r>
              <a:rPr lang="en-US" baseline="0" dirty="0" smtClean="0"/>
              <a:t> </a:t>
            </a:r>
            <a:r>
              <a:rPr lang="en-US" baseline="0" dirty="0" err="1" smtClean="0"/>
              <a:t>nhau</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a:t>
            </a:r>
            <a:r>
              <a:rPr lang="en-US" baseline="0" dirty="0" err="1" smtClean="0"/>
              <a:t>vận</a:t>
            </a:r>
            <a:r>
              <a:rPr lang="en-US" baseline="0" dirty="0" smtClean="0"/>
              <a:t> </a:t>
            </a:r>
            <a:r>
              <a:rPr lang="en-US" baseline="0" dirty="0" err="1" smtClean="0"/>
              <a:t>động</a:t>
            </a:r>
            <a:r>
              <a:rPr lang="en-US" baseline="0" dirty="0" smtClean="0"/>
              <a:t> </a:t>
            </a:r>
            <a:r>
              <a:rPr lang="en-US" baseline="0" dirty="0" err="1" smtClean="0"/>
              <a:t>nhanh</a:t>
            </a:r>
            <a:r>
              <a:rPr lang="en-US" baseline="0" dirty="0" smtClean="0"/>
              <a:t>. </a:t>
            </a:r>
            <a:r>
              <a:rPr lang="en-US" baseline="0" dirty="0" err="1" smtClean="0"/>
              <a:t>Chuyển</a:t>
            </a:r>
            <a:r>
              <a:rPr lang="en-US" baseline="0" dirty="0" smtClean="0"/>
              <a:t> slide</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AFBBAC8-BC48-408A-8986-B9A79D21FFF9}"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23122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162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F9C31-23EB-40CA-BB6C-FCB265C4B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184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a:t>
            </a:r>
          </a:p>
          <a:p>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không</a:t>
            </a:r>
            <a:r>
              <a:rPr lang="en-US" baseline="0" dirty="0" smtClean="0"/>
              <a:t> </a:t>
            </a:r>
            <a:r>
              <a:rPr lang="en-US" baseline="0" dirty="0" err="1" smtClean="0"/>
              <a:t>thể</a:t>
            </a:r>
            <a:r>
              <a:rPr lang="en-US" baseline="0" dirty="0" smtClean="0"/>
              <a:t> </a:t>
            </a:r>
            <a:r>
              <a:rPr lang="en-US" baseline="0" dirty="0" err="1" smtClean="0"/>
              <a:t>coi</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được</a:t>
            </a:r>
            <a:r>
              <a:rPr lang="en-US" baseline="0" dirty="0" smtClean="0"/>
              <a:t> </a:t>
            </a:r>
            <a:r>
              <a:rPr lang="en-US" baseline="0" dirty="0" err="1" smtClean="0"/>
              <a:t>vì</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máy</a:t>
            </a:r>
            <a:r>
              <a:rPr lang="en-US" baseline="0" dirty="0" smtClean="0"/>
              <a:t> </a:t>
            </a:r>
            <a:r>
              <a:rPr lang="en-US" baseline="0" dirty="0" err="1" smtClean="0"/>
              <a:t>móc</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âm</a:t>
            </a:r>
            <a:r>
              <a:rPr lang="en-US" baseline="0" dirty="0" smtClean="0"/>
              <a:t> </a:t>
            </a:r>
            <a:r>
              <a:rPr lang="en-US" baseline="0" dirty="0" err="1" smtClean="0"/>
              <a:t>thanh</a:t>
            </a:r>
            <a:r>
              <a:rPr lang="en-US" baseline="0" dirty="0" smtClean="0"/>
              <a:t> (</a:t>
            </a:r>
            <a:r>
              <a:rPr lang="en-US" baseline="0" dirty="0" err="1" smtClean="0"/>
              <a:t>Tuyết</a:t>
            </a:r>
            <a:r>
              <a:rPr lang="en-US" baseline="0" dirty="0" smtClean="0"/>
              <a:t> Mai)</a:t>
            </a:r>
          </a:p>
          <a:p>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nhanh</a:t>
            </a:r>
            <a:r>
              <a:rPr lang="en-US" baseline="0" dirty="0" smtClean="0"/>
              <a:t> </a:t>
            </a:r>
            <a:r>
              <a:rPr lang="en-US" baseline="0" dirty="0" err="1" smtClean="0"/>
              <a:t>hoặc</a:t>
            </a:r>
            <a:r>
              <a:rPr lang="en-US" baseline="0" dirty="0" smtClean="0"/>
              <a:t> </a:t>
            </a:r>
            <a:r>
              <a:rPr lang="en-US" baseline="0" dirty="0" err="1" smtClean="0"/>
              <a:t>chậm</a:t>
            </a:r>
            <a:r>
              <a:rPr lang="en-US" baseline="0" dirty="0" smtClean="0"/>
              <a:t>. </a:t>
            </a:r>
            <a:r>
              <a:rPr lang="en-US" baseline="0" dirty="0" err="1" smtClean="0"/>
              <a:t>Nhưng</a:t>
            </a:r>
            <a:r>
              <a:rPr lang="en-US" baseline="0" dirty="0" smtClean="0"/>
              <a:t> </a:t>
            </a:r>
            <a:r>
              <a:rPr lang="en-US" baseline="0" dirty="0" err="1" smtClean="0"/>
              <a:t>các</a:t>
            </a:r>
            <a:r>
              <a:rPr lang="en-US" baseline="0" dirty="0" smtClean="0"/>
              <a:t> </a:t>
            </a:r>
            <a:r>
              <a:rPr lang="en-US" baseline="0" dirty="0" err="1" smtClean="0"/>
              <a:t>hđ</a:t>
            </a:r>
            <a:r>
              <a:rPr lang="en-US" baseline="0" dirty="0" smtClean="0"/>
              <a:t> </a:t>
            </a:r>
            <a:r>
              <a:rPr lang="en-US" baseline="0" dirty="0" err="1" smtClean="0"/>
              <a:t>chạy</a:t>
            </a:r>
            <a:r>
              <a:rPr lang="en-US" baseline="0" dirty="0" smtClean="0"/>
              <a:t> ở </a:t>
            </a:r>
            <a:r>
              <a:rPr lang="en-US" baseline="0" dirty="0" err="1" smtClean="0"/>
              <a:t>đây</a:t>
            </a:r>
            <a:r>
              <a:rPr lang="en-US" baseline="0" dirty="0" smtClean="0"/>
              <a:t> </a:t>
            </a:r>
            <a:r>
              <a:rPr lang="en-US" baseline="0" dirty="0" err="1" smtClean="0"/>
              <a:t>rất</a:t>
            </a:r>
            <a:r>
              <a:rPr lang="en-US" baseline="0" dirty="0" smtClean="0"/>
              <a:t> </a:t>
            </a:r>
            <a:r>
              <a:rPr lang="en-US" baseline="0" dirty="0" err="1" smtClean="0"/>
              <a:t>nhanh</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Tàu</a:t>
            </a:r>
            <a:r>
              <a:rPr lang="en-US" baseline="0" dirty="0" smtClean="0"/>
              <a:t> </a:t>
            </a:r>
            <a:r>
              <a:rPr lang="en-US" baseline="0" dirty="0" err="1" smtClean="0"/>
              <a:t>và</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ko</a:t>
            </a:r>
            <a:r>
              <a:rPr lang="en-US" baseline="0" dirty="0" smtClean="0"/>
              <a:t> </a:t>
            </a:r>
            <a:r>
              <a:rPr lang="en-US" baseline="0" dirty="0" err="1" smtClean="0"/>
              <a:t>có</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bằng</a:t>
            </a:r>
            <a:r>
              <a:rPr lang="en-US" baseline="0" dirty="0" smtClean="0"/>
              <a:t> </a:t>
            </a:r>
            <a:r>
              <a:rPr lang="en-US" baseline="0" dirty="0" err="1" smtClean="0"/>
              <a:t>chân</a:t>
            </a:r>
            <a:r>
              <a:rPr lang="en-US" baseline="0" dirty="0" smtClean="0"/>
              <a:t> (</a:t>
            </a:r>
            <a:r>
              <a:rPr lang="en-US" baseline="0" dirty="0" err="1" smtClean="0"/>
              <a:t>yến</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Vậy</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chốt</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 </a:t>
            </a:r>
            <a:r>
              <a:rPr lang="en-US" baseline="0" dirty="0" err="1" smtClean="0"/>
              <a:t>nghĩa</a:t>
            </a:r>
            <a:r>
              <a:rPr lang="en-US" baseline="0" dirty="0" smtClean="0"/>
              <a:t> </a:t>
            </a:r>
            <a:r>
              <a:rPr lang="en-US" baseline="0" dirty="0" err="1" smtClean="0"/>
              <a:t>này</a:t>
            </a:r>
            <a:r>
              <a:rPr lang="en-US" baseline="0" dirty="0" smtClean="0"/>
              <a:t> </a:t>
            </a:r>
            <a:r>
              <a:rPr lang="en-US" baseline="0" dirty="0" err="1" smtClean="0"/>
              <a:t>đều</a:t>
            </a:r>
            <a:r>
              <a:rPr lang="en-US" baseline="0" dirty="0" smtClean="0"/>
              <a:t> </a:t>
            </a:r>
            <a:r>
              <a:rPr lang="en-US" baseline="0" dirty="0" err="1" smtClean="0"/>
              <a:t>có</a:t>
            </a:r>
            <a:r>
              <a:rPr lang="en-US" baseline="0" dirty="0" smtClean="0"/>
              <a:t> </a:t>
            </a:r>
            <a:r>
              <a:rPr lang="en-US" baseline="0" dirty="0" err="1" smtClean="0"/>
              <a:t>mối</a:t>
            </a:r>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với</a:t>
            </a:r>
            <a:r>
              <a:rPr lang="en-US" baseline="0" dirty="0" smtClean="0"/>
              <a:t> </a:t>
            </a:r>
            <a:r>
              <a:rPr lang="en-US" baseline="0" dirty="0" err="1" smtClean="0"/>
              <a:t>nhau</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a:t>
            </a:r>
            <a:r>
              <a:rPr lang="en-US" baseline="0" dirty="0" err="1" smtClean="0"/>
              <a:t>vận</a:t>
            </a:r>
            <a:r>
              <a:rPr lang="en-US" baseline="0" dirty="0" smtClean="0"/>
              <a:t> </a:t>
            </a:r>
            <a:r>
              <a:rPr lang="en-US" baseline="0" dirty="0" err="1" smtClean="0"/>
              <a:t>động</a:t>
            </a:r>
            <a:r>
              <a:rPr lang="en-US" baseline="0" dirty="0" smtClean="0"/>
              <a:t> </a:t>
            </a:r>
            <a:r>
              <a:rPr lang="en-US" baseline="0" dirty="0" err="1" smtClean="0"/>
              <a:t>nhanh</a:t>
            </a:r>
            <a:r>
              <a:rPr lang="en-US" baseline="0" dirty="0" smtClean="0"/>
              <a:t>. </a:t>
            </a:r>
            <a:r>
              <a:rPr lang="en-US" baseline="0" dirty="0" err="1" smtClean="0"/>
              <a:t>Chuyển</a:t>
            </a:r>
            <a:r>
              <a:rPr lang="en-US" baseline="0" dirty="0" smtClean="0"/>
              <a:t> slide</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AFBBAC8-BC48-408A-8986-B9A79D21FFF9}"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1788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F9C31-23EB-40CA-BB6C-FCB265C4B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6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a:t>
            </a:r>
          </a:p>
          <a:p>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không</a:t>
            </a:r>
            <a:r>
              <a:rPr lang="en-US" baseline="0" dirty="0" smtClean="0"/>
              <a:t> </a:t>
            </a:r>
            <a:r>
              <a:rPr lang="en-US" baseline="0" dirty="0" err="1" smtClean="0"/>
              <a:t>thể</a:t>
            </a:r>
            <a:r>
              <a:rPr lang="en-US" baseline="0" dirty="0" smtClean="0"/>
              <a:t> </a:t>
            </a:r>
            <a:r>
              <a:rPr lang="en-US" baseline="0" dirty="0" err="1" smtClean="0"/>
              <a:t>coi</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được</a:t>
            </a:r>
            <a:r>
              <a:rPr lang="en-US" baseline="0" dirty="0" smtClean="0"/>
              <a:t> </a:t>
            </a:r>
            <a:r>
              <a:rPr lang="en-US" baseline="0" dirty="0" err="1" smtClean="0"/>
              <a:t>vì</a:t>
            </a:r>
            <a:r>
              <a:rPr lang="en-US" baseline="0" dirty="0" smtClean="0"/>
              <a:t> </a:t>
            </a:r>
            <a:r>
              <a:rPr lang="en-US" baseline="0" dirty="0" err="1" smtClean="0"/>
              <a:t>đó</a:t>
            </a:r>
            <a:r>
              <a:rPr lang="en-US" baseline="0" dirty="0" smtClean="0"/>
              <a:t> </a:t>
            </a:r>
            <a:r>
              <a:rPr lang="en-US" baseline="0" dirty="0" err="1" smtClean="0"/>
              <a:t>là</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máy</a:t>
            </a:r>
            <a:r>
              <a:rPr lang="en-US" baseline="0" dirty="0" smtClean="0"/>
              <a:t> </a:t>
            </a:r>
            <a:r>
              <a:rPr lang="en-US" baseline="0" dirty="0" err="1" smtClean="0"/>
              <a:t>móc</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âm</a:t>
            </a:r>
            <a:r>
              <a:rPr lang="en-US" baseline="0" dirty="0" smtClean="0"/>
              <a:t> </a:t>
            </a:r>
            <a:r>
              <a:rPr lang="en-US" baseline="0" dirty="0" err="1" smtClean="0"/>
              <a:t>thanh</a:t>
            </a:r>
            <a:r>
              <a:rPr lang="en-US" baseline="0" dirty="0" smtClean="0"/>
              <a:t> (</a:t>
            </a:r>
            <a:r>
              <a:rPr lang="en-US" baseline="0" dirty="0" err="1" smtClean="0"/>
              <a:t>Tuyết</a:t>
            </a:r>
            <a:r>
              <a:rPr lang="en-US" baseline="0" dirty="0" smtClean="0"/>
              <a:t> Mai)</a:t>
            </a:r>
          </a:p>
          <a:p>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nhanh</a:t>
            </a:r>
            <a:r>
              <a:rPr lang="en-US" baseline="0" dirty="0" smtClean="0"/>
              <a:t> </a:t>
            </a:r>
            <a:r>
              <a:rPr lang="en-US" baseline="0" dirty="0" err="1" smtClean="0"/>
              <a:t>hoặc</a:t>
            </a:r>
            <a:r>
              <a:rPr lang="en-US" baseline="0" dirty="0" smtClean="0"/>
              <a:t> </a:t>
            </a:r>
            <a:r>
              <a:rPr lang="en-US" baseline="0" dirty="0" err="1" smtClean="0"/>
              <a:t>chậm</a:t>
            </a:r>
            <a:r>
              <a:rPr lang="en-US" baseline="0" dirty="0" smtClean="0"/>
              <a:t>. </a:t>
            </a:r>
            <a:r>
              <a:rPr lang="en-US" baseline="0" dirty="0" err="1" smtClean="0"/>
              <a:t>Nhưng</a:t>
            </a:r>
            <a:r>
              <a:rPr lang="en-US" baseline="0" dirty="0" smtClean="0"/>
              <a:t> </a:t>
            </a:r>
            <a:r>
              <a:rPr lang="en-US" baseline="0" dirty="0" err="1" smtClean="0"/>
              <a:t>các</a:t>
            </a:r>
            <a:r>
              <a:rPr lang="en-US" baseline="0" dirty="0" smtClean="0"/>
              <a:t> </a:t>
            </a:r>
            <a:r>
              <a:rPr lang="en-US" baseline="0" dirty="0" err="1" smtClean="0"/>
              <a:t>hđ</a:t>
            </a:r>
            <a:r>
              <a:rPr lang="en-US" baseline="0" dirty="0" smtClean="0"/>
              <a:t> </a:t>
            </a:r>
            <a:r>
              <a:rPr lang="en-US" baseline="0" dirty="0" err="1" smtClean="0"/>
              <a:t>chạy</a:t>
            </a:r>
            <a:r>
              <a:rPr lang="en-US" baseline="0" dirty="0" smtClean="0"/>
              <a:t> ở </a:t>
            </a:r>
            <a:r>
              <a:rPr lang="en-US" baseline="0" dirty="0" err="1" smtClean="0"/>
              <a:t>đây</a:t>
            </a:r>
            <a:r>
              <a:rPr lang="en-US" baseline="0" dirty="0" smtClean="0"/>
              <a:t> </a:t>
            </a:r>
            <a:r>
              <a:rPr lang="en-US" baseline="0" dirty="0" err="1" smtClean="0"/>
              <a:t>rất</a:t>
            </a:r>
            <a:r>
              <a:rPr lang="en-US" baseline="0" dirty="0" smtClean="0"/>
              <a:t> </a:t>
            </a:r>
            <a:r>
              <a:rPr lang="en-US" baseline="0" dirty="0" err="1" smtClean="0"/>
              <a:t>nhanh</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Tại</a:t>
            </a:r>
            <a:r>
              <a:rPr lang="en-US" baseline="0" dirty="0" smtClean="0"/>
              <a:t> </a:t>
            </a:r>
            <a:r>
              <a:rPr lang="en-US" baseline="0" dirty="0" err="1" smtClean="0"/>
              <a:t>sao</a:t>
            </a:r>
            <a:r>
              <a:rPr lang="en-US" baseline="0" dirty="0" smtClean="0"/>
              <a:t> </a:t>
            </a:r>
            <a:r>
              <a:rPr lang="en-US" baseline="0" dirty="0" err="1" smtClean="0"/>
              <a:t>ko</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Tàu</a:t>
            </a:r>
            <a:r>
              <a:rPr lang="en-US" baseline="0" dirty="0" smtClean="0"/>
              <a:t> </a:t>
            </a:r>
            <a:r>
              <a:rPr lang="en-US" baseline="0" dirty="0" err="1" smtClean="0"/>
              <a:t>và</a:t>
            </a:r>
            <a:r>
              <a:rPr lang="en-US" baseline="0" dirty="0" smtClean="0"/>
              <a:t> </a:t>
            </a:r>
            <a:r>
              <a:rPr lang="en-US" baseline="0" dirty="0" err="1" smtClean="0"/>
              <a:t>đồng</a:t>
            </a:r>
            <a:r>
              <a:rPr lang="en-US" baseline="0" dirty="0" smtClean="0"/>
              <a:t> </a:t>
            </a:r>
            <a:r>
              <a:rPr lang="en-US" baseline="0" dirty="0" err="1" smtClean="0"/>
              <a:t>hồ</a:t>
            </a:r>
            <a:r>
              <a:rPr lang="en-US" baseline="0" dirty="0" smtClean="0"/>
              <a:t> </a:t>
            </a:r>
            <a:r>
              <a:rPr lang="en-US" baseline="0" dirty="0" err="1" smtClean="0"/>
              <a:t>ko</a:t>
            </a:r>
            <a:r>
              <a:rPr lang="en-US" baseline="0" dirty="0" smtClean="0"/>
              <a:t> </a:t>
            </a:r>
            <a:r>
              <a:rPr lang="en-US" baseline="0" dirty="0" err="1" smtClean="0"/>
              <a:t>có</a:t>
            </a:r>
            <a:r>
              <a:rPr lang="en-US" baseline="0" dirty="0" smtClean="0"/>
              <a:t> </a:t>
            </a:r>
            <a:r>
              <a:rPr lang="en-US" baseline="0" dirty="0" err="1" smtClean="0"/>
              <a:t>sự</a:t>
            </a:r>
            <a:r>
              <a:rPr lang="en-US" baseline="0" dirty="0" smtClean="0"/>
              <a:t> di </a:t>
            </a:r>
            <a:r>
              <a:rPr lang="en-US" baseline="0" dirty="0" err="1" smtClean="0"/>
              <a:t>chuyển</a:t>
            </a:r>
            <a:r>
              <a:rPr lang="en-US" baseline="0" dirty="0" smtClean="0"/>
              <a:t> </a:t>
            </a:r>
            <a:r>
              <a:rPr lang="en-US" baseline="0" dirty="0" err="1" smtClean="0"/>
              <a:t>bằng</a:t>
            </a:r>
            <a:r>
              <a:rPr lang="en-US" baseline="0" dirty="0" smtClean="0"/>
              <a:t> </a:t>
            </a:r>
            <a:r>
              <a:rPr lang="en-US" baseline="0" dirty="0" err="1" smtClean="0"/>
              <a:t>chân</a:t>
            </a:r>
            <a:r>
              <a:rPr lang="en-US" baseline="0" dirty="0" smtClean="0"/>
              <a:t> (</a:t>
            </a:r>
            <a:r>
              <a:rPr lang="en-US" baseline="0" dirty="0" err="1" smtClean="0"/>
              <a:t>yến</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Vậy</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chốt</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- 4 </a:t>
            </a:r>
            <a:r>
              <a:rPr lang="en-US" baseline="0" dirty="0" err="1" smtClean="0"/>
              <a:t>nghĩa</a:t>
            </a:r>
            <a:r>
              <a:rPr lang="en-US" baseline="0" dirty="0" smtClean="0"/>
              <a:t> </a:t>
            </a:r>
            <a:r>
              <a:rPr lang="en-US" baseline="0" dirty="0" err="1" smtClean="0"/>
              <a:t>này</a:t>
            </a:r>
            <a:r>
              <a:rPr lang="en-US" baseline="0" dirty="0" smtClean="0"/>
              <a:t> </a:t>
            </a:r>
            <a:r>
              <a:rPr lang="en-US" baseline="0" dirty="0" err="1" smtClean="0"/>
              <a:t>đều</a:t>
            </a:r>
            <a:r>
              <a:rPr lang="en-US" baseline="0" dirty="0" smtClean="0"/>
              <a:t> </a:t>
            </a:r>
            <a:r>
              <a:rPr lang="en-US" baseline="0" dirty="0" err="1" smtClean="0"/>
              <a:t>có</a:t>
            </a:r>
            <a:r>
              <a:rPr lang="en-US" baseline="0" dirty="0" smtClean="0"/>
              <a:t> </a:t>
            </a:r>
            <a:r>
              <a:rPr lang="en-US" baseline="0" dirty="0" err="1" smtClean="0"/>
              <a:t>mối</a:t>
            </a:r>
            <a:r>
              <a:rPr lang="en-US" baseline="0" dirty="0" smtClean="0"/>
              <a:t> </a:t>
            </a:r>
            <a:r>
              <a:rPr lang="en-US" baseline="0" dirty="0" err="1" smtClean="0"/>
              <a:t>quan</a:t>
            </a:r>
            <a:r>
              <a:rPr lang="en-US" baseline="0" dirty="0" smtClean="0"/>
              <a:t> </a:t>
            </a:r>
            <a:r>
              <a:rPr lang="en-US" baseline="0" dirty="0" err="1" smtClean="0"/>
              <a:t>hệ</a:t>
            </a:r>
            <a:r>
              <a:rPr lang="en-US" baseline="0" dirty="0" smtClean="0"/>
              <a:t> </a:t>
            </a:r>
            <a:r>
              <a:rPr lang="en-US" baseline="0" dirty="0" err="1" smtClean="0"/>
              <a:t>với</a:t>
            </a:r>
            <a:r>
              <a:rPr lang="en-US" baseline="0" dirty="0" smtClean="0"/>
              <a:t> </a:t>
            </a:r>
            <a:r>
              <a:rPr lang="en-US" baseline="0" dirty="0" err="1" smtClean="0"/>
              <a:t>nhau</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sự</a:t>
            </a:r>
            <a:r>
              <a:rPr lang="en-US" baseline="0" dirty="0" smtClean="0"/>
              <a:t> </a:t>
            </a:r>
            <a:r>
              <a:rPr lang="en-US" baseline="0" dirty="0" err="1" smtClean="0"/>
              <a:t>vận</a:t>
            </a:r>
            <a:r>
              <a:rPr lang="en-US" baseline="0" dirty="0" smtClean="0"/>
              <a:t> </a:t>
            </a:r>
            <a:r>
              <a:rPr lang="en-US" baseline="0" dirty="0" err="1" smtClean="0"/>
              <a:t>động</a:t>
            </a:r>
            <a:r>
              <a:rPr lang="en-US" baseline="0" dirty="0" smtClean="0"/>
              <a:t> </a:t>
            </a:r>
            <a:r>
              <a:rPr lang="en-US" baseline="0" dirty="0" err="1" smtClean="0"/>
              <a:t>nhanh</a:t>
            </a:r>
            <a:r>
              <a:rPr lang="en-US" baseline="0" dirty="0" smtClean="0"/>
              <a:t>. </a:t>
            </a:r>
            <a:r>
              <a:rPr lang="en-US" baseline="0" dirty="0" err="1" smtClean="0"/>
              <a:t>Chuyển</a:t>
            </a:r>
            <a:r>
              <a:rPr lang="en-US" baseline="0" dirty="0" smtClean="0"/>
              <a:t> slide</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AFBBAC8-BC48-408A-8986-B9A79D21FFF9}" type="slidenum">
              <a:rPr kumimoji="0" lang="en-US" sz="1400" b="0" i="0" u="none" strike="noStrike" kern="0" cap="none" spc="0" normalizeH="0" baseline="0" noProof="0" smtClean="0">
                <a:ln>
                  <a:noFill/>
                </a:ln>
                <a:solidFill>
                  <a:prstClr val="black"/>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85778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F9C31-23EB-40CA-BB6C-FCB265C4B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3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870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24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790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81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352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657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160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454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9204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36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72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6580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4398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642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838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C31CFBA-49C1-4F18-AB69-6D3272F9BBDE}"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364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3A0298-26D6-4791-817B-5129CEE2F48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4385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AEF265-AA31-4687-8822-64331CA75567}"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473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5DEAED-C920-4B59-AC67-8C971E61B68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2657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733AFC-B015-4687-99B6-21FA42773CE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0152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5BFDE4-8759-4752-8EB6-F89BE2C3FE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03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4F6596-51DA-4FC0-B7AA-07AF5AA3FE4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582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A2EDF93-B6E8-4F15-9A18-5195239A0EB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4389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0BF43E-6306-4CA4-8E43-158EE21966D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6773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86701FD-8EBF-4655-9418-5D1610710D27}"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835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4C18F6D-81BF-47CD-8B80-434847DAC4D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3625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3F23F294-E583-4DCA-AF4B-56B9A6B9445C}"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342237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7CFFDBEF-D5C1-4FEE-B31F-0E7BEFBA1B5D}"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1195599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67">
                <a:solidFill>
                  <a:schemeClr val="tx1">
                    <a:tint val="75000"/>
                  </a:schemeClr>
                </a:solidFill>
              </a:defRPr>
            </a:lvl2pPr>
            <a:lvl3pPr marL="914377" indent="0">
              <a:buNone/>
              <a:defRPr sz="1600">
                <a:solidFill>
                  <a:schemeClr val="tx1">
                    <a:tint val="75000"/>
                  </a:schemeClr>
                </a:solidFill>
              </a:defRPr>
            </a:lvl3pPr>
            <a:lvl4pPr marL="1371566" indent="0">
              <a:buNone/>
              <a:defRPr sz="1467">
                <a:solidFill>
                  <a:schemeClr val="tx1">
                    <a:tint val="75000"/>
                  </a:schemeClr>
                </a:solidFill>
              </a:defRPr>
            </a:lvl4pPr>
            <a:lvl5pPr marL="1828754" indent="0">
              <a:buNone/>
              <a:defRPr sz="1467">
                <a:solidFill>
                  <a:schemeClr val="tx1">
                    <a:tint val="75000"/>
                  </a:schemeClr>
                </a:solidFill>
              </a:defRPr>
            </a:lvl5pPr>
            <a:lvl6pPr marL="2285943" indent="0">
              <a:buNone/>
              <a:defRPr sz="1467">
                <a:solidFill>
                  <a:schemeClr val="tx1">
                    <a:tint val="75000"/>
                  </a:schemeClr>
                </a:solidFill>
              </a:defRPr>
            </a:lvl6pPr>
            <a:lvl7pPr marL="2743131" indent="0">
              <a:buNone/>
              <a:defRPr sz="1467">
                <a:solidFill>
                  <a:schemeClr val="tx1">
                    <a:tint val="75000"/>
                  </a:schemeClr>
                </a:solidFill>
              </a:defRPr>
            </a:lvl7pPr>
            <a:lvl8pPr marL="3200320" indent="0">
              <a:buNone/>
              <a:defRPr sz="1467">
                <a:solidFill>
                  <a:schemeClr val="tx1">
                    <a:tint val="75000"/>
                  </a:schemeClr>
                </a:solidFill>
              </a:defRPr>
            </a:lvl8pPr>
            <a:lvl9pPr marL="3657509" indent="0">
              <a:buNone/>
              <a:defRPr sz="14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9F71BC4E-5DD7-4F4E-B162-6EE9A70C1069}"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566606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61FB36D0-80C6-412D-9B75-C007A5AFDC65}"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668987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8"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9"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494D5E84-9971-4428-BF31-87262E270F49}"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124641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4"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40903045-08BD-45CC-BD75-19AE676E7E4B}"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312184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3"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4"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45E10CFA-CC86-41D7-8996-D9DD74D9332A}"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159349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67"/>
            </a:lvl1pPr>
            <a:lvl2pPr marL="457189" indent="0">
              <a:buNone/>
              <a:defRPr sz="1200"/>
            </a:lvl2pPr>
            <a:lvl3pPr marL="914377" indent="0">
              <a:buNone/>
              <a:defRPr sz="1067"/>
            </a:lvl3pPr>
            <a:lvl4pPr marL="1371566" indent="0">
              <a:buNone/>
              <a:defRPr sz="933"/>
            </a:lvl4pPr>
            <a:lvl5pPr marL="1828754" indent="0">
              <a:buNone/>
              <a:defRPr sz="933"/>
            </a:lvl5pPr>
            <a:lvl6pPr marL="2285943" indent="0">
              <a:buNone/>
              <a:defRPr sz="933"/>
            </a:lvl6pPr>
            <a:lvl7pPr marL="2743131" indent="0">
              <a:buNone/>
              <a:defRPr sz="933"/>
            </a:lvl7pPr>
            <a:lvl8pPr marL="3200320" indent="0">
              <a:buNone/>
              <a:defRPr sz="933"/>
            </a:lvl8pPr>
            <a:lvl9pPr marL="3657509" indent="0">
              <a:buNone/>
              <a:defRPr sz="933"/>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F0873D68-57B6-4119-9F8C-403F69051594}"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1325101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67"/>
            </a:lvl1pPr>
            <a:lvl2pPr marL="457189" indent="0">
              <a:buNone/>
              <a:defRPr sz="1200"/>
            </a:lvl2pPr>
            <a:lvl3pPr marL="914377" indent="0">
              <a:buNone/>
              <a:defRPr sz="1067"/>
            </a:lvl3pPr>
            <a:lvl4pPr marL="1371566" indent="0">
              <a:buNone/>
              <a:defRPr sz="933"/>
            </a:lvl4pPr>
            <a:lvl5pPr marL="1828754" indent="0">
              <a:buNone/>
              <a:defRPr sz="933"/>
            </a:lvl5pPr>
            <a:lvl6pPr marL="2285943" indent="0">
              <a:buNone/>
              <a:defRPr sz="933"/>
            </a:lvl6pPr>
            <a:lvl7pPr marL="2743131" indent="0">
              <a:buNone/>
              <a:defRPr sz="933"/>
            </a:lvl7pPr>
            <a:lvl8pPr marL="3200320" indent="0">
              <a:buNone/>
              <a:defRPr sz="933"/>
            </a:lvl8pPr>
            <a:lvl9pPr marL="3657509" indent="0">
              <a:buNone/>
              <a:defRPr sz="933"/>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06EEEA77-EFF1-466F-9171-90C317D3FCB0}"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2617813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A9D5152D-7D14-4F5E-8C90-5F20C9AB9C39}"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323534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5" name="Footer Placeholder 4"/>
          <p:cNvSpPr>
            <a:spLocks noGrp="1"/>
          </p:cNvSpPr>
          <p:nvPr>
            <p:ph type="ftr" sz="quarter" idx="11"/>
          </p:nvPr>
        </p:nvSpPr>
        <p:spPr/>
        <p:txBody>
          <a:bodyPr/>
          <a:lstStyle>
            <a:lvl1pPr>
              <a:defRPr/>
            </a:lvl1pPr>
          </a:lstStyle>
          <a:p>
            <a:pPr defTabSz="1219170" fontAlgn="base">
              <a:spcBef>
                <a:spcPct val="0"/>
              </a:spcBef>
              <a:spcAft>
                <a:spcPct val="0"/>
              </a:spcAft>
              <a:buClr>
                <a:srgbClr val="000000"/>
              </a:buClr>
              <a:defRPr/>
            </a:pPr>
            <a:endParaRPr lang="en-US" kern="0">
              <a:latin typeface="Tahoma" panose="020B0604030504040204" pitchFamily="34" charset="0"/>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defTabSz="1219170" fontAlgn="base">
              <a:spcBef>
                <a:spcPct val="0"/>
              </a:spcBef>
              <a:spcAft>
                <a:spcPct val="0"/>
              </a:spcAft>
              <a:buClr>
                <a:srgbClr val="000000"/>
              </a:buClr>
              <a:defRPr/>
            </a:pPr>
            <a:fld id="{2B6105ED-40A4-4757-AB7B-DB03FE9BD769}" type="slidenum">
              <a:rPr lang="en-US" altLang="en-US" kern="0" smtClean="0">
                <a:latin typeface="Tahoma" panose="020B0604030504040204" pitchFamily="34" charset="0"/>
                <a:cs typeface="Arial"/>
                <a:sym typeface="Arial"/>
              </a:rPr>
              <a:pPr defTabSz="1219170" fontAlgn="base">
                <a:spcBef>
                  <a:spcPct val="0"/>
                </a:spcBef>
                <a:spcAft>
                  <a:spcPct val="0"/>
                </a:spcAft>
                <a:buClr>
                  <a:srgbClr val="000000"/>
                </a:buClr>
                <a:defRPr/>
              </a:pPr>
              <a:t>‹#›</a:t>
            </a:fld>
            <a:endParaRPr lang="en-US" altLang="en-US" kern="0">
              <a:latin typeface="Tahoma" panose="020B0604030504040204" pitchFamily="34" charset="0"/>
              <a:cs typeface="Arial"/>
              <a:sym typeface="Arial"/>
            </a:endParaRPr>
          </a:p>
        </p:txBody>
      </p:sp>
    </p:spTree>
    <p:extLst>
      <p:ext uri="{BB962C8B-B14F-4D97-AF65-F5344CB8AC3E}">
        <p14:creationId xmlns:p14="http://schemas.microsoft.com/office/powerpoint/2010/main" val="3446716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92101"/>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endParaRPr lang="en-US" kern="0">
              <a:latin typeface="Arial"/>
              <a:cs typeface="Aria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latin typeface="Arial"/>
              <a:cs typeface="Aria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064CFEA5-27D7-4018-8435-A2EB82E2C206}" type="slidenum">
              <a:rPr lang="en-US" altLang="en-US" kern="0" smtClean="0">
                <a:latin typeface="Arial"/>
                <a:cs typeface="Arial"/>
                <a:sym typeface="Arial"/>
              </a:rPr>
              <a:pPr defTabSz="1219170">
                <a:buClr>
                  <a:srgbClr val="000000"/>
                </a:buClr>
              </a:pPr>
              <a:t>‹#›</a:t>
            </a:fld>
            <a:endParaRPr lang="en-US" altLang="en-US" kern="0">
              <a:latin typeface="Arial"/>
              <a:cs typeface="Arial"/>
              <a:sym typeface="Arial"/>
            </a:endParaRPr>
          </a:p>
        </p:txBody>
      </p:sp>
    </p:spTree>
    <p:extLst>
      <p:ext uri="{BB962C8B-B14F-4D97-AF65-F5344CB8AC3E}">
        <p14:creationId xmlns:p14="http://schemas.microsoft.com/office/powerpoint/2010/main" val="1813272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1"/>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defTabSz="1219170">
              <a:buClr>
                <a:srgbClr val="000000"/>
              </a:buClr>
              <a:defRPr/>
            </a:pPr>
            <a:endParaRPr lang="en-US" kern="0">
              <a:latin typeface="Arial"/>
              <a:cs typeface="Arial"/>
              <a:sym typeface="Arial"/>
            </a:endParaRPr>
          </a:p>
        </p:txBody>
      </p:sp>
      <p:sp>
        <p:nvSpPr>
          <p:cNvPr id="7" name="Footer Placeholder 4"/>
          <p:cNvSpPr>
            <a:spLocks noGrp="1"/>
          </p:cNvSpPr>
          <p:nvPr>
            <p:ph type="ftr" sz="quarter" idx="11"/>
          </p:nvPr>
        </p:nvSpPr>
        <p:spPr/>
        <p:txBody>
          <a:bodyPr/>
          <a:lstStyle>
            <a:lvl1pPr>
              <a:defRPr/>
            </a:lvl1pPr>
          </a:lstStyle>
          <a:p>
            <a:pPr defTabSz="1219170">
              <a:buClr>
                <a:srgbClr val="000000"/>
              </a:buClr>
              <a:defRPr/>
            </a:pPr>
            <a:endParaRPr lang="en-US" kern="0">
              <a:latin typeface="Arial"/>
              <a:cs typeface="Arial"/>
              <a:sym typeface="Arial"/>
            </a:endParaRPr>
          </a:p>
        </p:txBody>
      </p:sp>
      <p:sp>
        <p:nvSpPr>
          <p:cNvPr id="8" name="Slide Number Placeholder 5"/>
          <p:cNvSpPr>
            <a:spLocks noGrp="1"/>
          </p:cNvSpPr>
          <p:nvPr>
            <p:ph type="sldNum" sz="quarter" idx="12"/>
          </p:nvPr>
        </p:nvSpPr>
        <p:spPr/>
        <p:txBody>
          <a:bodyPr/>
          <a:lstStyle>
            <a:lvl1pPr>
              <a:defRPr/>
            </a:lvl1pPr>
          </a:lstStyle>
          <a:p>
            <a:pPr defTabSz="1219170">
              <a:buClr>
                <a:srgbClr val="000000"/>
              </a:buClr>
            </a:pPr>
            <a:fld id="{6C3B31A2-E78B-4689-9149-F5C39C49F2C0}" type="slidenum">
              <a:rPr lang="en-US" altLang="en-US" kern="0" smtClean="0">
                <a:latin typeface="Arial"/>
                <a:cs typeface="Arial"/>
                <a:sym typeface="Arial"/>
              </a:rPr>
              <a:pPr defTabSz="1219170">
                <a:buClr>
                  <a:srgbClr val="000000"/>
                </a:buClr>
              </a:pPr>
              <a:t>‹#›</a:t>
            </a:fld>
            <a:endParaRPr lang="en-US" altLang="en-US" kern="0">
              <a:latin typeface="Arial"/>
              <a:cs typeface="Arial"/>
              <a:sym typeface="Arial"/>
            </a:endParaRPr>
          </a:p>
        </p:txBody>
      </p:sp>
    </p:spTree>
    <p:extLst>
      <p:ext uri="{BB962C8B-B14F-4D97-AF65-F5344CB8AC3E}">
        <p14:creationId xmlns:p14="http://schemas.microsoft.com/office/powerpoint/2010/main" val="3061818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2024/4/1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4/1/2024</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91365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36F9622-F811-4EA5-9A88-9F1C32527BE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48427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68580" tIns="34290" rIns="68580" bIns="34290" numCol="1" anchor="ctr" anchorCtr="0" compatLnSpc="1">
            <a:prstTxWarp prst="textNoShape">
              <a:avLst/>
            </a:prstTxWarp>
          </a:bodyPr>
          <a:lstStyle>
            <a:lvl1pPr eaLnBrk="1" hangingPunct="1">
              <a:defRPr sz="1200">
                <a:solidFill>
                  <a:srgbClr val="898989"/>
                </a:solidFill>
              </a:defRPr>
            </a:lvl1pPr>
          </a:lstStyle>
          <a:p>
            <a:pPr defTabSz="914377" fontAlgn="base">
              <a:spcBef>
                <a:spcPct val="0"/>
              </a:spcBef>
              <a:spcAft>
                <a:spcPct val="0"/>
              </a:spcAft>
              <a:defRPr/>
            </a:pPr>
            <a:endParaRPr lang="en-US">
              <a:latin typeface="Tahoma" panose="020B0604030504040204" pitchFamily="34" charset="0"/>
              <a:cs typeface="Arial"/>
              <a:sym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68580" tIns="34290" rIns="68580" bIns="34290" numCol="1" anchor="ctr" anchorCtr="0" compatLnSpc="1">
            <a:prstTxWarp prst="textNoShape">
              <a:avLst/>
            </a:prstTxWarp>
          </a:bodyPr>
          <a:lstStyle>
            <a:lvl1pPr algn="ctr" eaLnBrk="1" hangingPunct="1">
              <a:defRPr sz="1200">
                <a:solidFill>
                  <a:srgbClr val="898989"/>
                </a:solidFill>
              </a:defRPr>
            </a:lvl1pPr>
          </a:lstStyle>
          <a:p>
            <a:pPr defTabSz="914377" fontAlgn="base">
              <a:spcBef>
                <a:spcPct val="0"/>
              </a:spcBef>
              <a:spcAft>
                <a:spcPct val="0"/>
              </a:spcAft>
              <a:defRPr/>
            </a:pPr>
            <a:endParaRPr lang="en-US">
              <a:latin typeface="Tahoma" panose="020B0604030504040204" pitchFamily="34" charset="0"/>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68580" tIns="34290" rIns="68580" bIns="34290" numCol="1" anchor="ctr" anchorCtr="0" compatLnSpc="1">
            <a:prstTxWarp prst="textNoShape">
              <a:avLst/>
            </a:prstTxWarp>
          </a:bodyPr>
          <a:lstStyle>
            <a:lvl1pPr algn="r" eaLnBrk="1" hangingPunct="1">
              <a:defRPr sz="1200" smtClean="0">
                <a:solidFill>
                  <a:srgbClr val="898989"/>
                </a:solidFill>
              </a:defRPr>
            </a:lvl1pPr>
          </a:lstStyle>
          <a:p>
            <a:pPr defTabSz="914377" fontAlgn="base">
              <a:spcBef>
                <a:spcPct val="0"/>
              </a:spcBef>
              <a:spcAft>
                <a:spcPct val="0"/>
              </a:spcAft>
              <a:defRPr/>
            </a:pPr>
            <a:fld id="{77078187-0F87-4BF6-AE43-471510EE11CC}" type="slidenum">
              <a:rPr lang="en-US" altLang="en-US" smtClean="0">
                <a:latin typeface="Tahoma" panose="020B0604030504040204" pitchFamily="34" charset="0"/>
                <a:cs typeface="Arial"/>
                <a:sym typeface="Arial"/>
              </a:rPr>
              <a:pPr defTabSz="914377" fontAlgn="base">
                <a:spcBef>
                  <a:spcPct val="0"/>
                </a:spcBef>
                <a:spcAft>
                  <a:spcPct val="0"/>
                </a:spcAft>
                <a:defRPr/>
              </a:pPr>
              <a:t>‹#›</a:t>
            </a:fld>
            <a:endParaRPr lang="en-US" altLang="en-US">
              <a:latin typeface="Tahoma" panose="020B0604030504040204" pitchFamily="34" charset="0"/>
              <a:cs typeface="Arial"/>
              <a:sym typeface="Arial"/>
            </a:endParaRPr>
          </a:p>
        </p:txBody>
      </p:sp>
    </p:spTree>
    <p:extLst>
      <p:ext uri="{BB962C8B-B14F-4D97-AF65-F5344CB8AC3E}">
        <p14:creationId xmlns:p14="http://schemas.microsoft.com/office/powerpoint/2010/main" val="3623790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audio" Target="file:///J:\Phuc%20vu%20cho%20cong%20tac%20day%20hoc%20cua%20me%20Quynh\Giao%20an%20dien%20tu%20cac%20lop\Giao%20an%20dien%20tu%20lop%204\Nho%20ve%20ha%20noi.mp3" TargetMode="External"/><Relationship Id="rId1" Type="http://schemas.openxmlformats.org/officeDocument/2006/relationships/vmlDrawing" Target="../drawings/vmlDrawing1.vml"/><Relationship Id="rId6" Type="http://schemas.openxmlformats.org/officeDocument/2006/relationships/image" Target="../media/image8.gif"/><Relationship Id="rId5" Type="http://schemas.openxmlformats.org/officeDocument/2006/relationships/image" Target="../media/image7.jpeg"/><Relationship Id="rId10" Type="http://schemas.openxmlformats.org/officeDocument/2006/relationships/image" Target="../media/image10.gif"/><Relationship Id="rId4" Type="http://schemas.openxmlformats.org/officeDocument/2006/relationships/audio" Target="../media/audio1.wav"/><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6.xml"/><Relationship Id="rId7" Type="http://schemas.openxmlformats.org/officeDocument/2006/relationships/audio" Target="../media/audio3.wav"/><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audio" Target="../media/audio5.wav"/><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9.xml"/><Relationship Id="rId7" Type="http://schemas.openxmlformats.org/officeDocument/2006/relationships/audio" Target="../media/audio3.wav"/><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audio" Target="../media/audio5.wav"/><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2.jp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22.xml"/><Relationship Id="rId7" Type="http://schemas.openxmlformats.org/officeDocument/2006/relationships/audio" Target="../media/audio3.wav"/><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audio" Target="../media/audio5.wav"/><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2.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24.xml"/><Relationship Id="rId7" Type="http://schemas.openxmlformats.org/officeDocument/2006/relationships/audio" Target="../media/audio3.wav"/><Relationship Id="rId2" Type="http://schemas.openxmlformats.org/officeDocument/2006/relationships/slideLayout" Target="../slideLayouts/slideLayout51.xml"/><Relationship Id="rId1" Type="http://schemas.openxmlformats.org/officeDocument/2006/relationships/tags" Target="../tags/tag4.xml"/><Relationship Id="rId6" Type="http://schemas.openxmlformats.org/officeDocument/2006/relationships/audio" Target="../media/audio1.wav"/><Relationship Id="rId5" Type="http://schemas.openxmlformats.org/officeDocument/2006/relationships/audio" Target="../media/audio5.wav"/><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audio" Target="../media/audio1.wav"/><Relationship Id="rId7"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2.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2.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
          <p:cNvPicPr>
            <a:picLocks noChangeAspect="1"/>
          </p:cNvPicPr>
          <p:nvPr/>
        </p:nvPicPr>
        <p:blipFill>
          <a:blip r:embed="rId5"/>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Grp="1" noChangeArrowheads="1"/>
          </p:cNvSpPr>
          <p:nvPr>
            <p:ph type="title"/>
          </p:nvPr>
        </p:nvSpPr>
        <p:spPr>
          <a:xfrm>
            <a:off x="1905000" y="1822089"/>
            <a:ext cx="8229600" cy="2615770"/>
          </a:xfrm>
        </p:spPr>
        <p:txBody>
          <a:bodyPr vert="horz" wrap="square" lIns="92075" tIns="46038" rIns="92075" bIns="46038" numCol="1" rtlCol="0" anchor="ctr" anchorCtr="0" compatLnSpc="1">
            <a:prstTxWarp prst="textNoShape">
              <a:avLst/>
            </a:prstTxWarp>
            <a:normAutofit fontScale="90000"/>
          </a:bodyPr>
          <a:lstStyle/>
          <a:p>
            <a:pPr eaLnBrk="1" fontAlgn="auto" hangingPunct="1">
              <a:spcAft>
                <a:spcPts val="0"/>
              </a:spcAft>
              <a:defRPr/>
            </a:pPr>
            <a: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5300" b="1" dirty="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b="1" dirty="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5300" b="1" dirty="0" smtClean="0">
                <a:solidFill>
                  <a:srgbClr val="0033CC"/>
                </a:solidFill>
                <a:effectLst>
                  <a:outerShdw blurRad="38100" dist="38100" dir="2700000" algn="tl">
                    <a:srgbClr val="C0C0C0"/>
                  </a:outerShdw>
                </a:effectLst>
                <a:latin typeface="Times New Roman" pitchFamily="18" charset="0"/>
                <a:cs typeface="Times New Roman" pitchFamily="18" charset="0"/>
              </a:rPr>
              <a:t>TIẾNG VIỆT </a:t>
            </a:r>
            <a:br>
              <a:rPr lang="en-US" sz="5300" b="1" dirty="0" smtClean="0">
                <a:solidFill>
                  <a:srgbClr val="0033CC"/>
                </a:solidFill>
                <a:effectLst>
                  <a:outerShdw blurRad="38100" dist="38100" dir="2700000" algn="tl">
                    <a:srgbClr val="C0C0C0"/>
                  </a:outerShdw>
                </a:effectLst>
                <a:latin typeface="Times New Roman" pitchFamily="18" charset="0"/>
                <a:cs typeface="Times New Roman" pitchFamily="18" charset="0"/>
              </a:rPr>
            </a:br>
            <a:r>
              <a:rPr lang="en-US" sz="5300" b="1" dirty="0" smtClean="0">
                <a:solidFill>
                  <a:srgbClr val="0033CC"/>
                </a:solidFill>
                <a:effectLst>
                  <a:outerShdw blurRad="38100" dist="38100" dir="2700000" algn="tl">
                    <a:srgbClr val="C0C0C0"/>
                  </a:outerShdw>
                </a:effectLst>
                <a:latin typeface="Times New Roman" pitchFamily="18" charset="0"/>
                <a:cs typeface="Times New Roman" pitchFamily="18" charset="0"/>
              </a:rPr>
              <a:t>ĐỌC</a:t>
            </a:r>
            <a: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t>ĐI HỘI CHÙA HƯƠNG</a:t>
            </a:r>
            <a:b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5300" dirty="0" smtClean="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t>
            </a:r>
            <a:endParaRPr lang="en-US" sz="3200" b="1" dirty="0">
              <a:solidFill>
                <a:srgbClr val="CC0000"/>
              </a:solidFill>
              <a:effectLst>
                <a:outerShdw blurRad="38100" dist="38100" dir="2700000" algn="tl">
                  <a:srgbClr val="C0C0C0"/>
                </a:outerShdw>
              </a:effectLst>
              <a:latin typeface=".VnTifani HeavyH" pitchFamily="34" charset="0"/>
              <a:cs typeface="Tunga"/>
            </a:endParaRPr>
          </a:p>
        </p:txBody>
      </p:sp>
      <p:pic>
        <p:nvPicPr>
          <p:cNvPr id="7" name="Picture 6" descr="DOV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556421" flipH="1">
            <a:off x="7327901" y="4938714"/>
            <a:ext cx="1516063" cy="112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DOV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06291">
            <a:off x="2851151" y="4554538"/>
            <a:ext cx="12366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Nho ve ha noi.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134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12"/>
          <p:cNvSpPr>
            <a:spLocks noChangeArrowheads="1" noChangeShapeType="1" noTextEdit="1"/>
          </p:cNvSpPr>
          <p:nvPr/>
        </p:nvSpPr>
        <p:spPr bwMode="auto">
          <a:xfrm>
            <a:off x="2136775" y="636588"/>
            <a:ext cx="7772400" cy="1522412"/>
          </a:xfrm>
          <a:prstGeom prst="rect">
            <a:avLst/>
          </a:prstGeom>
        </p:spPr>
        <p:txBody>
          <a:bodyPr wrap="none" fromWordArt="1">
            <a:prstTxWarp prst="textChevron">
              <a:avLst>
                <a:gd name="adj" fmla="val 25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pitchFamily="34" charset="0"/>
                <a:ea typeface="+mn-ea"/>
                <a:cs typeface="Times New Roman"/>
              </a:rPr>
              <a:t>CHÀO MỪNG THẦY CÔ VỀ DỰ GIỜ</a:t>
            </a:r>
          </a:p>
        </p:txBody>
      </p:sp>
      <p:graphicFrame>
        <p:nvGraphicFramePr>
          <p:cNvPr id="2" name="Object 2"/>
          <p:cNvGraphicFramePr>
            <a:graphicFrameLocks noChangeAspect="1"/>
          </p:cNvGraphicFramePr>
          <p:nvPr/>
        </p:nvGraphicFramePr>
        <p:xfrm>
          <a:off x="9328151" y="4586289"/>
          <a:ext cx="1279525" cy="2312987"/>
        </p:xfrm>
        <a:graphic>
          <a:graphicData uri="http://schemas.openxmlformats.org/presentationml/2006/ole">
            <mc:AlternateContent xmlns:mc="http://schemas.openxmlformats.org/markup-compatibility/2006">
              <mc:Choice xmlns:v="urn:schemas-microsoft-com:vml" Requires="v">
                <p:oleObj spid="_x0000_s1042" name="CorelDRAW" r:id="rId8" imgW="2443096" imgH="2754912" progId="CorelDRAW.Graphic.11">
                  <p:embed/>
                </p:oleObj>
              </mc:Choice>
              <mc:Fallback>
                <p:oleObj name="CorelDRAW" r:id="rId8" imgW="2443096" imgH="2754912" progId="CorelDRAW.Graphic.11">
                  <p:embed/>
                  <p:pic>
                    <p:nvPicPr>
                      <p:cNvPr id="2"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8151" y="4586289"/>
                        <a:ext cx="127952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7" name="Picture 5" descr="blumen-pflanzen05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30625" y="5848350"/>
            <a:ext cx="9667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1905000" y="4382519"/>
            <a:ext cx="8229600" cy="194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rtlCol="0" anchor="ctr" anchorCtr="0" compatLnSpc="1">
            <a:prstTxWarp prst="textNoShape">
              <a:avLst/>
            </a:prstTxWarp>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5300" b="1" i="0" u="none" strike="noStrike" kern="1200" cap="none" spc="0" normalizeH="0" baseline="0" noProof="0" dirty="0" smtClean="0">
                <a:ln>
                  <a:noFill/>
                </a:ln>
                <a:solidFill>
                  <a:srgbClr val="009900"/>
                </a:solidFill>
                <a:effectLst>
                  <a:outerShdw blurRad="38100" dist="38100" dir="2700000" algn="tl">
                    <a:srgbClr val="C0C0C0"/>
                  </a:outerShdw>
                </a:effectLst>
                <a:uLnTx/>
                <a:uFillTx/>
                <a:latin typeface="Times New Roman" pitchFamily="18" charset="0"/>
                <a:ea typeface="+mj-ea"/>
                <a:cs typeface="Times New Roman" pitchFamily="18" charset="0"/>
              </a:rPr>
              <a:t>Bùi Thị Mỹ Bình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009900"/>
                </a:solidFill>
                <a:effectLst>
                  <a:outerShdw blurRad="38100" dist="38100" dir="2700000" algn="tl">
                    <a:srgbClr val="C0C0C0"/>
                  </a:outerShdw>
                </a:effectLst>
                <a:uLnTx/>
                <a:uFillTx/>
                <a:latin typeface="Times New Roman" pitchFamily="18" charset="0"/>
                <a:ea typeface="+mj-ea"/>
                <a:cs typeface="Times New Roman" pitchFamily="18" charset="0"/>
              </a:rPr>
              <a:t>Năm sinh 1976</a:t>
            </a:r>
            <a:r>
              <a:rPr kumimoji="0" lang="en-US" sz="5300" b="0"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0"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44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t>
            </a:r>
            <a:endParaRPr kumimoji="0" lang="en-US" sz="32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VnTifani HeavyH" pitchFamily="34" charset="0"/>
              <a:ea typeface="+mj-ea"/>
              <a:cs typeface="Tunga"/>
            </a:endParaRPr>
          </a:p>
        </p:txBody>
      </p:sp>
    </p:spTree>
    <p:extLst>
      <p:ext uri="{BB962C8B-B14F-4D97-AF65-F5344CB8AC3E}">
        <p14:creationId xmlns:p14="http://schemas.microsoft.com/office/powerpoint/2010/main" val="2426255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96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0" presetClass="path" presetSubtype="0" accel="50000" decel="50000" fill="hold" nodeType="withEffect">
                                  <p:stCondLst>
                                    <p:cond delay="0"/>
                                  </p:stCondLst>
                                  <p:childTnLst>
                                    <p:animMotion origin="layout" path="M 0.31771 0.17014 C 0.2224 0.15301 0.12734 0.13704 0.07969 0.11875 C 0.03216 0.10023 0.03906 0.07199 0.03307 0.05972 C 0.02604 0.04792 0.0362 0.04792 0.04427 0.04792 " pathEditMode="relative" rAng="0" ptsTypes="AAAA">
                                      <p:cBhvr>
                                        <p:cTn id="8" dur="2000" fill="hold"/>
                                        <p:tgtEl>
                                          <p:spTgt spid="7"/>
                                        </p:tgtEl>
                                        <p:attrNameLst>
                                          <p:attrName>ppt_x</p:attrName>
                                          <p:attrName>ppt_y</p:attrName>
                                        </p:attrNameLst>
                                      </p:cBhvr>
                                      <p:rCtr x="-14362" y="-6111"/>
                                    </p:animMotion>
                                  </p:childTnLst>
                                </p:cTn>
                              </p:par>
                              <p:par>
                                <p:cTn id="9" presetID="0" presetClass="path" presetSubtype="0" accel="50000" decel="50000" fill="hold" nodeType="withEffect">
                                  <p:stCondLst>
                                    <p:cond delay="0"/>
                                  </p:stCondLst>
                                  <p:childTnLst>
                                    <p:animMotion origin="layout" path="M -0.27956 0.3345 C -0.18255 0.28889 -0.08438 0.24445 -0.0362 0.19399 C 0.01276 0.14491 0.0056 0.06644 0.01185 0.03357 C 0.0181 0.00093 0.00885 -4.44444E-6 2.70833E-6 -4.44444E-6 " pathEditMode="relative" rAng="0" ptsTypes="AAAA">
                                      <p:cBhvr>
                                        <p:cTn id="10" dur="2000" fill="hold"/>
                                        <p:tgtEl>
                                          <p:spTgt spid="8"/>
                                        </p:tgtEl>
                                        <p:attrNameLst>
                                          <p:attrName>ppt_x</p:attrName>
                                          <p:attrName>ppt_y</p:attrName>
                                        </p:attrNameLst>
                                      </p:cBhvr>
                                      <p:rCtr x="14674" y="-16736"/>
                                    </p:animMotion>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2437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sp>
        <p:nvSpPr>
          <p:cNvPr id="6" name="Rectangle: Rounded Corners 5">
            <a:extLst>
              <a:ext uri="{FF2B5EF4-FFF2-40B4-BE49-F238E27FC236}">
                <a16:creationId xmlns:a16="http://schemas.microsoft.com/office/drawing/2014/main" id="{D34977E5-A3C8-1E5F-04AC-1E042F152A33}"/>
              </a:ext>
            </a:extLst>
          </p:cNvPr>
          <p:cNvSpPr/>
          <p:nvPr/>
        </p:nvSpPr>
        <p:spPr>
          <a:xfrm>
            <a:off x="3371850" y="2014538"/>
            <a:ext cx="5514975" cy="2108826"/>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200" b="1" kern="0" dirty="0" smtClean="0">
                <a:solidFill>
                  <a:srgbClr val="0033CC"/>
                </a:solidFill>
                <a:latin typeface="Times New Roman" panose="02020603050405020304" pitchFamily="18" charset="0"/>
                <a:cs typeface="Times New Roman" panose="02020603050405020304" pitchFamily="18" charset="0"/>
                <a:sym typeface="Arial"/>
              </a:rPr>
              <a:t>Luyện đọc </a:t>
            </a:r>
            <a:endParaRPr kumimoji="0" lang="vi-VN" sz="7200" b="1"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D34977E5-A3C8-1E5F-04AC-1E042F152A33}"/>
              </a:ext>
            </a:extLst>
          </p:cNvPr>
          <p:cNvSpPr/>
          <p:nvPr/>
        </p:nvSpPr>
        <p:spPr>
          <a:xfrm>
            <a:off x="1085850" y="871538"/>
            <a:ext cx="10129838" cy="4514850"/>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4800" b="1" kern="0" dirty="0" smtClean="0">
              <a:solidFill>
                <a:srgbClr val="FF0000"/>
              </a:solidFill>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4800" b="1" kern="0" dirty="0" smtClean="0">
              <a:solidFill>
                <a:srgbClr val="FF0000"/>
              </a:solidFill>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b="1" kern="0" dirty="0" smtClean="0">
                <a:solidFill>
                  <a:srgbClr val="FF0000"/>
                </a:solidFill>
                <a:latin typeface="Times New Roman" panose="02020603050405020304" pitchFamily="18" charset="0"/>
                <a:cs typeface="Times New Roman" panose="02020603050405020304" pitchFamily="18" charset="0"/>
                <a:sym typeface="Arial"/>
              </a:rPr>
              <a:t>Chia đoạn:</a:t>
            </a:r>
          </a:p>
          <a:p>
            <a:pPr marR="0" lvl="0" defTabSz="914400" rtl="0" eaLnBrk="1" fontAlgn="auto" latinLnBrk="0" hangingPunct="1">
              <a:lnSpc>
                <a:spcPct val="100000"/>
              </a:lnSpc>
              <a:spcBef>
                <a:spcPts val="0"/>
              </a:spcBef>
              <a:spcAft>
                <a:spcPts val="0"/>
              </a:spcAft>
              <a:buClr>
                <a:srgbClr val="000000"/>
              </a:buClr>
              <a:buSzTx/>
              <a:tabLst/>
              <a:defRPr/>
            </a:pPr>
            <a:r>
              <a:rPr kumimoji="0" lang="en-US" sz="4800" b="1" i="0" u="none" strike="noStrike" kern="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sym typeface="Arial"/>
              </a:rPr>
              <a:t>       - Đoạn </a:t>
            </a:r>
            <a:r>
              <a:rPr kumimoji="0" lang="en-US" sz="48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Arial"/>
              </a:rPr>
              <a:t>1</a:t>
            </a:r>
            <a:r>
              <a:rPr kumimoji="0" lang="en-US" sz="4800" b="1" i="0" u="none" strike="noStrike" kern="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sym typeface="Arial"/>
              </a:rPr>
              <a:t>: Hai khổ thơ 1, 2</a:t>
            </a:r>
          </a:p>
          <a:p>
            <a:pPr>
              <a:buClr>
                <a:srgbClr val="000000"/>
              </a:buClr>
              <a:defRPr/>
            </a:pPr>
            <a:r>
              <a:rPr lang="en-US" sz="4800" b="1" kern="0" dirty="0" smtClean="0">
                <a:solidFill>
                  <a:srgbClr val="0033CC"/>
                </a:solidFill>
                <a:latin typeface="Times New Roman" panose="02020603050405020304" pitchFamily="18" charset="0"/>
                <a:cs typeface="Times New Roman" panose="02020603050405020304" pitchFamily="18" charset="0"/>
                <a:sym typeface="Arial"/>
              </a:rPr>
              <a:t>       - Đoạn </a:t>
            </a:r>
            <a:r>
              <a:rPr lang="en-US" sz="4800" b="1" kern="0" dirty="0" smtClean="0">
                <a:solidFill>
                  <a:srgbClr val="FF0000"/>
                </a:solidFill>
                <a:latin typeface="Times New Roman" panose="02020603050405020304" pitchFamily="18" charset="0"/>
                <a:cs typeface="Times New Roman" panose="02020603050405020304" pitchFamily="18" charset="0"/>
                <a:sym typeface="Arial"/>
              </a:rPr>
              <a:t>2</a:t>
            </a:r>
            <a:r>
              <a:rPr lang="en-US" sz="4800" b="1" kern="0" dirty="0" smtClean="0">
                <a:solidFill>
                  <a:srgbClr val="0033CC"/>
                </a:solidFill>
                <a:latin typeface="Times New Roman" panose="02020603050405020304" pitchFamily="18" charset="0"/>
                <a:cs typeface="Times New Roman" panose="02020603050405020304" pitchFamily="18" charset="0"/>
                <a:sym typeface="Arial"/>
              </a:rPr>
              <a:t>: Ba khổ thơ 3, 4, 5</a:t>
            </a:r>
          </a:p>
          <a:p>
            <a:pPr>
              <a:buClr>
                <a:srgbClr val="000000"/>
              </a:buClr>
              <a:defRPr/>
            </a:pPr>
            <a:r>
              <a:rPr lang="en-US" sz="4800" b="1" kern="0" dirty="0" smtClean="0">
                <a:solidFill>
                  <a:srgbClr val="0033CC"/>
                </a:solidFill>
                <a:latin typeface="Times New Roman" panose="02020603050405020304" pitchFamily="18" charset="0"/>
                <a:cs typeface="Times New Roman" panose="02020603050405020304" pitchFamily="18" charset="0"/>
                <a:sym typeface="Arial"/>
              </a:rPr>
              <a:t>       - </a:t>
            </a:r>
            <a:r>
              <a:rPr lang="en-US" sz="4800" b="1" kern="0" dirty="0">
                <a:solidFill>
                  <a:srgbClr val="0033CC"/>
                </a:solidFill>
                <a:latin typeface="Times New Roman" panose="02020603050405020304" pitchFamily="18" charset="0"/>
                <a:cs typeface="Times New Roman" panose="02020603050405020304" pitchFamily="18" charset="0"/>
                <a:sym typeface="Arial"/>
              </a:rPr>
              <a:t>Đoạn </a:t>
            </a:r>
            <a:r>
              <a:rPr lang="en-US" sz="4800" b="1" kern="0" dirty="0" smtClean="0">
                <a:solidFill>
                  <a:srgbClr val="FF0000"/>
                </a:solidFill>
                <a:latin typeface="Times New Roman" panose="02020603050405020304" pitchFamily="18" charset="0"/>
                <a:cs typeface="Times New Roman" panose="02020603050405020304" pitchFamily="18" charset="0"/>
                <a:sym typeface="Arial"/>
              </a:rPr>
              <a:t>3</a:t>
            </a:r>
            <a:r>
              <a:rPr lang="en-US" sz="4800" b="1" kern="0" dirty="0" smtClean="0">
                <a:solidFill>
                  <a:srgbClr val="0033CC"/>
                </a:solidFill>
                <a:latin typeface="Times New Roman" panose="02020603050405020304" pitchFamily="18" charset="0"/>
                <a:cs typeface="Times New Roman" panose="02020603050405020304" pitchFamily="18" charset="0"/>
                <a:sym typeface="Arial"/>
              </a:rPr>
              <a:t>: Một khổ thơ cuối cùng</a:t>
            </a:r>
            <a:endParaRPr lang="en-US" sz="4800" b="1" kern="0" dirty="0">
              <a:solidFill>
                <a:srgbClr val="0033CC"/>
              </a:solidFill>
              <a:latin typeface="Times New Roman" panose="02020603050405020304" pitchFamily="18" charset="0"/>
              <a:cs typeface="Times New Roman" panose="02020603050405020304" pitchFamily="18" charset="0"/>
              <a:sym typeface="Arial"/>
            </a:endParaRPr>
          </a:p>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4800" b="1" i="0" u="none" strike="noStrike" kern="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sym typeface="Arial"/>
            </a:endParaRPr>
          </a:p>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7200" b="1" i="0" u="none" strike="noStrike" kern="0" cap="none" spc="0" normalizeH="0" noProof="0" dirty="0" smtClean="0">
              <a:ln>
                <a:noFill/>
              </a:ln>
              <a:solidFill>
                <a:srgbClr val="0033CC"/>
              </a:solidFill>
              <a:effectLst/>
              <a:uLnTx/>
              <a:uFillTx/>
              <a:latin typeface="Times New Roman" panose="02020603050405020304" pitchFamily="18" charset="0"/>
              <a:cs typeface="Times New Roman" panose="02020603050405020304" pitchFamily="18" charset="0"/>
              <a:sym typeface="Arial"/>
            </a:endParaRPr>
          </a:p>
          <a:p>
            <a:pPr marL="857250" marR="0" lvl="0" indent="-857250" algn="ctr" defTabSz="914400" rtl="0" eaLnBrk="1" fontAlgn="auto" latinLnBrk="0" hangingPunct="1">
              <a:lnSpc>
                <a:spcPct val="100000"/>
              </a:lnSpc>
              <a:spcBef>
                <a:spcPts val="0"/>
              </a:spcBef>
              <a:spcAft>
                <a:spcPts val="0"/>
              </a:spcAft>
              <a:buClr>
                <a:srgbClr val="000000"/>
              </a:buClr>
              <a:buSzTx/>
              <a:buFontTx/>
              <a:buChar char="-"/>
              <a:tabLst/>
              <a:defRPr/>
            </a:pPr>
            <a:endParaRPr kumimoji="0" lang="vi-VN" sz="7200" b="1"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631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1738947" y="1564178"/>
            <a:ext cx="6695439" cy="2554545"/>
          </a:xfrm>
          <a:prstGeom prst="rect">
            <a:avLst/>
          </a:prstGeom>
          <a:solidFill>
            <a:schemeClr val="accent3"/>
          </a:solidFill>
        </p:spPr>
        <p:txBody>
          <a:bodyPr wrap="square" rtlCol="0">
            <a:spAutoFit/>
          </a:bodyPr>
          <a:lstStyle/>
          <a:p>
            <a:pPr algn="just"/>
            <a:r>
              <a:rPr lang="vi-VN" sz="4000" b="1" dirty="0">
                <a:latin typeface="Times New Roman" panose="02020603050405020304" pitchFamily="18" charset="0"/>
                <a:ea typeface="Cambria" panose="02040503050406030204" pitchFamily="18" charset="0"/>
                <a:cs typeface="Times New Roman" panose="02020603050405020304" pitchFamily="18" charset="0"/>
              </a:rPr>
              <a:t>Nườm nượp/ người,/ xe đi</a:t>
            </a:r>
          </a:p>
          <a:p>
            <a:pPr algn="just"/>
            <a:r>
              <a:rPr lang="vi-VN" sz="4000" b="1" dirty="0">
                <a:latin typeface="Times New Roman" panose="02020603050405020304" pitchFamily="18" charset="0"/>
                <a:ea typeface="Cambria" panose="02040503050406030204" pitchFamily="18" charset="0"/>
                <a:cs typeface="Times New Roman" panose="02020603050405020304" pitchFamily="18" charset="0"/>
              </a:rPr>
              <a:t>Mùa xuân / về trẩy hội</a:t>
            </a:r>
            <a:r>
              <a:rPr lang="vi-VN" sz="40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4000" b="1" dirty="0">
                <a:latin typeface="Times New Roman" panose="02020603050405020304" pitchFamily="18" charset="0"/>
                <a:ea typeface="Cambria" panose="02040503050406030204" pitchFamily="18" charset="0"/>
                <a:cs typeface="Times New Roman" panose="02020603050405020304" pitchFamily="18" charset="0"/>
              </a:rPr>
              <a:t>Rừng mơ</a:t>
            </a:r>
            <a:r>
              <a:rPr lang="en-US" sz="4000" b="1" dirty="0">
                <a:latin typeface="Times New Roman" panose="02020603050405020304" pitchFamily="18" charset="0"/>
                <a:ea typeface="Cambria" panose="02040503050406030204" pitchFamily="18" charset="0"/>
                <a:cs typeface="Times New Roman" panose="02020603050405020304" pitchFamily="18" charset="0"/>
              </a:rPr>
              <a:t>/</a:t>
            </a:r>
            <a:r>
              <a:rPr lang="vi-VN" sz="4000" b="1" dirty="0">
                <a:latin typeface="Times New Roman" panose="02020603050405020304" pitchFamily="18" charset="0"/>
                <a:ea typeface="Cambria" panose="02040503050406030204" pitchFamily="18" charset="0"/>
                <a:cs typeface="Times New Roman" panose="02020603050405020304" pitchFamily="18" charset="0"/>
              </a:rPr>
              <a:t> thay áo mới </a:t>
            </a:r>
          </a:p>
          <a:p>
            <a:pPr algn="just"/>
            <a:r>
              <a:rPr lang="vi-VN" sz="4000" b="1" dirty="0">
                <a:latin typeface="Times New Roman" panose="02020603050405020304" pitchFamily="18" charset="0"/>
                <a:ea typeface="Cambria" panose="02040503050406030204" pitchFamily="18" charset="0"/>
                <a:cs typeface="Times New Roman" panose="02020603050405020304" pitchFamily="18" charset="0"/>
              </a:rPr>
              <a:t>Xúng xính</a:t>
            </a:r>
            <a:r>
              <a:rPr lang="en-US" sz="4000" b="1" dirty="0">
                <a:latin typeface="Times New Roman" panose="02020603050405020304" pitchFamily="18" charset="0"/>
                <a:ea typeface="Cambria" panose="02040503050406030204" pitchFamily="18" charset="0"/>
                <a:cs typeface="Times New Roman" panose="02020603050405020304" pitchFamily="18" charset="0"/>
              </a:rPr>
              <a:t>/</a:t>
            </a:r>
            <a:r>
              <a:rPr lang="vi-VN" sz="4000" b="1" dirty="0">
                <a:latin typeface="Times New Roman" panose="02020603050405020304" pitchFamily="18" charset="0"/>
                <a:ea typeface="Cambria" panose="02040503050406030204" pitchFamily="18" charset="0"/>
                <a:cs typeface="Times New Roman" panose="02020603050405020304" pitchFamily="18" charset="0"/>
              </a:rPr>
              <a:t> hoa đón mời.</a:t>
            </a:r>
            <a:r>
              <a:rPr lang="en-US" sz="4000" b="1" dirty="0">
                <a:latin typeface="Times New Roman" panose="02020603050405020304" pitchFamily="18" charset="0"/>
                <a:ea typeface="Cambria" panose="02040503050406030204" pitchFamily="18" charset="0"/>
                <a:cs typeface="Times New Roman" panose="02020603050405020304" pitchFamily="18" charset="0"/>
              </a:rPr>
              <a:t>//</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9916948-9F71-C9E0-9EE7-BCD0EF2AFC48}"/>
              </a:ext>
            </a:extLst>
          </p:cNvPr>
          <p:cNvSpPr txBox="1"/>
          <p:nvPr/>
        </p:nvSpPr>
        <p:spPr>
          <a:xfrm>
            <a:off x="4430075" y="4057966"/>
            <a:ext cx="6695439" cy="2554545"/>
          </a:xfrm>
          <a:prstGeom prst="rect">
            <a:avLst/>
          </a:prstGeom>
          <a:solidFill>
            <a:schemeClr val="accent3"/>
          </a:solidFill>
        </p:spPr>
        <p:txBody>
          <a:bodyPr wrap="square" rtlCol="0">
            <a:spAutoFit/>
          </a:bodyPr>
          <a:lstStyle/>
          <a:p>
            <a:pPr algn="just"/>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Nơi núi cũ/xa vời</a:t>
            </a:r>
          </a:p>
          <a:p>
            <a:pPr algn="just"/>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Bỗng thành nơi/gặp gỡ.//</a:t>
            </a:r>
          </a:p>
          <a:p>
            <a:pPr algn="just"/>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Một câu chào cởi mở/</a:t>
            </a:r>
          </a:p>
          <a:p>
            <a:pPr algn="just"/>
            <a:r>
              <a:rPr lang="en-US" sz="4000" b="1" dirty="0" smtClean="0">
                <a:latin typeface="Times New Roman" panose="02020603050405020304" pitchFamily="18" charset="0"/>
                <a:ea typeface="Cambria" panose="02040503050406030204" pitchFamily="18" charset="0"/>
                <a:cs typeface="Times New Roman" panose="02020603050405020304" pitchFamily="18" charset="0"/>
              </a:rPr>
              <a:t>Hóa ra/người cùng quê.//</a:t>
            </a:r>
            <a:endParaRPr lang="vi-VN"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22">
            <a:extLst>
              <a:ext uri="{FF2B5EF4-FFF2-40B4-BE49-F238E27FC236}">
                <a16:creationId xmlns:a16="http://schemas.microsoft.com/office/drawing/2014/main" id="{0AD6A42F-0143-CCBC-5F7A-2AD6F126339E}"/>
              </a:ext>
            </a:extLst>
          </p:cNvPr>
          <p:cNvSpPr/>
          <p:nvPr/>
        </p:nvSpPr>
        <p:spPr>
          <a:xfrm>
            <a:off x="1157288" y="347662"/>
            <a:ext cx="9429749" cy="1216516"/>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rgbClr val="FFFF00"/>
          </a:solidFill>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endParaRPr lang="en-US" sz="4400" b="1" i="1" dirty="0" smtClean="0">
              <a:solidFill>
                <a:srgbClr val="0033CC"/>
              </a:solidFill>
              <a:latin typeface="Times New Roman" panose="02020603050405020304" pitchFamily="18" charset="0"/>
              <a:cs typeface="Times New Roman" panose="02020603050405020304" pitchFamily="18" charset="0"/>
            </a:endParaRPr>
          </a:p>
          <a:p>
            <a:pPr lvl="0">
              <a:defRPr/>
            </a:pPr>
            <a:r>
              <a:rPr lang="en-US" sz="4800" b="1" i="1" dirty="0" smtClean="0">
                <a:solidFill>
                  <a:srgbClr val="0033CC"/>
                </a:solidFill>
                <a:latin typeface="Times New Roman" panose="02020603050405020304" pitchFamily="18" charset="0"/>
                <a:cs typeface="Times New Roman" panose="02020603050405020304" pitchFamily="18" charset="0"/>
              </a:rPr>
              <a:t>Đoạn </a:t>
            </a:r>
            <a:r>
              <a:rPr lang="en-US" sz="4800" b="1" i="1" dirty="0">
                <a:solidFill>
                  <a:srgbClr val="0033CC"/>
                </a:solidFill>
                <a:latin typeface="Times New Roman" panose="02020603050405020304" pitchFamily="18" charset="0"/>
                <a:cs typeface="Times New Roman" panose="02020603050405020304" pitchFamily="18" charset="0"/>
              </a:rPr>
              <a:t>1: </a:t>
            </a:r>
            <a:r>
              <a:rPr lang="en-US" sz="4400" b="1" i="1" dirty="0" smtClean="0">
                <a:solidFill>
                  <a:srgbClr val="FF0000"/>
                </a:solidFill>
                <a:latin typeface="Times New Roman" panose="02020603050405020304" pitchFamily="18" charset="0"/>
                <a:cs typeface="Times New Roman" panose="02020603050405020304" pitchFamily="18" charset="0"/>
              </a:rPr>
              <a:t>Luyện ngắt dòng</a:t>
            </a:r>
          </a:p>
          <a:p>
            <a:pPr lvl="0">
              <a:defRPr/>
            </a:pPr>
            <a:r>
              <a:rPr lang="en-US" sz="4400" b="1" i="1" dirty="0" smtClean="0">
                <a:solidFill>
                  <a:srgbClr val="000000"/>
                </a:solidFill>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2">
            <a:extLst>
              <a:ext uri="{FF2B5EF4-FFF2-40B4-BE49-F238E27FC236}">
                <a16:creationId xmlns:a16="http://schemas.microsoft.com/office/drawing/2014/main" id="{0AD6A42F-0143-CCBC-5F7A-2AD6F126339E}"/>
              </a:ext>
            </a:extLst>
          </p:cNvPr>
          <p:cNvSpPr/>
          <p:nvPr/>
        </p:nvSpPr>
        <p:spPr>
          <a:xfrm>
            <a:off x="1157287" y="954174"/>
            <a:ext cx="9772651" cy="1216516"/>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rgbClr val="FFFF00"/>
          </a:solidFill>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Đoạn 2: </a:t>
            </a:r>
            <a:r>
              <a:rPr kumimoji="0" lang="en-US" sz="44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HS điều</a:t>
            </a:r>
            <a:r>
              <a:rPr kumimoji="0" lang="en-US" sz="44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hành chia sẻ</a:t>
            </a:r>
            <a:endPar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6684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2">
            <a:extLst>
              <a:ext uri="{FF2B5EF4-FFF2-40B4-BE49-F238E27FC236}">
                <a16:creationId xmlns:a16="http://schemas.microsoft.com/office/drawing/2014/main" id="{0AD6A42F-0143-CCBC-5F7A-2AD6F126339E}"/>
              </a:ext>
            </a:extLst>
          </p:cNvPr>
          <p:cNvSpPr/>
          <p:nvPr/>
        </p:nvSpPr>
        <p:spPr>
          <a:xfrm>
            <a:off x="928688" y="1285130"/>
            <a:ext cx="10687050" cy="202956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rgbClr val="FFFF00"/>
          </a:solidFill>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Đoạn 3:</a:t>
            </a:r>
            <a:endParaRPr kumimoji="0" lang="en-US" sz="44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2298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2">
            <a:extLst>
              <a:ext uri="{FF2B5EF4-FFF2-40B4-BE49-F238E27FC236}">
                <a16:creationId xmlns:a16="http://schemas.microsoft.com/office/drawing/2014/main" id="{0AD6A42F-0143-CCBC-5F7A-2AD6F126339E}"/>
              </a:ext>
            </a:extLst>
          </p:cNvPr>
          <p:cNvSpPr/>
          <p:nvPr/>
        </p:nvSpPr>
        <p:spPr>
          <a:xfrm>
            <a:off x="1163782" y="1285130"/>
            <a:ext cx="9836727" cy="202956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rgbClr val="FFFF99"/>
          </a:solidFill>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endParaRPr>
          </a:p>
          <a:p>
            <a:pPr lvl="0" algn="ctr">
              <a:defRPr/>
            </a:pPr>
            <a:endParaRPr lang="en-US" sz="4800" b="1" i="1" dirty="0">
              <a:solidFill>
                <a:srgbClr val="0033CC"/>
              </a:solidFill>
              <a:latin typeface="Times New Roman" panose="02020603050405020304" pitchFamily="18" charset="0"/>
              <a:cs typeface="Times New Roman" panose="02020603050405020304" pitchFamily="18" charset="0"/>
            </a:endParaRPr>
          </a:p>
          <a:p>
            <a:pPr lvl="0" algn="ctr">
              <a:defRPr/>
            </a:pPr>
            <a:r>
              <a:rPr kumimoji="0" lang="en-US" sz="4800" b="1" i="1" u="none" strike="noStrike" kern="1200" cap="none" spc="0" normalizeH="0" baseline="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Đọc</a:t>
            </a:r>
            <a:r>
              <a:rPr kumimoji="0" lang="en-US" sz="4800" b="1" i="1" u="none" strike="noStrike" kern="1200" cap="none" spc="0" normalizeH="0" noProof="0" dirty="0" smtClean="0">
                <a:ln>
                  <a:noFill/>
                </a:ln>
                <a:solidFill>
                  <a:srgbClr val="0033CC"/>
                </a:solidFill>
                <a:effectLst/>
                <a:uLnTx/>
                <a:uFillTx/>
                <a:latin typeface="Times New Roman" panose="02020603050405020304" pitchFamily="18" charset="0"/>
                <a:ea typeface="+mn-ea"/>
                <a:cs typeface="Times New Roman" panose="02020603050405020304" pitchFamily="18" charset="0"/>
              </a:rPr>
              <a:t> cả bài: </a:t>
            </a:r>
            <a:r>
              <a:rPr lang="en-US" sz="4400" b="1" i="1" dirty="0">
                <a:solidFill>
                  <a:srgbClr val="FF0000"/>
                </a:solidFill>
                <a:latin typeface="Times New Roman" panose="02020603050405020304" pitchFamily="18" charset="0"/>
                <a:cs typeface="Times New Roman" panose="02020603050405020304" pitchFamily="18" charset="0"/>
              </a:rPr>
              <a:t>Đọc </a:t>
            </a:r>
            <a:r>
              <a:rPr lang="en-US" sz="4400" b="1" i="1" dirty="0" smtClean="0">
                <a:solidFill>
                  <a:srgbClr val="FF0000"/>
                </a:solidFill>
                <a:latin typeface="Times New Roman" panose="02020603050405020304" pitchFamily="18" charset="0"/>
                <a:cs typeface="Times New Roman" panose="02020603050405020304" pitchFamily="18" charset="0"/>
              </a:rPr>
              <a:t>rõ các tiếng, </a:t>
            </a:r>
            <a:r>
              <a:rPr lang="en-US" sz="4400" b="1" i="1" dirty="0">
                <a:solidFill>
                  <a:srgbClr val="FF0000"/>
                </a:solidFill>
                <a:latin typeface="Times New Roman" panose="02020603050405020304" pitchFamily="18" charset="0"/>
                <a:cs typeface="Times New Roman" panose="02020603050405020304" pitchFamily="18" charset="0"/>
              </a:rPr>
              <a:t>phát âm đúng, ngắt nhịp 2/3 hoặc 3/2 hoặc ngắt </a:t>
            </a:r>
            <a:r>
              <a:rPr lang="en-US" sz="4400" b="1" i="1" dirty="0" smtClean="0">
                <a:solidFill>
                  <a:srgbClr val="FF0000"/>
                </a:solidFill>
                <a:latin typeface="Times New Roman" panose="02020603050405020304" pitchFamily="18" charset="0"/>
                <a:cs typeface="Times New Roman" panose="02020603050405020304" pitchFamily="18" charset="0"/>
              </a:rPr>
              <a:t>nhịp cuối </a:t>
            </a:r>
            <a:r>
              <a:rPr lang="en-US" sz="4400" b="1" i="1" dirty="0">
                <a:solidFill>
                  <a:srgbClr val="FF0000"/>
                </a:solidFill>
                <a:latin typeface="Times New Roman" panose="02020603050405020304" pitchFamily="18" charset="0"/>
                <a:cs typeface="Times New Roman" panose="02020603050405020304" pitchFamily="18" charset="0"/>
              </a:rPr>
              <a:t>các dòng thơ</a:t>
            </a:r>
            <a:endParaRPr kumimoji="0" lang="en-US" sz="44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92728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B9251-2B51-52E5-6E9A-D368883230AF}"/>
              </a:ext>
            </a:extLst>
          </p:cNvPr>
          <p:cNvGrpSpPr/>
          <p:nvPr/>
        </p:nvGrpSpPr>
        <p:grpSpPr>
          <a:xfrm>
            <a:off x="971550" y="226084"/>
            <a:ext cx="10415588" cy="1248126"/>
            <a:chOff x="1077255" y="1397261"/>
            <a:chExt cx="5355866" cy="2494483"/>
          </a:xfrm>
        </p:grpSpPr>
        <p:sp>
          <p:nvSpPr>
            <p:cNvPr id="3"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3"/>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chơi</a:t>
              </a: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DU LỊCH</a:t>
              </a:r>
              <a:r>
                <a:rPr kumimoji="0" lang="en-US" sz="4000" b="1" i="0" u="none" strike="noStrike" kern="1200" cap="none" spc="0" normalizeH="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 CHÙA HƯƠNG</a:t>
              </a:r>
              <a:endParaRPr kumimoji="0" lang="vi-VN" sz="4000" b="1" i="0" u="none" strike="noStrike" kern="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546135"/>
            <a:ext cx="4986337" cy="2284214"/>
          </a:xfrm>
          <a:prstGeom prst="rect">
            <a:avLst/>
          </a:prstGeom>
          <a:ln w="57150">
            <a:solidFill>
              <a:schemeClr val="tx1"/>
            </a:solidFill>
          </a:ln>
        </p:spPr>
      </p:pic>
      <p:sp>
        <p:nvSpPr>
          <p:cNvPr id="11" name="Rectangle 10"/>
          <p:cNvSpPr/>
          <p:nvPr/>
        </p:nvSpPr>
        <p:spPr>
          <a:xfrm>
            <a:off x="285751" y="1546135"/>
            <a:ext cx="2305050"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SUỐI YẾN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97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267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1"/>
          <p:cNvGrpSpPr>
            <a:grpSpLocks/>
          </p:cNvGrpSpPr>
          <p:nvPr/>
        </p:nvGrpSpPr>
        <p:grpSpPr bwMode="auto">
          <a:xfrm>
            <a:off x="-1440" y="-9524"/>
            <a:ext cx="320675" cy="6858000"/>
            <a:chOff x="202295" y="-322943"/>
            <a:chExt cx="319314" cy="7180943"/>
          </a:xfrm>
        </p:grpSpPr>
        <p:sp>
          <p:nvSpPr>
            <p:cNvPr id="54" name="Rectangle 5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54">
                <a:defRPr/>
              </a:pPr>
              <a:endParaRPr lang="en-US" sz="2000">
                <a:solidFill>
                  <a:prstClr val="black"/>
                </a:solidFill>
                <a:latin typeface=".VnTime" pitchFamily="34" charset="0"/>
                <a:cs typeface="Arial" charset="0"/>
                <a:sym typeface="Arial"/>
              </a:endParaRPr>
            </a:p>
          </p:txBody>
        </p:sp>
        <p:sp>
          <p:nvSpPr>
            <p:cNvPr id="823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54">
                <a:spcBef>
                  <a:spcPct val="0"/>
                </a:spcBef>
                <a:buNone/>
              </a:pPr>
              <a:endParaRPr lang="en-US" altLang="en-US" sz="2000">
                <a:solidFill>
                  <a:prstClr val="black"/>
                </a:solidFill>
                <a:latin typeface=".VnTime" panose="020B7200000000000000" pitchFamily="34" charset="0"/>
                <a:sym typeface="Arial"/>
              </a:endParaRPr>
            </a:p>
          </p:txBody>
        </p:sp>
        <p:sp>
          <p:nvSpPr>
            <p:cNvPr id="56" name="Rectangle 5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914354">
                <a:defRPr/>
              </a:pPr>
              <a:endParaRPr lang="en-US" sz="2000">
                <a:solidFill>
                  <a:prstClr val="black"/>
                </a:solidFill>
                <a:effectLst>
                  <a:glow rad="101600">
                    <a:srgbClr val="4F81BD">
                      <a:satMod val="175000"/>
                      <a:alpha val="40000"/>
                    </a:srgbClr>
                  </a:glow>
                </a:effectLst>
                <a:latin typeface=".VnTime" pitchFamily="34" charset="0"/>
                <a:cs typeface="Arial" charset="0"/>
                <a:sym typeface="Arial"/>
              </a:endParaRPr>
            </a:p>
          </p:txBody>
        </p:sp>
      </p:grpSp>
      <p:pic>
        <p:nvPicPr>
          <p:cNvPr id="8212"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8132" y="1209011"/>
            <a:ext cx="8339750" cy="4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10170533" y="14287"/>
            <a:ext cx="1752600" cy="1752600"/>
            <a:chOff x="4320" y="2928"/>
            <a:chExt cx="1104" cy="1104"/>
          </a:xfrm>
        </p:grpSpPr>
        <p:sp>
          <p:nvSpPr>
            <p:cNvPr id="8227" name="AutoShape 34"/>
            <p:cNvSpPr>
              <a:spLocks noChangeArrowheads="1"/>
            </p:cNvSpPr>
            <p:nvPr/>
          </p:nvSpPr>
          <p:spPr bwMode="auto">
            <a:xfrm>
              <a:off x="4320" y="2928"/>
              <a:ext cx="1104" cy="1104"/>
            </a:xfrm>
            <a:prstGeom prst="star32">
              <a:avLst>
                <a:gd name="adj" fmla="val 37500"/>
              </a:avLst>
            </a:prstGeom>
            <a:gradFill rotWithShape="1">
              <a:gsLst>
                <a:gs pos="0">
                  <a:schemeClr val="bg1"/>
                </a:gs>
                <a:gs pos="100000">
                  <a:srgbClr val="FF66CC"/>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54">
                <a:spcBef>
                  <a:spcPct val="0"/>
                </a:spcBef>
                <a:buNone/>
              </a:pPr>
              <a:endParaRPr lang="en-US" altLang="en-US" sz="6000" b="1">
                <a:solidFill>
                  <a:srgbClr val="FF0066"/>
                </a:solidFill>
                <a:latin typeface=".VnHelvetInsH" pitchFamily="34" charset="0"/>
                <a:sym typeface="Arial"/>
              </a:endParaRPr>
            </a:p>
          </p:txBody>
        </p:sp>
        <p:sp>
          <p:nvSpPr>
            <p:cNvPr id="8228"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354"/>
              <a:r>
                <a:rPr lang="en-US" sz="3600" kern="10">
                  <a:ln w="9525">
                    <a:solidFill>
                      <a:srgbClr val="000000"/>
                    </a:solidFill>
                    <a:round/>
                    <a:headEnd/>
                    <a:tailEnd/>
                  </a:ln>
                  <a:gradFill rotWithShape="1">
                    <a:gsLst>
                      <a:gs pos="0">
                        <a:srgbClr val="FF66CC"/>
                      </a:gs>
                      <a:gs pos="100000">
                        <a:srgbClr val="FFFFFF"/>
                      </a:gs>
                    </a:gsLst>
                    <a:path path="rect">
                      <a:fillToRect l="50000" t="50000" r="50000" b="50000"/>
                    </a:path>
                  </a:gradFill>
                  <a:latin typeface="Times New Roman" panose="02020603050405020304" pitchFamily="18" charset="0"/>
                  <a:cs typeface="Times New Roman" panose="02020603050405020304" pitchFamily="18" charset="0"/>
                  <a:sym typeface="Arial"/>
                </a:rPr>
                <a:t>Hết giờ</a:t>
              </a:r>
            </a:p>
          </p:txBody>
        </p:sp>
      </p:grpSp>
      <p:sp>
        <p:nvSpPr>
          <p:cNvPr id="6180" name="WordArt 36"/>
          <p:cNvSpPr>
            <a:spLocks noChangeArrowheads="1" noChangeShapeType="1" noTextEdit="1"/>
          </p:cNvSpPr>
          <p:nvPr/>
        </p:nvSpPr>
        <p:spPr bwMode="auto">
          <a:xfrm>
            <a:off x="10646786" y="54768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0</a:t>
            </a:r>
          </a:p>
        </p:txBody>
      </p:sp>
      <p:sp>
        <p:nvSpPr>
          <p:cNvPr id="6181" name="WordArt 37"/>
          <p:cNvSpPr>
            <a:spLocks noChangeArrowheads="1" noChangeShapeType="1" noTextEdit="1"/>
          </p:cNvSpPr>
          <p:nvPr/>
        </p:nvSpPr>
        <p:spPr bwMode="auto">
          <a:xfrm>
            <a:off x="10570586" y="54768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1</a:t>
            </a:r>
          </a:p>
        </p:txBody>
      </p:sp>
      <p:sp>
        <p:nvSpPr>
          <p:cNvPr id="6182" name="WordArt 38"/>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2</a:t>
            </a:r>
          </a:p>
        </p:txBody>
      </p:sp>
      <p:sp>
        <p:nvSpPr>
          <p:cNvPr id="6183" name="WordArt 39"/>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3</a:t>
            </a:r>
          </a:p>
        </p:txBody>
      </p:sp>
      <p:sp>
        <p:nvSpPr>
          <p:cNvPr id="6184" name="WordArt 40"/>
          <p:cNvSpPr>
            <a:spLocks noChangeArrowheads="1" noChangeShapeType="1" noTextEdit="1"/>
          </p:cNvSpPr>
          <p:nvPr/>
        </p:nvSpPr>
        <p:spPr bwMode="auto">
          <a:xfrm>
            <a:off x="10627735" y="54768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4</a:t>
            </a:r>
          </a:p>
        </p:txBody>
      </p:sp>
      <p:sp>
        <p:nvSpPr>
          <p:cNvPr id="6185" name="WordArt 41"/>
          <p:cNvSpPr>
            <a:spLocks noChangeArrowheads="1" noChangeShapeType="1" noTextEdit="1"/>
          </p:cNvSpPr>
          <p:nvPr/>
        </p:nvSpPr>
        <p:spPr bwMode="auto">
          <a:xfrm>
            <a:off x="10722986" y="547689"/>
            <a:ext cx="666751" cy="74295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rPr>
              <a:t>5</a:t>
            </a:r>
          </a:p>
        </p:txBody>
      </p:sp>
      <p:sp>
        <p:nvSpPr>
          <p:cNvPr id="52" name="AutoShape 51"/>
          <p:cNvSpPr>
            <a:spLocks noChangeArrowheads="1"/>
          </p:cNvSpPr>
          <p:nvPr/>
        </p:nvSpPr>
        <p:spPr bwMode="auto">
          <a:xfrm>
            <a:off x="196998" y="1551585"/>
            <a:ext cx="11956191" cy="1192604"/>
          </a:xfrm>
          <a:prstGeom prst="roundRect">
            <a:avLst>
              <a:gd name="adj" fmla="val 16667"/>
            </a:avLst>
          </a:prstGeom>
          <a:solidFill>
            <a:srgbClr val="FFFF0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a:spcBef>
                <a:spcPts val="0"/>
              </a:spcBef>
              <a:buClr>
                <a:srgbClr val="000000"/>
              </a:buClr>
              <a:buNone/>
            </a:pPr>
            <a:r>
              <a:rPr lang="en-US" sz="4000" b="1" kern="0" dirty="0" smtClean="0">
                <a:solidFill>
                  <a:srgbClr val="0033CC"/>
                </a:solidFill>
                <a:latin typeface="Times New Roman" pitchFamily="18" charset="0"/>
                <a:cs typeface="Times New Roman" pitchFamily="18" charset="0"/>
                <a:sym typeface="Arial"/>
              </a:rPr>
              <a:t>Câu 1: </a:t>
            </a:r>
            <a:r>
              <a:rPr lang="en-US" sz="4000" b="1" kern="0" dirty="0" smtClean="0">
                <a:solidFill>
                  <a:prstClr val="black"/>
                </a:solidFill>
                <a:latin typeface="Times New Roman" pitchFamily="18" charset="0"/>
                <a:cs typeface="Times New Roman" pitchFamily="18" charset="0"/>
                <a:sym typeface="Arial"/>
              </a:rPr>
              <a:t>Cảnh vật thiên nhiên ở chùa Hương  thay đổi </a:t>
            </a:r>
          </a:p>
          <a:p>
            <a:pPr defTabSz="1219170">
              <a:spcBef>
                <a:spcPts val="0"/>
              </a:spcBef>
              <a:buClr>
                <a:srgbClr val="000000"/>
              </a:buClr>
              <a:buNone/>
            </a:pPr>
            <a:r>
              <a:rPr lang="en-US" sz="4000" b="1" kern="0" dirty="0" smtClean="0">
                <a:solidFill>
                  <a:prstClr val="black"/>
                </a:solidFill>
                <a:latin typeface="Times New Roman" pitchFamily="18" charset="0"/>
                <a:cs typeface="Times New Roman" pitchFamily="18" charset="0"/>
                <a:sym typeface="Arial"/>
              </a:rPr>
              <a:t>khi mùa xuân về thể hiện qua câu thơ nào ?</a:t>
            </a:r>
            <a:endParaRPr lang="vi-VN" sz="4000" b="1" kern="0" dirty="0">
              <a:solidFill>
                <a:prstClr val="black"/>
              </a:solidFill>
              <a:latin typeface="Times New Roman" pitchFamily="18" charset="0"/>
              <a:cs typeface="Times New Roman" pitchFamily="18" charset="0"/>
              <a:sym typeface="Arial"/>
            </a:endParaRPr>
          </a:p>
        </p:txBody>
      </p:sp>
      <p:sp>
        <p:nvSpPr>
          <p:cNvPr id="40" name="AutoShape 51"/>
          <p:cNvSpPr>
            <a:spLocks noChangeArrowheads="1"/>
          </p:cNvSpPr>
          <p:nvPr/>
        </p:nvSpPr>
        <p:spPr bwMode="auto">
          <a:xfrm>
            <a:off x="264577" y="3440451"/>
            <a:ext cx="11852168" cy="777166"/>
          </a:xfrm>
          <a:prstGeom prst="roundRect">
            <a:avLst>
              <a:gd name="adj" fmla="val 16667"/>
            </a:avLst>
          </a:prstGeom>
          <a:solidFill>
            <a:srgbClr val="6FF9F9"/>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54">
              <a:spcBef>
                <a:spcPct val="0"/>
              </a:spcBef>
              <a:buNone/>
            </a:pPr>
            <a:r>
              <a:rPr lang="en-US" altLang="en-US" sz="4000" b="1" dirty="0" smtClean="0">
                <a:solidFill>
                  <a:srgbClr val="0033CC"/>
                </a:solidFill>
                <a:latin typeface="Times New Roman" panose="02020603050405020304" pitchFamily="18" charset="0"/>
                <a:cs typeface="Times New Roman" panose="02020603050405020304" pitchFamily="18" charset="0"/>
                <a:sym typeface="Arial"/>
              </a:rPr>
              <a:t>A) Nườm nượp người, xe đi/ Mùa xuân về trẩy hội</a:t>
            </a:r>
            <a:endParaRPr lang="en-US" altLang="en-US" sz="4000" b="1" dirty="0">
              <a:solidFill>
                <a:srgbClr val="0033CC"/>
              </a:solidFill>
              <a:latin typeface="Times New Roman" panose="02020603050405020304" pitchFamily="18" charset="0"/>
              <a:cs typeface="Times New Roman" panose="02020603050405020304" pitchFamily="18" charset="0"/>
              <a:sym typeface="Arial"/>
            </a:endParaRPr>
          </a:p>
        </p:txBody>
      </p:sp>
      <p:sp>
        <p:nvSpPr>
          <p:cNvPr id="28" name="WordArt 13"/>
          <p:cNvSpPr>
            <a:spLocks noChangeArrowheads="1" noChangeShapeType="1" noTextEdit="1"/>
          </p:cNvSpPr>
          <p:nvPr/>
        </p:nvSpPr>
        <p:spPr bwMode="auto">
          <a:xfrm>
            <a:off x="615516" y="161689"/>
            <a:ext cx="8182365" cy="1094511"/>
          </a:xfrm>
          <a:prstGeom prst="rect">
            <a:avLst/>
          </a:prstGeom>
        </p:spPr>
        <p:txBody>
          <a:bodyPr wrap="none" lIns="91439" tIns="45719" rIns="91439" bIns="45719" numCol="1" fromWordArt="1">
            <a:prstTxWarp prst="textPlain">
              <a:avLst>
                <a:gd name="adj" fmla="val 50000"/>
              </a:avLst>
            </a:prstTxWarp>
          </a:bodyPr>
          <a:lstStyle/>
          <a:p>
            <a:pPr algn="ctr" defTabSz="914354"/>
            <a:r>
              <a:rPr lang="en-US" sz="3600" b="1" kern="10" dirty="0" smtClean="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Du lịch chùa Hương</a:t>
            </a:r>
            <a:endParaRPr lang="en-US" sz="3600" b="1" kern="1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sp>
        <p:nvSpPr>
          <p:cNvPr id="29" name="AutoShape 51"/>
          <p:cNvSpPr>
            <a:spLocks noChangeArrowheads="1"/>
          </p:cNvSpPr>
          <p:nvPr/>
        </p:nvSpPr>
        <p:spPr bwMode="auto">
          <a:xfrm>
            <a:off x="310128" y="4360585"/>
            <a:ext cx="11852168" cy="777166"/>
          </a:xfrm>
          <a:prstGeom prst="roundRect">
            <a:avLst>
              <a:gd name="adj" fmla="val 16667"/>
            </a:avLst>
          </a:prstGeom>
          <a:solidFill>
            <a:srgbClr val="6FF9F9"/>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54">
              <a:spcBef>
                <a:spcPct val="0"/>
              </a:spcBef>
              <a:buNone/>
            </a:pPr>
            <a:r>
              <a:rPr lang="en-US" altLang="en-US" sz="4000" b="1" dirty="0" smtClean="0">
                <a:solidFill>
                  <a:srgbClr val="0033CC"/>
                </a:solidFill>
                <a:latin typeface="Times New Roman" panose="02020603050405020304" pitchFamily="18" charset="0"/>
                <a:cs typeface="Times New Roman" panose="02020603050405020304" pitchFamily="18" charset="0"/>
                <a:sym typeface="Arial"/>
              </a:rPr>
              <a:t>B) Rừng mơ thay áo mới/ Xúng xính hoa đón mời</a:t>
            </a:r>
            <a:endParaRPr lang="en-US" altLang="en-US" sz="4000" b="1" dirty="0">
              <a:solidFill>
                <a:srgbClr val="0033CC"/>
              </a:solidFill>
              <a:latin typeface="Times New Roman" panose="02020603050405020304" pitchFamily="18" charset="0"/>
              <a:cs typeface="Times New Roman" panose="02020603050405020304" pitchFamily="18" charset="0"/>
              <a:sym typeface="Arial"/>
            </a:endParaRPr>
          </a:p>
        </p:txBody>
      </p:sp>
      <p:sp>
        <p:nvSpPr>
          <p:cNvPr id="30" name="AutoShape 51"/>
          <p:cNvSpPr>
            <a:spLocks noChangeArrowheads="1"/>
          </p:cNvSpPr>
          <p:nvPr/>
        </p:nvSpPr>
        <p:spPr bwMode="auto">
          <a:xfrm>
            <a:off x="282793" y="5260567"/>
            <a:ext cx="11852168" cy="777166"/>
          </a:xfrm>
          <a:prstGeom prst="roundRect">
            <a:avLst>
              <a:gd name="adj" fmla="val 16667"/>
            </a:avLst>
          </a:prstGeom>
          <a:solidFill>
            <a:srgbClr val="6FF9F9"/>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54">
              <a:spcBef>
                <a:spcPct val="0"/>
              </a:spcBef>
              <a:buNone/>
            </a:pPr>
            <a:r>
              <a:rPr lang="en-US" altLang="en-US" sz="4000" b="1" dirty="0" smtClean="0">
                <a:solidFill>
                  <a:srgbClr val="0033CC"/>
                </a:solidFill>
                <a:latin typeface="Times New Roman" panose="02020603050405020304" pitchFamily="18" charset="0"/>
                <a:cs typeface="Times New Roman" panose="02020603050405020304" pitchFamily="18" charset="0"/>
                <a:sym typeface="Arial"/>
              </a:rPr>
              <a:t>C) Nơi núi cũ xa vời/ Bỗng thành nơi gặp gỡ.</a:t>
            </a:r>
            <a:endParaRPr lang="en-US" altLang="en-US" sz="4000" b="1" dirty="0">
              <a:solidFill>
                <a:srgbClr val="0033CC"/>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47553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2" presetClass="entr" presetSubtype="8" fill="hold" grpId="0" nodeType="withEffect">
                                  <p:stCondLst>
                                    <p:cond delay="50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0-#ppt_w/2"/>
                                          </p:val>
                                        </p:tav>
                                        <p:tav tm="100000">
                                          <p:val>
                                            <p:strVal val="#ppt_x"/>
                                          </p:val>
                                        </p:tav>
                                      </p:tavLst>
                                    </p:anim>
                                    <p:anim calcmode="lin" valueType="num">
                                      <p:cBhvr additive="base">
                                        <p:cTn id="18" dur="5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Jet Fighter 2-DVDH.wav"/>
                                        </p:tgtEl>
                                      </p:cMediaNode>
                                    </p:audio>
                                  </p:subTnLst>
                                </p:cTn>
                              </p:par>
                              <p:par>
                                <p:cTn id="19" presetID="53" presetClass="entr" presetSubtype="16" fill="hold" grpId="1" nodeType="with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185"/>
                                        </p:tgtEl>
                                        <p:attrNameLst>
                                          <p:attrName>style.visibility</p:attrName>
                                        </p:attrNameLst>
                                      </p:cBhvr>
                                      <p:to>
                                        <p:strVal val="visible"/>
                                      </p:to>
                                    </p:set>
                                    <p:animEffect transition="in" filter="dissolve">
                                      <p:cBhvr>
                                        <p:cTn id="28" dur="500"/>
                                        <p:tgtEl>
                                          <p:spTgt spid="6185"/>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nodeType="afterGroup">
                            <p:stCondLst>
                              <p:cond delay="500"/>
                            </p:stCondLst>
                            <p:childTnLst>
                              <p:par>
                                <p:cTn id="30" presetID="53" presetClass="exit" presetSubtype="0" fill="hold" nodeType="afterEffect">
                                  <p:stCondLst>
                                    <p:cond delay="0"/>
                                  </p:stCondLst>
                                  <p:childTnLst>
                                    <p:anim calcmode="lin" valueType="num">
                                      <p:cBhvr>
                                        <p:cTn id="31" dur="500"/>
                                        <p:tgtEl>
                                          <p:spTgt spid="6185"/>
                                        </p:tgtEl>
                                        <p:attrNameLst>
                                          <p:attrName>ppt_w</p:attrName>
                                        </p:attrNameLst>
                                      </p:cBhvr>
                                      <p:tavLst>
                                        <p:tav tm="0">
                                          <p:val>
                                            <p:strVal val="ppt_w"/>
                                          </p:val>
                                        </p:tav>
                                        <p:tav tm="100000">
                                          <p:val>
                                            <p:fltVal val="0"/>
                                          </p:val>
                                        </p:tav>
                                      </p:tavLst>
                                    </p:anim>
                                    <p:anim calcmode="lin" valueType="num">
                                      <p:cBhvr>
                                        <p:cTn id="32" dur="500"/>
                                        <p:tgtEl>
                                          <p:spTgt spid="6185"/>
                                        </p:tgtEl>
                                        <p:attrNameLst>
                                          <p:attrName>ppt_h</p:attrName>
                                        </p:attrNameLst>
                                      </p:cBhvr>
                                      <p:tavLst>
                                        <p:tav tm="0">
                                          <p:val>
                                            <p:strVal val="ppt_h"/>
                                          </p:val>
                                        </p:tav>
                                        <p:tav tm="100000">
                                          <p:val>
                                            <p:fltVal val="0"/>
                                          </p:val>
                                        </p:tav>
                                      </p:tavLst>
                                    </p:anim>
                                    <p:animEffect transition="out" filter="fade">
                                      <p:cBhvr>
                                        <p:cTn id="33" dur="500"/>
                                        <p:tgtEl>
                                          <p:spTgt spid="6185"/>
                                        </p:tgtEl>
                                      </p:cBhvr>
                                    </p:animEffect>
                                    <p:set>
                                      <p:cBhvr>
                                        <p:cTn id="34" dur="1" fill="hold">
                                          <p:stCondLst>
                                            <p:cond delay="499"/>
                                          </p:stCondLst>
                                        </p:cTn>
                                        <p:tgtEl>
                                          <p:spTgt spid="6185"/>
                                        </p:tgtEl>
                                        <p:attrNameLst>
                                          <p:attrName>style.visibility</p:attrName>
                                        </p:attrNameLst>
                                      </p:cBhvr>
                                      <p:to>
                                        <p:strVal val="hidden"/>
                                      </p:to>
                                    </p:set>
                                  </p:childTnLst>
                                </p:cTn>
                              </p:par>
                            </p:childTnLst>
                          </p:cTn>
                        </p:par>
                        <p:par>
                          <p:cTn id="35" fill="hold" nodeType="afterGroup">
                            <p:stCondLst>
                              <p:cond delay="1000"/>
                            </p:stCondLst>
                            <p:childTnLst>
                              <p:par>
                                <p:cTn id="36" presetID="9" presetClass="entr" presetSubtype="0" fill="hold" nodeType="afterEffect">
                                  <p:stCondLst>
                                    <p:cond delay="0"/>
                                  </p:stCondLst>
                                  <p:childTnLst>
                                    <p:set>
                                      <p:cBhvr>
                                        <p:cTn id="37" dur="1" fill="hold">
                                          <p:stCondLst>
                                            <p:cond delay="0"/>
                                          </p:stCondLst>
                                        </p:cTn>
                                        <p:tgtEl>
                                          <p:spTgt spid="6184"/>
                                        </p:tgtEl>
                                        <p:attrNameLst>
                                          <p:attrName>style.visibility</p:attrName>
                                        </p:attrNameLst>
                                      </p:cBhvr>
                                      <p:to>
                                        <p:strVal val="visible"/>
                                      </p:to>
                                    </p:set>
                                    <p:animEffect transition="in" filter="dissolve">
                                      <p:cBhvr>
                                        <p:cTn id="38" dur="500"/>
                                        <p:tgtEl>
                                          <p:spTgt spid="6184"/>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nodeType="afterGroup">
                            <p:stCondLst>
                              <p:cond delay="1500"/>
                            </p:stCondLst>
                            <p:childTnLst>
                              <p:par>
                                <p:cTn id="40" presetID="53" presetClass="exit" presetSubtype="0" fill="hold" nodeType="afterEffect">
                                  <p:stCondLst>
                                    <p:cond delay="0"/>
                                  </p:stCondLst>
                                  <p:childTnLst>
                                    <p:anim calcmode="lin" valueType="num">
                                      <p:cBhvr>
                                        <p:cTn id="41" dur="500"/>
                                        <p:tgtEl>
                                          <p:spTgt spid="6184"/>
                                        </p:tgtEl>
                                        <p:attrNameLst>
                                          <p:attrName>ppt_w</p:attrName>
                                        </p:attrNameLst>
                                      </p:cBhvr>
                                      <p:tavLst>
                                        <p:tav tm="0">
                                          <p:val>
                                            <p:strVal val="ppt_w"/>
                                          </p:val>
                                        </p:tav>
                                        <p:tav tm="100000">
                                          <p:val>
                                            <p:fltVal val="0"/>
                                          </p:val>
                                        </p:tav>
                                      </p:tavLst>
                                    </p:anim>
                                    <p:anim calcmode="lin" valueType="num">
                                      <p:cBhvr>
                                        <p:cTn id="42" dur="500"/>
                                        <p:tgtEl>
                                          <p:spTgt spid="6184"/>
                                        </p:tgtEl>
                                        <p:attrNameLst>
                                          <p:attrName>ppt_h</p:attrName>
                                        </p:attrNameLst>
                                      </p:cBhvr>
                                      <p:tavLst>
                                        <p:tav tm="0">
                                          <p:val>
                                            <p:strVal val="ppt_h"/>
                                          </p:val>
                                        </p:tav>
                                        <p:tav tm="100000">
                                          <p:val>
                                            <p:fltVal val="0"/>
                                          </p:val>
                                        </p:tav>
                                      </p:tavLst>
                                    </p:anim>
                                    <p:animEffect transition="out" filter="fade">
                                      <p:cBhvr>
                                        <p:cTn id="43" dur="500"/>
                                        <p:tgtEl>
                                          <p:spTgt spid="6184"/>
                                        </p:tgtEl>
                                      </p:cBhvr>
                                    </p:animEffect>
                                    <p:set>
                                      <p:cBhvr>
                                        <p:cTn id="44" dur="1" fill="hold">
                                          <p:stCondLst>
                                            <p:cond delay="499"/>
                                          </p:stCondLst>
                                        </p:cTn>
                                        <p:tgtEl>
                                          <p:spTgt spid="6184"/>
                                        </p:tgtEl>
                                        <p:attrNameLst>
                                          <p:attrName>style.visibility</p:attrName>
                                        </p:attrNameLst>
                                      </p:cBhvr>
                                      <p:to>
                                        <p:strVal val="hidden"/>
                                      </p:to>
                                    </p:set>
                                  </p:childTnLst>
                                </p:cTn>
                              </p:par>
                            </p:childTnLst>
                          </p:cTn>
                        </p:par>
                        <p:par>
                          <p:cTn id="45" fill="hold" nodeType="afterGroup">
                            <p:stCondLst>
                              <p:cond delay="2000"/>
                            </p:stCondLst>
                            <p:childTnLst>
                              <p:par>
                                <p:cTn id="46" presetID="9" presetClass="entr" presetSubtype="0" fill="hold" nodeType="afterEffect">
                                  <p:stCondLst>
                                    <p:cond delay="0"/>
                                  </p:stCondLst>
                                  <p:childTnLst>
                                    <p:set>
                                      <p:cBhvr>
                                        <p:cTn id="47" dur="1" fill="hold">
                                          <p:stCondLst>
                                            <p:cond delay="0"/>
                                          </p:stCondLst>
                                        </p:cTn>
                                        <p:tgtEl>
                                          <p:spTgt spid="6183"/>
                                        </p:tgtEl>
                                        <p:attrNameLst>
                                          <p:attrName>style.visibility</p:attrName>
                                        </p:attrNameLst>
                                      </p:cBhvr>
                                      <p:to>
                                        <p:strVal val="visible"/>
                                      </p:to>
                                    </p:set>
                                    <p:animEffect transition="in" filter="dissolve">
                                      <p:cBhvr>
                                        <p:cTn id="48" dur="500"/>
                                        <p:tgtEl>
                                          <p:spTgt spid="6183"/>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2500"/>
                            </p:stCondLst>
                            <p:childTnLst>
                              <p:par>
                                <p:cTn id="50" presetID="53" presetClass="exit" presetSubtype="0" fill="hold" nodeType="afterEffect">
                                  <p:stCondLst>
                                    <p:cond delay="0"/>
                                  </p:stCondLst>
                                  <p:childTnLst>
                                    <p:anim calcmode="lin" valueType="num">
                                      <p:cBhvr>
                                        <p:cTn id="51" dur="500"/>
                                        <p:tgtEl>
                                          <p:spTgt spid="6183"/>
                                        </p:tgtEl>
                                        <p:attrNameLst>
                                          <p:attrName>ppt_w</p:attrName>
                                        </p:attrNameLst>
                                      </p:cBhvr>
                                      <p:tavLst>
                                        <p:tav tm="0">
                                          <p:val>
                                            <p:strVal val="ppt_w"/>
                                          </p:val>
                                        </p:tav>
                                        <p:tav tm="100000">
                                          <p:val>
                                            <p:fltVal val="0"/>
                                          </p:val>
                                        </p:tav>
                                      </p:tavLst>
                                    </p:anim>
                                    <p:anim calcmode="lin" valueType="num">
                                      <p:cBhvr>
                                        <p:cTn id="52" dur="500"/>
                                        <p:tgtEl>
                                          <p:spTgt spid="6183"/>
                                        </p:tgtEl>
                                        <p:attrNameLst>
                                          <p:attrName>ppt_h</p:attrName>
                                        </p:attrNameLst>
                                      </p:cBhvr>
                                      <p:tavLst>
                                        <p:tav tm="0">
                                          <p:val>
                                            <p:strVal val="ppt_h"/>
                                          </p:val>
                                        </p:tav>
                                        <p:tav tm="100000">
                                          <p:val>
                                            <p:fltVal val="0"/>
                                          </p:val>
                                        </p:tav>
                                      </p:tavLst>
                                    </p:anim>
                                    <p:animEffect transition="out" filter="fade">
                                      <p:cBhvr>
                                        <p:cTn id="53" dur="500"/>
                                        <p:tgtEl>
                                          <p:spTgt spid="6183"/>
                                        </p:tgtEl>
                                      </p:cBhvr>
                                    </p:animEffect>
                                    <p:set>
                                      <p:cBhvr>
                                        <p:cTn id="54" dur="1" fill="hold">
                                          <p:stCondLst>
                                            <p:cond delay="499"/>
                                          </p:stCondLst>
                                        </p:cTn>
                                        <p:tgtEl>
                                          <p:spTgt spid="6183"/>
                                        </p:tgtEl>
                                        <p:attrNameLst>
                                          <p:attrName>style.visibility</p:attrName>
                                        </p:attrNameLst>
                                      </p:cBhvr>
                                      <p:to>
                                        <p:strVal val="hidden"/>
                                      </p:to>
                                    </p:set>
                                  </p:childTnLst>
                                </p:cTn>
                              </p:par>
                            </p:childTnLst>
                          </p:cTn>
                        </p:par>
                        <p:par>
                          <p:cTn id="55" fill="hold" nodeType="afterGroup">
                            <p:stCondLst>
                              <p:cond delay="3000"/>
                            </p:stCondLst>
                            <p:childTnLst>
                              <p:par>
                                <p:cTn id="56" presetID="9" presetClass="entr" presetSubtype="0" fill="hold" nodeType="afterEffect">
                                  <p:stCondLst>
                                    <p:cond delay="0"/>
                                  </p:stCondLst>
                                  <p:childTnLst>
                                    <p:set>
                                      <p:cBhvr>
                                        <p:cTn id="57" dur="1" fill="hold">
                                          <p:stCondLst>
                                            <p:cond delay="0"/>
                                          </p:stCondLst>
                                        </p:cTn>
                                        <p:tgtEl>
                                          <p:spTgt spid="6182"/>
                                        </p:tgtEl>
                                        <p:attrNameLst>
                                          <p:attrName>style.visibility</p:attrName>
                                        </p:attrNameLst>
                                      </p:cBhvr>
                                      <p:to>
                                        <p:strVal val="visible"/>
                                      </p:to>
                                    </p:set>
                                    <p:animEffect transition="in" filter="dissolve">
                                      <p:cBhvr>
                                        <p:cTn id="58" dur="500"/>
                                        <p:tgtEl>
                                          <p:spTgt spid="6182"/>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3500"/>
                            </p:stCondLst>
                            <p:childTnLst>
                              <p:par>
                                <p:cTn id="60" presetID="53" presetClass="exit" presetSubtype="0" fill="hold" nodeType="afterEffect">
                                  <p:stCondLst>
                                    <p:cond delay="0"/>
                                  </p:stCondLst>
                                  <p:childTnLst>
                                    <p:anim calcmode="lin" valueType="num">
                                      <p:cBhvr>
                                        <p:cTn id="61" dur="500"/>
                                        <p:tgtEl>
                                          <p:spTgt spid="6182"/>
                                        </p:tgtEl>
                                        <p:attrNameLst>
                                          <p:attrName>ppt_w</p:attrName>
                                        </p:attrNameLst>
                                      </p:cBhvr>
                                      <p:tavLst>
                                        <p:tav tm="0">
                                          <p:val>
                                            <p:strVal val="ppt_w"/>
                                          </p:val>
                                        </p:tav>
                                        <p:tav tm="100000">
                                          <p:val>
                                            <p:fltVal val="0"/>
                                          </p:val>
                                        </p:tav>
                                      </p:tavLst>
                                    </p:anim>
                                    <p:anim calcmode="lin" valueType="num">
                                      <p:cBhvr>
                                        <p:cTn id="62" dur="500"/>
                                        <p:tgtEl>
                                          <p:spTgt spid="6182"/>
                                        </p:tgtEl>
                                        <p:attrNameLst>
                                          <p:attrName>ppt_h</p:attrName>
                                        </p:attrNameLst>
                                      </p:cBhvr>
                                      <p:tavLst>
                                        <p:tav tm="0">
                                          <p:val>
                                            <p:strVal val="ppt_h"/>
                                          </p:val>
                                        </p:tav>
                                        <p:tav tm="100000">
                                          <p:val>
                                            <p:fltVal val="0"/>
                                          </p:val>
                                        </p:tav>
                                      </p:tavLst>
                                    </p:anim>
                                    <p:animEffect transition="out" filter="fade">
                                      <p:cBhvr>
                                        <p:cTn id="63" dur="500"/>
                                        <p:tgtEl>
                                          <p:spTgt spid="6182"/>
                                        </p:tgtEl>
                                      </p:cBhvr>
                                    </p:animEffect>
                                    <p:set>
                                      <p:cBhvr>
                                        <p:cTn id="64" dur="1" fill="hold">
                                          <p:stCondLst>
                                            <p:cond delay="499"/>
                                          </p:stCondLst>
                                        </p:cTn>
                                        <p:tgtEl>
                                          <p:spTgt spid="6182"/>
                                        </p:tgtEl>
                                        <p:attrNameLst>
                                          <p:attrName>style.visibility</p:attrName>
                                        </p:attrNameLst>
                                      </p:cBhvr>
                                      <p:to>
                                        <p:strVal val="hidden"/>
                                      </p:to>
                                    </p:set>
                                  </p:childTnLst>
                                </p:cTn>
                              </p:par>
                            </p:childTnLst>
                          </p:cTn>
                        </p:par>
                        <p:par>
                          <p:cTn id="65" fill="hold" nodeType="afterGroup">
                            <p:stCondLst>
                              <p:cond delay="4000"/>
                            </p:stCondLst>
                            <p:childTnLst>
                              <p:par>
                                <p:cTn id="66" presetID="9" presetClass="entr" presetSubtype="0" fill="hold" nodeType="afterEffect">
                                  <p:stCondLst>
                                    <p:cond delay="0"/>
                                  </p:stCondLst>
                                  <p:childTnLst>
                                    <p:set>
                                      <p:cBhvr>
                                        <p:cTn id="67" dur="1" fill="hold">
                                          <p:stCondLst>
                                            <p:cond delay="0"/>
                                          </p:stCondLst>
                                        </p:cTn>
                                        <p:tgtEl>
                                          <p:spTgt spid="6181"/>
                                        </p:tgtEl>
                                        <p:attrNameLst>
                                          <p:attrName>style.visibility</p:attrName>
                                        </p:attrNameLst>
                                      </p:cBhvr>
                                      <p:to>
                                        <p:strVal val="visible"/>
                                      </p:to>
                                    </p:set>
                                    <p:animEffect transition="in" filter="dissolve">
                                      <p:cBhvr>
                                        <p:cTn id="68" dur="500"/>
                                        <p:tgtEl>
                                          <p:spTgt spid="6181"/>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4500"/>
                            </p:stCondLst>
                            <p:childTnLst>
                              <p:par>
                                <p:cTn id="70" presetID="53" presetClass="exit" presetSubtype="0" fill="hold" nodeType="afterEffect">
                                  <p:stCondLst>
                                    <p:cond delay="0"/>
                                  </p:stCondLst>
                                  <p:childTnLst>
                                    <p:anim calcmode="lin" valueType="num">
                                      <p:cBhvr>
                                        <p:cTn id="71" dur="500"/>
                                        <p:tgtEl>
                                          <p:spTgt spid="6181"/>
                                        </p:tgtEl>
                                        <p:attrNameLst>
                                          <p:attrName>ppt_w</p:attrName>
                                        </p:attrNameLst>
                                      </p:cBhvr>
                                      <p:tavLst>
                                        <p:tav tm="0">
                                          <p:val>
                                            <p:strVal val="ppt_w"/>
                                          </p:val>
                                        </p:tav>
                                        <p:tav tm="100000">
                                          <p:val>
                                            <p:fltVal val="0"/>
                                          </p:val>
                                        </p:tav>
                                      </p:tavLst>
                                    </p:anim>
                                    <p:anim calcmode="lin" valueType="num">
                                      <p:cBhvr>
                                        <p:cTn id="72" dur="500"/>
                                        <p:tgtEl>
                                          <p:spTgt spid="6181"/>
                                        </p:tgtEl>
                                        <p:attrNameLst>
                                          <p:attrName>ppt_h</p:attrName>
                                        </p:attrNameLst>
                                      </p:cBhvr>
                                      <p:tavLst>
                                        <p:tav tm="0">
                                          <p:val>
                                            <p:strVal val="ppt_h"/>
                                          </p:val>
                                        </p:tav>
                                        <p:tav tm="100000">
                                          <p:val>
                                            <p:fltVal val="0"/>
                                          </p:val>
                                        </p:tav>
                                      </p:tavLst>
                                    </p:anim>
                                    <p:animEffect transition="out" filter="fade">
                                      <p:cBhvr>
                                        <p:cTn id="73" dur="500"/>
                                        <p:tgtEl>
                                          <p:spTgt spid="6181"/>
                                        </p:tgtEl>
                                      </p:cBhvr>
                                    </p:animEffect>
                                    <p:set>
                                      <p:cBhvr>
                                        <p:cTn id="74" dur="1" fill="hold">
                                          <p:stCondLst>
                                            <p:cond delay="499"/>
                                          </p:stCondLst>
                                        </p:cTn>
                                        <p:tgtEl>
                                          <p:spTgt spid="6181"/>
                                        </p:tgtEl>
                                        <p:attrNameLst>
                                          <p:attrName>style.visibility</p:attrName>
                                        </p:attrNameLst>
                                      </p:cBhvr>
                                      <p:to>
                                        <p:strVal val="hidden"/>
                                      </p:to>
                                    </p:set>
                                  </p:childTnLst>
                                </p:cTn>
                              </p:par>
                            </p:childTnLst>
                          </p:cTn>
                        </p:par>
                        <p:par>
                          <p:cTn id="75" fill="hold" nodeType="afterGroup">
                            <p:stCondLst>
                              <p:cond delay="5000"/>
                            </p:stCondLst>
                            <p:childTnLst>
                              <p:par>
                                <p:cTn id="76" presetID="9" presetClass="entr" presetSubtype="0" fill="hold" nodeType="afterEffect">
                                  <p:stCondLst>
                                    <p:cond delay="0"/>
                                  </p:stCondLst>
                                  <p:childTnLst>
                                    <p:set>
                                      <p:cBhvr>
                                        <p:cTn id="77" dur="1" fill="hold">
                                          <p:stCondLst>
                                            <p:cond delay="0"/>
                                          </p:stCondLst>
                                        </p:cTn>
                                        <p:tgtEl>
                                          <p:spTgt spid="6180"/>
                                        </p:tgtEl>
                                        <p:attrNameLst>
                                          <p:attrName>style.visibility</p:attrName>
                                        </p:attrNameLst>
                                      </p:cBhvr>
                                      <p:to>
                                        <p:strVal val="visible"/>
                                      </p:to>
                                    </p:set>
                                    <p:animEffect transition="in" filter="dissolve">
                                      <p:cBhvr>
                                        <p:cTn id="78" dur="500"/>
                                        <p:tgtEl>
                                          <p:spTgt spid="6180"/>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5500"/>
                            </p:stCondLst>
                            <p:childTnLst>
                              <p:par>
                                <p:cTn id="80" presetID="53" presetClass="exit" presetSubtype="0" fill="hold" nodeType="afterEffect">
                                  <p:stCondLst>
                                    <p:cond delay="0"/>
                                  </p:stCondLst>
                                  <p:childTnLst>
                                    <p:anim calcmode="lin" valueType="num">
                                      <p:cBhvr>
                                        <p:cTn id="81" dur="500"/>
                                        <p:tgtEl>
                                          <p:spTgt spid="6180"/>
                                        </p:tgtEl>
                                        <p:attrNameLst>
                                          <p:attrName>ppt_w</p:attrName>
                                        </p:attrNameLst>
                                      </p:cBhvr>
                                      <p:tavLst>
                                        <p:tav tm="0">
                                          <p:val>
                                            <p:strVal val="ppt_w"/>
                                          </p:val>
                                        </p:tav>
                                        <p:tav tm="100000">
                                          <p:val>
                                            <p:fltVal val="0"/>
                                          </p:val>
                                        </p:tav>
                                      </p:tavLst>
                                    </p:anim>
                                    <p:anim calcmode="lin" valueType="num">
                                      <p:cBhvr>
                                        <p:cTn id="82" dur="500"/>
                                        <p:tgtEl>
                                          <p:spTgt spid="6180"/>
                                        </p:tgtEl>
                                        <p:attrNameLst>
                                          <p:attrName>ppt_h</p:attrName>
                                        </p:attrNameLst>
                                      </p:cBhvr>
                                      <p:tavLst>
                                        <p:tav tm="0">
                                          <p:val>
                                            <p:strVal val="ppt_h"/>
                                          </p:val>
                                        </p:tav>
                                        <p:tav tm="100000">
                                          <p:val>
                                            <p:fltVal val="0"/>
                                          </p:val>
                                        </p:tav>
                                      </p:tavLst>
                                    </p:anim>
                                    <p:animEffect transition="out" filter="fade">
                                      <p:cBhvr>
                                        <p:cTn id="83" dur="500"/>
                                        <p:tgtEl>
                                          <p:spTgt spid="6180"/>
                                        </p:tgtEl>
                                      </p:cBhvr>
                                    </p:animEffect>
                                    <p:set>
                                      <p:cBhvr>
                                        <p:cTn id="84" dur="1" fill="hold">
                                          <p:stCondLst>
                                            <p:cond delay="499"/>
                                          </p:stCondLst>
                                        </p:cTn>
                                        <p:tgtEl>
                                          <p:spTgt spid="6180"/>
                                        </p:tgtEl>
                                        <p:attrNameLst>
                                          <p:attrName>style.visibility</p:attrName>
                                        </p:attrNameLst>
                                      </p:cBhvr>
                                      <p:to>
                                        <p:strVal val="hidden"/>
                                      </p:to>
                                    </p:set>
                                  </p:childTnLst>
                                </p:cTn>
                              </p:par>
                              <p:par>
                                <p:cTn id="85" presetID="53"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p:cTn id="87" dur="500" fill="hold"/>
                                        <p:tgtEl>
                                          <p:spTgt spid="3"/>
                                        </p:tgtEl>
                                        <p:attrNameLst>
                                          <p:attrName>ppt_w</p:attrName>
                                        </p:attrNameLst>
                                      </p:cBhvr>
                                      <p:tavLst>
                                        <p:tav tm="0">
                                          <p:val>
                                            <p:fltVal val="0"/>
                                          </p:val>
                                        </p:tav>
                                        <p:tav tm="100000">
                                          <p:val>
                                            <p:strVal val="#ppt_w"/>
                                          </p:val>
                                        </p:tav>
                                      </p:tavLst>
                                    </p:anim>
                                    <p:anim calcmode="lin" valueType="num">
                                      <p:cBhvr>
                                        <p:cTn id="88" dur="500" fill="hold"/>
                                        <p:tgtEl>
                                          <p:spTgt spid="3"/>
                                        </p:tgtEl>
                                        <p:attrNameLst>
                                          <p:attrName>ppt_h</p:attrName>
                                        </p:attrNameLst>
                                      </p:cBhvr>
                                      <p:tavLst>
                                        <p:tav tm="0">
                                          <p:val>
                                            <p:fltVal val="0"/>
                                          </p:val>
                                        </p:tav>
                                        <p:tav tm="100000">
                                          <p:val>
                                            <p:strVal val="#ppt_h"/>
                                          </p:val>
                                        </p:tav>
                                      </p:tavLst>
                                    </p:anim>
                                    <p:animEffect transition="in" filter="fade">
                                      <p:cBhvr>
                                        <p:cTn id="89" dur="500"/>
                                        <p:tgtEl>
                                          <p:spTgt spid="3"/>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2" fill="hold" nodeType="clickEffect">
                                  <p:stCondLst>
                                    <p:cond delay="0"/>
                                  </p:stCondLst>
                                  <p:childTnLst>
                                    <p:anim calcmode="lin" valueType="num">
                                      <p:cBhvr additive="base">
                                        <p:cTn id="93" dur="500"/>
                                        <p:tgtEl>
                                          <p:spTgt spid="3"/>
                                        </p:tgtEl>
                                        <p:attrNameLst>
                                          <p:attrName>ppt_x</p:attrName>
                                        </p:attrNameLst>
                                      </p:cBhvr>
                                      <p:tavLst>
                                        <p:tav tm="0">
                                          <p:val>
                                            <p:strVal val="ppt_x"/>
                                          </p:val>
                                        </p:tav>
                                        <p:tav tm="100000">
                                          <p:val>
                                            <p:strVal val="1+ppt_w/2"/>
                                          </p:val>
                                        </p:tav>
                                      </p:tavLst>
                                    </p:anim>
                                    <p:anim calcmode="lin" valueType="num">
                                      <p:cBhvr additive="base">
                                        <p:cTn id="94" dur="500"/>
                                        <p:tgtEl>
                                          <p:spTgt spid="3"/>
                                        </p:tgtEl>
                                        <p:attrNameLst>
                                          <p:attrName>ppt_y</p:attrName>
                                        </p:attrNameLst>
                                      </p:cBhvr>
                                      <p:tavLst>
                                        <p:tav tm="0">
                                          <p:val>
                                            <p:strVal val="ppt_y"/>
                                          </p:val>
                                        </p:tav>
                                        <p:tav tm="100000">
                                          <p:val>
                                            <p:strVal val="ppt_y"/>
                                          </p:val>
                                        </p:tav>
                                      </p:tavLst>
                                    </p:anim>
                                    <p:set>
                                      <p:cBhvr>
                                        <p:cTn id="95" dur="1" fill="hold">
                                          <p:stCondLst>
                                            <p:cond delay="499"/>
                                          </p:stCondLst>
                                        </p:cTn>
                                        <p:tgtEl>
                                          <p:spTgt spid="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1" presetClass="emph" presetSubtype="0" fill="hold" grpId="0" nodeType="clickEffect">
                                  <p:stCondLst>
                                    <p:cond delay="0"/>
                                  </p:stCondLst>
                                  <p:childTnLst>
                                    <p:animClr clrSpc="hsl" dir="cw">
                                      <p:cBhvr override="childStyle">
                                        <p:cTn id="99" dur="500" fill="hold"/>
                                        <p:tgtEl>
                                          <p:spTgt spid="29"/>
                                        </p:tgtEl>
                                        <p:attrNameLst>
                                          <p:attrName>style.color</p:attrName>
                                        </p:attrNameLst>
                                      </p:cBhvr>
                                      <p:by>
                                        <p:hsl h="7200000" s="0" l="0"/>
                                      </p:by>
                                    </p:animClr>
                                    <p:animClr clrSpc="hsl" dir="cw">
                                      <p:cBhvr>
                                        <p:cTn id="100" dur="500" fill="hold"/>
                                        <p:tgtEl>
                                          <p:spTgt spid="29"/>
                                        </p:tgtEl>
                                        <p:attrNameLst>
                                          <p:attrName>fillcolor</p:attrName>
                                        </p:attrNameLst>
                                      </p:cBhvr>
                                      <p:by>
                                        <p:hsl h="7200000" s="0" l="0"/>
                                      </p:by>
                                    </p:animClr>
                                    <p:animClr clrSpc="hsl" dir="cw">
                                      <p:cBhvr>
                                        <p:cTn id="101" dur="500" fill="hold"/>
                                        <p:tgtEl>
                                          <p:spTgt spid="29"/>
                                        </p:tgtEl>
                                        <p:attrNameLst>
                                          <p:attrName>stroke.color</p:attrName>
                                        </p:attrNameLst>
                                      </p:cBhvr>
                                      <p:by>
                                        <p:hsl h="7200000" s="0" l="0"/>
                                      </p:by>
                                    </p:animClr>
                                    <p:set>
                                      <p:cBhvr>
                                        <p:cTn id="102" dur="500" fill="hold"/>
                                        <p:tgtEl>
                                          <p:spTgt spid="29"/>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1" animBg="1"/>
      <p:bldP spid="29" grpId="0" animBg="1"/>
      <p:bldP spid="29" grpId="1" animBg="1"/>
      <p:bldP spid="3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7"/>
          <a:stretch>
            <a:fillRect/>
          </a:stretch>
        </p:blipFill>
        <p:spPr>
          <a:xfrm>
            <a:off x="3584841" y="1928241"/>
            <a:ext cx="6913463" cy="1969179"/>
          </a:xfrm>
          <a:prstGeom prst="rect">
            <a:avLst/>
          </a:prstGeom>
        </p:spPr>
      </p:pic>
      <p:sp>
        <p:nvSpPr>
          <p:cNvPr id="9" name="Rectangle: Rounded Corners 5">
            <a:extLst>
              <a:ext uri="{FF2B5EF4-FFF2-40B4-BE49-F238E27FC236}">
                <a16:creationId xmlns:a16="http://schemas.microsoft.com/office/drawing/2014/main" id="{D34977E5-A3C8-1E5F-04AC-1E042F152A33}"/>
              </a:ext>
            </a:extLst>
          </p:cNvPr>
          <p:cNvSpPr/>
          <p:nvPr/>
        </p:nvSpPr>
        <p:spPr>
          <a:xfrm>
            <a:off x="3180804" y="3169890"/>
            <a:ext cx="5514975" cy="95347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200" b="1" kern="0" noProof="0" dirty="0" smtClean="0">
                <a:solidFill>
                  <a:srgbClr val="0033CC"/>
                </a:solidFill>
                <a:latin typeface="Times New Roman" panose="02020603050405020304" pitchFamily="18" charset="0"/>
                <a:cs typeface="Times New Roman" panose="02020603050405020304" pitchFamily="18" charset="0"/>
                <a:sym typeface="Arial"/>
              </a:rPr>
              <a:t>Đố vui</a:t>
            </a:r>
            <a:endParaRPr kumimoji="0" lang="vi-VN" sz="7200" b="1" i="0" u="none" strike="noStrike" kern="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550" y="2924151"/>
            <a:ext cx="9129620" cy="364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828"/>
            <a:ext cx="12192000" cy="5586413"/>
          </a:xfrm>
          <a:prstGeom prst="rect">
            <a:avLst/>
          </a:prstGeom>
          <a:solidFill>
            <a:srgbClr val="FFFF00"/>
          </a:solidFill>
          <a:extLst/>
        </p:spPr>
      </p:pic>
      <p:pic>
        <p:nvPicPr>
          <p:cNvPr id="2050" name="Picture 2" descr="Trắng rừng biên giới nở hoa mơ"/>
          <p:cNvPicPr>
            <a:picLocks noChangeAspect="1" noChangeArrowheads="1"/>
          </p:cNvPicPr>
          <p:nvPr/>
        </p:nvPicPr>
        <p:blipFill rotWithShape="1">
          <a:blip r:embed="rId3">
            <a:extLst>
              <a:ext uri="{28A0092B-C50C-407E-A947-70E740481C1C}">
                <a14:useLocalDpi xmlns:a14="http://schemas.microsoft.com/office/drawing/2010/main" val="0"/>
              </a:ext>
            </a:extLst>
          </a:blip>
          <a:srcRect b="12708"/>
          <a:stretch/>
        </p:blipFill>
        <p:spPr bwMode="auto">
          <a:xfrm>
            <a:off x="0" y="0"/>
            <a:ext cx="12192000" cy="61579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0" y="6157913"/>
            <a:ext cx="12301538" cy="681038"/>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ừng </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m</a:t>
            </a:r>
            <a:r>
              <a:rPr lang="en-US"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ơ</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nở </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r>
              <a:rPr lang="en-US"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trắng muốt</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như được khoác thêm tấm áo mới</a:t>
            </a:r>
            <a:r>
              <a:rPr lang="vi-VN"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34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B9251-2B51-52E5-6E9A-D368883230AF}"/>
              </a:ext>
            </a:extLst>
          </p:cNvPr>
          <p:cNvGrpSpPr/>
          <p:nvPr/>
        </p:nvGrpSpPr>
        <p:grpSpPr>
          <a:xfrm>
            <a:off x="971550" y="226084"/>
            <a:ext cx="10415588" cy="1248126"/>
            <a:chOff x="1077255" y="1397261"/>
            <a:chExt cx="5355866" cy="2494483"/>
          </a:xfrm>
        </p:grpSpPr>
        <p:sp>
          <p:nvSpPr>
            <p:cNvPr id="3"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3"/>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 chơi</a:t>
              </a: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DU LỊCH CHÙA HƯƠNG</a:t>
              </a:r>
              <a:endParaRPr kumimoji="0" lang="vi-VN" sz="4000" b="1" i="0" u="none" strike="noStrike" kern="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546135"/>
            <a:ext cx="4986337" cy="2284214"/>
          </a:xfrm>
          <a:prstGeom prst="rect">
            <a:avLst/>
          </a:prstGeom>
          <a:ln w="57150">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 b="41673"/>
          <a:stretch/>
        </p:blipFill>
        <p:spPr>
          <a:xfrm>
            <a:off x="6700837" y="1449283"/>
            <a:ext cx="5172075" cy="2381066"/>
          </a:xfrm>
          <a:prstGeom prst="rect">
            <a:avLst/>
          </a:prstGeom>
          <a:ln w="57150">
            <a:solidFill>
              <a:schemeClr val="tx1"/>
            </a:solidFill>
          </a:ln>
        </p:spPr>
      </p:pic>
      <p:sp>
        <p:nvSpPr>
          <p:cNvPr id="11" name="Right Arrow 10"/>
          <p:cNvSpPr/>
          <p:nvPr/>
        </p:nvSpPr>
        <p:spPr>
          <a:xfrm>
            <a:off x="5369069" y="2493818"/>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5751" y="1546135"/>
            <a:ext cx="2305050"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SUỐI YẾN</a:t>
            </a:r>
            <a:endParaRPr lang="en-US" sz="32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6700837" y="1416031"/>
            <a:ext cx="2681286"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ĐỀN TRÌNH</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071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1"/>
          <p:cNvGrpSpPr>
            <a:grpSpLocks/>
          </p:cNvGrpSpPr>
          <p:nvPr/>
        </p:nvGrpSpPr>
        <p:grpSpPr bwMode="auto">
          <a:xfrm>
            <a:off x="-1440" y="-9524"/>
            <a:ext cx="320675" cy="6858000"/>
            <a:chOff x="202295" y="-322943"/>
            <a:chExt cx="319314" cy="7180943"/>
          </a:xfrm>
        </p:grpSpPr>
        <p:sp>
          <p:nvSpPr>
            <p:cNvPr id="54" name="Rectangle 5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charset="0"/>
                <a:sym typeface="Arial"/>
              </a:endParaRPr>
            </a:p>
          </p:txBody>
        </p:sp>
        <p:sp>
          <p:nvSpPr>
            <p:cNvPr id="823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pitchFamily="34" charset="0"/>
                <a:sym typeface="Arial"/>
              </a:endParaRPr>
            </a:p>
          </p:txBody>
        </p:sp>
        <p:sp>
          <p:nvSpPr>
            <p:cNvPr id="56" name="Rectangle 5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charset="0"/>
                <a:sym typeface="Arial"/>
              </a:endParaRPr>
            </a:p>
          </p:txBody>
        </p:sp>
      </p:grpSp>
      <p:pic>
        <p:nvPicPr>
          <p:cNvPr id="8212"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8132" y="1209011"/>
            <a:ext cx="8339750" cy="4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10170533" y="14287"/>
            <a:ext cx="1752600" cy="1752600"/>
            <a:chOff x="4320" y="2928"/>
            <a:chExt cx="1104" cy="1104"/>
          </a:xfrm>
        </p:grpSpPr>
        <p:sp>
          <p:nvSpPr>
            <p:cNvPr id="8227" name="AutoShape 34"/>
            <p:cNvSpPr>
              <a:spLocks noChangeArrowheads="1"/>
            </p:cNvSpPr>
            <p:nvPr/>
          </p:nvSpPr>
          <p:spPr bwMode="auto">
            <a:xfrm>
              <a:off x="4320" y="2928"/>
              <a:ext cx="1104" cy="1104"/>
            </a:xfrm>
            <a:prstGeom prst="star32">
              <a:avLst>
                <a:gd name="adj" fmla="val 37500"/>
              </a:avLst>
            </a:prstGeom>
            <a:gradFill rotWithShape="1">
              <a:gsLst>
                <a:gs pos="0">
                  <a:schemeClr val="bg1"/>
                </a:gs>
                <a:gs pos="100000">
                  <a:srgbClr val="FF66CC"/>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354" rtl="0" eaLnBrk="1" fontAlgn="auto" latinLnBrk="0" hangingPunct="1">
                <a:lnSpc>
                  <a:spcPct val="100000"/>
                </a:lnSpc>
                <a:spcBef>
                  <a:spcPct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sym typeface="Arial"/>
              </a:endParaRPr>
            </a:p>
          </p:txBody>
        </p:sp>
        <p:sp>
          <p:nvSpPr>
            <p:cNvPr id="8228"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66CC"/>
                      </a:gs>
                      <a:gs pos="100000">
                        <a:srgbClr val="FFFFFF"/>
                      </a:gs>
                    </a:gsLst>
                    <a:path path="rect">
                      <a:fillToRect l="50000" t="50000" r="50000" b="50000"/>
                    </a:path>
                  </a:gra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6180" name="WordArt 36"/>
          <p:cNvSpPr>
            <a:spLocks noChangeArrowheads="1" noChangeShapeType="1" noTextEdit="1"/>
          </p:cNvSpPr>
          <p:nvPr/>
        </p:nvSpPr>
        <p:spPr bwMode="auto">
          <a:xfrm>
            <a:off x="106467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0</a:t>
            </a:r>
          </a:p>
        </p:txBody>
      </p:sp>
      <p:sp>
        <p:nvSpPr>
          <p:cNvPr id="6181" name="WordArt 37"/>
          <p:cNvSpPr>
            <a:spLocks noChangeArrowheads="1" noChangeShapeType="1" noTextEdit="1"/>
          </p:cNvSpPr>
          <p:nvPr/>
        </p:nvSpPr>
        <p:spPr bwMode="auto">
          <a:xfrm>
            <a:off x="105705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82" name="WordArt 38"/>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183" name="WordArt 39"/>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184" name="WordArt 40"/>
          <p:cNvSpPr>
            <a:spLocks noChangeArrowheads="1" noChangeShapeType="1" noTextEdit="1"/>
          </p:cNvSpPr>
          <p:nvPr/>
        </p:nvSpPr>
        <p:spPr bwMode="auto">
          <a:xfrm>
            <a:off x="10627735"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185" name="WordArt 41"/>
          <p:cNvSpPr>
            <a:spLocks noChangeArrowheads="1" noChangeShapeType="1" noTextEdit="1"/>
          </p:cNvSpPr>
          <p:nvPr/>
        </p:nvSpPr>
        <p:spPr bwMode="auto">
          <a:xfrm>
            <a:off x="107229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52" name="AutoShape 51"/>
          <p:cNvSpPr>
            <a:spLocks noChangeArrowheads="1"/>
          </p:cNvSpPr>
          <p:nvPr/>
        </p:nvSpPr>
        <p:spPr bwMode="auto">
          <a:xfrm>
            <a:off x="196998" y="1551585"/>
            <a:ext cx="11956191" cy="1192604"/>
          </a:xfrm>
          <a:prstGeom prst="roundRect">
            <a:avLst>
              <a:gd name="adj" fmla="val 16667"/>
            </a:avLst>
          </a:prstGeom>
          <a:solidFill>
            <a:srgbClr val="FFFF0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sng" strike="noStrike" kern="0" cap="none" spc="0" normalizeH="0" baseline="0" noProof="0" dirty="0" smtClean="0">
                <a:ln>
                  <a:noFill/>
                </a:ln>
                <a:solidFill>
                  <a:srgbClr val="007434"/>
                </a:solidFill>
                <a:effectLst/>
                <a:uLnTx/>
                <a:uFillTx/>
                <a:latin typeface="Times New Roman" pitchFamily="18" charset="0"/>
                <a:ea typeface="+mn-ea"/>
                <a:cs typeface="Times New Roman" pitchFamily="18" charset="0"/>
                <a:sym typeface="Arial"/>
              </a:rPr>
              <a:t>Câu 2:</a:t>
            </a:r>
            <a:r>
              <a:rPr lang="en-US" sz="4000" b="1" kern="0" dirty="0">
                <a:solidFill>
                  <a:srgbClr val="007434"/>
                </a:solidFill>
                <a:latin typeface="Times New Roman" pitchFamily="18" charset="0"/>
                <a:cs typeface="Times New Roman" pitchFamily="18" charset="0"/>
                <a:sym typeface="Arial"/>
              </a:rPr>
              <a:t> </a:t>
            </a:r>
            <a:r>
              <a:rPr lang="en-US" sz="4000" b="1" kern="0" dirty="0" smtClean="0">
                <a:solidFill>
                  <a:srgbClr val="0033CC"/>
                </a:solidFill>
                <a:latin typeface="Times New Roman" pitchFamily="18" charset="0"/>
                <a:cs typeface="Times New Roman" pitchFamily="18" charset="0"/>
                <a:sym typeface="Arial"/>
              </a:rPr>
              <a:t>Những hình ảnh nào cho thấy người đi hội rất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u="sng" kern="0" dirty="0">
                <a:solidFill>
                  <a:srgbClr val="FF0000"/>
                </a:solidFill>
                <a:latin typeface="Times New Roman" pitchFamily="18" charset="0"/>
                <a:cs typeface="Times New Roman" pitchFamily="18" charset="0"/>
                <a:sym typeface="Arial"/>
              </a:rPr>
              <a:t>đ</a:t>
            </a:r>
            <a:r>
              <a:rPr lang="en-US" sz="4000" b="1" u="sng" kern="0" dirty="0" smtClean="0">
                <a:solidFill>
                  <a:srgbClr val="FF0000"/>
                </a:solidFill>
                <a:latin typeface="Times New Roman" pitchFamily="18" charset="0"/>
                <a:cs typeface="Times New Roman" pitchFamily="18" charset="0"/>
                <a:sym typeface="Arial"/>
              </a:rPr>
              <a:t>ông vui</a:t>
            </a:r>
            <a:r>
              <a:rPr lang="en-US" sz="4000" b="1" kern="0" dirty="0" smtClean="0">
                <a:solidFill>
                  <a:srgbClr val="007434"/>
                </a:solidFill>
                <a:latin typeface="Times New Roman" pitchFamily="18" charset="0"/>
                <a:cs typeface="Times New Roman" pitchFamily="18" charset="0"/>
                <a:sym typeface="Arial"/>
              </a:rPr>
              <a:t> </a:t>
            </a:r>
            <a:r>
              <a:rPr lang="en-US" sz="4000" b="1" kern="0" dirty="0" smtClean="0">
                <a:solidFill>
                  <a:srgbClr val="0033CC"/>
                </a:solidFill>
                <a:latin typeface="Times New Roman" pitchFamily="18" charset="0"/>
                <a:cs typeface="Times New Roman" pitchFamily="18" charset="0"/>
                <a:sym typeface="Arial"/>
              </a:rPr>
              <a:t>và </a:t>
            </a:r>
            <a:r>
              <a:rPr lang="en-US" sz="4000" b="1" u="sng" kern="0" dirty="0" smtClean="0">
                <a:solidFill>
                  <a:srgbClr val="FF3300"/>
                </a:solidFill>
                <a:latin typeface="Times New Roman" pitchFamily="18" charset="0"/>
                <a:cs typeface="Times New Roman" pitchFamily="18" charset="0"/>
                <a:sym typeface="Arial"/>
              </a:rPr>
              <a:t>thân thiện</a:t>
            </a:r>
            <a:r>
              <a:rPr lang="en-US" sz="4000" b="1" kern="0" dirty="0" smtClean="0">
                <a:solidFill>
                  <a:srgbClr val="FF3300"/>
                </a:solidFill>
                <a:latin typeface="Times New Roman" pitchFamily="18" charset="0"/>
                <a:cs typeface="Times New Roman" pitchFamily="18" charset="0"/>
                <a:sym typeface="Arial"/>
              </a:rPr>
              <a:t> </a:t>
            </a:r>
            <a:r>
              <a:rPr kumimoji="0" lang="en-US" sz="4000" b="1" i="0" u="none" strike="noStrike" kern="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Arial"/>
              </a:rPr>
              <a:t>?</a:t>
            </a:r>
            <a:endParaRPr kumimoji="0" lang="vi-VN" sz="4000" b="1" i="0" u="none" strike="noStrike" kern="0" cap="none" spc="0" normalizeH="0" baseline="0" noProof="0" dirty="0">
              <a:ln>
                <a:noFill/>
              </a:ln>
              <a:solidFill>
                <a:srgbClr val="0033CC"/>
              </a:solidFill>
              <a:effectLst/>
              <a:uLnTx/>
              <a:uFillTx/>
              <a:latin typeface="Times New Roman" pitchFamily="18" charset="0"/>
              <a:ea typeface="+mn-ea"/>
              <a:cs typeface="Times New Roman" pitchFamily="18" charset="0"/>
              <a:sym typeface="Arial"/>
            </a:endParaRPr>
          </a:p>
        </p:txBody>
      </p:sp>
      <p:sp>
        <p:nvSpPr>
          <p:cNvPr id="40" name="AutoShape 51"/>
          <p:cNvSpPr>
            <a:spLocks noChangeArrowheads="1"/>
          </p:cNvSpPr>
          <p:nvPr/>
        </p:nvSpPr>
        <p:spPr bwMode="auto">
          <a:xfrm>
            <a:off x="282793" y="3224431"/>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sym typeface="Arial"/>
              </a:rPr>
              <a:t>A) Nườm nượp người, xe đi</a:t>
            </a:r>
            <a:endParaRPr kumimoji="0" lang="en-US" alt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28" name="WordArt 13"/>
          <p:cNvSpPr>
            <a:spLocks noChangeArrowheads="1" noChangeShapeType="1" noTextEdit="1"/>
          </p:cNvSpPr>
          <p:nvPr/>
        </p:nvSpPr>
        <p:spPr bwMode="auto">
          <a:xfrm>
            <a:off x="615516" y="161689"/>
            <a:ext cx="8182365" cy="109451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Du lịch chùa Hương</a:t>
            </a:r>
            <a:endParaRPr kumimoji="0" lang="en-US" sz="3600" b="1" i="0" u="none" strike="noStrike" kern="10" cap="none" spc="0" normalizeH="0" baseline="0" noProof="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9" name="AutoShape 51"/>
          <p:cNvSpPr>
            <a:spLocks noChangeArrowheads="1"/>
          </p:cNvSpPr>
          <p:nvPr/>
        </p:nvSpPr>
        <p:spPr bwMode="auto">
          <a:xfrm>
            <a:off x="301014" y="4989645"/>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sym typeface="Arial"/>
              </a:rPr>
              <a:t>C) Một</a:t>
            </a:r>
            <a:r>
              <a:rPr kumimoji="0" lang="en-US" altLang="en-US" sz="40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sym typeface="Arial"/>
              </a:rPr>
              <a:t> câu chào cởi mở/ Hóa ra người cùng quê.</a:t>
            </a:r>
            <a:endParaRPr kumimoji="0" lang="en-US" alt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30" name="AutoShape 51"/>
          <p:cNvSpPr>
            <a:spLocks noChangeArrowheads="1"/>
          </p:cNvSpPr>
          <p:nvPr/>
        </p:nvSpPr>
        <p:spPr bwMode="auto">
          <a:xfrm>
            <a:off x="310128" y="4089948"/>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sym typeface="Arial"/>
              </a:rPr>
              <a:t>B) Nơi núi cũ xa vời/ Bỗng thành nơi gặp gỡ.</a:t>
            </a:r>
            <a:endParaRPr kumimoji="0" lang="en-US" alt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21" name="AutoShape 51"/>
          <p:cNvSpPr>
            <a:spLocks noChangeArrowheads="1"/>
          </p:cNvSpPr>
          <p:nvPr/>
        </p:nvSpPr>
        <p:spPr bwMode="auto">
          <a:xfrm>
            <a:off x="282793" y="5889342"/>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sym typeface="Arial"/>
              </a:rPr>
              <a:t>D) Tất</a:t>
            </a:r>
            <a:r>
              <a:rPr kumimoji="0" lang="en-US" altLang="en-US" sz="4000" b="1" i="0" u="none" strike="noStrike" kern="1200" cap="none" spc="0" normalizeH="0" noProof="0" dirty="0" smtClean="0">
                <a:ln>
                  <a:noFill/>
                </a:ln>
                <a:effectLst/>
                <a:uLnTx/>
                <a:uFillTx/>
                <a:latin typeface="Times New Roman" panose="02020603050405020304" pitchFamily="18" charset="0"/>
                <a:ea typeface="+mn-ea"/>
                <a:cs typeface="Times New Roman" panose="02020603050405020304" pitchFamily="18" charset="0"/>
                <a:sym typeface="Arial"/>
              </a:rPr>
              <a:t> cả các đáp án trên.</a:t>
            </a:r>
            <a:endParaRPr kumimoji="0" lang="en-US" alt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8694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185"/>
                                        </p:tgtEl>
                                        <p:attrNameLst>
                                          <p:attrName>style.visibility</p:attrName>
                                        </p:attrNameLst>
                                      </p:cBhvr>
                                      <p:to>
                                        <p:strVal val="visible"/>
                                      </p:to>
                                    </p:set>
                                    <p:animEffect transition="in" filter="dissolve">
                                      <p:cBhvr>
                                        <p:cTn id="34" dur="500"/>
                                        <p:tgtEl>
                                          <p:spTgt spid="6185"/>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nodeType="afterGroup">
                            <p:stCondLst>
                              <p:cond delay="500"/>
                            </p:stCondLst>
                            <p:childTnLst>
                              <p:par>
                                <p:cTn id="36" presetID="53" presetClass="exit" presetSubtype="0" fill="hold" nodeType="afterEffect">
                                  <p:stCondLst>
                                    <p:cond delay="0"/>
                                  </p:stCondLst>
                                  <p:childTnLst>
                                    <p:anim calcmode="lin" valueType="num">
                                      <p:cBhvr>
                                        <p:cTn id="37" dur="500"/>
                                        <p:tgtEl>
                                          <p:spTgt spid="6185"/>
                                        </p:tgtEl>
                                        <p:attrNameLst>
                                          <p:attrName>ppt_w</p:attrName>
                                        </p:attrNameLst>
                                      </p:cBhvr>
                                      <p:tavLst>
                                        <p:tav tm="0">
                                          <p:val>
                                            <p:strVal val="ppt_w"/>
                                          </p:val>
                                        </p:tav>
                                        <p:tav tm="100000">
                                          <p:val>
                                            <p:fltVal val="0"/>
                                          </p:val>
                                        </p:tav>
                                      </p:tavLst>
                                    </p:anim>
                                    <p:anim calcmode="lin" valueType="num">
                                      <p:cBhvr>
                                        <p:cTn id="38" dur="500"/>
                                        <p:tgtEl>
                                          <p:spTgt spid="6185"/>
                                        </p:tgtEl>
                                        <p:attrNameLst>
                                          <p:attrName>ppt_h</p:attrName>
                                        </p:attrNameLst>
                                      </p:cBhvr>
                                      <p:tavLst>
                                        <p:tav tm="0">
                                          <p:val>
                                            <p:strVal val="ppt_h"/>
                                          </p:val>
                                        </p:tav>
                                        <p:tav tm="100000">
                                          <p:val>
                                            <p:fltVal val="0"/>
                                          </p:val>
                                        </p:tav>
                                      </p:tavLst>
                                    </p:anim>
                                    <p:animEffect transition="out" filter="fade">
                                      <p:cBhvr>
                                        <p:cTn id="39" dur="500"/>
                                        <p:tgtEl>
                                          <p:spTgt spid="6185"/>
                                        </p:tgtEl>
                                      </p:cBhvr>
                                    </p:animEffect>
                                    <p:set>
                                      <p:cBhvr>
                                        <p:cTn id="40" dur="1" fill="hold">
                                          <p:stCondLst>
                                            <p:cond delay="499"/>
                                          </p:stCondLst>
                                        </p:cTn>
                                        <p:tgtEl>
                                          <p:spTgt spid="6185"/>
                                        </p:tgtEl>
                                        <p:attrNameLst>
                                          <p:attrName>style.visibility</p:attrName>
                                        </p:attrNameLst>
                                      </p:cBhvr>
                                      <p:to>
                                        <p:strVal val="hidden"/>
                                      </p:to>
                                    </p:set>
                                  </p:childTnLst>
                                </p:cTn>
                              </p:par>
                            </p:childTnLst>
                          </p:cTn>
                        </p:par>
                        <p:par>
                          <p:cTn id="41" fill="hold" nodeType="afterGroup">
                            <p:stCondLst>
                              <p:cond delay="1000"/>
                            </p:stCondLst>
                            <p:childTnLst>
                              <p:par>
                                <p:cTn id="42" presetID="9" presetClass="entr" presetSubtype="0" fill="hold" nodeType="afterEffect">
                                  <p:stCondLst>
                                    <p:cond delay="0"/>
                                  </p:stCondLst>
                                  <p:childTnLst>
                                    <p:set>
                                      <p:cBhvr>
                                        <p:cTn id="43" dur="1" fill="hold">
                                          <p:stCondLst>
                                            <p:cond delay="0"/>
                                          </p:stCondLst>
                                        </p:cTn>
                                        <p:tgtEl>
                                          <p:spTgt spid="6184"/>
                                        </p:tgtEl>
                                        <p:attrNameLst>
                                          <p:attrName>style.visibility</p:attrName>
                                        </p:attrNameLst>
                                      </p:cBhvr>
                                      <p:to>
                                        <p:strVal val="visible"/>
                                      </p:to>
                                    </p:set>
                                    <p:animEffect transition="in" filter="dissolve">
                                      <p:cBhvr>
                                        <p:cTn id="44" dur="500"/>
                                        <p:tgtEl>
                                          <p:spTgt spid="6184"/>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nodeType="afterGroup">
                            <p:stCondLst>
                              <p:cond delay="1500"/>
                            </p:stCondLst>
                            <p:childTnLst>
                              <p:par>
                                <p:cTn id="46" presetID="53" presetClass="exit" presetSubtype="0" fill="hold" nodeType="afterEffect">
                                  <p:stCondLst>
                                    <p:cond delay="0"/>
                                  </p:stCondLst>
                                  <p:childTnLst>
                                    <p:anim calcmode="lin" valueType="num">
                                      <p:cBhvr>
                                        <p:cTn id="47" dur="500"/>
                                        <p:tgtEl>
                                          <p:spTgt spid="6184"/>
                                        </p:tgtEl>
                                        <p:attrNameLst>
                                          <p:attrName>ppt_w</p:attrName>
                                        </p:attrNameLst>
                                      </p:cBhvr>
                                      <p:tavLst>
                                        <p:tav tm="0">
                                          <p:val>
                                            <p:strVal val="ppt_w"/>
                                          </p:val>
                                        </p:tav>
                                        <p:tav tm="100000">
                                          <p:val>
                                            <p:fltVal val="0"/>
                                          </p:val>
                                        </p:tav>
                                      </p:tavLst>
                                    </p:anim>
                                    <p:anim calcmode="lin" valueType="num">
                                      <p:cBhvr>
                                        <p:cTn id="48" dur="500"/>
                                        <p:tgtEl>
                                          <p:spTgt spid="6184"/>
                                        </p:tgtEl>
                                        <p:attrNameLst>
                                          <p:attrName>ppt_h</p:attrName>
                                        </p:attrNameLst>
                                      </p:cBhvr>
                                      <p:tavLst>
                                        <p:tav tm="0">
                                          <p:val>
                                            <p:strVal val="ppt_h"/>
                                          </p:val>
                                        </p:tav>
                                        <p:tav tm="100000">
                                          <p:val>
                                            <p:fltVal val="0"/>
                                          </p:val>
                                        </p:tav>
                                      </p:tavLst>
                                    </p:anim>
                                    <p:animEffect transition="out" filter="fade">
                                      <p:cBhvr>
                                        <p:cTn id="49" dur="500"/>
                                        <p:tgtEl>
                                          <p:spTgt spid="6184"/>
                                        </p:tgtEl>
                                      </p:cBhvr>
                                    </p:animEffect>
                                    <p:set>
                                      <p:cBhvr>
                                        <p:cTn id="50" dur="1" fill="hold">
                                          <p:stCondLst>
                                            <p:cond delay="499"/>
                                          </p:stCondLst>
                                        </p:cTn>
                                        <p:tgtEl>
                                          <p:spTgt spid="6184"/>
                                        </p:tgtEl>
                                        <p:attrNameLst>
                                          <p:attrName>style.visibility</p:attrName>
                                        </p:attrNameLst>
                                      </p:cBhvr>
                                      <p:to>
                                        <p:strVal val="hidden"/>
                                      </p:to>
                                    </p:set>
                                  </p:childTnLst>
                                </p:cTn>
                              </p:par>
                            </p:childTnLst>
                          </p:cTn>
                        </p:par>
                        <p:par>
                          <p:cTn id="51" fill="hold" nodeType="afterGroup">
                            <p:stCondLst>
                              <p:cond delay="2000"/>
                            </p:stCondLst>
                            <p:childTnLst>
                              <p:par>
                                <p:cTn id="52" presetID="9" presetClass="entr" presetSubtype="0" fill="hold" nodeType="afterEffect">
                                  <p:stCondLst>
                                    <p:cond delay="0"/>
                                  </p:stCondLst>
                                  <p:childTnLst>
                                    <p:set>
                                      <p:cBhvr>
                                        <p:cTn id="53" dur="1" fill="hold">
                                          <p:stCondLst>
                                            <p:cond delay="0"/>
                                          </p:stCondLst>
                                        </p:cTn>
                                        <p:tgtEl>
                                          <p:spTgt spid="6183"/>
                                        </p:tgtEl>
                                        <p:attrNameLst>
                                          <p:attrName>style.visibility</p:attrName>
                                        </p:attrNameLst>
                                      </p:cBhvr>
                                      <p:to>
                                        <p:strVal val="visible"/>
                                      </p:to>
                                    </p:set>
                                    <p:animEffect transition="in" filter="dissolve">
                                      <p:cBhvr>
                                        <p:cTn id="54" dur="500"/>
                                        <p:tgtEl>
                                          <p:spTgt spid="6183"/>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nodeType="afterGroup">
                            <p:stCondLst>
                              <p:cond delay="2500"/>
                            </p:stCondLst>
                            <p:childTnLst>
                              <p:par>
                                <p:cTn id="56" presetID="53" presetClass="exit" presetSubtype="0" fill="hold" nodeType="afterEffect">
                                  <p:stCondLst>
                                    <p:cond delay="0"/>
                                  </p:stCondLst>
                                  <p:childTnLst>
                                    <p:anim calcmode="lin" valueType="num">
                                      <p:cBhvr>
                                        <p:cTn id="57" dur="500"/>
                                        <p:tgtEl>
                                          <p:spTgt spid="6183"/>
                                        </p:tgtEl>
                                        <p:attrNameLst>
                                          <p:attrName>ppt_w</p:attrName>
                                        </p:attrNameLst>
                                      </p:cBhvr>
                                      <p:tavLst>
                                        <p:tav tm="0">
                                          <p:val>
                                            <p:strVal val="ppt_w"/>
                                          </p:val>
                                        </p:tav>
                                        <p:tav tm="100000">
                                          <p:val>
                                            <p:fltVal val="0"/>
                                          </p:val>
                                        </p:tav>
                                      </p:tavLst>
                                    </p:anim>
                                    <p:anim calcmode="lin" valueType="num">
                                      <p:cBhvr>
                                        <p:cTn id="58" dur="500"/>
                                        <p:tgtEl>
                                          <p:spTgt spid="6183"/>
                                        </p:tgtEl>
                                        <p:attrNameLst>
                                          <p:attrName>ppt_h</p:attrName>
                                        </p:attrNameLst>
                                      </p:cBhvr>
                                      <p:tavLst>
                                        <p:tav tm="0">
                                          <p:val>
                                            <p:strVal val="ppt_h"/>
                                          </p:val>
                                        </p:tav>
                                        <p:tav tm="100000">
                                          <p:val>
                                            <p:fltVal val="0"/>
                                          </p:val>
                                        </p:tav>
                                      </p:tavLst>
                                    </p:anim>
                                    <p:animEffect transition="out" filter="fade">
                                      <p:cBhvr>
                                        <p:cTn id="59" dur="500"/>
                                        <p:tgtEl>
                                          <p:spTgt spid="6183"/>
                                        </p:tgtEl>
                                      </p:cBhvr>
                                    </p:animEffect>
                                    <p:set>
                                      <p:cBhvr>
                                        <p:cTn id="60" dur="1" fill="hold">
                                          <p:stCondLst>
                                            <p:cond delay="499"/>
                                          </p:stCondLst>
                                        </p:cTn>
                                        <p:tgtEl>
                                          <p:spTgt spid="6183"/>
                                        </p:tgtEl>
                                        <p:attrNameLst>
                                          <p:attrName>style.visibility</p:attrName>
                                        </p:attrNameLst>
                                      </p:cBhvr>
                                      <p:to>
                                        <p:strVal val="hidden"/>
                                      </p:to>
                                    </p:set>
                                  </p:childTnLst>
                                </p:cTn>
                              </p:par>
                            </p:childTnLst>
                          </p:cTn>
                        </p:par>
                        <p:par>
                          <p:cTn id="61" fill="hold" nodeType="afterGroup">
                            <p:stCondLst>
                              <p:cond delay="3000"/>
                            </p:stCondLst>
                            <p:childTnLst>
                              <p:par>
                                <p:cTn id="62" presetID="9" presetClass="entr" presetSubtype="0" fill="hold" nodeType="afterEffect">
                                  <p:stCondLst>
                                    <p:cond delay="0"/>
                                  </p:stCondLst>
                                  <p:childTnLst>
                                    <p:set>
                                      <p:cBhvr>
                                        <p:cTn id="63" dur="1" fill="hold">
                                          <p:stCondLst>
                                            <p:cond delay="0"/>
                                          </p:stCondLst>
                                        </p:cTn>
                                        <p:tgtEl>
                                          <p:spTgt spid="6182"/>
                                        </p:tgtEl>
                                        <p:attrNameLst>
                                          <p:attrName>style.visibility</p:attrName>
                                        </p:attrNameLst>
                                      </p:cBhvr>
                                      <p:to>
                                        <p:strVal val="visible"/>
                                      </p:to>
                                    </p:set>
                                    <p:animEffect transition="in" filter="dissolve">
                                      <p:cBhvr>
                                        <p:cTn id="64" dur="500"/>
                                        <p:tgtEl>
                                          <p:spTgt spid="6182"/>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nodeType="afterGroup">
                            <p:stCondLst>
                              <p:cond delay="3500"/>
                            </p:stCondLst>
                            <p:childTnLst>
                              <p:par>
                                <p:cTn id="66" presetID="53" presetClass="exit" presetSubtype="0" fill="hold" nodeType="afterEffect">
                                  <p:stCondLst>
                                    <p:cond delay="0"/>
                                  </p:stCondLst>
                                  <p:childTnLst>
                                    <p:anim calcmode="lin" valueType="num">
                                      <p:cBhvr>
                                        <p:cTn id="67" dur="500"/>
                                        <p:tgtEl>
                                          <p:spTgt spid="6182"/>
                                        </p:tgtEl>
                                        <p:attrNameLst>
                                          <p:attrName>ppt_w</p:attrName>
                                        </p:attrNameLst>
                                      </p:cBhvr>
                                      <p:tavLst>
                                        <p:tav tm="0">
                                          <p:val>
                                            <p:strVal val="ppt_w"/>
                                          </p:val>
                                        </p:tav>
                                        <p:tav tm="100000">
                                          <p:val>
                                            <p:fltVal val="0"/>
                                          </p:val>
                                        </p:tav>
                                      </p:tavLst>
                                    </p:anim>
                                    <p:anim calcmode="lin" valueType="num">
                                      <p:cBhvr>
                                        <p:cTn id="68" dur="500"/>
                                        <p:tgtEl>
                                          <p:spTgt spid="6182"/>
                                        </p:tgtEl>
                                        <p:attrNameLst>
                                          <p:attrName>ppt_h</p:attrName>
                                        </p:attrNameLst>
                                      </p:cBhvr>
                                      <p:tavLst>
                                        <p:tav tm="0">
                                          <p:val>
                                            <p:strVal val="ppt_h"/>
                                          </p:val>
                                        </p:tav>
                                        <p:tav tm="100000">
                                          <p:val>
                                            <p:fltVal val="0"/>
                                          </p:val>
                                        </p:tav>
                                      </p:tavLst>
                                    </p:anim>
                                    <p:animEffect transition="out" filter="fade">
                                      <p:cBhvr>
                                        <p:cTn id="69" dur="500"/>
                                        <p:tgtEl>
                                          <p:spTgt spid="6182"/>
                                        </p:tgtEl>
                                      </p:cBhvr>
                                    </p:animEffect>
                                    <p:set>
                                      <p:cBhvr>
                                        <p:cTn id="70" dur="1" fill="hold">
                                          <p:stCondLst>
                                            <p:cond delay="499"/>
                                          </p:stCondLst>
                                        </p:cTn>
                                        <p:tgtEl>
                                          <p:spTgt spid="6182"/>
                                        </p:tgtEl>
                                        <p:attrNameLst>
                                          <p:attrName>style.visibility</p:attrName>
                                        </p:attrNameLst>
                                      </p:cBhvr>
                                      <p:to>
                                        <p:strVal val="hidden"/>
                                      </p:to>
                                    </p:set>
                                  </p:childTnLst>
                                </p:cTn>
                              </p:par>
                            </p:childTnLst>
                          </p:cTn>
                        </p:par>
                        <p:par>
                          <p:cTn id="71" fill="hold" nodeType="afterGroup">
                            <p:stCondLst>
                              <p:cond delay="4000"/>
                            </p:stCondLst>
                            <p:childTnLst>
                              <p:par>
                                <p:cTn id="72" presetID="9" presetClass="entr" presetSubtype="0" fill="hold" nodeType="afterEffect">
                                  <p:stCondLst>
                                    <p:cond delay="0"/>
                                  </p:stCondLst>
                                  <p:childTnLst>
                                    <p:set>
                                      <p:cBhvr>
                                        <p:cTn id="73" dur="1" fill="hold">
                                          <p:stCondLst>
                                            <p:cond delay="0"/>
                                          </p:stCondLst>
                                        </p:cTn>
                                        <p:tgtEl>
                                          <p:spTgt spid="6181"/>
                                        </p:tgtEl>
                                        <p:attrNameLst>
                                          <p:attrName>style.visibility</p:attrName>
                                        </p:attrNameLst>
                                      </p:cBhvr>
                                      <p:to>
                                        <p:strVal val="visible"/>
                                      </p:to>
                                    </p:set>
                                    <p:animEffect transition="in" filter="dissolve">
                                      <p:cBhvr>
                                        <p:cTn id="74" dur="500"/>
                                        <p:tgtEl>
                                          <p:spTgt spid="6181"/>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nodeType="afterGroup">
                            <p:stCondLst>
                              <p:cond delay="4500"/>
                            </p:stCondLst>
                            <p:childTnLst>
                              <p:par>
                                <p:cTn id="76" presetID="53" presetClass="exit" presetSubtype="0" fill="hold" nodeType="afterEffect">
                                  <p:stCondLst>
                                    <p:cond delay="0"/>
                                  </p:stCondLst>
                                  <p:childTnLst>
                                    <p:anim calcmode="lin" valueType="num">
                                      <p:cBhvr>
                                        <p:cTn id="77" dur="500"/>
                                        <p:tgtEl>
                                          <p:spTgt spid="6181"/>
                                        </p:tgtEl>
                                        <p:attrNameLst>
                                          <p:attrName>ppt_w</p:attrName>
                                        </p:attrNameLst>
                                      </p:cBhvr>
                                      <p:tavLst>
                                        <p:tav tm="0">
                                          <p:val>
                                            <p:strVal val="ppt_w"/>
                                          </p:val>
                                        </p:tav>
                                        <p:tav tm="100000">
                                          <p:val>
                                            <p:fltVal val="0"/>
                                          </p:val>
                                        </p:tav>
                                      </p:tavLst>
                                    </p:anim>
                                    <p:anim calcmode="lin" valueType="num">
                                      <p:cBhvr>
                                        <p:cTn id="78" dur="500"/>
                                        <p:tgtEl>
                                          <p:spTgt spid="6181"/>
                                        </p:tgtEl>
                                        <p:attrNameLst>
                                          <p:attrName>ppt_h</p:attrName>
                                        </p:attrNameLst>
                                      </p:cBhvr>
                                      <p:tavLst>
                                        <p:tav tm="0">
                                          <p:val>
                                            <p:strVal val="ppt_h"/>
                                          </p:val>
                                        </p:tav>
                                        <p:tav tm="100000">
                                          <p:val>
                                            <p:fltVal val="0"/>
                                          </p:val>
                                        </p:tav>
                                      </p:tavLst>
                                    </p:anim>
                                    <p:animEffect transition="out" filter="fade">
                                      <p:cBhvr>
                                        <p:cTn id="79" dur="500"/>
                                        <p:tgtEl>
                                          <p:spTgt spid="6181"/>
                                        </p:tgtEl>
                                      </p:cBhvr>
                                    </p:animEffect>
                                    <p:set>
                                      <p:cBhvr>
                                        <p:cTn id="80" dur="1" fill="hold">
                                          <p:stCondLst>
                                            <p:cond delay="499"/>
                                          </p:stCondLst>
                                        </p:cTn>
                                        <p:tgtEl>
                                          <p:spTgt spid="6181"/>
                                        </p:tgtEl>
                                        <p:attrNameLst>
                                          <p:attrName>style.visibility</p:attrName>
                                        </p:attrNameLst>
                                      </p:cBhvr>
                                      <p:to>
                                        <p:strVal val="hidden"/>
                                      </p:to>
                                    </p:set>
                                  </p:childTnLst>
                                </p:cTn>
                              </p:par>
                            </p:childTnLst>
                          </p:cTn>
                        </p:par>
                        <p:par>
                          <p:cTn id="81" fill="hold" nodeType="afterGroup">
                            <p:stCondLst>
                              <p:cond delay="5000"/>
                            </p:stCondLst>
                            <p:childTnLst>
                              <p:par>
                                <p:cTn id="82" presetID="9" presetClass="entr" presetSubtype="0" fill="hold" nodeType="afterEffect">
                                  <p:stCondLst>
                                    <p:cond delay="0"/>
                                  </p:stCondLst>
                                  <p:childTnLst>
                                    <p:set>
                                      <p:cBhvr>
                                        <p:cTn id="83" dur="1" fill="hold">
                                          <p:stCondLst>
                                            <p:cond delay="0"/>
                                          </p:stCondLst>
                                        </p:cTn>
                                        <p:tgtEl>
                                          <p:spTgt spid="6180"/>
                                        </p:tgtEl>
                                        <p:attrNameLst>
                                          <p:attrName>style.visibility</p:attrName>
                                        </p:attrNameLst>
                                      </p:cBhvr>
                                      <p:to>
                                        <p:strVal val="visible"/>
                                      </p:to>
                                    </p:set>
                                    <p:animEffect transition="in" filter="dissolve">
                                      <p:cBhvr>
                                        <p:cTn id="84" dur="500"/>
                                        <p:tgtEl>
                                          <p:spTgt spid="6180"/>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nodeType="afterGroup">
                            <p:stCondLst>
                              <p:cond delay="5500"/>
                            </p:stCondLst>
                            <p:childTnLst>
                              <p:par>
                                <p:cTn id="86" presetID="53" presetClass="exit" presetSubtype="0" fill="hold" nodeType="afterEffect">
                                  <p:stCondLst>
                                    <p:cond delay="0"/>
                                  </p:stCondLst>
                                  <p:childTnLst>
                                    <p:anim calcmode="lin" valueType="num">
                                      <p:cBhvr>
                                        <p:cTn id="87" dur="500"/>
                                        <p:tgtEl>
                                          <p:spTgt spid="6180"/>
                                        </p:tgtEl>
                                        <p:attrNameLst>
                                          <p:attrName>ppt_w</p:attrName>
                                        </p:attrNameLst>
                                      </p:cBhvr>
                                      <p:tavLst>
                                        <p:tav tm="0">
                                          <p:val>
                                            <p:strVal val="ppt_w"/>
                                          </p:val>
                                        </p:tav>
                                        <p:tav tm="100000">
                                          <p:val>
                                            <p:fltVal val="0"/>
                                          </p:val>
                                        </p:tav>
                                      </p:tavLst>
                                    </p:anim>
                                    <p:anim calcmode="lin" valueType="num">
                                      <p:cBhvr>
                                        <p:cTn id="88" dur="500"/>
                                        <p:tgtEl>
                                          <p:spTgt spid="6180"/>
                                        </p:tgtEl>
                                        <p:attrNameLst>
                                          <p:attrName>ppt_h</p:attrName>
                                        </p:attrNameLst>
                                      </p:cBhvr>
                                      <p:tavLst>
                                        <p:tav tm="0">
                                          <p:val>
                                            <p:strVal val="ppt_h"/>
                                          </p:val>
                                        </p:tav>
                                        <p:tav tm="100000">
                                          <p:val>
                                            <p:fltVal val="0"/>
                                          </p:val>
                                        </p:tav>
                                      </p:tavLst>
                                    </p:anim>
                                    <p:animEffect transition="out" filter="fade">
                                      <p:cBhvr>
                                        <p:cTn id="89" dur="500"/>
                                        <p:tgtEl>
                                          <p:spTgt spid="6180"/>
                                        </p:tgtEl>
                                      </p:cBhvr>
                                    </p:animEffect>
                                    <p:set>
                                      <p:cBhvr>
                                        <p:cTn id="90" dur="1" fill="hold">
                                          <p:stCondLst>
                                            <p:cond delay="499"/>
                                          </p:stCondLst>
                                        </p:cTn>
                                        <p:tgtEl>
                                          <p:spTgt spid="6180"/>
                                        </p:tgtEl>
                                        <p:attrNameLst>
                                          <p:attrName>style.visibility</p:attrName>
                                        </p:attrNameLst>
                                      </p:cBhvr>
                                      <p:to>
                                        <p:strVal val="hidden"/>
                                      </p:to>
                                    </p:set>
                                  </p:childTnLst>
                                </p:cTn>
                              </p:par>
                              <p:par>
                                <p:cTn id="91" presetID="53"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500" fill="hold"/>
                                        <p:tgtEl>
                                          <p:spTgt spid="3"/>
                                        </p:tgtEl>
                                        <p:attrNameLst>
                                          <p:attrName>ppt_w</p:attrName>
                                        </p:attrNameLst>
                                      </p:cBhvr>
                                      <p:tavLst>
                                        <p:tav tm="0">
                                          <p:val>
                                            <p:fltVal val="0"/>
                                          </p:val>
                                        </p:tav>
                                        <p:tav tm="100000">
                                          <p:val>
                                            <p:strVal val="#ppt_w"/>
                                          </p:val>
                                        </p:tav>
                                      </p:tavLst>
                                    </p:anim>
                                    <p:anim calcmode="lin" valueType="num">
                                      <p:cBhvr>
                                        <p:cTn id="94" dur="500" fill="hold"/>
                                        <p:tgtEl>
                                          <p:spTgt spid="3"/>
                                        </p:tgtEl>
                                        <p:attrNameLst>
                                          <p:attrName>ppt_h</p:attrName>
                                        </p:attrNameLst>
                                      </p:cBhvr>
                                      <p:tavLst>
                                        <p:tav tm="0">
                                          <p:val>
                                            <p:fltVal val="0"/>
                                          </p:val>
                                        </p:tav>
                                        <p:tav tm="100000">
                                          <p:val>
                                            <p:strVal val="#ppt_h"/>
                                          </p:val>
                                        </p:tav>
                                      </p:tavLst>
                                    </p:anim>
                                    <p:animEffect transition="in" filter="fade">
                                      <p:cBhvr>
                                        <p:cTn id="95" dur="500"/>
                                        <p:tgtEl>
                                          <p:spTgt spid="3"/>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xit" presetSubtype="2" fill="hold" nodeType="clickEffect">
                                  <p:stCondLst>
                                    <p:cond delay="0"/>
                                  </p:stCondLst>
                                  <p:childTnLst>
                                    <p:anim calcmode="lin" valueType="num">
                                      <p:cBhvr additive="base">
                                        <p:cTn id="99" dur="500"/>
                                        <p:tgtEl>
                                          <p:spTgt spid="3"/>
                                        </p:tgtEl>
                                        <p:attrNameLst>
                                          <p:attrName>ppt_x</p:attrName>
                                        </p:attrNameLst>
                                      </p:cBhvr>
                                      <p:tavLst>
                                        <p:tav tm="0">
                                          <p:val>
                                            <p:strVal val="ppt_x"/>
                                          </p:val>
                                        </p:tav>
                                        <p:tav tm="100000">
                                          <p:val>
                                            <p:strVal val="1+ppt_w/2"/>
                                          </p:val>
                                        </p:tav>
                                      </p:tavLst>
                                    </p:anim>
                                    <p:anim calcmode="lin" valueType="num">
                                      <p:cBhvr additive="base">
                                        <p:cTn id="100" dur="500"/>
                                        <p:tgtEl>
                                          <p:spTgt spid="3"/>
                                        </p:tgtEl>
                                        <p:attrNameLst>
                                          <p:attrName>ppt_y</p:attrName>
                                        </p:attrNameLst>
                                      </p:cBhvr>
                                      <p:tavLst>
                                        <p:tav tm="0">
                                          <p:val>
                                            <p:strVal val="ppt_y"/>
                                          </p:val>
                                        </p:tav>
                                        <p:tav tm="100000">
                                          <p:val>
                                            <p:strVal val="ppt_y"/>
                                          </p:val>
                                        </p:tav>
                                      </p:tavLst>
                                    </p:anim>
                                    <p:set>
                                      <p:cBhvr>
                                        <p:cTn id="101" dur="1" fill="hold">
                                          <p:stCondLst>
                                            <p:cond delay="499"/>
                                          </p:stCondLst>
                                        </p:cTn>
                                        <p:tgtEl>
                                          <p:spTgt spid="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1" presetClass="emph" presetSubtype="0" fill="hold" grpId="1" nodeType="clickEffect">
                                  <p:stCondLst>
                                    <p:cond delay="0"/>
                                  </p:stCondLst>
                                  <p:childTnLst>
                                    <p:animClr clrSpc="hsl" dir="cw">
                                      <p:cBhvr override="childStyle">
                                        <p:cTn id="105" dur="500" fill="hold"/>
                                        <p:tgtEl>
                                          <p:spTgt spid="21"/>
                                        </p:tgtEl>
                                        <p:attrNameLst>
                                          <p:attrName>style.color</p:attrName>
                                        </p:attrNameLst>
                                      </p:cBhvr>
                                      <p:by>
                                        <p:hsl h="7200000" s="0" l="0"/>
                                      </p:by>
                                    </p:animClr>
                                    <p:animClr clrSpc="hsl" dir="cw">
                                      <p:cBhvr>
                                        <p:cTn id="106" dur="500" fill="hold"/>
                                        <p:tgtEl>
                                          <p:spTgt spid="21"/>
                                        </p:tgtEl>
                                        <p:attrNameLst>
                                          <p:attrName>fillcolor</p:attrName>
                                        </p:attrNameLst>
                                      </p:cBhvr>
                                      <p:by>
                                        <p:hsl h="7200000" s="0" l="0"/>
                                      </p:by>
                                    </p:animClr>
                                    <p:animClr clrSpc="hsl" dir="cw">
                                      <p:cBhvr>
                                        <p:cTn id="107" dur="500" fill="hold"/>
                                        <p:tgtEl>
                                          <p:spTgt spid="21"/>
                                        </p:tgtEl>
                                        <p:attrNameLst>
                                          <p:attrName>stroke.color</p:attrName>
                                        </p:attrNameLst>
                                      </p:cBhvr>
                                      <p:by>
                                        <p:hsl h="7200000" s="0" l="0"/>
                                      </p:by>
                                    </p:animClr>
                                    <p:set>
                                      <p:cBhvr>
                                        <p:cTn id="108" dur="500" fill="hold"/>
                                        <p:tgtEl>
                                          <p:spTgt spid="21"/>
                                        </p:tgtEl>
                                        <p:attrNameLst>
                                          <p:attrName>fill.type</p:attrName>
                                        </p:attrNameLst>
                                      </p:cBhvr>
                                      <p:to>
                                        <p:strVal val="solid"/>
                                      </p:to>
                                    </p:set>
                                  </p:childTnLst>
                                  <p:subTnLst>
                                    <p:audio>
                                      <p:cMediaNode>
                                        <p:cTn display="0" masterRel="sameClick">
                                          <p:stCondLst>
                                            <p:cond evt="begin" delay="0">
                                              <p:tn val="104"/>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29" grpId="0" animBg="1"/>
      <p:bldP spid="30" grpId="0"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1998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Nườm nượp: </a:t>
              </a:r>
              <a:r>
                <a:rPr kumimoji="0" lang="vi-VN" sz="400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đông, kéo dài như vô tận</a:t>
              </a:r>
              <a:endParaRPr kumimoji="0" lang="vi-VN" sz="4000" i="0" u="none" strike="noStrike" kern="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9" y="2490195"/>
            <a:ext cx="5186362" cy="40534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843" y="2468879"/>
            <a:ext cx="5394960" cy="407479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0C9A8A-BC79-A597-5D74-16C473CB8767}"/>
              </a:ext>
            </a:extLst>
          </p:cNvPr>
          <p:cNvSpPr/>
          <p:nvPr/>
        </p:nvSpPr>
        <p:spPr>
          <a:xfrm>
            <a:off x="500316" y="1737055"/>
            <a:ext cx="10929683" cy="3847862"/>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4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Nội dung đoạn 1: Hai khổ thơ 1,2: </a:t>
            </a:r>
          </a:p>
          <a:p>
            <a:pPr algn="ctr"/>
            <a:r>
              <a:rPr lang="en-US" sz="4400" b="1" dirty="0" smtClean="0">
                <a:solidFill>
                  <a:srgbClr val="0033CC"/>
                </a:solidFill>
                <a:latin typeface="Times New Roman" panose="02020603050405020304" pitchFamily="18" charset="0"/>
                <a:ea typeface="Cambria" panose="02040503050406030204" pitchFamily="18" charset="0"/>
                <a:cs typeface="Times New Roman" panose="02020603050405020304" pitchFamily="18" charset="0"/>
              </a:rPr>
              <a:t>Cảnh thiên nhiên tươi đẹp của chùa Hương khi mùa xuân về và sự đông vui nhộn nhịp của người đi lễ hội</a:t>
            </a:r>
          </a:p>
          <a:p>
            <a:pPr algn="just"/>
            <a:endPar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B9251-2B51-52E5-6E9A-D368883230AF}"/>
              </a:ext>
            </a:extLst>
          </p:cNvPr>
          <p:cNvGrpSpPr/>
          <p:nvPr/>
        </p:nvGrpSpPr>
        <p:grpSpPr>
          <a:xfrm>
            <a:off x="971550" y="226084"/>
            <a:ext cx="10415588" cy="1248126"/>
            <a:chOff x="1077255" y="1397261"/>
            <a:chExt cx="5355866" cy="2494483"/>
          </a:xfrm>
        </p:grpSpPr>
        <p:sp>
          <p:nvSpPr>
            <p:cNvPr id="3"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3"/>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 chơi</a:t>
              </a: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DU LỊCH CHÙA HƯƠNG</a:t>
              </a:r>
              <a:endParaRPr kumimoji="0" lang="vi-VN" sz="4000" b="1" i="0" u="none" strike="noStrike" kern="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546135"/>
            <a:ext cx="4986337" cy="2284214"/>
          </a:xfrm>
          <a:prstGeom prst="rect">
            <a:avLst/>
          </a:prstGeom>
          <a:ln w="57150">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 b="41673"/>
          <a:stretch/>
        </p:blipFill>
        <p:spPr>
          <a:xfrm>
            <a:off x="6700837" y="1449283"/>
            <a:ext cx="5172075" cy="2381066"/>
          </a:xfrm>
          <a:prstGeom prst="rect">
            <a:avLst/>
          </a:prstGeom>
          <a:ln w="571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4832" y="4300538"/>
            <a:ext cx="2814512" cy="2346424"/>
          </a:xfrm>
          <a:prstGeom prst="rect">
            <a:avLst/>
          </a:prstGeom>
          <a:ln w="38100">
            <a:solidFill>
              <a:schemeClr val="tx1"/>
            </a:solidFill>
          </a:ln>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7584"/>
          <a:stretch/>
        </p:blipFill>
        <p:spPr>
          <a:xfrm>
            <a:off x="120922" y="4283464"/>
            <a:ext cx="3078457" cy="2363498"/>
          </a:xfrm>
          <a:prstGeom prst="rect">
            <a:avLst/>
          </a:prstGeom>
          <a:ln w="38100">
            <a:solidFill>
              <a:schemeClr val="tx1"/>
            </a:solidFill>
          </a:ln>
        </p:spPr>
      </p:pic>
      <p:sp>
        <p:nvSpPr>
          <p:cNvPr id="11" name="Right Arrow 10"/>
          <p:cNvSpPr/>
          <p:nvPr/>
        </p:nvSpPr>
        <p:spPr>
          <a:xfrm>
            <a:off x="5369069" y="2493818"/>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85751" y="1546135"/>
            <a:ext cx="2305050"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SUỐI YẾN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700837" y="1416031"/>
            <a:ext cx="2681286"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ĐỀN TRÌNH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ight Arrow 13"/>
          <p:cNvSpPr/>
          <p:nvPr/>
        </p:nvSpPr>
        <p:spPr>
          <a:xfrm rot="20083525" flipH="1">
            <a:off x="5205043" y="3722031"/>
            <a:ext cx="1534390"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20921" y="4257974"/>
            <a:ext cx="3078458"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Động Chùa Tiên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3057525" y="6125013"/>
            <a:ext cx="3286125"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Động Hinh Bồng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8911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1"/>
          <p:cNvGrpSpPr>
            <a:grpSpLocks/>
          </p:cNvGrpSpPr>
          <p:nvPr/>
        </p:nvGrpSpPr>
        <p:grpSpPr bwMode="auto">
          <a:xfrm>
            <a:off x="-1440" y="-9524"/>
            <a:ext cx="320675" cy="6858000"/>
            <a:chOff x="202295" y="-322943"/>
            <a:chExt cx="319314" cy="7180943"/>
          </a:xfrm>
        </p:grpSpPr>
        <p:sp>
          <p:nvSpPr>
            <p:cNvPr id="54" name="Rectangle 5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charset="0"/>
                <a:sym typeface="Arial"/>
              </a:endParaRPr>
            </a:p>
          </p:txBody>
        </p:sp>
        <p:sp>
          <p:nvSpPr>
            <p:cNvPr id="823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pitchFamily="34" charset="0"/>
                <a:sym typeface="Arial"/>
              </a:endParaRPr>
            </a:p>
          </p:txBody>
        </p:sp>
        <p:sp>
          <p:nvSpPr>
            <p:cNvPr id="56" name="Rectangle 5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charset="0"/>
                <a:sym typeface="Arial"/>
              </a:endParaRPr>
            </a:p>
          </p:txBody>
        </p:sp>
      </p:grpSp>
      <p:pic>
        <p:nvPicPr>
          <p:cNvPr id="8212"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8132" y="1209011"/>
            <a:ext cx="8339750" cy="4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10170533" y="14287"/>
            <a:ext cx="1752600" cy="1752600"/>
            <a:chOff x="4320" y="2928"/>
            <a:chExt cx="1104" cy="1104"/>
          </a:xfrm>
        </p:grpSpPr>
        <p:sp>
          <p:nvSpPr>
            <p:cNvPr id="8227" name="AutoShape 34"/>
            <p:cNvSpPr>
              <a:spLocks noChangeArrowheads="1"/>
            </p:cNvSpPr>
            <p:nvPr/>
          </p:nvSpPr>
          <p:spPr bwMode="auto">
            <a:xfrm>
              <a:off x="4320" y="2928"/>
              <a:ext cx="1104" cy="1104"/>
            </a:xfrm>
            <a:prstGeom prst="star32">
              <a:avLst>
                <a:gd name="adj" fmla="val 37500"/>
              </a:avLst>
            </a:prstGeom>
            <a:gradFill rotWithShape="1">
              <a:gsLst>
                <a:gs pos="0">
                  <a:schemeClr val="bg1"/>
                </a:gs>
                <a:gs pos="100000">
                  <a:srgbClr val="FF66CC"/>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354" rtl="0" eaLnBrk="1" fontAlgn="auto" latinLnBrk="0" hangingPunct="1">
                <a:lnSpc>
                  <a:spcPct val="100000"/>
                </a:lnSpc>
                <a:spcBef>
                  <a:spcPct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sym typeface="Arial"/>
              </a:endParaRPr>
            </a:p>
          </p:txBody>
        </p:sp>
        <p:sp>
          <p:nvSpPr>
            <p:cNvPr id="8228"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66CC"/>
                      </a:gs>
                      <a:gs pos="100000">
                        <a:srgbClr val="FFFFFF"/>
                      </a:gs>
                    </a:gsLst>
                    <a:path path="rect">
                      <a:fillToRect l="50000" t="50000" r="50000" b="50000"/>
                    </a:path>
                  </a:gra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6180" name="WordArt 36"/>
          <p:cNvSpPr>
            <a:spLocks noChangeArrowheads="1" noChangeShapeType="1" noTextEdit="1"/>
          </p:cNvSpPr>
          <p:nvPr/>
        </p:nvSpPr>
        <p:spPr bwMode="auto">
          <a:xfrm>
            <a:off x="106467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0</a:t>
            </a:r>
          </a:p>
        </p:txBody>
      </p:sp>
      <p:sp>
        <p:nvSpPr>
          <p:cNvPr id="6181" name="WordArt 37"/>
          <p:cNvSpPr>
            <a:spLocks noChangeArrowheads="1" noChangeShapeType="1" noTextEdit="1"/>
          </p:cNvSpPr>
          <p:nvPr/>
        </p:nvSpPr>
        <p:spPr bwMode="auto">
          <a:xfrm>
            <a:off x="105705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82" name="WordArt 38"/>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183" name="WordArt 39"/>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184" name="WordArt 40"/>
          <p:cNvSpPr>
            <a:spLocks noChangeArrowheads="1" noChangeShapeType="1" noTextEdit="1"/>
          </p:cNvSpPr>
          <p:nvPr/>
        </p:nvSpPr>
        <p:spPr bwMode="auto">
          <a:xfrm>
            <a:off x="10627735"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185" name="WordArt 41"/>
          <p:cNvSpPr>
            <a:spLocks noChangeArrowheads="1" noChangeShapeType="1" noTextEdit="1"/>
          </p:cNvSpPr>
          <p:nvPr/>
        </p:nvSpPr>
        <p:spPr bwMode="auto">
          <a:xfrm>
            <a:off x="107229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52" name="AutoShape 51"/>
          <p:cNvSpPr>
            <a:spLocks noChangeArrowheads="1"/>
          </p:cNvSpPr>
          <p:nvPr/>
        </p:nvSpPr>
        <p:spPr bwMode="auto">
          <a:xfrm>
            <a:off x="196998" y="1551585"/>
            <a:ext cx="11956191" cy="1192604"/>
          </a:xfrm>
          <a:prstGeom prst="roundRect">
            <a:avLst>
              <a:gd name="adj" fmla="val 16667"/>
            </a:avLst>
          </a:prstGeom>
          <a:solidFill>
            <a:srgbClr val="FFFF0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sng" strike="noStrike" kern="0" cap="none" spc="0" normalizeH="0" baseline="0" noProof="0" dirty="0" smtClean="0">
                <a:ln>
                  <a:noFill/>
                </a:ln>
                <a:solidFill>
                  <a:srgbClr val="FF3300"/>
                </a:solidFill>
                <a:effectLst/>
                <a:uLnTx/>
                <a:uFillTx/>
                <a:latin typeface="Times New Roman" pitchFamily="18" charset="0"/>
                <a:ea typeface="+mn-ea"/>
                <a:cs typeface="Times New Roman" pitchFamily="18" charset="0"/>
                <a:sym typeface="Arial"/>
              </a:rPr>
              <a:t>Câu 3:</a:t>
            </a:r>
            <a:r>
              <a:rPr kumimoji="0" lang="en-US" sz="4000" b="1" i="0" u="none" strike="noStrike" kern="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Arial"/>
              </a:rPr>
              <a:t> Niềm</a:t>
            </a:r>
            <a:r>
              <a:rPr kumimoji="0" lang="en-US" sz="4000" b="1" i="0" u="none" strike="noStrike" kern="0" cap="none" spc="0" normalizeH="0" noProof="0" dirty="0" smtClean="0">
                <a:ln>
                  <a:noFill/>
                </a:ln>
                <a:solidFill>
                  <a:srgbClr val="0033CC"/>
                </a:solidFill>
                <a:effectLst/>
                <a:uLnTx/>
                <a:uFillTx/>
                <a:latin typeface="Times New Roman" pitchFamily="18" charset="0"/>
                <a:ea typeface="+mn-ea"/>
                <a:cs typeface="Times New Roman" pitchFamily="18" charset="0"/>
                <a:sym typeface="Arial"/>
              </a:rPr>
              <a:t> tự hào về về quê hương đất nước được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noProof="0" dirty="0" smtClean="0">
                <a:ln>
                  <a:noFill/>
                </a:ln>
                <a:solidFill>
                  <a:srgbClr val="0033CC"/>
                </a:solidFill>
                <a:effectLst/>
                <a:uLnTx/>
                <a:uFillTx/>
                <a:latin typeface="Times New Roman" pitchFamily="18" charset="0"/>
                <a:ea typeface="+mn-ea"/>
                <a:cs typeface="Times New Roman" pitchFamily="18" charset="0"/>
                <a:sym typeface="Arial"/>
              </a:rPr>
              <a:t>thể hiện ở những câu thơ nào (đoạn 2) </a:t>
            </a:r>
            <a:r>
              <a:rPr kumimoji="0" lang="en-US" sz="4000" b="1" i="0" u="none" strike="noStrike" kern="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Arial"/>
              </a:rPr>
              <a:t>?</a:t>
            </a:r>
            <a:endParaRPr kumimoji="0" lang="vi-VN" sz="4000" b="1" i="0" u="none" strike="noStrike" kern="0" cap="none" spc="0" normalizeH="0" baseline="0" noProof="0" dirty="0">
              <a:ln>
                <a:noFill/>
              </a:ln>
              <a:solidFill>
                <a:srgbClr val="0033CC"/>
              </a:solidFill>
              <a:effectLst/>
              <a:uLnTx/>
              <a:uFillTx/>
              <a:latin typeface="Times New Roman" pitchFamily="18" charset="0"/>
              <a:ea typeface="+mn-ea"/>
              <a:cs typeface="Times New Roman" pitchFamily="18" charset="0"/>
              <a:sym typeface="Arial"/>
            </a:endParaRPr>
          </a:p>
        </p:txBody>
      </p:sp>
      <p:sp>
        <p:nvSpPr>
          <p:cNvPr id="40" name="AutoShape 51"/>
          <p:cNvSpPr>
            <a:spLocks noChangeArrowheads="1"/>
          </p:cNvSpPr>
          <p:nvPr/>
        </p:nvSpPr>
        <p:spPr bwMode="auto">
          <a:xfrm>
            <a:off x="264577" y="3440451"/>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Các</a:t>
            </a:r>
            <a:r>
              <a:rPr kumimoji="0" lang="en-US" alt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câu thơ của khổ thơ 3</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WordArt 13"/>
          <p:cNvSpPr>
            <a:spLocks noChangeArrowheads="1" noChangeShapeType="1" noTextEdit="1"/>
          </p:cNvSpPr>
          <p:nvPr/>
        </p:nvSpPr>
        <p:spPr bwMode="auto">
          <a:xfrm>
            <a:off x="615516" y="161689"/>
            <a:ext cx="8182365" cy="109451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Du lịch chùa Hương</a:t>
            </a:r>
            <a:endParaRPr kumimoji="0" lang="en-US" sz="3600" b="1" i="0" u="none" strike="noStrike" kern="10" cap="none" spc="0" normalizeH="0" baseline="0" noProof="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9" name="AutoShape 51"/>
          <p:cNvSpPr>
            <a:spLocks noChangeArrowheads="1"/>
          </p:cNvSpPr>
          <p:nvPr/>
        </p:nvSpPr>
        <p:spPr bwMode="auto">
          <a:xfrm>
            <a:off x="319235" y="5314942"/>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defTabSz="914354">
              <a:spcBef>
                <a:spcPct val="0"/>
              </a:spcBef>
              <a:buNone/>
            </a:pPr>
            <a:r>
              <a:rPr kumimoji="0" lang="en-US"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lang="en-US" altLang="en-US" sz="4000" b="1" dirty="0">
                <a:solidFill>
                  <a:prstClr val="black"/>
                </a:solidFill>
                <a:latin typeface="Times New Roman" panose="02020603050405020304" pitchFamily="18" charset="0"/>
                <a:cs typeface="Times New Roman" panose="02020603050405020304" pitchFamily="18" charset="0"/>
                <a:sym typeface="Arial"/>
              </a:rPr>
              <a:t>) Các câu thơ của khổ thơ </a:t>
            </a:r>
            <a:r>
              <a:rPr lang="en-US" altLang="en-US" sz="4000" b="1" dirty="0" smtClean="0">
                <a:solidFill>
                  <a:prstClr val="black"/>
                </a:solidFill>
                <a:latin typeface="Times New Roman" panose="02020603050405020304" pitchFamily="18" charset="0"/>
                <a:cs typeface="Times New Roman" panose="02020603050405020304" pitchFamily="18" charset="0"/>
                <a:sym typeface="Arial"/>
              </a:rPr>
              <a:t>5</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AutoShape 51"/>
          <p:cNvSpPr>
            <a:spLocks noChangeArrowheads="1"/>
          </p:cNvSpPr>
          <p:nvPr/>
        </p:nvSpPr>
        <p:spPr bwMode="auto">
          <a:xfrm>
            <a:off x="310128" y="4328420"/>
            <a:ext cx="11852168" cy="777166"/>
          </a:xfrm>
          <a:prstGeom prst="roundRect">
            <a:avLst>
              <a:gd name="adj" fmla="val 16667"/>
            </a:avLst>
          </a:prstGeom>
          <a:solidFill>
            <a:schemeClr val="accent2">
              <a:lumMod val="20000"/>
              <a:lumOff val="80000"/>
            </a:schemeClr>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defTabSz="914354">
              <a:spcBef>
                <a:spcPct val="0"/>
              </a:spcBef>
              <a:buNone/>
            </a:pPr>
            <a:r>
              <a:rPr kumimoji="0" lang="en-US"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a:t>
            </a:r>
            <a:r>
              <a:rPr lang="en-US" altLang="en-US" sz="4000" b="1" dirty="0">
                <a:solidFill>
                  <a:prstClr val="black"/>
                </a:solidFill>
                <a:latin typeface="Times New Roman" panose="02020603050405020304" pitchFamily="18" charset="0"/>
                <a:cs typeface="Times New Roman" panose="02020603050405020304" pitchFamily="18" charset="0"/>
                <a:sym typeface="Arial"/>
              </a:rPr>
              <a:t>) Các câu thơ của khổ thơ </a:t>
            </a:r>
            <a:r>
              <a:rPr lang="en-US" altLang="en-US" sz="4000" b="1" dirty="0" smtClean="0">
                <a:solidFill>
                  <a:prstClr val="black"/>
                </a:solidFill>
                <a:latin typeface="Times New Roman" panose="02020603050405020304" pitchFamily="18" charset="0"/>
                <a:cs typeface="Times New Roman" panose="02020603050405020304" pitchFamily="18" charset="0"/>
                <a:sym typeface="Arial"/>
              </a:rPr>
              <a:t>4</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4090416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2" presetClass="entr" presetSubtype="8" fill="hold" grpId="0" nodeType="withEffect">
                                  <p:stCondLst>
                                    <p:cond delay="50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1000" fill="hold"/>
                                        <p:tgtEl>
                                          <p:spTgt spid="52"/>
                                        </p:tgtEl>
                                        <p:attrNameLst>
                                          <p:attrName>ppt_x</p:attrName>
                                        </p:attrNameLst>
                                      </p:cBhvr>
                                      <p:tavLst>
                                        <p:tav tm="0">
                                          <p:val>
                                            <p:strVal val="0-#ppt_w/2"/>
                                          </p:val>
                                        </p:tav>
                                        <p:tav tm="100000">
                                          <p:val>
                                            <p:strVal val="#ppt_x"/>
                                          </p:val>
                                        </p:tav>
                                      </p:tavLst>
                                    </p:anim>
                                    <p:anim calcmode="lin" valueType="num">
                                      <p:cBhvr additive="base">
                                        <p:cTn id="18" dur="1000" fill="hold"/>
                                        <p:tgtEl>
                                          <p:spTgt spid="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Jet Fighter 2-DVDH.wav"/>
                                        </p:tgtEl>
                                      </p:cMediaNode>
                                    </p:audio>
                                  </p:subTnLst>
                                </p:cTn>
                              </p:par>
                              <p:par>
                                <p:cTn id="19" presetID="53" presetClass="entr" presetSubtype="16" fill="hold" grpId="0" nodeType="withEffect">
                                  <p:stCondLst>
                                    <p:cond delay="50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185"/>
                                        </p:tgtEl>
                                        <p:attrNameLst>
                                          <p:attrName>style.visibility</p:attrName>
                                        </p:attrNameLst>
                                      </p:cBhvr>
                                      <p:to>
                                        <p:strVal val="visible"/>
                                      </p:to>
                                    </p:set>
                                    <p:animEffect transition="in" filter="dissolve">
                                      <p:cBhvr>
                                        <p:cTn id="28" dur="500"/>
                                        <p:tgtEl>
                                          <p:spTgt spid="6185"/>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nodeType="afterGroup">
                            <p:stCondLst>
                              <p:cond delay="500"/>
                            </p:stCondLst>
                            <p:childTnLst>
                              <p:par>
                                <p:cTn id="30" presetID="53" presetClass="exit" presetSubtype="0" fill="hold" nodeType="afterEffect">
                                  <p:stCondLst>
                                    <p:cond delay="0"/>
                                  </p:stCondLst>
                                  <p:childTnLst>
                                    <p:anim calcmode="lin" valueType="num">
                                      <p:cBhvr>
                                        <p:cTn id="31" dur="500"/>
                                        <p:tgtEl>
                                          <p:spTgt spid="6185"/>
                                        </p:tgtEl>
                                        <p:attrNameLst>
                                          <p:attrName>ppt_w</p:attrName>
                                        </p:attrNameLst>
                                      </p:cBhvr>
                                      <p:tavLst>
                                        <p:tav tm="0">
                                          <p:val>
                                            <p:strVal val="ppt_w"/>
                                          </p:val>
                                        </p:tav>
                                        <p:tav tm="100000">
                                          <p:val>
                                            <p:fltVal val="0"/>
                                          </p:val>
                                        </p:tav>
                                      </p:tavLst>
                                    </p:anim>
                                    <p:anim calcmode="lin" valueType="num">
                                      <p:cBhvr>
                                        <p:cTn id="32" dur="500"/>
                                        <p:tgtEl>
                                          <p:spTgt spid="6185"/>
                                        </p:tgtEl>
                                        <p:attrNameLst>
                                          <p:attrName>ppt_h</p:attrName>
                                        </p:attrNameLst>
                                      </p:cBhvr>
                                      <p:tavLst>
                                        <p:tav tm="0">
                                          <p:val>
                                            <p:strVal val="ppt_h"/>
                                          </p:val>
                                        </p:tav>
                                        <p:tav tm="100000">
                                          <p:val>
                                            <p:fltVal val="0"/>
                                          </p:val>
                                        </p:tav>
                                      </p:tavLst>
                                    </p:anim>
                                    <p:animEffect transition="out" filter="fade">
                                      <p:cBhvr>
                                        <p:cTn id="33" dur="500"/>
                                        <p:tgtEl>
                                          <p:spTgt spid="6185"/>
                                        </p:tgtEl>
                                      </p:cBhvr>
                                    </p:animEffect>
                                    <p:set>
                                      <p:cBhvr>
                                        <p:cTn id="34" dur="1" fill="hold">
                                          <p:stCondLst>
                                            <p:cond delay="499"/>
                                          </p:stCondLst>
                                        </p:cTn>
                                        <p:tgtEl>
                                          <p:spTgt spid="6185"/>
                                        </p:tgtEl>
                                        <p:attrNameLst>
                                          <p:attrName>style.visibility</p:attrName>
                                        </p:attrNameLst>
                                      </p:cBhvr>
                                      <p:to>
                                        <p:strVal val="hidden"/>
                                      </p:to>
                                    </p:set>
                                  </p:childTnLst>
                                </p:cTn>
                              </p:par>
                            </p:childTnLst>
                          </p:cTn>
                        </p:par>
                        <p:par>
                          <p:cTn id="35" fill="hold" nodeType="afterGroup">
                            <p:stCondLst>
                              <p:cond delay="1000"/>
                            </p:stCondLst>
                            <p:childTnLst>
                              <p:par>
                                <p:cTn id="36" presetID="9" presetClass="entr" presetSubtype="0" fill="hold" nodeType="afterEffect">
                                  <p:stCondLst>
                                    <p:cond delay="0"/>
                                  </p:stCondLst>
                                  <p:childTnLst>
                                    <p:set>
                                      <p:cBhvr>
                                        <p:cTn id="37" dur="1" fill="hold">
                                          <p:stCondLst>
                                            <p:cond delay="0"/>
                                          </p:stCondLst>
                                        </p:cTn>
                                        <p:tgtEl>
                                          <p:spTgt spid="6184"/>
                                        </p:tgtEl>
                                        <p:attrNameLst>
                                          <p:attrName>style.visibility</p:attrName>
                                        </p:attrNameLst>
                                      </p:cBhvr>
                                      <p:to>
                                        <p:strVal val="visible"/>
                                      </p:to>
                                    </p:set>
                                    <p:animEffect transition="in" filter="dissolve">
                                      <p:cBhvr>
                                        <p:cTn id="38" dur="500"/>
                                        <p:tgtEl>
                                          <p:spTgt spid="6184"/>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nodeType="afterGroup">
                            <p:stCondLst>
                              <p:cond delay="1500"/>
                            </p:stCondLst>
                            <p:childTnLst>
                              <p:par>
                                <p:cTn id="40" presetID="53" presetClass="exit" presetSubtype="0" fill="hold" nodeType="afterEffect">
                                  <p:stCondLst>
                                    <p:cond delay="0"/>
                                  </p:stCondLst>
                                  <p:childTnLst>
                                    <p:anim calcmode="lin" valueType="num">
                                      <p:cBhvr>
                                        <p:cTn id="41" dur="500"/>
                                        <p:tgtEl>
                                          <p:spTgt spid="6184"/>
                                        </p:tgtEl>
                                        <p:attrNameLst>
                                          <p:attrName>ppt_w</p:attrName>
                                        </p:attrNameLst>
                                      </p:cBhvr>
                                      <p:tavLst>
                                        <p:tav tm="0">
                                          <p:val>
                                            <p:strVal val="ppt_w"/>
                                          </p:val>
                                        </p:tav>
                                        <p:tav tm="100000">
                                          <p:val>
                                            <p:fltVal val="0"/>
                                          </p:val>
                                        </p:tav>
                                      </p:tavLst>
                                    </p:anim>
                                    <p:anim calcmode="lin" valueType="num">
                                      <p:cBhvr>
                                        <p:cTn id="42" dur="500"/>
                                        <p:tgtEl>
                                          <p:spTgt spid="6184"/>
                                        </p:tgtEl>
                                        <p:attrNameLst>
                                          <p:attrName>ppt_h</p:attrName>
                                        </p:attrNameLst>
                                      </p:cBhvr>
                                      <p:tavLst>
                                        <p:tav tm="0">
                                          <p:val>
                                            <p:strVal val="ppt_h"/>
                                          </p:val>
                                        </p:tav>
                                        <p:tav tm="100000">
                                          <p:val>
                                            <p:fltVal val="0"/>
                                          </p:val>
                                        </p:tav>
                                      </p:tavLst>
                                    </p:anim>
                                    <p:animEffect transition="out" filter="fade">
                                      <p:cBhvr>
                                        <p:cTn id="43" dur="500"/>
                                        <p:tgtEl>
                                          <p:spTgt spid="6184"/>
                                        </p:tgtEl>
                                      </p:cBhvr>
                                    </p:animEffect>
                                    <p:set>
                                      <p:cBhvr>
                                        <p:cTn id="44" dur="1" fill="hold">
                                          <p:stCondLst>
                                            <p:cond delay="499"/>
                                          </p:stCondLst>
                                        </p:cTn>
                                        <p:tgtEl>
                                          <p:spTgt spid="6184"/>
                                        </p:tgtEl>
                                        <p:attrNameLst>
                                          <p:attrName>style.visibility</p:attrName>
                                        </p:attrNameLst>
                                      </p:cBhvr>
                                      <p:to>
                                        <p:strVal val="hidden"/>
                                      </p:to>
                                    </p:set>
                                  </p:childTnLst>
                                </p:cTn>
                              </p:par>
                            </p:childTnLst>
                          </p:cTn>
                        </p:par>
                        <p:par>
                          <p:cTn id="45" fill="hold" nodeType="afterGroup">
                            <p:stCondLst>
                              <p:cond delay="2000"/>
                            </p:stCondLst>
                            <p:childTnLst>
                              <p:par>
                                <p:cTn id="46" presetID="9" presetClass="entr" presetSubtype="0" fill="hold" nodeType="afterEffect">
                                  <p:stCondLst>
                                    <p:cond delay="0"/>
                                  </p:stCondLst>
                                  <p:childTnLst>
                                    <p:set>
                                      <p:cBhvr>
                                        <p:cTn id="47" dur="1" fill="hold">
                                          <p:stCondLst>
                                            <p:cond delay="0"/>
                                          </p:stCondLst>
                                        </p:cTn>
                                        <p:tgtEl>
                                          <p:spTgt spid="6183"/>
                                        </p:tgtEl>
                                        <p:attrNameLst>
                                          <p:attrName>style.visibility</p:attrName>
                                        </p:attrNameLst>
                                      </p:cBhvr>
                                      <p:to>
                                        <p:strVal val="visible"/>
                                      </p:to>
                                    </p:set>
                                    <p:animEffect transition="in" filter="dissolve">
                                      <p:cBhvr>
                                        <p:cTn id="48" dur="500"/>
                                        <p:tgtEl>
                                          <p:spTgt spid="6183"/>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2500"/>
                            </p:stCondLst>
                            <p:childTnLst>
                              <p:par>
                                <p:cTn id="50" presetID="53" presetClass="exit" presetSubtype="0" fill="hold" nodeType="afterEffect">
                                  <p:stCondLst>
                                    <p:cond delay="0"/>
                                  </p:stCondLst>
                                  <p:childTnLst>
                                    <p:anim calcmode="lin" valueType="num">
                                      <p:cBhvr>
                                        <p:cTn id="51" dur="500"/>
                                        <p:tgtEl>
                                          <p:spTgt spid="6183"/>
                                        </p:tgtEl>
                                        <p:attrNameLst>
                                          <p:attrName>ppt_w</p:attrName>
                                        </p:attrNameLst>
                                      </p:cBhvr>
                                      <p:tavLst>
                                        <p:tav tm="0">
                                          <p:val>
                                            <p:strVal val="ppt_w"/>
                                          </p:val>
                                        </p:tav>
                                        <p:tav tm="100000">
                                          <p:val>
                                            <p:fltVal val="0"/>
                                          </p:val>
                                        </p:tav>
                                      </p:tavLst>
                                    </p:anim>
                                    <p:anim calcmode="lin" valueType="num">
                                      <p:cBhvr>
                                        <p:cTn id="52" dur="500"/>
                                        <p:tgtEl>
                                          <p:spTgt spid="6183"/>
                                        </p:tgtEl>
                                        <p:attrNameLst>
                                          <p:attrName>ppt_h</p:attrName>
                                        </p:attrNameLst>
                                      </p:cBhvr>
                                      <p:tavLst>
                                        <p:tav tm="0">
                                          <p:val>
                                            <p:strVal val="ppt_h"/>
                                          </p:val>
                                        </p:tav>
                                        <p:tav tm="100000">
                                          <p:val>
                                            <p:fltVal val="0"/>
                                          </p:val>
                                        </p:tav>
                                      </p:tavLst>
                                    </p:anim>
                                    <p:animEffect transition="out" filter="fade">
                                      <p:cBhvr>
                                        <p:cTn id="53" dur="500"/>
                                        <p:tgtEl>
                                          <p:spTgt spid="6183"/>
                                        </p:tgtEl>
                                      </p:cBhvr>
                                    </p:animEffect>
                                    <p:set>
                                      <p:cBhvr>
                                        <p:cTn id="54" dur="1" fill="hold">
                                          <p:stCondLst>
                                            <p:cond delay="499"/>
                                          </p:stCondLst>
                                        </p:cTn>
                                        <p:tgtEl>
                                          <p:spTgt spid="6183"/>
                                        </p:tgtEl>
                                        <p:attrNameLst>
                                          <p:attrName>style.visibility</p:attrName>
                                        </p:attrNameLst>
                                      </p:cBhvr>
                                      <p:to>
                                        <p:strVal val="hidden"/>
                                      </p:to>
                                    </p:set>
                                  </p:childTnLst>
                                </p:cTn>
                              </p:par>
                            </p:childTnLst>
                          </p:cTn>
                        </p:par>
                        <p:par>
                          <p:cTn id="55" fill="hold" nodeType="afterGroup">
                            <p:stCondLst>
                              <p:cond delay="3000"/>
                            </p:stCondLst>
                            <p:childTnLst>
                              <p:par>
                                <p:cTn id="56" presetID="9" presetClass="entr" presetSubtype="0" fill="hold" nodeType="afterEffect">
                                  <p:stCondLst>
                                    <p:cond delay="0"/>
                                  </p:stCondLst>
                                  <p:childTnLst>
                                    <p:set>
                                      <p:cBhvr>
                                        <p:cTn id="57" dur="1" fill="hold">
                                          <p:stCondLst>
                                            <p:cond delay="0"/>
                                          </p:stCondLst>
                                        </p:cTn>
                                        <p:tgtEl>
                                          <p:spTgt spid="6182"/>
                                        </p:tgtEl>
                                        <p:attrNameLst>
                                          <p:attrName>style.visibility</p:attrName>
                                        </p:attrNameLst>
                                      </p:cBhvr>
                                      <p:to>
                                        <p:strVal val="visible"/>
                                      </p:to>
                                    </p:set>
                                    <p:animEffect transition="in" filter="dissolve">
                                      <p:cBhvr>
                                        <p:cTn id="58" dur="500"/>
                                        <p:tgtEl>
                                          <p:spTgt spid="6182"/>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3500"/>
                            </p:stCondLst>
                            <p:childTnLst>
                              <p:par>
                                <p:cTn id="60" presetID="53" presetClass="exit" presetSubtype="0" fill="hold" nodeType="afterEffect">
                                  <p:stCondLst>
                                    <p:cond delay="0"/>
                                  </p:stCondLst>
                                  <p:childTnLst>
                                    <p:anim calcmode="lin" valueType="num">
                                      <p:cBhvr>
                                        <p:cTn id="61" dur="500"/>
                                        <p:tgtEl>
                                          <p:spTgt spid="6182"/>
                                        </p:tgtEl>
                                        <p:attrNameLst>
                                          <p:attrName>ppt_w</p:attrName>
                                        </p:attrNameLst>
                                      </p:cBhvr>
                                      <p:tavLst>
                                        <p:tav tm="0">
                                          <p:val>
                                            <p:strVal val="ppt_w"/>
                                          </p:val>
                                        </p:tav>
                                        <p:tav tm="100000">
                                          <p:val>
                                            <p:fltVal val="0"/>
                                          </p:val>
                                        </p:tav>
                                      </p:tavLst>
                                    </p:anim>
                                    <p:anim calcmode="lin" valueType="num">
                                      <p:cBhvr>
                                        <p:cTn id="62" dur="500"/>
                                        <p:tgtEl>
                                          <p:spTgt spid="6182"/>
                                        </p:tgtEl>
                                        <p:attrNameLst>
                                          <p:attrName>ppt_h</p:attrName>
                                        </p:attrNameLst>
                                      </p:cBhvr>
                                      <p:tavLst>
                                        <p:tav tm="0">
                                          <p:val>
                                            <p:strVal val="ppt_h"/>
                                          </p:val>
                                        </p:tav>
                                        <p:tav tm="100000">
                                          <p:val>
                                            <p:fltVal val="0"/>
                                          </p:val>
                                        </p:tav>
                                      </p:tavLst>
                                    </p:anim>
                                    <p:animEffect transition="out" filter="fade">
                                      <p:cBhvr>
                                        <p:cTn id="63" dur="500"/>
                                        <p:tgtEl>
                                          <p:spTgt spid="6182"/>
                                        </p:tgtEl>
                                      </p:cBhvr>
                                    </p:animEffect>
                                    <p:set>
                                      <p:cBhvr>
                                        <p:cTn id="64" dur="1" fill="hold">
                                          <p:stCondLst>
                                            <p:cond delay="499"/>
                                          </p:stCondLst>
                                        </p:cTn>
                                        <p:tgtEl>
                                          <p:spTgt spid="6182"/>
                                        </p:tgtEl>
                                        <p:attrNameLst>
                                          <p:attrName>style.visibility</p:attrName>
                                        </p:attrNameLst>
                                      </p:cBhvr>
                                      <p:to>
                                        <p:strVal val="hidden"/>
                                      </p:to>
                                    </p:set>
                                  </p:childTnLst>
                                </p:cTn>
                              </p:par>
                            </p:childTnLst>
                          </p:cTn>
                        </p:par>
                        <p:par>
                          <p:cTn id="65" fill="hold" nodeType="afterGroup">
                            <p:stCondLst>
                              <p:cond delay="4000"/>
                            </p:stCondLst>
                            <p:childTnLst>
                              <p:par>
                                <p:cTn id="66" presetID="9" presetClass="entr" presetSubtype="0" fill="hold" nodeType="afterEffect">
                                  <p:stCondLst>
                                    <p:cond delay="0"/>
                                  </p:stCondLst>
                                  <p:childTnLst>
                                    <p:set>
                                      <p:cBhvr>
                                        <p:cTn id="67" dur="1" fill="hold">
                                          <p:stCondLst>
                                            <p:cond delay="0"/>
                                          </p:stCondLst>
                                        </p:cTn>
                                        <p:tgtEl>
                                          <p:spTgt spid="6181"/>
                                        </p:tgtEl>
                                        <p:attrNameLst>
                                          <p:attrName>style.visibility</p:attrName>
                                        </p:attrNameLst>
                                      </p:cBhvr>
                                      <p:to>
                                        <p:strVal val="visible"/>
                                      </p:to>
                                    </p:set>
                                    <p:animEffect transition="in" filter="dissolve">
                                      <p:cBhvr>
                                        <p:cTn id="68" dur="500"/>
                                        <p:tgtEl>
                                          <p:spTgt spid="6181"/>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4500"/>
                            </p:stCondLst>
                            <p:childTnLst>
                              <p:par>
                                <p:cTn id="70" presetID="53" presetClass="exit" presetSubtype="0" fill="hold" nodeType="afterEffect">
                                  <p:stCondLst>
                                    <p:cond delay="0"/>
                                  </p:stCondLst>
                                  <p:childTnLst>
                                    <p:anim calcmode="lin" valueType="num">
                                      <p:cBhvr>
                                        <p:cTn id="71" dur="500"/>
                                        <p:tgtEl>
                                          <p:spTgt spid="6181"/>
                                        </p:tgtEl>
                                        <p:attrNameLst>
                                          <p:attrName>ppt_w</p:attrName>
                                        </p:attrNameLst>
                                      </p:cBhvr>
                                      <p:tavLst>
                                        <p:tav tm="0">
                                          <p:val>
                                            <p:strVal val="ppt_w"/>
                                          </p:val>
                                        </p:tav>
                                        <p:tav tm="100000">
                                          <p:val>
                                            <p:fltVal val="0"/>
                                          </p:val>
                                        </p:tav>
                                      </p:tavLst>
                                    </p:anim>
                                    <p:anim calcmode="lin" valueType="num">
                                      <p:cBhvr>
                                        <p:cTn id="72" dur="500"/>
                                        <p:tgtEl>
                                          <p:spTgt spid="6181"/>
                                        </p:tgtEl>
                                        <p:attrNameLst>
                                          <p:attrName>ppt_h</p:attrName>
                                        </p:attrNameLst>
                                      </p:cBhvr>
                                      <p:tavLst>
                                        <p:tav tm="0">
                                          <p:val>
                                            <p:strVal val="ppt_h"/>
                                          </p:val>
                                        </p:tav>
                                        <p:tav tm="100000">
                                          <p:val>
                                            <p:fltVal val="0"/>
                                          </p:val>
                                        </p:tav>
                                      </p:tavLst>
                                    </p:anim>
                                    <p:animEffect transition="out" filter="fade">
                                      <p:cBhvr>
                                        <p:cTn id="73" dur="500"/>
                                        <p:tgtEl>
                                          <p:spTgt spid="6181"/>
                                        </p:tgtEl>
                                      </p:cBhvr>
                                    </p:animEffect>
                                    <p:set>
                                      <p:cBhvr>
                                        <p:cTn id="74" dur="1" fill="hold">
                                          <p:stCondLst>
                                            <p:cond delay="499"/>
                                          </p:stCondLst>
                                        </p:cTn>
                                        <p:tgtEl>
                                          <p:spTgt spid="6181"/>
                                        </p:tgtEl>
                                        <p:attrNameLst>
                                          <p:attrName>style.visibility</p:attrName>
                                        </p:attrNameLst>
                                      </p:cBhvr>
                                      <p:to>
                                        <p:strVal val="hidden"/>
                                      </p:to>
                                    </p:set>
                                  </p:childTnLst>
                                </p:cTn>
                              </p:par>
                            </p:childTnLst>
                          </p:cTn>
                        </p:par>
                        <p:par>
                          <p:cTn id="75" fill="hold" nodeType="afterGroup">
                            <p:stCondLst>
                              <p:cond delay="5000"/>
                            </p:stCondLst>
                            <p:childTnLst>
                              <p:par>
                                <p:cTn id="76" presetID="9" presetClass="entr" presetSubtype="0" fill="hold" nodeType="afterEffect">
                                  <p:stCondLst>
                                    <p:cond delay="0"/>
                                  </p:stCondLst>
                                  <p:childTnLst>
                                    <p:set>
                                      <p:cBhvr>
                                        <p:cTn id="77" dur="1" fill="hold">
                                          <p:stCondLst>
                                            <p:cond delay="0"/>
                                          </p:stCondLst>
                                        </p:cTn>
                                        <p:tgtEl>
                                          <p:spTgt spid="6180"/>
                                        </p:tgtEl>
                                        <p:attrNameLst>
                                          <p:attrName>style.visibility</p:attrName>
                                        </p:attrNameLst>
                                      </p:cBhvr>
                                      <p:to>
                                        <p:strVal val="visible"/>
                                      </p:to>
                                    </p:set>
                                    <p:animEffect transition="in" filter="dissolve">
                                      <p:cBhvr>
                                        <p:cTn id="78" dur="500"/>
                                        <p:tgtEl>
                                          <p:spTgt spid="6180"/>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5500"/>
                            </p:stCondLst>
                            <p:childTnLst>
                              <p:par>
                                <p:cTn id="80" presetID="53" presetClass="exit" presetSubtype="0" fill="hold" nodeType="afterEffect">
                                  <p:stCondLst>
                                    <p:cond delay="0"/>
                                  </p:stCondLst>
                                  <p:childTnLst>
                                    <p:anim calcmode="lin" valueType="num">
                                      <p:cBhvr>
                                        <p:cTn id="81" dur="500"/>
                                        <p:tgtEl>
                                          <p:spTgt spid="6180"/>
                                        </p:tgtEl>
                                        <p:attrNameLst>
                                          <p:attrName>ppt_w</p:attrName>
                                        </p:attrNameLst>
                                      </p:cBhvr>
                                      <p:tavLst>
                                        <p:tav tm="0">
                                          <p:val>
                                            <p:strVal val="ppt_w"/>
                                          </p:val>
                                        </p:tav>
                                        <p:tav tm="100000">
                                          <p:val>
                                            <p:fltVal val="0"/>
                                          </p:val>
                                        </p:tav>
                                      </p:tavLst>
                                    </p:anim>
                                    <p:anim calcmode="lin" valueType="num">
                                      <p:cBhvr>
                                        <p:cTn id="82" dur="500"/>
                                        <p:tgtEl>
                                          <p:spTgt spid="6180"/>
                                        </p:tgtEl>
                                        <p:attrNameLst>
                                          <p:attrName>ppt_h</p:attrName>
                                        </p:attrNameLst>
                                      </p:cBhvr>
                                      <p:tavLst>
                                        <p:tav tm="0">
                                          <p:val>
                                            <p:strVal val="ppt_h"/>
                                          </p:val>
                                        </p:tav>
                                        <p:tav tm="100000">
                                          <p:val>
                                            <p:fltVal val="0"/>
                                          </p:val>
                                        </p:tav>
                                      </p:tavLst>
                                    </p:anim>
                                    <p:animEffect transition="out" filter="fade">
                                      <p:cBhvr>
                                        <p:cTn id="83" dur="500"/>
                                        <p:tgtEl>
                                          <p:spTgt spid="6180"/>
                                        </p:tgtEl>
                                      </p:cBhvr>
                                    </p:animEffect>
                                    <p:set>
                                      <p:cBhvr>
                                        <p:cTn id="84" dur="1" fill="hold">
                                          <p:stCondLst>
                                            <p:cond delay="499"/>
                                          </p:stCondLst>
                                        </p:cTn>
                                        <p:tgtEl>
                                          <p:spTgt spid="6180"/>
                                        </p:tgtEl>
                                        <p:attrNameLst>
                                          <p:attrName>style.visibility</p:attrName>
                                        </p:attrNameLst>
                                      </p:cBhvr>
                                      <p:to>
                                        <p:strVal val="hidden"/>
                                      </p:to>
                                    </p:set>
                                  </p:childTnLst>
                                </p:cTn>
                              </p:par>
                              <p:par>
                                <p:cTn id="85" presetID="53"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p:cTn id="87" dur="500" fill="hold"/>
                                        <p:tgtEl>
                                          <p:spTgt spid="3"/>
                                        </p:tgtEl>
                                        <p:attrNameLst>
                                          <p:attrName>ppt_w</p:attrName>
                                        </p:attrNameLst>
                                      </p:cBhvr>
                                      <p:tavLst>
                                        <p:tav tm="0">
                                          <p:val>
                                            <p:fltVal val="0"/>
                                          </p:val>
                                        </p:tav>
                                        <p:tav tm="100000">
                                          <p:val>
                                            <p:strVal val="#ppt_w"/>
                                          </p:val>
                                        </p:tav>
                                      </p:tavLst>
                                    </p:anim>
                                    <p:anim calcmode="lin" valueType="num">
                                      <p:cBhvr>
                                        <p:cTn id="88" dur="500" fill="hold"/>
                                        <p:tgtEl>
                                          <p:spTgt spid="3"/>
                                        </p:tgtEl>
                                        <p:attrNameLst>
                                          <p:attrName>ppt_h</p:attrName>
                                        </p:attrNameLst>
                                      </p:cBhvr>
                                      <p:tavLst>
                                        <p:tav tm="0">
                                          <p:val>
                                            <p:fltVal val="0"/>
                                          </p:val>
                                        </p:tav>
                                        <p:tav tm="100000">
                                          <p:val>
                                            <p:strVal val="#ppt_h"/>
                                          </p:val>
                                        </p:tav>
                                      </p:tavLst>
                                    </p:anim>
                                    <p:animEffect transition="in" filter="fade">
                                      <p:cBhvr>
                                        <p:cTn id="89" dur="500"/>
                                        <p:tgtEl>
                                          <p:spTgt spid="3"/>
                                        </p:tgtEl>
                                      </p:cBhvr>
                                    </p:animEffect>
                                  </p:childTnLst>
                                  <p:subTnLst>
                                    <p:audio>
                                      <p:cMediaNode>
                                        <p:cTn display="0" masterRel="sameClick">
                                          <p:stCondLst>
                                            <p:cond evt="begin" delay="0">
                                              <p:tn val="85"/>
                                            </p:cond>
                                          </p:stCondLst>
                                          <p:endCondLst>
                                            <p:cond evt="onStopAudio" delay="0">
                                              <p:tgtEl>
                                                <p:sldTgt/>
                                              </p:tgtEl>
                                            </p:cond>
                                          </p:endCondLst>
                                        </p:cTn>
                                        <p:tgtEl>
                                          <p:sndTgt r:embed="rId6" name="chimes.wav"/>
                                        </p:tgtEl>
                                      </p:cMediaNode>
                                    </p:audio>
                                  </p:sub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2" fill="hold" nodeType="clickEffect">
                                  <p:stCondLst>
                                    <p:cond delay="0"/>
                                  </p:stCondLst>
                                  <p:childTnLst>
                                    <p:anim calcmode="lin" valueType="num">
                                      <p:cBhvr additive="base">
                                        <p:cTn id="93" dur="500"/>
                                        <p:tgtEl>
                                          <p:spTgt spid="3"/>
                                        </p:tgtEl>
                                        <p:attrNameLst>
                                          <p:attrName>ppt_x</p:attrName>
                                        </p:attrNameLst>
                                      </p:cBhvr>
                                      <p:tavLst>
                                        <p:tav tm="0">
                                          <p:val>
                                            <p:strVal val="ppt_x"/>
                                          </p:val>
                                        </p:tav>
                                        <p:tav tm="100000">
                                          <p:val>
                                            <p:strVal val="1+ppt_w/2"/>
                                          </p:val>
                                        </p:tav>
                                      </p:tavLst>
                                    </p:anim>
                                    <p:anim calcmode="lin" valueType="num">
                                      <p:cBhvr additive="base">
                                        <p:cTn id="94" dur="500"/>
                                        <p:tgtEl>
                                          <p:spTgt spid="3"/>
                                        </p:tgtEl>
                                        <p:attrNameLst>
                                          <p:attrName>ppt_y</p:attrName>
                                        </p:attrNameLst>
                                      </p:cBhvr>
                                      <p:tavLst>
                                        <p:tav tm="0">
                                          <p:val>
                                            <p:strVal val="ppt_y"/>
                                          </p:val>
                                        </p:tav>
                                        <p:tav tm="100000">
                                          <p:val>
                                            <p:strVal val="ppt_y"/>
                                          </p:val>
                                        </p:tav>
                                      </p:tavLst>
                                    </p:anim>
                                    <p:set>
                                      <p:cBhvr>
                                        <p:cTn id="95" dur="1" fill="hold">
                                          <p:stCondLst>
                                            <p:cond delay="499"/>
                                          </p:stCondLst>
                                        </p:cTn>
                                        <p:tgtEl>
                                          <p:spTgt spid="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4" presetClass="exit" presetSubtype="32" fill="hold" grpId="1" nodeType="clickEffect">
                                  <p:stCondLst>
                                    <p:cond delay="0"/>
                                  </p:stCondLst>
                                  <p:childTnLst>
                                    <p:animEffect transition="out" filter="box(out)">
                                      <p:cBhvr>
                                        <p:cTn id="99" dur="500"/>
                                        <p:tgtEl>
                                          <p:spTgt spid="30"/>
                                        </p:tgtEl>
                                      </p:cBhvr>
                                    </p:animEffect>
                                    <p:set>
                                      <p:cBhvr>
                                        <p:cTn id="10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7" name="applause.wav"/>
                                        </p:tgtEl>
                                      </p:cMediaNode>
                                    </p:audio>
                                  </p:subTnLst>
                                </p:cTn>
                              </p:par>
                            </p:childTnLst>
                          </p:cTn>
                        </p:par>
                      </p:childTnLst>
                    </p:cTn>
                  </p:par>
                  <p:par>
                    <p:cTn id="101" fill="hold">
                      <p:stCondLst>
                        <p:cond delay="indefinite"/>
                      </p:stCondLst>
                      <p:childTnLst>
                        <p:par>
                          <p:cTn id="102" fill="hold">
                            <p:stCondLst>
                              <p:cond delay="0"/>
                            </p:stCondLst>
                            <p:childTnLst>
                              <p:par>
                                <p:cTn id="103" presetID="4" presetClass="exit" presetSubtype="32" fill="hold" grpId="2" nodeType="clickEffect">
                                  <p:stCondLst>
                                    <p:cond delay="0"/>
                                  </p:stCondLst>
                                  <p:childTnLst>
                                    <p:animEffect transition="out" filter="box(out)">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29" grpId="0" animBg="1"/>
      <p:bldP spid="30" grpId="0" animBg="1"/>
      <p:bldP spid="30" grpId="1" animBg="1"/>
      <p:bldP spid="30"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0C9A8A-BC79-A597-5D74-16C473CB8767}"/>
              </a:ext>
            </a:extLst>
          </p:cNvPr>
          <p:cNvSpPr/>
          <p:nvPr/>
        </p:nvSpPr>
        <p:spPr>
          <a:xfrm>
            <a:off x="500316" y="1737055"/>
            <a:ext cx="10929683" cy="3098721"/>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 dung đoạn 2: Hai khổ thơ 3,4,5: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Niềm</a:t>
            </a:r>
            <a:r>
              <a:rPr kumimoji="0" lang="en-US" sz="4400" b="1" i="0" u="none" strike="noStrike" kern="1200" cap="none" spc="0" normalizeH="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 tự hào về cảnh đẹp của quê hương đất nước qua núi rừng chùa Hương.</a:t>
            </a:r>
            <a:endParaRPr kumimoji="0" lang="en-US" sz="44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52543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B9251-2B51-52E5-6E9A-D368883230AF}"/>
              </a:ext>
            </a:extLst>
          </p:cNvPr>
          <p:cNvGrpSpPr/>
          <p:nvPr/>
        </p:nvGrpSpPr>
        <p:grpSpPr>
          <a:xfrm>
            <a:off x="971550" y="226084"/>
            <a:ext cx="10415588" cy="1248126"/>
            <a:chOff x="1077255" y="1397261"/>
            <a:chExt cx="5355866" cy="2494483"/>
          </a:xfrm>
        </p:grpSpPr>
        <p:sp>
          <p:nvSpPr>
            <p:cNvPr id="3"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3"/>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 chơi</a:t>
              </a: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DU LỊCH CHÙA HƯƠNG</a:t>
              </a:r>
              <a:endParaRPr kumimoji="0" lang="vi-VN" sz="4000" b="1" i="0" u="none" strike="noStrike" kern="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546135"/>
            <a:ext cx="4986337" cy="2284214"/>
          </a:xfrm>
          <a:prstGeom prst="rect">
            <a:avLst/>
          </a:prstGeom>
          <a:ln w="57150">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 b="41673"/>
          <a:stretch/>
        </p:blipFill>
        <p:spPr>
          <a:xfrm>
            <a:off x="6700837" y="1449283"/>
            <a:ext cx="5172075" cy="2381066"/>
          </a:xfrm>
          <a:prstGeom prst="rect">
            <a:avLst/>
          </a:prstGeom>
          <a:ln w="571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4832" y="4300538"/>
            <a:ext cx="2814512" cy="2346424"/>
          </a:xfrm>
          <a:prstGeom prst="rect">
            <a:avLst/>
          </a:prstGeom>
          <a:ln w="38100">
            <a:solidFill>
              <a:schemeClr val="tx1"/>
            </a:solidFill>
          </a:ln>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7584"/>
          <a:stretch/>
        </p:blipFill>
        <p:spPr>
          <a:xfrm>
            <a:off x="120922" y="4283464"/>
            <a:ext cx="3078457" cy="2363498"/>
          </a:xfrm>
          <a:prstGeom prst="rect">
            <a:avLst/>
          </a:prstGeom>
          <a:ln w="38100">
            <a:solidFill>
              <a:schemeClr val="tx1"/>
            </a:solidFill>
          </a:ln>
        </p:spPr>
      </p:pic>
      <p:sp>
        <p:nvSpPr>
          <p:cNvPr id="11" name="Right Arrow 10"/>
          <p:cNvSpPr/>
          <p:nvPr/>
        </p:nvSpPr>
        <p:spPr>
          <a:xfrm>
            <a:off x="5369069" y="2493818"/>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85751" y="1546135"/>
            <a:ext cx="2305050"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SUỐI YẾN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700837" y="1416031"/>
            <a:ext cx="2681286"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ĐỀN TRÌNH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ight Arrow 13"/>
          <p:cNvSpPr/>
          <p:nvPr/>
        </p:nvSpPr>
        <p:spPr>
          <a:xfrm rot="20083525" flipH="1">
            <a:off x="5205043" y="3722031"/>
            <a:ext cx="1534390"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20921" y="4257974"/>
            <a:ext cx="3078458"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 Chùa Tiên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3057525" y="6125013"/>
            <a:ext cx="3286125"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 Hinh Bồng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ight Arrow 16"/>
          <p:cNvSpPr/>
          <p:nvPr/>
        </p:nvSpPr>
        <p:spPr>
          <a:xfrm>
            <a:off x="6150947" y="4879718"/>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624816" y="4855613"/>
            <a:ext cx="2681286"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2808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2900" y="985838"/>
            <a:ext cx="11530013" cy="5847098"/>
          </a:xfrm>
          <a:prstGeom prst="rect">
            <a:avLst/>
          </a:prstGeom>
        </p:spPr>
      </p:pic>
      <p:sp>
        <p:nvSpPr>
          <p:cNvPr id="9" name="Rectangle 3"/>
          <p:cNvSpPr txBox="1">
            <a:spLocks noChangeArrowheads="1"/>
          </p:cNvSpPr>
          <p:nvPr/>
        </p:nvSpPr>
        <p:spPr bwMode="auto">
          <a:xfrm>
            <a:off x="1719262" y="254644"/>
            <a:ext cx="8810626" cy="1143000"/>
          </a:xfrm>
          <a:prstGeom prst="rect">
            <a:avLst/>
          </a:prstGeom>
          <a:solidFill>
            <a:schemeClr val="tx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5300" b="1" dirty="0" smtClean="0">
                <a:solidFill>
                  <a:srgbClr val="FFFF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FFFF00"/>
                </a:solidFill>
                <a:effectLst>
                  <a:outerShdw blurRad="38100" dist="38100" dir="2700000" algn="tl">
                    <a:srgbClr val="C0C0C0"/>
                  </a:outerShdw>
                </a:effectLst>
                <a:latin typeface="Times New Roman" pitchFamily="18" charset="0"/>
                <a:cs typeface="Times New Roman" pitchFamily="18" charset="0"/>
              </a:rPr>
            </a:br>
            <a:r>
              <a:rPr lang="en-US" sz="14400" b="1" dirty="0" smtClean="0">
                <a:solidFill>
                  <a:srgbClr val="FFFF00"/>
                </a:solidFill>
                <a:effectLst>
                  <a:outerShdw blurRad="38100" dist="38100" dir="2700000" algn="tl">
                    <a:srgbClr val="C0C0C0"/>
                  </a:outerShdw>
                </a:effectLst>
                <a:latin typeface="Times New Roman" pitchFamily="18" charset="0"/>
                <a:cs typeface="Times New Roman" pitchFamily="18" charset="0"/>
              </a:rPr>
              <a:t>Đây là lễ hội gì ? </a:t>
            </a:r>
          </a:p>
          <a:p>
            <a:pPr eaLnBrk="1" fontAlgn="auto" hangingPunct="1">
              <a:spcAft>
                <a:spcPts val="0"/>
              </a:spcAft>
              <a:defRPr/>
            </a:pPr>
            <a:r>
              <a:rPr lang="en-US" sz="14400" b="1" dirty="0" smtClean="0">
                <a:solidFill>
                  <a:srgbClr val="FFFF00"/>
                </a:solidFill>
                <a:effectLst>
                  <a:outerShdw blurRad="38100" dist="38100" dir="2700000" algn="tl">
                    <a:srgbClr val="C0C0C0"/>
                  </a:outerShdw>
                </a:effectLst>
                <a:latin typeface="Times New Roman" pitchFamily="18" charset="0"/>
                <a:cs typeface="Times New Roman" pitchFamily="18" charset="0"/>
              </a:rPr>
              <a:t>Thời gian, địa điểm, ý nghĩa của lễ hội ?</a:t>
            </a:r>
            <a:r>
              <a:rPr lang="en-US" sz="14400" dirty="0" smtClean="0">
                <a:solidFill>
                  <a:srgbClr val="FFFF00"/>
                </a:solidFill>
                <a:effectLst>
                  <a:outerShdw blurRad="38100" dist="38100" dir="2700000" algn="tl">
                    <a:srgbClr val="C0C0C0"/>
                  </a:outerShdw>
                </a:effectLst>
                <a:latin typeface="Times New Roman" pitchFamily="18" charset="0"/>
                <a:cs typeface="Times New Roman" pitchFamily="18" charset="0"/>
              </a:rPr>
              <a:t/>
            </a:r>
            <a:br>
              <a:rPr lang="en-US" sz="14400" dirty="0" smtClean="0">
                <a:solidFill>
                  <a:srgbClr val="FFFF00"/>
                </a:solidFill>
                <a:effectLst>
                  <a:outerShdw blurRad="38100" dist="38100" dir="2700000" algn="tl">
                    <a:srgbClr val="C0C0C0"/>
                  </a:outerShdw>
                </a:effectLst>
                <a:latin typeface="Times New Roman" pitchFamily="18" charset="0"/>
                <a:cs typeface="Times New Roman" pitchFamily="18" charset="0"/>
              </a:rPr>
            </a:br>
            <a:r>
              <a:rPr lang="en-US"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t>
            </a:r>
            <a:endParaRPr lang="en-US" sz="3200" b="1" dirty="0">
              <a:solidFill>
                <a:srgbClr val="CC0000"/>
              </a:solidFill>
              <a:effectLst>
                <a:outerShdw blurRad="38100" dist="38100" dir="2700000" algn="tl">
                  <a:srgbClr val="C0C0C0"/>
                </a:outerShdw>
              </a:effectLst>
              <a:latin typeface=".VnTifani HeavyH" pitchFamily="34" charset="0"/>
              <a:cs typeface="Tunga"/>
            </a:endParaRPr>
          </a:p>
        </p:txBody>
      </p:sp>
      <p:sp>
        <p:nvSpPr>
          <p:cNvPr id="11" name="Rectangle 3"/>
          <p:cNvSpPr txBox="1">
            <a:spLocks noChangeArrowheads="1"/>
          </p:cNvSpPr>
          <p:nvPr/>
        </p:nvSpPr>
        <p:spPr bwMode="auto">
          <a:xfrm>
            <a:off x="342899" y="5470985"/>
            <a:ext cx="11530013" cy="1361951"/>
          </a:xfrm>
          <a:prstGeom prst="rect">
            <a:avLst/>
          </a:prstGeom>
          <a:solidFill>
            <a:schemeClr val="bg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CC0000"/>
                </a:solidFill>
                <a:effectLst>
                  <a:outerShdw blurRad="38100" dist="38100" dir="2700000" algn="tl">
                    <a:srgbClr val="C0C0C0"/>
                  </a:outerShdw>
                </a:effectLst>
                <a:latin typeface="Times New Roman" pitchFamily="18" charset="0"/>
                <a:cs typeface="Times New Roman" pitchFamily="18" charset="0"/>
              </a:rPr>
            </a:br>
            <a:r>
              <a:rPr lang="en-US" sz="12800" b="1" dirty="0">
                <a:solidFill>
                  <a:srgbClr val="FF0000"/>
                </a:solidFill>
                <a:latin typeface="Times New Roman" pitchFamily="18" charset="0"/>
                <a:cs typeface="Times New Roman" pitchFamily="18" charset="0"/>
              </a:rPr>
              <a:t>Lễ hội Yên Tử - Quảng Ninh</a:t>
            </a:r>
          </a:p>
          <a:p>
            <a:pPr eaLnBrk="1" fontAlgn="auto" hangingPunct="1">
              <a:spcAft>
                <a:spcPts val="0"/>
              </a:spcAft>
              <a:defRPr/>
            </a:pPr>
            <a:r>
              <a:rPr lang="en-US" sz="12800" b="1" dirty="0">
                <a:solidFill>
                  <a:srgbClr val="FF0000"/>
                </a:solidFill>
                <a:latin typeface="Times New Roman" pitchFamily="18" charset="0"/>
                <a:cs typeface="Times New Roman" pitchFamily="18" charset="0"/>
              </a:rPr>
              <a:t>Từ 10 tháng Giêng đến hết tháng 3. Tôn Vinh công đức của Phật Hoàng Trần Nhân Tông      </a:t>
            </a:r>
            <a:endParaRPr lang="en-US" sz="12800" b="1" dirty="0">
              <a:solidFill>
                <a:srgbClr val="FF0000"/>
              </a:solidFill>
              <a:latin typeface=".VnTifani HeavyH" pitchFamily="34" charset="0"/>
              <a:cs typeface="Tunga"/>
            </a:endParaRPr>
          </a:p>
          <a:p>
            <a:pPr eaLnBrk="1" fontAlgn="auto" hangingPunct="1">
              <a:spcAft>
                <a:spcPts val="0"/>
              </a:spcAft>
              <a:defRPr/>
            </a:pPr>
            <a:r>
              <a:rPr lang="en-US" sz="5300" b="1" dirty="0" smtClean="0">
                <a:solidFill>
                  <a:srgbClr val="FFFF00"/>
                </a:solidFill>
                <a:effectLst>
                  <a:outerShdw blurRad="38100" dist="38100" dir="2700000" algn="tl">
                    <a:srgbClr val="C0C0C0"/>
                  </a:outerShdw>
                </a:effectLst>
                <a:latin typeface="Times New Roman" pitchFamily="18" charset="0"/>
                <a:cs typeface="Times New Roman" pitchFamily="18" charset="0"/>
              </a:rPr>
              <a:t/>
            </a:r>
            <a:br>
              <a:rPr lang="en-US" sz="5300" b="1" dirty="0" smtClean="0">
                <a:solidFill>
                  <a:srgbClr val="FFFF00"/>
                </a:solidFill>
                <a:effectLst>
                  <a:outerShdw blurRad="38100" dist="38100" dir="2700000" algn="tl">
                    <a:srgbClr val="C0C0C0"/>
                  </a:outerShdw>
                </a:effectLst>
                <a:latin typeface="Times New Roman" pitchFamily="18" charset="0"/>
                <a:cs typeface="Times New Roman" pitchFamily="18" charset="0"/>
              </a:rPr>
            </a:br>
            <a:endParaRPr lang="en-US" sz="3200" b="1" dirty="0">
              <a:solidFill>
                <a:srgbClr val="0033CC"/>
              </a:solidFill>
              <a:effectLst>
                <a:outerShdw blurRad="38100" dist="38100" dir="2700000" algn="tl">
                  <a:srgbClr val="C0C0C0"/>
                </a:outerShdw>
              </a:effectLst>
              <a:latin typeface=".VnTifani HeavyH" pitchFamily="34" charset="0"/>
              <a:cs typeface="Tunga"/>
            </a:endParaRPr>
          </a:p>
        </p:txBody>
      </p:sp>
    </p:spTree>
    <p:extLst>
      <p:ext uri="{BB962C8B-B14F-4D97-AF65-F5344CB8AC3E}">
        <p14:creationId xmlns:p14="http://schemas.microsoft.com/office/powerpoint/2010/main" val="1479329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1"/>
          <p:cNvGrpSpPr>
            <a:grpSpLocks/>
          </p:cNvGrpSpPr>
          <p:nvPr/>
        </p:nvGrpSpPr>
        <p:grpSpPr bwMode="auto">
          <a:xfrm>
            <a:off x="-1440" y="-9524"/>
            <a:ext cx="320675" cy="6858000"/>
            <a:chOff x="202295" y="-322943"/>
            <a:chExt cx="319314" cy="7180943"/>
          </a:xfrm>
        </p:grpSpPr>
        <p:sp>
          <p:nvSpPr>
            <p:cNvPr id="54" name="Rectangle 53"/>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charset="0"/>
                <a:sym typeface="Arial"/>
              </a:endParaRPr>
            </a:p>
          </p:txBody>
        </p:sp>
        <p:sp>
          <p:nvSpPr>
            <p:cNvPr id="8230"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pitchFamily="34" charset="0"/>
                <a:sym typeface="Arial"/>
              </a:endParaRPr>
            </a:p>
          </p:txBody>
        </p:sp>
        <p:sp>
          <p:nvSpPr>
            <p:cNvPr id="56" name="Rectangle 55"/>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charset="0"/>
                <a:sym typeface="Arial"/>
              </a:endParaRPr>
            </a:p>
          </p:txBody>
        </p:sp>
      </p:grpSp>
      <p:pic>
        <p:nvPicPr>
          <p:cNvPr id="8212"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8132" y="1209011"/>
            <a:ext cx="8339750" cy="4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10170533" y="14287"/>
            <a:ext cx="1752600" cy="1752600"/>
            <a:chOff x="4320" y="2928"/>
            <a:chExt cx="1104" cy="1104"/>
          </a:xfrm>
        </p:grpSpPr>
        <p:sp>
          <p:nvSpPr>
            <p:cNvPr id="8227" name="AutoShape 34"/>
            <p:cNvSpPr>
              <a:spLocks noChangeArrowheads="1"/>
            </p:cNvSpPr>
            <p:nvPr/>
          </p:nvSpPr>
          <p:spPr bwMode="auto">
            <a:xfrm>
              <a:off x="4320" y="2928"/>
              <a:ext cx="1104" cy="1104"/>
            </a:xfrm>
            <a:prstGeom prst="star32">
              <a:avLst>
                <a:gd name="adj" fmla="val 37500"/>
              </a:avLst>
            </a:prstGeom>
            <a:gradFill rotWithShape="1">
              <a:gsLst>
                <a:gs pos="0">
                  <a:schemeClr val="bg1"/>
                </a:gs>
                <a:gs pos="100000">
                  <a:srgbClr val="FF66CC"/>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354" rtl="0" eaLnBrk="1" fontAlgn="auto" latinLnBrk="0" hangingPunct="1">
                <a:lnSpc>
                  <a:spcPct val="100000"/>
                </a:lnSpc>
                <a:spcBef>
                  <a:spcPct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Arial" panose="020B0604020202020204" pitchFamily="34" charset="0"/>
                <a:sym typeface="Arial"/>
              </a:endParaRPr>
            </a:p>
          </p:txBody>
        </p:sp>
        <p:sp>
          <p:nvSpPr>
            <p:cNvPr id="8228"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66CC"/>
                      </a:gs>
                      <a:gs pos="100000">
                        <a:srgbClr val="FFFFFF"/>
                      </a:gs>
                    </a:gsLst>
                    <a:path path="rect">
                      <a:fillToRect l="50000" t="50000" r="50000" b="50000"/>
                    </a:path>
                  </a:gradFill>
                  <a:effectLst/>
                  <a:uLnTx/>
                  <a:uFillTx/>
                  <a:latin typeface="Times New Roman" panose="02020603050405020304" pitchFamily="18" charset="0"/>
                  <a:ea typeface="+mn-ea"/>
                  <a:cs typeface="Times New Roman" panose="02020603050405020304" pitchFamily="18" charset="0"/>
                  <a:sym typeface="Arial"/>
                </a:rPr>
                <a:t>Hết giờ</a:t>
              </a:r>
            </a:p>
          </p:txBody>
        </p:sp>
      </p:grpSp>
      <p:sp>
        <p:nvSpPr>
          <p:cNvPr id="6180" name="WordArt 36"/>
          <p:cNvSpPr>
            <a:spLocks noChangeArrowheads="1" noChangeShapeType="1" noTextEdit="1"/>
          </p:cNvSpPr>
          <p:nvPr/>
        </p:nvSpPr>
        <p:spPr bwMode="auto">
          <a:xfrm>
            <a:off x="106467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0</a:t>
            </a:r>
          </a:p>
        </p:txBody>
      </p:sp>
      <p:sp>
        <p:nvSpPr>
          <p:cNvPr id="6181" name="WordArt 37"/>
          <p:cNvSpPr>
            <a:spLocks noChangeArrowheads="1" noChangeShapeType="1" noTextEdit="1"/>
          </p:cNvSpPr>
          <p:nvPr/>
        </p:nvSpPr>
        <p:spPr bwMode="auto">
          <a:xfrm>
            <a:off x="105705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82" name="WordArt 38"/>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183" name="WordArt 39"/>
          <p:cNvSpPr>
            <a:spLocks noChangeArrowheads="1" noChangeShapeType="1" noTextEdit="1"/>
          </p:cNvSpPr>
          <p:nvPr/>
        </p:nvSpPr>
        <p:spPr bwMode="auto">
          <a:xfrm>
            <a:off x="10703935" y="56673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184" name="WordArt 40"/>
          <p:cNvSpPr>
            <a:spLocks noChangeArrowheads="1" noChangeShapeType="1" noTextEdit="1"/>
          </p:cNvSpPr>
          <p:nvPr/>
        </p:nvSpPr>
        <p:spPr bwMode="auto">
          <a:xfrm>
            <a:off x="10627735"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185" name="WordArt 41"/>
          <p:cNvSpPr>
            <a:spLocks noChangeArrowheads="1" noChangeShapeType="1" noTextEdit="1"/>
          </p:cNvSpPr>
          <p:nvPr/>
        </p:nvSpPr>
        <p:spPr bwMode="auto">
          <a:xfrm>
            <a:off x="10722986" y="547689"/>
            <a:ext cx="666751" cy="74295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52" name="AutoShape 51"/>
          <p:cNvSpPr>
            <a:spLocks noChangeArrowheads="1"/>
          </p:cNvSpPr>
          <p:nvPr/>
        </p:nvSpPr>
        <p:spPr bwMode="auto">
          <a:xfrm>
            <a:off x="196998" y="1371818"/>
            <a:ext cx="11956191" cy="1192604"/>
          </a:xfrm>
          <a:prstGeom prst="roundRect">
            <a:avLst>
              <a:gd name="adj" fmla="val 16667"/>
            </a:avLst>
          </a:prstGeom>
          <a:solidFill>
            <a:srgbClr val="FFFF0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sng" strike="noStrike" kern="0" cap="none" spc="0" normalizeH="0" baseline="0" noProof="0" dirty="0" smtClean="0">
                <a:ln>
                  <a:noFill/>
                </a:ln>
                <a:solidFill>
                  <a:srgbClr val="FF3300"/>
                </a:solidFill>
                <a:effectLst/>
                <a:uLnTx/>
                <a:uFillTx/>
                <a:latin typeface="Times New Roman" pitchFamily="18" charset="0"/>
                <a:ea typeface="+mn-ea"/>
                <a:cs typeface="Times New Roman" pitchFamily="18" charset="0"/>
                <a:sym typeface="Arial"/>
              </a:rPr>
              <a:t>Câu 4:</a:t>
            </a:r>
            <a:r>
              <a:rPr kumimoji="0" lang="en-US" sz="4000" b="1" i="0" u="none" strike="noStrike" kern="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Arial"/>
              </a:rPr>
              <a:t> Theo em khổ</a:t>
            </a:r>
            <a:r>
              <a:rPr kumimoji="0" lang="en-US" sz="4000" b="1" i="0" u="none" strike="noStrike" kern="0" cap="none" spc="0" normalizeH="0" noProof="0" dirty="0" smtClean="0">
                <a:ln>
                  <a:noFill/>
                </a:ln>
                <a:solidFill>
                  <a:srgbClr val="0033CC"/>
                </a:solidFill>
                <a:effectLst/>
                <a:uLnTx/>
                <a:uFillTx/>
                <a:latin typeface="Times New Roman" pitchFamily="18" charset="0"/>
                <a:ea typeface="+mn-ea"/>
                <a:cs typeface="Times New Roman" pitchFamily="18" charset="0"/>
                <a:sym typeface="Arial"/>
              </a:rPr>
              <a:t> thơ cuối tác giả muốn nói điều gì</a:t>
            </a:r>
            <a:r>
              <a:rPr kumimoji="0" lang="en-US" sz="4000" b="1" i="0" u="none" strike="noStrike" kern="0" cap="none" spc="0" normalizeH="0" baseline="0" noProof="0" dirty="0" smtClean="0">
                <a:ln>
                  <a:noFill/>
                </a:ln>
                <a:solidFill>
                  <a:srgbClr val="0033CC"/>
                </a:solidFill>
                <a:effectLst/>
                <a:uLnTx/>
                <a:uFillTx/>
                <a:latin typeface="Times New Roman" pitchFamily="18" charset="0"/>
                <a:ea typeface="+mn-ea"/>
                <a:cs typeface="Times New Roman" pitchFamily="18" charset="0"/>
                <a:sym typeface="Arial"/>
              </a:rPr>
              <a:t>?</a:t>
            </a:r>
            <a:endParaRPr kumimoji="0" lang="vi-VN" sz="4000" b="1" i="0" u="none" strike="noStrike" kern="0" cap="none" spc="0" normalizeH="0" baseline="0" noProof="0" dirty="0">
              <a:ln>
                <a:noFill/>
              </a:ln>
              <a:solidFill>
                <a:srgbClr val="0033CC"/>
              </a:solidFill>
              <a:effectLst/>
              <a:uLnTx/>
              <a:uFillTx/>
              <a:latin typeface="Times New Roman" pitchFamily="18" charset="0"/>
              <a:ea typeface="+mn-ea"/>
              <a:cs typeface="Times New Roman" pitchFamily="18" charset="0"/>
              <a:sym typeface="Arial"/>
            </a:endParaRPr>
          </a:p>
        </p:txBody>
      </p:sp>
      <p:sp>
        <p:nvSpPr>
          <p:cNvPr id="40" name="AutoShape 51"/>
          <p:cNvSpPr>
            <a:spLocks noChangeArrowheads="1"/>
          </p:cNvSpPr>
          <p:nvPr/>
        </p:nvSpPr>
        <p:spPr bwMode="auto">
          <a:xfrm>
            <a:off x="158896" y="2667451"/>
            <a:ext cx="11994291" cy="1295403"/>
          </a:xfrm>
          <a:prstGeom prst="roundRect">
            <a:avLst>
              <a:gd name="adj" fmla="val 16667"/>
            </a:avLst>
          </a:prstGeom>
          <a:solidFill>
            <a:srgbClr val="92D05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514350" marR="0" lvl="0" indent="-514350" algn="l" defTabSz="914354" rtl="0" eaLnBrk="1" fontAlgn="auto" latinLnBrk="0" hangingPunct="1">
              <a:lnSpc>
                <a:spcPts val="3600"/>
              </a:lnSpc>
              <a:spcBef>
                <a:spcPct val="0"/>
              </a:spcBef>
              <a:spcAft>
                <a:spcPts val="0"/>
              </a:spcAft>
              <a:buClrTx/>
              <a:buSzTx/>
              <a:buAutoNum type="alphaUcParenR"/>
              <a:tabLst/>
              <a:defRPr/>
            </a:pPr>
            <a:r>
              <a:rPr kumimoji="0" lang="en-US" altLang="en-US" sz="35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Người</a:t>
            </a:r>
            <a:r>
              <a:rPr kumimoji="0" lang="en-US" altLang="en-US" sz="35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đến chùa Hương để lễ Phật cầu bình an, </a:t>
            </a:r>
            <a:r>
              <a:rPr lang="en-US" altLang="en-US" sz="3500" b="1" baseline="0" dirty="0" smtClean="0">
                <a:solidFill>
                  <a:prstClr val="black"/>
                </a:solidFill>
                <a:latin typeface="Times New Roman" panose="02020603050405020304" pitchFamily="18" charset="0"/>
                <a:cs typeface="Times New Roman" panose="02020603050405020304" pitchFamily="18" charset="0"/>
                <a:sym typeface="Arial"/>
              </a:rPr>
              <a:t>giàu</a:t>
            </a: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sang </a:t>
            </a:r>
          </a:p>
          <a:p>
            <a:pPr marR="0" lvl="0" algn="l" defTabSz="914354" rtl="0" eaLnBrk="1" fontAlgn="auto" latinLnBrk="0" hangingPunct="1">
              <a:lnSpc>
                <a:spcPts val="3600"/>
              </a:lnSpc>
              <a:spcBef>
                <a:spcPct val="0"/>
              </a:spcBef>
              <a:spcAft>
                <a:spcPts val="0"/>
              </a:spcAft>
              <a:buClrTx/>
              <a:buSzTx/>
              <a:buNone/>
              <a:tabLst/>
              <a:defRPr/>
            </a:pPr>
            <a:r>
              <a:rPr lang="en-US" altLang="en-US" sz="3500" b="1" dirty="0">
                <a:solidFill>
                  <a:prstClr val="black"/>
                </a:solidFill>
                <a:latin typeface="Times New Roman" panose="02020603050405020304" pitchFamily="18" charset="0"/>
                <a:cs typeface="Times New Roman" panose="02020603050405020304" pitchFamily="18" charset="0"/>
                <a:sym typeface="Arial"/>
              </a:rPr>
              <a:t> </a:t>
            </a: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phú quý.</a:t>
            </a:r>
            <a:endParaRPr kumimoji="0" lang="en-US" alt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8" name="WordArt 13"/>
          <p:cNvSpPr>
            <a:spLocks noChangeArrowheads="1" noChangeShapeType="1" noTextEdit="1"/>
          </p:cNvSpPr>
          <p:nvPr/>
        </p:nvSpPr>
        <p:spPr bwMode="auto">
          <a:xfrm>
            <a:off x="615516" y="161689"/>
            <a:ext cx="8182365" cy="1094511"/>
          </a:xfrm>
          <a:prstGeom prst="rect">
            <a:avLst/>
          </a:prstGeom>
        </p:spPr>
        <p:txBody>
          <a:bodyPr wrap="none" lIns="91439" tIns="45719" rIns="91439" bIns="45719" numCol="1" fromWordArt="1">
            <a:prstTxWarp prst="textPlain">
              <a:avLst>
                <a:gd name="adj" fmla="val 50000"/>
              </a:avLst>
            </a:prstTxWarp>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smtClean="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rPr>
              <a:t>Du lịch chùa Hương</a:t>
            </a:r>
            <a:endParaRPr kumimoji="0" lang="en-US" sz="3600" b="1" i="0" u="none" strike="noStrike" kern="10" cap="none" spc="0" normalizeH="0" baseline="0" noProof="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30" name="AutoShape 51"/>
          <p:cNvSpPr>
            <a:spLocks noChangeArrowheads="1"/>
          </p:cNvSpPr>
          <p:nvPr/>
        </p:nvSpPr>
        <p:spPr bwMode="auto">
          <a:xfrm>
            <a:off x="149790" y="4125309"/>
            <a:ext cx="12003398" cy="1118392"/>
          </a:xfrm>
          <a:prstGeom prst="roundRect">
            <a:avLst>
              <a:gd name="adj" fmla="val 16667"/>
            </a:avLst>
          </a:prstGeom>
          <a:solidFill>
            <a:srgbClr val="92D05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ts val="3600"/>
              </a:lnSpc>
              <a:spcBef>
                <a:spcPct val="0"/>
              </a:spcBef>
              <a:spcAft>
                <a:spcPts val="0"/>
              </a:spcAft>
              <a:buClrTx/>
              <a:buSzTx/>
              <a:buFontTx/>
              <a:buNone/>
              <a:tabLst/>
              <a:defRPr/>
            </a:pPr>
            <a:r>
              <a:rPr kumimoji="0" lang="en-US" altLang="en-US" sz="3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Người</a:t>
            </a:r>
            <a:r>
              <a:rPr kumimoji="0" lang="en-US" altLang="en-US" sz="35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đến chùa Hương để ngắm cảnh đẹp và gặp người </a:t>
            </a:r>
          </a:p>
          <a:p>
            <a:pPr marL="0" marR="0" lvl="0" indent="0" algn="l" defTabSz="914354" rtl="0" eaLnBrk="1" fontAlgn="auto" latinLnBrk="0" hangingPunct="1">
              <a:lnSpc>
                <a:spcPts val="3600"/>
              </a:lnSpc>
              <a:spcBef>
                <a:spcPct val="0"/>
              </a:spcBef>
              <a:spcAft>
                <a:spcPts val="0"/>
              </a:spcAft>
              <a:buClrTx/>
              <a:buSzTx/>
              <a:buFontTx/>
              <a:buNone/>
              <a:tabLst/>
              <a:defRPr/>
            </a:pPr>
            <a:r>
              <a:rPr lang="en-US" altLang="en-US" sz="3500" b="1" dirty="0">
                <a:solidFill>
                  <a:prstClr val="black"/>
                </a:solidFill>
                <a:latin typeface="Times New Roman" panose="02020603050405020304" pitchFamily="18" charset="0"/>
                <a:cs typeface="Times New Roman" panose="02020603050405020304" pitchFamily="18" charset="0"/>
                <a:sym typeface="Arial"/>
              </a:rPr>
              <a:t> </a:t>
            </a: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a:t>
            </a:r>
            <a:r>
              <a:rPr kumimoji="0" lang="en-US" altLang="en-US" sz="35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cùng quê</a:t>
            </a:r>
            <a:r>
              <a:rPr kumimoji="0" lang="en-US" altLang="en-US" sz="3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AutoShape 51"/>
          <p:cNvSpPr>
            <a:spLocks noChangeArrowheads="1"/>
          </p:cNvSpPr>
          <p:nvPr/>
        </p:nvSpPr>
        <p:spPr bwMode="auto">
          <a:xfrm>
            <a:off x="149789" y="5342243"/>
            <a:ext cx="12003399" cy="1537297"/>
          </a:xfrm>
          <a:prstGeom prst="roundRect">
            <a:avLst>
              <a:gd name="adj" fmla="val 16667"/>
            </a:avLst>
          </a:prstGeom>
          <a:solidFill>
            <a:srgbClr val="92D050"/>
          </a:solidFill>
          <a:ln w="9525">
            <a:solidFill>
              <a:srgbClr val="FF6600"/>
            </a:solidFill>
            <a:round/>
            <a:headEnd/>
            <a:tailEnd/>
          </a:ln>
        </p:spPr>
        <p:txBody>
          <a:bodyPr wrap="none" lIns="91439" tIns="45719" rIns="91439" b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defTabSz="914354">
              <a:lnSpc>
                <a:spcPts val="3600"/>
              </a:lnSpc>
              <a:spcBef>
                <a:spcPct val="0"/>
              </a:spcBef>
              <a:buNone/>
            </a:pPr>
            <a:r>
              <a:rPr kumimoji="0" lang="en-US" altLang="en-US" sz="3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lang="en-US" altLang="en-US" sz="3500" b="1" dirty="0">
                <a:solidFill>
                  <a:prstClr val="black"/>
                </a:solidFill>
                <a:latin typeface="Times New Roman" panose="02020603050405020304" pitchFamily="18" charset="0"/>
                <a:cs typeface="Times New Roman" panose="02020603050405020304" pitchFamily="18" charset="0"/>
                <a:sym typeface="Arial"/>
              </a:rPr>
              <a:t>) Người đến chùa </a:t>
            </a: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Hương vừa để lễ Phật, vừa để thưởng thức</a:t>
            </a:r>
          </a:p>
          <a:p>
            <a:pPr lvl="0" defTabSz="914354">
              <a:lnSpc>
                <a:spcPts val="3600"/>
              </a:lnSpc>
              <a:spcBef>
                <a:spcPct val="0"/>
              </a:spcBef>
              <a:buNone/>
            </a:pP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c</a:t>
            </a:r>
            <a:r>
              <a:rPr lang="en-US" altLang="en-US" sz="3500" b="1" noProof="0" dirty="0" smtClean="0">
                <a:solidFill>
                  <a:prstClr val="black"/>
                </a:solidFill>
                <a:latin typeface="Times New Roman" panose="02020603050405020304" pitchFamily="18" charset="0"/>
                <a:cs typeface="Times New Roman" panose="02020603050405020304" pitchFamily="18" charset="0"/>
                <a:sym typeface="Arial"/>
              </a:rPr>
              <a:t>ảnh thiên nhiên tươi</a:t>
            </a:r>
            <a:r>
              <a:rPr kumimoji="0" lang="en-US" altLang="en-US" sz="3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đẹp</a:t>
            </a:r>
            <a:r>
              <a:rPr kumimoji="0" lang="en-US" altLang="en-US" sz="35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và cảm nhận không khí yêu </a:t>
            </a:r>
          </a:p>
          <a:p>
            <a:pPr lvl="0" defTabSz="914354">
              <a:lnSpc>
                <a:spcPts val="3600"/>
              </a:lnSpc>
              <a:spcBef>
                <a:spcPct val="0"/>
              </a:spcBef>
              <a:buNone/>
            </a:pP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t</a:t>
            </a:r>
            <a:r>
              <a:rPr lang="en-US" altLang="en-US" sz="3500" b="1" baseline="0" dirty="0" smtClean="0">
                <a:solidFill>
                  <a:prstClr val="black"/>
                </a:solidFill>
                <a:latin typeface="Times New Roman" panose="02020603050405020304" pitchFamily="18" charset="0"/>
                <a:cs typeface="Times New Roman" panose="02020603050405020304" pitchFamily="18" charset="0"/>
                <a:sym typeface="Arial"/>
              </a:rPr>
              <a:t>hương</a:t>
            </a:r>
            <a:r>
              <a:rPr lang="en-US" altLang="en-US" sz="3500" b="1" dirty="0" smtClean="0">
                <a:solidFill>
                  <a:prstClr val="black"/>
                </a:solidFill>
                <a:latin typeface="Times New Roman" panose="02020603050405020304" pitchFamily="18" charset="0"/>
                <a:cs typeface="Times New Roman" panose="02020603050405020304" pitchFamily="18" charset="0"/>
                <a:sym typeface="Arial"/>
              </a:rPr>
              <a:t> trong lễ hội.</a:t>
            </a:r>
            <a:endParaRPr kumimoji="0" lang="en-US"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7444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185"/>
                                        </p:tgtEl>
                                        <p:attrNameLst>
                                          <p:attrName>style.visibility</p:attrName>
                                        </p:attrNameLst>
                                      </p:cBhvr>
                                      <p:to>
                                        <p:strVal val="visible"/>
                                      </p:to>
                                    </p:set>
                                    <p:animEffect transition="in" filter="dissolve">
                                      <p:cBhvr>
                                        <p:cTn id="29" dur="500"/>
                                        <p:tgtEl>
                                          <p:spTgt spid="6185"/>
                                        </p:tgtEl>
                                      </p:cBhvr>
                                    </p:animEffect>
                                  </p:childTnLst>
                                  <p:subTnLst>
                                    <p:audio>
                                      <p:cMediaNode>
                                        <p:cTn display="0" masterRel="sameClick">
                                          <p:stCondLst>
                                            <p:cond evt="begin" delay="0">
                                              <p:tn val="27"/>
                                            </p:cond>
                                          </p:stCondLst>
                                          <p:endCondLst>
                                            <p:cond evt="onStopAudio" delay="0">
                                              <p:tgtEl>
                                                <p:sldTgt/>
                                              </p:tgtEl>
                                            </p:cond>
                                          </p:endCondLst>
                                        </p:cTn>
                                        <p:tgtEl>
                                          <p:sndTgt r:embed="rId5" name="camera.wav"/>
                                        </p:tgtEl>
                                      </p:cMediaNode>
                                    </p:audio>
                                  </p:subTnLst>
                                </p:cTn>
                              </p:par>
                            </p:childTnLst>
                          </p:cTn>
                        </p:par>
                        <p:par>
                          <p:cTn id="30" fill="hold" nodeType="afterGroup">
                            <p:stCondLst>
                              <p:cond delay="500"/>
                            </p:stCondLst>
                            <p:childTnLst>
                              <p:par>
                                <p:cTn id="31" presetID="53" presetClass="exit" presetSubtype="0" fill="hold" nodeType="afterEffect">
                                  <p:stCondLst>
                                    <p:cond delay="0"/>
                                  </p:stCondLst>
                                  <p:childTnLst>
                                    <p:anim calcmode="lin" valueType="num">
                                      <p:cBhvr>
                                        <p:cTn id="32" dur="500"/>
                                        <p:tgtEl>
                                          <p:spTgt spid="6185"/>
                                        </p:tgtEl>
                                        <p:attrNameLst>
                                          <p:attrName>ppt_w</p:attrName>
                                        </p:attrNameLst>
                                      </p:cBhvr>
                                      <p:tavLst>
                                        <p:tav tm="0">
                                          <p:val>
                                            <p:strVal val="ppt_w"/>
                                          </p:val>
                                        </p:tav>
                                        <p:tav tm="100000">
                                          <p:val>
                                            <p:fltVal val="0"/>
                                          </p:val>
                                        </p:tav>
                                      </p:tavLst>
                                    </p:anim>
                                    <p:anim calcmode="lin" valueType="num">
                                      <p:cBhvr>
                                        <p:cTn id="33" dur="500"/>
                                        <p:tgtEl>
                                          <p:spTgt spid="6185"/>
                                        </p:tgtEl>
                                        <p:attrNameLst>
                                          <p:attrName>ppt_h</p:attrName>
                                        </p:attrNameLst>
                                      </p:cBhvr>
                                      <p:tavLst>
                                        <p:tav tm="0">
                                          <p:val>
                                            <p:strVal val="ppt_h"/>
                                          </p:val>
                                        </p:tav>
                                        <p:tav tm="100000">
                                          <p:val>
                                            <p:fltVal val="0"/>
                                          </p:val>
                                        </p:tav>
                                      </p:tavLst>
                                    </p:anim>
                                    <p:animEffect transition="out" filter="fade">
                                      <p:cBhvr>
                                        <p:cTn id="34" dur="500"/>
                                        <p:tgtEl>
                                          <p:spTgt spid="6185"/>
                                        </p:tgtEl>
                                      </p:cBhvr>
                                    </p:animEffect>
                                    <p:set>
                                      <p:cBhvr>
                                        <p:cTn id="35" dur="1" fill="hold">
                                          <p:stCondLst>
                                            <p:cond delay="499"/>
                                          </p:stCondLst>
                                        </p:cTn>
                                        <p:tgtEl>
                                          <p:spTgt spid="6185"/>
                                        </p:tgtEl>
                                        <p:attrNameLst>
                                          <p:attrName>style.visibility</p:attrName>
                                        </p:attrNameLst>
                                      </p:cBhvr>
                                      <p:to>
                                        <p:strVal val="hidden"/>
                                      </p:to>
                                    </p:set>
                                  </p:childTnLst>
                                </p:cTn>
                              </p:par>
                            </p:childTnLst>
                          </p:cTn>
                        </p:par>
                        <p:par>
                          <p:cTn id="36" fill="hold" nodeType="afterGroup">
                            <p:stCondLst>
                              <p:cond delay="1000"/>
                            </p:stCondLst>
                            <p:childTnLst>
                              <p:par>
                                <p:cTn id="37" presetID="9" presetClass="entr" presetSubtype="0" fill="hold" nodeType="afterEffect">
                                  <p:stCondLst>
                                    <p:cond delay="0"/>
                                  </p:stCondLst>
                                  <p:childTnLst>
                                    <p:set>
                                      <p:cBhvr>
                                        <p:cTn id="38" dur="1" fill="hold">
                                          <p:stCondLst>
                                            <p:cond delay="0"/>
                                          </p:stCondLst>
                                        </p:cTn>
                                        <p:tgtEl>
                                          <p:spTgt spid="6184"/>
                                        </p:tgtEl>
                                        <p:attrNameLst>
                                          <p:attrName>style.visibility</p:attrName>
                                        </p:attrNameLst>
                                      </p:cBhvr>
                                      <p:to>
                                        <p:strVal val="visible"/>
                                      </p:to>
                                    </p:set>
                                    <p:animEffect transition="in" filter="dissolve">
                                      <p:cBhvr>
                                        <p:cTn id="39" dur="500"/>
                                        <p:tgtEl>
                                          <p:spTgt spid="6184"/>
                                        </p:tgtEl>
                                      </p:cBhvr>
                                    </p:animEffect>
                                  </p:childTnLst>
                                  <p:subTnLst>
                                    <p:audio>
                                      <p:cMediaNode>
                                        <p:cTn display="0" masterRel="sameClick">
                                          <p:stCondLst>
                                            <p:cond evt="begin" delay="0">
                                              <p:tn val="37"/>
                                            </p:cond>
                                          </p:stCondLst>
                                          <p:endCondLst>
                                            <p:cond evt="onStopAudio" delay="0">
                                              <p:tgtEl>
                                                <p:sldTgt/>
                                              </p:tgtEl>
                                            </p:cond>
                                          </p:endCondLst>
                                        </p:cTn>
                                        <p:tgtEl>
                                          <p:sndTgt r:embed="rId5" name="camera.wav"/>
                                        </p:tgtEl>
                                      </p:cMediaNode>
                                    </p:audio>
                                  </p:subTnLst>
                                </p:cTn>
                              </p:par>
                            </p:childTnLst>
                          </p:cTn>
                        </p:par>
                        <p:par>
                          <p:cTn id="40" fill="hold" nodeType="afterGroup">
                            <p:stCondLst>
                              <p:cond delay="1500"/>
                            </p:stCondLst>
                            <p:childTnLst>
                              <p:par>
                                <p:cTn id="41" presetID="53" presetClass="exit" presetSubtype="0" fill="hold" nodeType="afterEffect">
                                  <p:stCondLst>
                                    <p:cond delay="0"/>
                                  </p:stCondLst>
                                  <p:childTnLst>
                                    <p:anim calcmode="lin" valueType="num">
                                      <p:cBhvr>
                                        <p:cTn id="42" dur="500"/>
                                        <p:tgtEl>
                                          <p:spTgt spid="6184"/>
                                        </p:tgtEl>
                                        <p:attrNameLst>
                                          <p:attrName>ppt_w</p:attrName>
                                        </p:attrNameLst>
                                      </p:cBhvr>
                                      <p:tavLst>
                                        <p:tav tm="0">
                                          <p:val>
                                            <p:strVal val="ppt_w"/>
                                          </p:val>
                                        </p:tav>
                                        <p:tav tm="100000">
                                          <p:val>
                                            <p:fltVal val="0"/>
                                          </p:val>
                                        </p:tav>
                                      </p:tavLst>
                                    </p:anim>
                                    <p:anim calcmode="lin" valueType="num">
                                      <p:cBhvr>
                                        <p:cTn id="43" dur="500"/>
                                        <p:tgtEl>
                                          <p:spTgt spid="6184"/>
                                        </p:tgtEl>
                                        <p:attrNameLst>
                                          <p:attrName>ppt_h</p:attrName>
                                        </p:attrNameLst>
                                      </p:cBhvr>
                                      <p:tavLst>
                                        <p:tav tm="0">
                                          <p:val>
                                            <p:strVal val="ppt_h"/>
                                          </p:val>
                                        </p:tav>
                                        <p:tav tm="100000">
                                          <p:val>
                                            <p:fltVal val="0"/>
                                          </p:val>
                                        </p:tav>
                                      </p:tavLst>
                                    </p:anim>
                                    <p:animEffect transition="out" filter="fade">
                                      <p:cBhvr>
                                        <p:cTn id="44" dur="500"/>
                                        <p:tgtEl>
                                          <p:spTgt spid="6184"/>
                                        </p:tgtEl>
                                      </p:cBhvr>
                                    </p:animEffect>
                                    <p:set>
                                      <p:cBhvr>
                                        <p:cTn id="45" dur="1" fill="hold">
                                          <p:stCondLst>
                                            <p:cond delay="499"/>
                                          </p:stCondLst>
                                        </p:cTn>
                                        <p:tgtEl>
                                          <p:spTgt spid="6184"/>
                                        </p:tgtEl>
                                        <p:attrNameLst>
                                          <p:attrName>style.visibility</p:attrName>
                                        </p:attrNameLst>
                                      </p:cBhvr>
                                      <p:to>
                                        <p:strVal val="hidden"/>
                                      </p:to>
                                    </p:set>
                                  </p:childTnLst>
                                </p:cTn>
                              </p:par>
                            </p:childTnLst>
                          </p:cTn>
                        </p:par>
                        <p:par>
                          <p:cTn id="46" fill="hold" nodeType="afterGroup">
                            <p:stCondLst>
                              <p:cond delay="2000"/>
                            </p:stCondLst>
                            <p:childTnLst>
                              <p:par>
                                <p:cTn id="47" presetID="9" presetClass="entr" presetSubtype="0" fill="hold" nodeType="afterEffect">
                                  <p:stCondLst>
                                    <p:cond delay="0"/>
                                  </p:stCondLst>
                                  <p:childTnLst>
                                    <p:set>
                                      <p:cBhvr>
                                        <p:cTn id="48" dur="1" fill="hold">
                                          <p:stCondLst>
                                            <p:cond delay="0"/>
                                          </p:stCondLst>
                                        </p:cTn>
                                        <p:tgtEl>
                                          <p:spTgt spid="6183"/>
                                        </p:tgtEl>
                                        <p:attrNameLst>
                                          <p:attrName>style.visibility</p:attrName>
                                        </p:attrNameLst>
                                      </p:cBhvr>
                                      <p:to>
                                        <p:strVal val="visible"/>
                                      </p:to>
                                    </p:set>
                                    <p:animEffect transition="in" filter="dissolve">
                                      <p:cBhvr>
                                        <p:cTn id="49" dur="500"/>
                                        <p:tgtEl>
                                          <p:spTgt spid="6183"/>
                                        </p:tgtEl>
                                      </p:cBhvr>
                                    </p:animEffec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par>
                          <p:cTn id="50" fill="hold" nodeType="afterGroup">
                            <p:stCondLst>
                              <p:cond delay="2500"/>
                            </p:stCondLst>
                            <p:childTnLst>
                              <p:par>
                                <p:cTn id="51" presetID="53" presetClass="exit" presetSubtype="0" fill="hold" nodeType="afterEffect">
                                  <p:stCondLst>
                                    <p:cond delay="0"/>
                                  </p:stCondLst>
                                  <p:childTnLst>
                                    <p:anim calcmode="lin" valueType="num">
                                      <p:cBhvr>
                                        <p:cTn id="52" dur="500"/>
                                        <p:tgtEl>
                                          <p:spTgt spid="6183"/>
                                        </p:tgtEl>
                                        <p:attrNameLst>
                                          <p:attrName>ppt_w</p:attrName>
                                        </p:attrNameLst>
                                      </p:cBhvr>
                                      <p:tavLst>
                                        <p:tav tm="0">
                                          <p:val>
                                            <p:strVal val="ppt_w"/>
                                          </p:val>
                                        </p:tav>
                                        <p:tav tm="100000">
                                          <p:val>
                                            <p:fltVal val="0"/>
                                          </p:val>
                                        </p:tav>
                                      </p:tavLst>
                                    </p:anim>
                                    <p:anim calcmode="lin" valueType="num">
                                      <p:cBhvr>
                                        <p:cTn id="53" dur="500"/>
                                        <p:tgtEl>
                                          <p:spTgt spid="6183"/>
                                        </p:tgtEl>
                                        <p:attrNameLst>
                                          <p:attrName>ppt_h</p:attrName>
                                        </p:attrNameLst>
                                      </p:cBhvr>
                                      <p:tavLst>
                                        <p:tav tm="0">
                                          <p:val>
                                            <p:strVal val="ppt_h"/>
                                          </p:val>
                                        </p:tav>
                                        <p:tav tm="100000">
                                          <p:val>
                                            <p:fltVal val="0"/>
                                          </p:val>
                                        </p:tav>
                                      </p:tavLst>
                                    </p:anim>
                                    <p:animEffect transition="out" filter="fade">
                                      <p:cBhvr>
                                        <p:cTn id="54" dur="500"/>
                                        <p:tgtEl>
                                          <p:spTgt spid="6183"/>
                                        </p:tgtEl>
                                      </p:cBhvr>
                                    </p:animEffect>
                                    <p:set>
                                      <p:cBhvr>
                                        <p:cTn id="55" dur="1" fill="hold">
                                          <p:stCondLst>
                                            <p:cond delay="499"/>
                                          </p:stCondLst>
                                        </p:cTn>
                                        <p:tgtEl>
                                          <p:spTgt spid="6183"/>
                                        </p:tgtEl>
                                        <p:attrNameLst>
                                          <p:attrName>style.visibility</p:attrName>
                                        </p:attrNameLst>
                                      </p:cBhvr>
                                      <p:to>
                                        <p:strVal val="hidden"/>
                                      </p:to>
                                    </p:set>
                                  </p:childTnLst>
                                </p:cTn>
                              </p:par>
                            </p:childTnLst>
                          </p:cTn>
                        </p:par>
                        <p:par>
                          <p:cTn id="56" fill="hold" nodeType="afterGroup">
                            <p:stCondLst>
                              <p:cond delay="3000"/>
                            </p:stCondLst>
                            <p:childTnLst>
                              <p:par>
                                <p:cTn id="57" presetID="9" presetClass="entr" presetSubtype="0" fill="hold" nodeType="afterEffect">
                                  <p:stCondLst>
                                    <p:cond delay="0"/>
                                  </p:stCondLst>
                                  <p:childTnLst>
                                    <p:set>
                                      <p:cBhvr>
                                        <p:cTn id="58" dur="1" fill="hold">
                                          <p:stCondLst>
                                            <p:cond delay="0"/>
                                          </p:stCondLst>
                                        </p:cTn>
                                        <p:tgtEl>
                                          <p:spTgt spid="6182"/>
                                        </p:tgtEl>
                                        <p:attrNameLst>
                                          <p:attrName>style.visibility</p:attrName>
                                        </p:attrNameLst>
                                      </p:cBhvr>
                                      <p:to>
                                        <p:strVal val="visible"/>
                                      </p:to>
                                    </p:set>
                                    <p:animEffect transition="in" filter="dissolve">
                                      <p:cBhvr>
                                        <p:cTn id="59" dur="500"/>
                                        <p:tgtEl>
                                          <p:spTgt spid="6182"/>
                                        </p:tgtEl>
                                      </p:cBhvr>
                                    </p:animEffect>
                                  </p:childTnLst>
                                  <p:subTnLst>
                                    <p:audio>
                                      <p:cMediaNode>
                                        <p:cTn display="0" masterRel="sameClick">
                                          <p:stCondLst>
                                            <p:cond evt="begin" delay="0">
                                              <p:tn val="57"/>
                                            </p:cond>
                                          </p:stCondLst>
                                          <p:endCondLst>
                                            <p:cond evt="onStopAudio" delay="0">
                                              <p:tgtEl>
                                                <p:sldTgt/>
                                              </p:tgtEl>
                                            </p:cond>
                                          </p:endCondLst>
                                        </p:cTn>
                                        <p:tgtEl>
                                          <p:sndTgt r:embed="rId5" name="camera.wav"/>
                                        </p:tgtEl>
                                      </p:cMediaNode>
                                    </p:audio>
                                  </p:subTnLst>
                                </p:cTn>
                              </p:par>
                            </p:childTnLst>
                          </p:cTn>
                        </p:par>
                        <p:par>
                          <p:cTn id="60" fill="hold" nodeType="afterGroup">
                            <p:stCondLst>
                              <p:cond delay="3500"/>
                            </p:stCondLst>
                            <p:childTnLst>
                              <p:par>
                                <p:cTn id="61" presetID="53" presetClass="exit" presetSubtype="0" fill="hold" nodeType="afterEffect">
                                  <p:stCondLst>
                                    <p:cond delay="0"/>
                                  </p:stCondLst>
                                  <p:childTnLst>
                                    <p:anim calcmode="lin" valueType="num">
                                      <p:cBhvr>
                                        <p:cTn id="62" dur="500"/>
                                        <p:tgtEl>
                                          <p:spTgt spid="6182"/>
                                        </p:tgtEl>
                                        <p:attrNameLst>
                                          <p:attrName>ppt_w</p:attrName>
                                        </p:attrNameLst>
                                      </p:cBhvr>
                                      <p:tavLst>
                                        <p:tav tm="0">
                                          <p:val>
                                            <p:strVal val="ppt_w"/>
                                          </p:val>
                                        </p:tav>
                                        <p:tav tm="100000">
                                          <p:val>
                                            <p:fltVal val="0"/>
                                          </p:val>
                                        </p:tav>
                                      </p:tavLst>
                                    </p:anim>
                                    <p:anim calcmode="lin" valueType="num">
                                      <p:cBhvr>
                                        <p:cTn id="63" dur="500"/>
                                        <p:tgtEl>
                                          <p:spTgt spid="6182"/>
                                        </p:tgtEl>
                                        <p:attrNameLst>
                                          <p:attrName>ppt_h</p:attrName>
                                        </p:attrNameLst>
                                      </p:cBhvr>
                                      <p:tavLst>
                                        <p:tav tm="0">
                                          <p:val>
                                            <p:strVal val="ppt_h"/>
                                          </p:val>
                                        </p:tav>
                                        <p:tav tm="100000">
                                          <p:val>
                                            <p:fltVal val="0"/>
                                          </p:val>
                                        </p:tav>
                                      </p:tavLst>
                                    </p:anim>
                                    <p:animEffect transition="out" filter="fade">
                                      <p:cBhvr>
                                        <p:cTn id="64" dur="500"/>
                                        <p:tgtEl>
                                          <p:spTgt spid="6182"/>
                                        </p:tgtEl>
                                      </p:cBhvr>
                                    </p:animEffect>
                                    <p:set>
                                      <p:cBhvr>
                                        <p:cTn id="65" dur="1" fill="hold">
                                          <p:stCondLst>
                                            <p:cond delay="499"/>
                                          </p:stCondLst>
                                        </p:cTn>
                                        <p:tgtEl>
                                          <p:spTgt spid="6182"/>
                                        </p:tgtEl>
                                        <p:attrNameLst>
                                          <p:attrName>style.visibility</p:attrName>
                                        </p:attrNameLst>
                                      </p:cBhvr>
                                      <p:to>
                                        <p:strVal val="hidden"/>
                                      </p:to>
                                    </p:set>
                                  </p:childTnLst>
                                </p:cTn>
                              </p:par>
                            </p:childTnLst>
                          </p:cTn>
                        </p:par>
                        <p:par>
                          <p:cTn id="66" fill="hold" nodeType="afterGroup">
                            <p:stCondLst>
                              <p:cond delay="4000"/>
                            </p:stCondLst>
                            <p:childTnLst>
                              <p:par>
                                <p:cTn id="67" presetID="9" presetClass="entr" presetSubtype="0" fill="hold" nodeType="afterEffect">
                                  <p:stCondLst>
                                    <p:cond delay="0"/>
                                  </p:stCondLst>
                                  <p:childTnLst>
                                    <p:set>
                                      <p:cBhvr>
                                        <p:cTn id="68" dur="1" fill="hold">
                                          <p:stCondLst>
                                            <p:cond delay="0"/>
                                          </p:stCondLst>
                                        </p:cTn>
                                        <p:tgtEl>
                                          <p:spTgt spid="6181"/>
                                        </p:tgtEl>
                                        <p:attrNameLst>
                                          <p:attrName>style.visibility</p:attrName>
                                        </p:attrNameLst>
                                      </p:cBhvr>
                                      <p:to>
                                        <p:strVal val="visible"/>
                                      </p:to>
                                    </p:set>
                                    <p:animEffect transition="in" filter="dissolve">
                                      <p:cBhvr>
                                        <p:cTn id="69" dur="500"/>
                                        <p:tgtEl>
                                          <p:spTgt spid="6181"/>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4500"/>
                            </p:stCondLst>
                            <p:childTnLst>
                              <p:par>
                                <p:cTn id="71" presetID="53" presetClass="exit" presetSubtype="0" fill="hold" nodeType="afterEffect">
                                  <p:stCondLst>
                                    <p:cond delay="0"/>
                                  </p:stCondLst>
                                  <p:childTnLst>
                                    <p:anim calcmode="lin" valueType="num">
                                      <p:cBhvr>
                                        <p:cTn id="72" dur="500"/>
                                        <p:tgtEl>
                                          <p:spTgt spid="6181"/>
                                        </p:tgtEl>
                                        <p:attrNameLst>
                                          <p:attrName>ppt_w</p:attrName>
                                        </p:attrNameLst>
                                      </p:cBhvr>
                                      <p:tavLst>
                                        <p:tav tm="0">
                                          <p:val>
                                            <p:strVal val="ppt_w"/>
                                          </p:val>
                                        </p:tav>
                                        <p:tav tm="100000">
                                          <p:val>
                                            <p:fltVal val="0"/>
                                          </p:val>
                                        </p:tav>
                                      </p:tavLst>
                                    </p:anim>
                                    <p:anim calcmode="lin" valueType="num">
                                      <p:cBhvr>
                                        <p:cTn id="73" dur="500"/>
                                        <p:tgtEl>
                                          <p:spTgt spid="6181"/>
                                        </p:tgtEl>
                                        <p:attrNameLst>
                                          <p:attrName>ppt_h</p:attrName>
                                        </p:attrNameLst>
                                      </p:cBhvr>
                                      <p:tavLst>
                                        <p:tav tm="0">
                                          <p:val>
                                            <p:strVal val="ppt_h"/>
                                          </p:val>
                                        </p:tav>
                                        <p:tav tm="100000">
                                          <p:val>
                                            <p:fltVal val="0"/>
                                          </p:val>
                                        </p:tav>
                                      </p:tavLst>
                                    </p:anim>
                                    <p:animEffect transition="out" filter="fade">
                                      <p:cBhvr>
                                        <p:cTn id="74" dur="500"/>
                                        <p:tgtEl>
                                          <p:spTgt spid="6181"/>
                                        </p:tgtEl>
                                      </p:cBhvr>
                                    </p:animEffect>
                                    <p:set>
                                      <p:cBhvr>
                                        <p:cTn id="75" dur="1" fill="hold">
                                          <p:stCondLst>
                                            <p:cond delay="499"/>
                                          </p:stCondLst>
                                        </p:cTn>
                                        <p:tgtEl>
                                          <p:spTgt spid="6181"/>
                                        </p:tgtEl>
                                        <p:attrNameLst>
                                          <p:attrName>style.visibility</p:attrName>
                                        </p:attrNameLst>
                                      </p:cBhvr>
                                      <p:to>
                                        <p:strVal val="hidden"/>
                                      </p:to>
                                    </p:set>
                                  </p:childTnLst>
                                </p:cTn>
                              </p:par>
                            </p:childTnLst>
                          </p:cTn>
                        </p:par>
                        <p:par>
                          <p:cTn id="76" fill="hold" nodeType="afterGroup">
                            <p:stCondLst>
                              <p:cond delay="5000"/>
                            </p:stCondLst>
                            <p:childTnLst>
                              <p:par>
                                <p:cTn id="77" presetID="9" presetClass="entr" presetSubtype="0" fill="hold" nodeType="afterEffect">
                                  <p:stCondLst>
                                    <p:cond delay="0"/>
                                  </p:stCondLst>
                                  <p:childTnLst>
                                    <p:set>
                                      <p:cBhvr>
                                        <p:cTn id="78" dur="1" fill="hold">
                                          <p:stCondLst>
                                            <p:cond delay="0"/>
                                          </p:stCondLst>
                                        </p:cTn>
                                        <p:tgtEl>
                                          <p:spTgt spid="6180"/>
                                        </p:tgtEl>
                                        <p:attrNameLst>
                                          <p:attrName>style.visibility</p:attrName>
                                        </p:attrNameLst>
                                      </p:cBhvr>
                                      <p:to>
                                        <p:strVal val="visible"/>
                                      </p:to>
                                    </p:set>
                                    <p:animEffect transition="in" filter="dissolve">
                                      <p:cBhvr>
                                        <p:cTn id="79" dur="500"/>
                                        <p:tgtEl>
                                          <p:spTgt spid="618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5500"/>
                            </p:stCondLst>
                            <p:childTnLst>
                              <p:par>
                                <p:cTn id="81" presetID="53" presetClass="exit" presetSubtype="0" fill="hold" nodeType="afterEffect">
                                  <p:stCondLst>
                                    <p:cond delay="0"/>
                                  </p:stCondLst>
                                  <p:childTnLst>
                                    <p:anim calcmode="lin" valueType="num">
                                      <p:cBhvr>
                                        <p:cTn id="82" dur="500"/>
                                        <p:tgtEl>
                                          <p:spTgt spid="6180"/>
                                        </p:tgtEl>
                                        <p:attrNameLst>
                                          <p:attrName>ppt_w</p:attrName>
                                        </p:attrNameLst>
                                      </p:cBhvr>
                                      <p:tavLst>
                                        <p:tav tm="0">
                                          <p:val>
                                            <p:strVal val="ppt_w"/>
                                          </p:val>
                                        </p:tav>
                                        <p:tav tm="100000">
                                          <p:val>
                                            <p:fltVal val="0"/>
                                          </p:val>
                                        </p:tav>
                                      </p:tavLst>
                                    </p:anim>
                                    <p:anim calcmode="lin" valueType="num">
                                      <p:cBhvr>
                                        <p:cTn id="83" dur="500"/>
                                        <p:tgtEl>
                                          <p:spTgt spid="6180"/>
                                        </p:tgtEl>
                                        <p:attrNameLst>
                                          <p:attrName>ppt_h</p:attrName>
                                        </p:attrNameLst>
                                      </p:cBhvr>
                                      <p:tavLst>
                                        <p:tav tm="0">
                                          <p:val>
                                            <p:strVal val="ppt_h"/>
                                          </p:val>
                                        </p:tav>
                                        <p:tav tm="100000">
                                          <p:val>
                                            <p:fltVal val="0"/>
                                          </p:val>
                                        </p:tav>
                                      </p:tavLst>
                                    </p:anim>
                                    <p:animEffect transition="out" filter="fade">
                                      <p:cBhvr>
                                        <p:cTn id="84" dur="500"/>
                                        <p:tgtEl>
                                          <p:spTgt spid="6180"/>
                                        </p:tgtEl>
                                      </p:cBhvr>
                                    </p:animEffect>
                                    <p:set>
                                      <p:cBhvr>
                                        <p:cTn id="85" dur="1" fill="hold">
                                          <p:stCondLst>
                                            <p:cond delay="499"/>
                                          </p:stCondLst>
                                        </p:cTn>
                                        <p:tgtEl>
                                          <p:spTgt spid="6180"/>
                                        </p:tgtEl>
                                        <p:attrNameLst>
                                          <p:attrName>style.visibility</p:attrName>
                                        </p:attrNameLst>
                                      </p:cBhvr>
                                      <p:to>
                                        <p:strVal val="hidden"/>
                                      </p:to>
                                    </p:set>
                                  </p:childTnLst>
                                </p:cTn>
                              </p:par>
                              <p:par>
                                <p:cTn id="86" presetID="53" presetClass="entr" presetSubtype="0" fill="hold" nodeType="withEffect">
                                  <p:stCondLst>
                                    <p:cond delay="0"/>
                                  </p:stCondLst>
                                  <p:childTnLst>
                                    <p:set>
                                      <p:cBhvr>
                                        <p:cTn id="87" dur="1" fill="hold">
                                          <p:stCondLst>
                                            <p:cond delay="0"/>
                                          </p:stCondLst>
                                        </p:cTn>
                                        <p:tgtEl>
                                          <p:spTgt spid="3"/>
                                        </p:tgtEl>
                                        <p:attrNameLst>
                                          <p:attrName>style.visibility</p:attrName>
                                        </p:attrNameLst>
                                      </p:cBhvr>
                                      <p:to>
                                        <p:strVal val="visible"/>
                                      </p:to>
                                    </p:set>
                                    <p:anim calcmode="lin" valueType="num">
                                      <p:cBhvr>
                                        <p:cTn id="88" dur="500" fill="hold"/>
                                        <p:tgtEl>
                                          <p:spTgt spid="3"/>
                                        </p:tgtEl>
                                        <p:attrNameLst>
                                          <p:attrName>ppt_w</p:attrName>
                                        </p:attrNameLst>
                                      </p:cBhvr>
                                      <p:tavLst>
                                        <p:tav tm="0">
                                          <p:val>
                                            <p:fltVal val="0"/>
                                          </p:val>
                                        </p:tav>
                                        <p:tav tm="100000">
                                          <p:val>
                                            <p:strVal val="#ppt_w"/>
                                          </p:val>
                                        </p:tav>
                                      </p:tavLst>
                                    </p:anim>
                                    <p:anim calcmode="lin" valueType="num">
                                      <p:cBhvr>
                                        <p:cTn id="89" dur="500" fill="hold"/>
                                        <p:tgtEl>
                                          <p:spTgt spid="3"/>
                                        </p:tgtEl>
                                        <p:attrNameLst>
                                          <p:attrName>ppt_h</p:attrName>
                                        </p:attrNameLst>
                                      </p:cBhvr>
                                      <p:tavLst>
                                        <p:tav tm="0">
                                          <p:val>
                                            <p:fltVal val="0"/>
                                          </p:val>
                                        </p:tav>
                                        <p:tav tm="100000">
                                          <p:val>
                                            <p:strVal val="#ppt_h"/>
                                          </p:val>
                                        </p:tav>
                                      </p:tavLst>
                                    </p:anim>
                                    <p:animEffect transition="in" filter="fade">
                                      <p:cBhvr>
                                        <p:cTn id="90" dur="500"/>
                                        <p:tgtEl>
                                          <p:spTgt spid="3"/>
                                        </p:tgtEl>
                                      </p:cBhvr>
                                    </p:animEffect>
                                  </p:childTnLst>
                                  <p:subTnLst>
                                    <p:audio>
                                      <p:cMediaNode>
                                        <p:cTn display="0" masterRel="sameClick">
                                          <p:stCondLst>
                                            <p:cond evt="begin" delay="0">
                                              <p:tn val="86"/>
                                            </p:cond>
                                          </p:stCondLst>
                                          <p:endCondLst>
                                            <p:cond evt="onStopAudio" delay="0">
                                              <p:tgtEl>
                                                <p:sldTgt/>
                                              </p:tgtEl>
                                            </p:cond>
                                          </p:endCondLst>
                                        </p:cTn>
                                        <p:tgtEl>
                                          <p:sndTgt r:embed="rId6" name="chimes.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xit" presetSubtype="2" fill="hold" nodeType="clickEffect">
                                  <p:stCondLst>
                                    <p:cond delay="0"/>
                                  </p:stCondLst>
                                  <p:childTnLst>
                                    <p:anim calcmode="lin" valueType="num">
                                      <p:cBhvr additive="base">
                                        <p:cTn id="94" dur="500"/>
                                        <p:tgtEl>
                                          <p:spTgt spid="3"/>
                                        </p:tgtEl>
                                        <p:attrNameLst>
                                          <p:attrName>ppt_x</p:attrName>
                                        </p:attrNameLst>
                                      </p:cBhvr>
                                      <p:tavLst>
                                        <p:tav tm="0">
                                          <p:val>
                                            <p:strVal val="ppt_x"/>
                                          </p:val>
                                        </p:tav>
                                        <p:tav tm="100000">
                                          <p:val>
                                            <p:strVal val="1+ppt_w/2"/>
                                          </p:val>
                                        </p:tav>
                                      </p:tavLst>
                                    </p:anim>
                                    <p:anim calcmode="lin" valueType="num">
                                      <p:cBhvr additive="base">
                                        <p:cTn id="95" dur="500"/>
                                        <p:tgtEl>
                                          <p:spTgt spid="3"/>
                                        </p:tgtEl>
                                        <p:attrNameLst>
                                          <p:attrName>ppt_y</p:attrName>
                                        </p:attrNameLst>
                                      </p:cBhvr>
                                      <p:tavLst>
                                        <p:tav tm="0">
                                          <p:val>
                                            <p:strVal val="ppt_y"/>
                                          </p:val>
                                        </p:tav>
                                        <p:tav tm="100000">
                                          <p:val>
                                            <p:strVal val="ppt_y"/>
                                          </p:val>
                                        </p:tav>
                                      </p:tavLst>
                                    </p:anim>
                                    <p:set>
                                      <p:cBhvr>
                                        <p:cTn id="96" dur="1" fill="hold">
                                          <p:stCondLst>
                                            <p:cond delay="499"/>
                                          </p:stCondLst>
                                        </p:cTn>
                                        <p:tgtEl>
                                          <p:spTgt spid="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21"/>
                                        </p:tgtEl>
                                        <p:attrNameLst>
                                          <p:attrName>style.color</p:attrName>
                                        </p:attrNameLst>
                                      </p:cBhvr>
                                      <p:by>
                                        <p:hsl h="7200000" s="0" l="0"/>
                                      </p:by>
                                    </p:animClr>
                                    <p:animClr clrSpc="hsl" dir="cw">
                                      <p:cBhvr>
                                        <p:cTn id="101" dur="500" fill="hold"/>
                                        <p:tgtEl>
                                          <p:spTgt spid="21"/>
                                        </p:tgtEl>
                                        <p:attrNameLst>
                                          <p:attrName>fillcolor</p:attrName>
                                        </p:attrNameLst>
                                      </p:cBhvr>
                                      <p:by>
                                        <p:hsl h="7200000" s="0" l="0"/>
                                      </p:by>
                                    </p:animClr>
                                    <p:animClr clrSpc="hsl" dir="cw">
                                      <p:cBhvr>
                                        <p:cTn id="102" dur="500" fill="hold"/>
                                        <p:tgtEl>
                                          <p:spTgt spid="21"/>
                                        </p:tgtEl>
                                        <p:attrNameLst>
                                          <p:attrName>stroke.color</p:attrName>
                                        </p:attrNameLst>
                                      </p:cBhvr>
                                      <p:by>
                                        <p:hsl h="7200000" s="0" l="0"/>
                                      </p:by>
                                    </p:animClr>
                                    <p:set>
                                      <p:cBhvr>
                                        <p:cTn id="103" dur="500" fill="hold"/>
                                        <p:tgtEl>
                                          <p:spTgt spid="21"/>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30" grpId="0"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0C9A8A-BC79-A597-5D74-16C473CB8767}"/>
              </a:ext>
            </a:extLst>
          </p:cNvPr>
          <p:cNvSpPr/>
          <p:nvPr/>
        </p:nvSpPr>
        <p:spPr>
          <a:xfrm>
            <a:off x="500316" y="1737055"/>
            <a:ext cx="10929683" cy="2349579"/>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 dung đoạn 3: Khổ</a:t>
            </a:r>
            <a:r>
              <a:rPr kumimoji="0" 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thơ cuối</a:t>
            </a:r>
            <a:endPar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0033CC"/>
                </a:solidFill>
                <a:latin typeface="Times New Roman" panose="02020603050405020304" pitchFamily="18" charset="0"/>
                <a:ea typeface="Cambria" panose="02040503050406030204" pitchFamily="18" charset="0"/>
                <a:cs typeface="Times New Roman" panose="02020603050405020304" pitchFamily="18" charset="0"/>
              </a:rPr>
              <a:t>Ý nghĩa của lễ hội chùa Hương.</a:t>
            </a:r>
            <a:endParaRPr kumimoji="0" lang="en-US" sz="44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88606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0B9251-2B51-52E5-6E9A-D368883230AF}"/>
              </a:ext>
            </a:extLst>
          </p:cNvPr>
          <p:cNvGrpSpPr/>
          <p:nvPr/>
        </p:nvGrpSpPr>
        <p:grpSpPr>
          <a:xfrm>
            <a:off x="971550" y="226084"/>
            <a:ext cx="10415588" cy="1248126"/>
            <a:chOff x="1077255" y="1397261"/>
            <a:chExt cx="5355866" cy="2494483"/>
          </a:xfrm>
        </p:grpSpPr>
        <p:sp>
          <p:nvSpPr>
            <p:cNvPr id="3"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3"/>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 chơi</a:t>
              </a: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DU LỊCH CHÙA HƯƠNG</a:t>
              </a:r>
              <a:endParaRPr kumimoji="0" lang="vi-VN" sz="4000" b="1" i="0" u="none" strike="noStrike" kern="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546135"/>
            <a:ext cx="4986337" cy="2284214"/>
          </a:xfrm>
          <a:prstGeom prst="rect">
            <a:avLst/>
          </a:prstGeom>
          <a:ln w="57150">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 b="41673"/>
          <a:stretch/>
        </p:blipFill>
        <p:spPr>
          <a:xfrm>
            <a:off x="6700837" y="1449283"/>
            <a:ext cx="5172075" cy="2381066"/>
          </a:xfrm>
          <a:prstGeom prst="rect">
            <a:avLst/>
          </a:prstGeom>
          <a:ln w="571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4832" y="4300538"/>
            <a:ext cx="2814512" cy="2346424"/>
          </a:xfrm>
          <a:prstGeom prst="rect">
            <a:avLst/>
          </a:prstGeom>
          <a:ln w="38100">
            <a:solidFill>
              <a:schemeClr val="tx1"/>
            </a:solidFill>
          </a:ln>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7584"/>
          <a:stretch/>
        </p:blipFill>
        <p:spPr>
          <a:xfrm>
            <a:off x="120922" y="4283464"/>
            <a:ext cx="3078457" cy="2363498"/>
          </a:xfrm>
          <a:prstGeom prst="rect">
            <a:avLst/>
          </a:prstGeom>
          <a:ln w="38100">
            <a:solidFill>
              <a:schemeClr val="tx1"/>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13" y="4300538"/>
            <a:ext cx="4686299" cy="2346424"/>
          </a:xfrm>
          <a:prstGeom prst="rect">
            <a:avLst/>
          </a:prstGeom>
          <a:ln w="57150">
            <a:solidFill>
              <a:schemeClr val="tx1"/>
            </a:solidFill>
          </a:ln>
        </p:spPr>
      </p:pic>
      <p:sp>
        <p:nvSpPr>
          <p:cNvPr id="11" name="Right Arrow 10"/>
          <p:cNvSpPr/>
          <p:nvPr/>
        </p:nvSpPr>
        <p:spPr>
          <a:xfrm>
            <a:off x="5369069" y="2493818"/>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85751" y="1546135"/>
            <a:ext cx="2305050"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SUỐI YẾN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6700837" y="1416031"/>
            <a:ext cx="2681286"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ĐỀN TRÌNH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ight Arrow 13"/>
          <p:cNvSpPr/>
          <p:nvPr/>
        </p:nvSpPr>
        <p:spPr>
          <a:xfrm rot="20266759" flipH="1">
            <a:off x="5363891" y="3701087"/>
            <a:ext cx="1372780"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20921" y="4257974"/>
            <a:ext cx="3078458"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 Chùa Tiên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3057525" y="6125013"/>
            <a:ext cx="3286125" cy="60960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Động Hinh Bồng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ight Arrow 16"/>
          <p:cNvSpPr/>
          <p:nvPr/>
        </p:nvSpPr>
        <p:spPr>
          <a:xfrm>
            <a:off x="6138902" y="4948242"/>
            <a:ext cx="1331768" cy="706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022306" y="4163199"/>
            <a:ext cx="2359817" cy="452193"/>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smtClean="0">
                <a:solidFill>
                  <a:prstClr val="black"/>
                </a:solidFill>
                <a:latin typeface="Times New Roman" panose="02020603050405020304" pitchFamily="18" charset="0"/>
                <a:cs typeface="Times New Roman" panose="02020603050405020304" pitchFamily="18" charset="0"/>
              </a:rPr>
              <a:t>Hương Tích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8445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817418" y="1036320"/>
            <a:ext cx="10432473"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817418" y="2593453"/>
            <a:ext cx="10196946" cy="2123658"/>
          </a:xfrm>
          <a:prstGeom prst="rect">
            <a:avLst/>
          </a:prstGeom>
        </p:spPr>
        <p:txBody>
          <a:bodyPr wrap="square">
            <a:spAutoFit/>
          </a:bodyPr>
          <a:lstStyle/>
          <a:p>
            <a:pPr lvl="0">
              <a:defRPr/>
            </a:pPr>
            <a:r>
              <a:rPr kumimoji="0" lang="en-US" sz="44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Bài thơ ca </a:t>
            </a:r>
            <a:r>
              <a:rPr lang="en-US" sz="4400" b="1" dirty="0" smtClean="0">
                <a:solidFill>
                  <a:srgbClr val="0033CC"/>
                </a:solidFill>
                <a:latin typeface="Times New Roman" panose="02020603050405020304" pitchFamily="18" charset="0"/>
                <a:ea typeface="Cambria" panose="02040503050406030204" pitchFamily="18" charset="0"/>
                <a:cs typeface="Times New Roman" panose="02020603050405020304" pitchFamily="18" charset="0"/>
              </a:rPr>
              <a:t>ngợi cảnh </a:t>
            </a:r>
            <a:r>
              <a:rPr lang="en-US" sz="4400" b="1" dirty="0">
                <a:solidFill>
                  <a:srgbClr val="0033CC"/>
                </a:solidFill>
                <a:latin typeface="Times New Roman" panose="02020603050405020304" pitchFamily="18" charset="0"/>
                <a:ea typeface="Cambria" panose="02040503050406030204" pitchFamily="18" charset="0"/>
                <a:cs typeface="Times New Roman" panose="02020603050405020304" pitchFamily="18" charset="0"/>
              </a:rPr>
              <a:t>đẹp chùa </a:t>
            </a:r>
            <a:r>
              <a:rPr lang="en-US" sz="4400" b="1" dirty="0" smtClean="0">
                <a:solidFill>
                  <a:srgbClr val="0033CC"/>
                </a:solidFill>
                <a:latin typeface="Times New Roman" panose="02020603050405020304" pitchFamily="18" charset="0"/>
                <a:ea typeface="Cambria" panose="02040503050406030204" pitchFamily="18" charset="0"/>
                <a:cs typeface="Times New Roman" panose="02020603050405020304" pitchFamily="18" charset="0"/>
              </a:rPr>
              <a:t>Hương, </a:t>
            </a:r>
            <a:r>
              <a:rPr kumimoji="0" lang="en-US" sz="44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lễ hội chùa Hương và thể hiện tình cảm của người dân đối với quê hương, đất nước.</a:t>
            </a:r>
            <a:endParaRPr kumimoji="0" lang="en-US" sz="4400" b="0" i="0" u="none" strike="noStrike" kern="120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1">
            <a:extLst>
              <a:ext uri="{FF2B5EF4-FFF2-40B4-BE49-F238E27FC236}">
                <a16:creationId xmlns:a16="http://schemas.microsoft.com/office/drawing/2014/main" id="{150C9A8A-BC79-A597-5D74-16C473CB8767}"/>
              </a:ext>
            </a:extLst>
          </p:cNvPr>
          <p:cNvSpPr/>
          <p:nvPr/>
        </p:nvSpPr>
        <p:spPr>
          <a:xfrm>
            <a:off x="2770910" y="1036320"/>
            <a:ext cx="6303818" cy="851297"/>
          </a:xfrm>
          <a:prstGeom prst="roundRect">
            <a:avLst/>
          </a:prstGeom>
          <a:solidFill>
            <a:srgbClr val="FFFF00"/>
          </a:solidFill>
          <a:ln w="25400" cap="flat" cmpd="sng" algn="ctr">
            <a:solidFill>
              <a:srgbClr val="4F81BD"/>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4400" b="1" i="0" u="none" strike="noStrike" kern="0" cap="none" spc="0" normalizeH="0" noProof="0" dirty="0" smtClean="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BÀI THƠ</a:t>
            </a:r>
            <a:endParaRPr kumimoji="0" lang="en-US" sz="4400" b="1" i="0" u="none" strike="noStrike" kern="0" cap="none" spc="0" normalizeH="0" baseline="0" noProof="0" dirty="0" smtClean="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47851" y="2553283"/>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2600325" y="712761"/>
            <a:ext cx="5957888" cy="1015663"/>
          </a:xfrm>
          <a:prstGeom prst="rect">
            <a:avLst/>
          </a:prstGeom>
          <a:ln>
            <a:solidFill>
              <a:schemeClr val="accent1"/>
            </a:solidFill>
          </a:ln>
        </p:spPr>
        <p:txBody>
          <a:bodyPr wrap="square">
            <a:spAutoFit/>
          </a:bodyPr>
          <a:lstStyle/>
          <a:p>
            <a:pPr algn="ctr"/>
            <a:r>
              <a:rPr lang="vi-VN" sz="6000" b="1" dirty="0">
                <a:solidFill>
                  <a:srgbClr val="007434"/>
                </a:solidFill>
                <a:latin typeface="#9Slide03 Source Sans Pro Black" panose="020B0803030403020204" pitchFamily="34" charset="0"/>
              </a:rPr>
              <a:t>Giọng đọc</a:t>
            </a:r>
            <a:endParaRPr lang="en-US" sz="6000" b="1" dirty="0">
              <a:solidFill>
                <a:srgbClr val="007434"/>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585789" y="2401003"/>
            <a:ext cx="10901362" cy="2554545"/>
          </a:xfrm>
          <a:prstGeom prst="rect">
            <a:avLst/>
          </a:prstGeom>
          <a:solidFill>
            <a:srgbClr val="996600"/>
          </a:solidFill>
        </p:spPr>
        <p:txBody>
          <a:bodyPr wrap="square">
            <a:spAutoFit/>
          </a:bodyPr>
          <a:lstStyle/>
          <a:p>
            <a:r>
              <a:rPr lang="en-US" sz="4000" b="1" i="1" dirty="0" smtClean="0">
                <a:solidFill>
                  <a:srgbClr val="FFFF00"/>
                </a:solidFill>
                <a:latin typeface="Times New Roman" panose="02020603050405020304" pitchFamily="18" charset="0"/>
                <a:cs typeface="Times New Roman" panose="02020603050405020304" pitchFamily="18" charset="0"/>
              </a:rPr>
              <a:t>- Đọc diễn cảm bài thơ </a:t>
            </a:r>
            <a:r>
              <a:rPr lang="vi-VN" sz="4000" b="1" i="1" dirty="0" smtClean="0">
                <a:solidFill>
                  <a:srgbClr val="FFFF00"/>
                </a:solidFill>
                <a:latin typeface="Times New Roman" panose="02020603050405020304" pitchFamily="18" charset="0"/>
                <a:cs typeface="Times New Roman" panose="02020603050405020304" pitchFamily="18" charset="0"/>
              </a:rPr>
              <a:t>với </a:t>
            </a:r>
            <a:r>
              <a:rPr lang="en-US" sz="4000" b="1" i="1" dirty="0" smtClean="0">
                <a:solidFill>
                  <a:srgbClr val="FFFF00"/>
                </a:solidFill>
                <a:latin typeface="Times New Roman" panose="02020603050405020304" pitchFamily="18" charset="0"/>
                <a:cs typeface="Times New Roman" panose="02020603050405020304" pitchFamily="18" charset="0"/>
              </a:rPr>
              <a:t>giọng đọc</a:t>
            </a:r>
            <a:r>
              <a:rPr lang="vi-VN" sz="4000" b="1" i="1" dirty="0" smtClean="0">
                <a:solidFill>
                  <a:srgbClr val="FFFF00"/>
                </a:solidFill>
                <a:latin typeface="Times New Roman" panose="02020603050405020304" pitchFamily="18" charset="0"/>
                <a:cs typeface="Times New Roman" panose="02020603050405020304" pitchFamily="18" charset="0"/>
              </a:rPr>
              <a:t> </a:t>
            </a:r>
            <a:r>
              <a:rPr lang="vi-VN" sz="4000" b="1" i="1" dirty="0">
                <a:solidFill>
                  <a:srgbClr val="FFFF00"/>
                </a:solidFill>
                <a:latin typeface="Times New Roman" panose="02020603050405020304" pitchFamily="18" charset="0"/>
                <a:cs typeface="Times New Roman" panose="02020603050405020304" pitchFamily="18" charset="0"/>
              </a:rPr>
              <a:t>chậm rãi, </a:t>
            </a:r>
            <a:r>
              <a:rPr lang="en-US" sz="4000" b="1" i="1" dirty="0" smtClean="0">
                <a:solidFill>
                  <a:srgbClr val="FFFF00"/>
                </a:solidFill>
                <a:latin typeface="Times New Roman" panose="02020603050405020304" pitchFamily="18" charset="0"/>
                <a:cs typeface="Times New Roman" panose="02020603050405020304" pitchFamily="18" charset="0"/>
              </a:rPr>
              <a:t> </a:t>
            </a:r>
          </a:p>
          <a:p>
            <a:r>
              <a:rPr lang="en-US" sz="4000" b="1" i="1" dirty="0">
                <a:solidFill>
                  <a:srgbClr val="FFFF00"/>
                </a:solidFill>
                <a:latin typeface="Times New Roman" panose="02020603050405020304" pitchFamily="18" charset="0"/>
                <a:cs typeface="Times New Roman" panose="02020603050405020304" pitchFamily="18" charset="0"/>
              </a:rPr>
              <a:t> </a:t>
            </a:r>
            <a:r>
              <a:rPr lang="en-US" sz="4000" b="1" i="1" dirty="0" smtClean="0">
                <a:solidFill>
                  <a:srgbClr val="FFFF00"/>
                </a:solidFill>
                <a:latin typeface="Times New Roman" panose="02020603050405020304" pitchFamily="18" charset="0"/>
                <a:cs typeface="Times New Roman" panose="02020603050405020304" pitchFamily="18" charset="0"/>
              </a:rPr>
              <a:t> </a:t>
            </a:r>
            <a:r>
              <a:rPr lang="vi-VN" sz="4000" b="1" i="1" dirty="0" smtClean="0">
                <a:solidFill>
                  <a:srgbClr val="FFFF00"/>
                </a:solidFill>
                <a:latin typeface="Times New Roman" panose="02020603050405020304" pitchFamily="18" charset="0"/>
                <a:cs typeface="Times New Roman" panose="02020603050405020304" pitchFamily="18" charset="0"/>
              </a:rPr>
              <a:t>tình </a:t>
            </a:r>
            <a:r>
              <a:rPr lang="vi-VN" sz="4000" b="1" i="1" dirty="0">
                <a:solidFill>
                  <a:srgbClr val="FFFF00"/>
                </a:solidFill>
                <a:latin typeface="Times New Roman" panose="02020603050405020304" pitchFamily="18" charset="0"/>
                <a:cs typeface="Times New Roman" panose="02020603050405020304" pitchFamily="18" charset="0"/>
              </a:rPr>
              <a:t>cảm thiết tha, tự hào</a:t>
            </a:r>
            <a:r>
              <a:rPr lang="vi-VN" sz="4000" b="1" i="1" dirty="0" smtClean="0">
                <a:solidFill>
                  <a:srgbClr val="FFFF00"/>
                </a:solidFill>
                <a:latin typeface="Times New Roman" panose="02020603050405020304" pitchFamily="18" charset="0"/>
                <a:cs typeface="Times New Roman" panose="02020603050405020304" pitchFamily="18" charset="0"/>
              </a:rPr>
              <a:t>.</a:t>
            </a:r>
            <a:r>
              <a:rPr lang="en-US" sz="4000" b="1" i="1" dirty="0" smtClean="0">
                <a:solidFill>
                  <a:srgbClr val="FFFF00"/>
                </a:solidFill>
                <a:latin typeface="Times New Roman" panose="02020603050405020304" pitchFamily="18" charset="0"/>
                <a:cs typeface="Times New Roman" panose="02020603050405020304" pitchFamily="18" charset="0"/>
              </a:rPr>
              <a:t> </a:t>
            </a:r>
          </a:p>
          <a:p>
            <a:r>
              <a:rPr lang="en-US" sz="4000" b="1" i="1" dirty="0" smtClean="0">
                <a:solidFill>
                  <a:srgbClr val="FFFF00"/>
                </a:solidFill>
                <a:latin typeface="Times New Roman" panose="02020603050405020304" pitchFamily="18" charset="0"/>
                <a:cs typeface="Times New Roman" panose="02020603050405020304" pitchFamily="18" charset="0"/>
              </a:rPr>
              <a:t>- Nhấn mạnh ở các từ tả vẻ đẹp của chùa Hương </a:t>
            </a:r>
          </a:p>
          <a:p>
            <a:r>
              <a:rPr lang="en-US" sz="4000" b="1" i="1" smtClean="0">
                <a:solidFill>
                  <a:srgbClr val="FFFF00"/>
                </a:solidFill>
                <a:latin typeface="Times New Roman" panose="02020603050405020304" pitchFamily="18" charset="0"/>
                <a:cs typeface="Times New Roman" panose="02020603050405020304" pitchFamily="18" charset="0"/>
              </a:rPr>
              <a:t>  và </a:t>
            </a:r>
            <a:r>
              <a:rPr lang="en-US" sz="4000" b="1" i="1" dirty="0" smtClean="0">
                <a:solidFill>
                  <a:srgbClr val="FFFF00"/>
                </a:solidFill>
                <a:latin typeface="Times New Roman" panose="02020603050405020304" pitchFamily="18" charset="0"/>
                <a:cs typeface="Times New Roman" panose="02020603050405020304" pitchFamily="18" charset="0"/>
              </a:rPr>
              <a:t>sự thân thiện của người đi lễ hội.</a:t>
            </a:r>
            <a:endParaRPr lang="vi-VN" sz="4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74B52-256A-5BC9-5B4C-96FCE5DFC74E}"/>
              </a:ext>
            </a:extLst>
          </p:cNvPr>
          <p:cNvSpPr txBox="1"/>
          <p:nvPr/>
        </p:nvSpPr>
        <p:spPr>
          <a:xfrm>
            <a:off x="1387668" y="1252378"/>
            <a:ext cx="9037445" cy="738664"/>
          </a:xfrm>
          <a:prstGeom prst="rect">
            <a:avLst/>
          </a:prstGeom>
          <a:solidFill>
            <a:srgbClr val="FFFF00"/>
          </a:solidFill>
        </p:spPr>
        <p:txBody>
          <a:bodyPr wrap="square" lIns="0" tIns="0" rIns="0" bIns="0" rtlCol="0">
            <a:spAutoFit/>
          </a:bodyPr>
          <a:lstStyle/>
          <a:p>
            <a:pPr lvl="0" algn="ctr"/>
            <a:r>
              <a:rPr lang="en-US"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Thi đọc</a:t>
            </a:r>
            <a:r>
              <a:rPr lang="vi-VN"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 </a:t>
            </a:r>
            <a:r>
              <a:rPr lang="en-US"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diễn cảm</a:t>
            </a:r>
            <a:endParaRPr kumimoji="0" lang="vi-VN" sz="48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477397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3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1+#ppt_w/2"/>
                                              </p:val>
                                            </p:tav>
                                            <p:tav tm="100000">
                                              <p:val>
                                                <p:strVal val="#ppt_x"/>
                                              </p:val>
                                            </p:tav>
                                          </p:tavLst>
                                        </p:anim>
                                        <p:anim calcmode="lin" valueType="num">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1687705" y="623728"/>
            <a:ext cx="9037445" cy="738664"/>
          </a:xfrm>
          <a:prstGeom prst="rect">
            <a:avLst/>
          </a:prstGeom>
          <a:solidFill>
            <a:schemeClr val="accent3">
              <a:lumMod val="20000"/>
              <a:lumOff val="80000"/>
            </a:schemeClr>
          </a:solidFill>
        </p:spPr>
        <p:txBody>
          <a:bodyPr wrap="square" lIns="0" tIns="0" rIns="0" bIns="0" rtlCol="0">
            <a:spAutoFit/>
          </a:bodyPr>
          <a:lstStyle/>
          <a:p>
            <a:pPr lvl="0" algn="ctr"/>
            <a:r>
              <a:rPr lang="vi-VN" sz="4800" b="1" dirty="0">
                <a:solidFill>
                  <a:srgbClr val="007434"/>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7434"/>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1005142" y="1534001"/>
            <a:ext cx="4981321" cy="2554545"/>
          </a:xfrm>
          <a:prstGeom prst="rect">
            <a:avLst/>
          </a:prstGeom>
          <a:solidFill>
            <a:schemeClr val="accent6">
              <a:lumMod val="40000"/>
              <a:lumOff val="60000"/>
            </a:schemeClr>
          </a:solidFill>
        </p:spPr>
        <p:txBody>
          <a:bodyPr wrap="square" rtlCol="0">
            <a:spAutoFit/>
          </a:bodyPr>
          <a:lstStyle/>
          <a:p>
            <a:pPr algn="just" rtl="0" latinLnBrk="0"/>
            <a:r>
              <a:rPr lang="vi-VN" sz="3200" b="1" i="0" dirty="0">
                <a:solidFill>
                  <a:srgbClr val="000000"/>
                </a:solidFill>
                <a:effectLst/>
                <a:latin typeface="+mj-lt"/>
                <a:ea typeface="Cambria" panose="02040503050406030204" pitchFamily="18" charset="0"/>
              </a:rPr>
              <a:t>Nườm nượp người, xe đi </a:t>
            </a:r>
          </a:p>
          <a:p>
            <a:pPr algn="just" rtl="0" latinLnBrk="0"/>
            <a:r>
              <a:rPr lang="vi-VN" sz="3200" b="1" i="0" dirty="0">
                <a:solidFill>
                  <a:srgbClr val="000000"/>
                </a:solidFill>
                <a:effectLst/>
                <a:latin typeface="+mj-lt"/>
                <a:ea typeface="Cambria" panose="02040503050406030204" pitchFamily="18" charset="0"/>
              </a:rPr>
              <a:t>Mùa xuân về trẩy hội. </a:t>
            </a:r>
          </a:p>
          <a:p>
            <a:pPr algn="just" rtl="0" latinLnBrk="0"/>
            <a:r>
              <a:rPr lang="vi-VN" sz="3200" b="1" i="0" dirty="0">
                <a:solidFill>
                  <a:srgbClr val="000000"/>
                </a:solidFill>
                <a:effectLst/>
                <a:latin typeface="+mj-lt"/>
                <a:ea typeface="Cambria" panose="02040503050406030204" pitchFamily="18" charset="0"/>
              </a:rPr>
              <a:t>Rừng mơ thay áo mới </a:t>
            </a:r>
          </a:p>
          <a:p>
            <a:pPr algn="just" rtl="0" latinLnBrk="0"/>
            <a:r>
              <a:rPr lang="vi-VN" sz="3200" b="1" i="0" dirty="0">
                <a:solidFill>
                  <a:srgbClr val="000000"/>
                </a:solidFill>
                <a:effectLst/>
                <a:latin typeface="+mj-lt"/>
                <a:ea typeface="Cambria" panose="02040503050406030204" pitchFamily="18" charset="0"/>
              </a:rPr>
              <a:t>Xúng xính hoa đón mời</a:t>
            </a:r>
            <a:r>
              <a:rPr lang="vi-VN" sz="3200" b="1" i="0" dirty="0" smtClean="0">
                <a:solidFill>
                  <a:srgbClr val="000000"/>
                </a:solidFill>
                <a:effectLst/>
                <a:latin typeface="+mj-lt"/>
                <a:ea typeface="Cambria" panose="02040503050406030204" pitchFamily="18" charset="0"/>
              </a:rPr>
              <a:t>.</a:t>
            </a:r>
            <a:endParaRPr lang="en-US" sz="3200" b="1" i="0" dirty="0" smtClean="0">
              <a:solidFill>
                <a:srgbClr val="000000"/>
              </a:solidFill>
              <a:effectLst/>
              <a:latin typeface="+mj-lt"/>
              <a:ea typeface="Cambria" panose="02040503050406030204" pitchFamily="18" charset="0"/>
            </a:endParaRPr>
          </a:p>
          <a:p>
            <a:pPr algn="just" rtl="0" latinLnBrk="0"/>
            <a:endParaRPr lang="vi-VN" sz="3200" b="1" i="0" dirty="0">
              <a:solidFill>
                <a:srgbClr val="000000"/>
              </a:solidFill>
              <a:effectLst/>
              <a:latin typeface="+mj-lt"/>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1005142" y="3958797"/>
            <a:ext cx="4981321" cy="2062103"/>
          </a:xfrm>
          <a:prstGeom prst="rect">
            <a:avLst/>
          </a:prstGeom>
          <a:solidFill>
            <a:schemeClr val="accent4">
              <a:lumMod val="40000"/>
              <a:lumOff val="60000"/>
            </a:schemeClr>
          </a:solidFill>
        </p:spPr>
        <p:txBody>
          <a:bodyPr wrap="square" rtlCol="0">
            <a:spAutoFit/>
          </a:bodyPr>
          <a:lstStyle/>
          <a:p>
            <a:pPr algn="just" rtl="0" latinLnBrk="0"/>
            <a:r>
              <a:rPr lang="vi-VN" sz="3200" b="1" i="0" dirty="0">
                <a:solidFill>
                  <a:srgbClr val="000000"/>
                </a:solidFill>
                <a:effectLst/>
                <a:latin typeface="+mj-lt"/>
                <a:ea typeface="Cambria" panose="02040503050406030204" pitchFamily="18" charset="0"/>
              </a:rPr>
              <a:t>Nơi núi cũ xa vời </a:t>
            </a:r>
          </a:p>
          <a:p>
            <a:pPr algn="just" rtl="0" latinLnBrk="0"/>
            <a:r>
              <a:rPr lang="vi-VN" sz="3200" b="1" i="0" dirty="0">
                <a:solidFill>
                  <a:srgbClr val="000000"/>
                </a:solidFill>
                <a:effectLst/>
                <a:latin typeface="+mj-lt"/>
                <a:ea typeface="Cambria" panose="02040503050406030204" pitchFamily="18" charset="0"/>
              </a:rPr>
              <a:t>Bỗng thành nơi gặp gỡ. </a:t>
            </a:r>
          </a:p>
          <a:p>
            <a:pPr algn="just" rtl="0" latinLnBrk="0"/>
            <a:r>
              <a:rPr lang="vi-VN" sz="3200" b="1" i="0" dirty="0">
                <a:solidFill>
                  <a:srgbClr val="000000"/>
                </a:solidFill>
                <a:effectLst/>
                <a:latin typeface="+mj-lt"/>
                <a:ea typeface="Cambria" panose="02040503050406030204" pitchFamily="18" charset="0"/>
              </a:rPr>
              <a:t>Một câu chào cởi mở </a:t>
            </a:r>
          </a:p>
          <a:p>
            <a:pPr algn="just" rtl="0" latinLnBrk="0"/>
            <a:r>
              <a:rPr lang="vi-VN" sz="3200" b="1" i="0" dirty="0">
                <a:solidFill>
                  <a:srgbClr val="000000"/>
                </a:solidFill>
                <a:effectLst/>
                <a:latin typeface="+mj-lt"/>
                <a:ea typeface="Cambria" panose="02040503050406030204" pitchFamily="18" charset="0"/>
              </a:rPr>
              <a:t>Hoá ra người cùng quê.</a:t>
            </a:r>
          </a:p>
        </p:txBody>
      </p:sp>
      <p:sp>
        <p:nvSpPr>
          <p:cNvPr id="8" name="TextBox 7">
            <a:extLst>
              <a:ext uri="{FF2B5EF4-FFF2-40B4-BE49-F238E27FC236}">
                <a16:creationId xmlns:a16="http://schemas.microsoft.com/office/drawing/2014/main" id="{1D431922-2D75-3167-23FD-7DB778027A1D}"/>
              </a:ext>
            </a:extLst>
          </p:cNvPr>
          <p:cNvSpPr txBox="1"/>
          <p:nvPr/>
        </p:nvSpPr>
        <p:spPr>
          <a:xfrm>
            <a:off x="6206427" y="1534001"/>
            <a:ext cx="5201284" cy="2554545"/>
          </a:xfrm>
          <a:prstGeom prst="rect">
            <a:avLst/>
          </a:prstGeom>
          <a:solidFill>
            <a:srgbClr val="FFFF00"/>
          </a:solidFill>
        </p:spPr>
        <p:txBody>
          <a:bodyPr wrap="square" rtlCol="0">
            <a:spAutoFit/>
          </a:bodyPr>
          <a:lstStyle/>
          <a:p>
            <a:pPr algn="just" rtl="0" latinLnBrk="0"/>
            <a:r>
              <a:rPr lang="vi-VN" sz="3200" b="1" i="0" dirty="0">
                <a:solidFill>
                  <a:srgbClr val="000000"/>
                </a:solidFill>
                <a:effectLst/>
                <a:latin typeface="+mj-lt"/>
                <a:ea typeface="Cambria" panose="02040503050406030204" pitchFamily="18" charset="0"/>
              </a:rPr>
              <a:t>Bước mỗi bước say mê </a:t>
            </a:r>
          </a:p>
          <a:p>
            <a:pPr algn="just" rtl="0" latinLnBrk="0"/>
            <a:r>
              <a:rPr lang="vi-VN" sz="3200" b="1" i="0" dirty="0">
                <a:solidFill>
                  <a:srgbClr val="000000"/>
                </a:solidFill>
                <a:effectLst/>
                <a:latin typeface="+mj-lt"/>
                <a:ea typeface="Cambria" panose="02040503050406030204" pitchFamily="18" charset="0"/>
              </a:rPr>
              <a:t>Như giữa trang cổ tích. </a:t>
            </a:r>
          </a:p>
          <a:p>
            <a:pPr algn="just" rtl="0" latinLnBrk="0"/>
            <a:r>
              <a:rPr lang="vi-VN" sz="3200" b="1" i="0" dirty="0">
                <a:solidFill>
                  <a:srgbClr val="000000"/>
                </a:solidFill>
                <a:effectLst/>
                <a:latin typeface="+mj-lt"/>
                <a:ea typeface="Cambria" panose="02040503050406030204" pitchFamily="18" charset="0"/>
              </a:rPr>
              <a:t>Đất nước mình thanh lịch </a:t>
            </a:r>
          </a:p>
          <a:p>
            <a:pPr algn="just" rtl="0" latinLnBrk="0"/>
            <a:r>
              <a:rPr lang="vi-VN" sz="3200" b="1" i="0" dirty="0">
                <a:solidFill>
                  <a:srgbClr val="000000"/>
                </a:solidFill>
                <a:effectLst/>
                <a:latin typeface="+mj-lt"/>
                <a:ea typeface="Cambria" panose="02040503050406030204" pitchFamily="18" charset="0"/>
              </a:rPr>
              <a:t>Nên núi rừng cũng thơ. </a:t>
            </a:r>
            <a:endParaRPr lang="en-US" sz="3200" b="1" i="0" dirty="0" smtClean="0">
              <a:solidFill>
                <a:srgbClr val="000000"/>
              </a:solidFill>
              <a:effectLst/>
              <a:latin typeface="+mj-lt"/>
              <a:ea typeface="Cambria" panose="02040503050406030204" pitchFamily="18" charset="0"/>
            </a:endParaRPr>
          </a:p>
          <a:p>
            <a:pPr algn="just" rtl="0" latinLnBrk="0"/>
            <a:endParaRPr lang="en-US" sz="3200" b="1" i="0" dirty="0" smtClean="0">
              <a:solidFill>
                <a:srgbClr val="000000"/>
              </a:solidFill>
              <a:effectLst/>
              <a:latin typeface="+mj-lt"/>
              <a:ea typeface="Cambria" panose="02040503050406030204" pitchFamily="18" charset="0"/>
            </a:endParaRPr>
          </a:p>
        </p:txBody>
      </p:sp>
      <p:sp>
        <p:nvSpPr>
          <p:cNvPr id="7" name="TextBox 6">
            <a:extLst>
              <a:ext uri="{FF2B5EF4-FFF2-40B4-BE49-F238E27FC236}">
                <a16:creationId xmlns:a16="http://schemas.microsoft.com/office/drawing/2014/main" id="{2A6ED889-3AAF-050A-473D-E175FEC0A518}"/>
              </a:ext>
            </a:extLst>
          </p:cNvPr>
          <p:cNvSpPr txBox="1"/>
          <p:nvPr/>
        </p:nvSpPr>
        <p:spPr>
          <a:xfrm>
            <a:off x="6206427" y="3958797"/>
            <a:ext cx="5201284" cy="2062103"/>
          </a:xfrm>
          <a:prstGeom prst="rect">
            <a:avLst/>
          </a:prstGeom>
          <a:solidFill>
            <a:schemeClr val="tx2">
              <a:lumMod val="40000"/>
              <a:lumOff val="60000"/>
            </a:schemeClr>
          </a:solidFill>
          <a:ln>
            <a:solidFill>
              <a:schemeClr val="accent1"/>
            </a:solidFill>
          </a:ln>
        </p:spPr>
        <p:txBody>
          <a:bodyPr wrap="square" rtlCol="0">
            <a:spAutoFit/>
          </a:bodyPr>
          <a:lstStyle/>
          <a:p>
            <a:pPr algn="just" rtl="0" latinLnBrk="0"/>
            <a:r>
              <a:rPr lang="en-US" sz="3200" b="1"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Dù không ai đợi chờ</a:t>
            </a:r>
          </a:p>
          <a:p>
            <a:pPr algn="just" rtl="0" latinLnBrk="0"/>
            <a:r>
              <a:rPr lang="en-US" sz="32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Cũng thấy lòng bổi hổi</a:t>
            </a:r>
          </a:p>
          <a:p>
            <a:pPr algn="just" rtl="0" latinLnBrk="0"/>
            <a:r>
              <a:rPr lang="en-US" sz="3200" b="1"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Lẫn trong làn sương khói</a:t>
            </a:r>
          </a:p>
          <a:p>
            <a:pPr algn="just" rtl="0" latinLnBrk="0"/>
            <a:r>
              <a:rPr lang="en-US" sz="32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Một mùi thơm cứ vương</a:t>
            </a:r>
            <a:r>
              <a:rPr lang="vi-VN" sz="3200" b="1"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74B52-256A-5BC9-5B4C-96FCE5DFC74E}"/>
              </a:ext>
            </a:extLst>
          </p:cNvPr>
          <p:cNvSpPr txBox="1"/>
          <p:nvPr/>
        </p:nvSpPr>
        <p:spPr>
          <a:xfrm>
            <a:off x="1387668" y="1252378"/>
            <a:ext cx="9037445" cy="738664"/>
          </a:xfrm>
          <a:prstGeom prst="rect">
            <a:avLst/>
          </a:prstGeom>
          <a:solidFill>
            <a:srgbClr val="FFFF00"/>
          </a:solidFill>
        </p:spPr>
        <p:txBody>
          <a:bodyPr wrap="square" lIns="0" tIns="0" rIns="0" bIns="0" rtlCol="0">
            <a:spAutoFit/>
          </a:bodyPr>
          <a:lstStyle/>
          <a:p>
            <a:pPr lvl="0" algn="ctr"/>
            <a:r>
              <a:rPr lang="en-US"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Thi đọc</a:t>
            </a:r>
            <a:r>
              <a:rPr lang="vi-VN"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 </a:t>
            </a:r>
            <a:r>
              <a:rPr lang="vi-VN" sz="4800" b="1" dirty="0">
                <a:solidFill>
                  <a:srgbClr val="0033CC"/>
                </a:solidFill>
                <a:latin typeface="Cambria" panose="02040503050406030204" pitchFamily="18" charset="0"/>
                <a:ea typeface="Cambria" panose="02040503050406030204" pitchFamily="18" charset="0"/>
                <a:cs typeface="Pattaya" panose="00000500000000000000" pitchFamily="2" charset="-34"/>
              </a:rPr>
              <a:t>thuộc </a:t>
            </a:r>
            <a:r>
              <a:rPr lang="vi-VN" sz="4800" b="1" dirty="0" smtClean="0">
                <a:solidFill>
                  <a:srgbClr val="0033CC"/>
                </a:solidFill>
                <a:latin typeface="Cambria" panose="02040503050406030204" pitchFamily="18" charset="0"/>
                <a:ea typeface="Cambria" panose="02040503050406030204" pitchFamily="18" charset="0"/>
                <a:cs typeface="Pattaya" panose="00000500000000000000" pitchFamily="2" charset="-34"/>
              </a:rPr>
              <a:t>lòng </a:t>
            </a:r>
            <a:endParaRPr kumimoji="0" lang="vi-VN" sz="48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992242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3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1+#ppt_w/2"/>
                                              </p:val>
                                            </p:tav>
                                            <p:tav tm="100000">
                                              <p:val>
                                                <p:strVal val="#ppt_x"/>
                                              </p:val>
                                            </p:tav>
                                          </p:tavLst>
                                        </p:anim>
                                        <p:anim calcmode="lin" valueType="num">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5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611" y="257175"/>
            <a:ext cx="11530013" cy="6357938"/>
          </a:xfrm>
          <a:prstGeom prst="rect">
            <a:avLst/>
          </a:prstGeom>
        </p:spPr>
      </p:pic>
    </p:spTree>
    <p:extLst>
      <p:ext uri="{BB962C8B-B14F-4D97-AF65-F5344CB8AC3E}">
        <p14:creationId xmlns:p14="http://schemas.microsoft.com/office/powerpoint/2010/main" val="30878347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2899" y="1085850"/>
            <a:ext cx="11530013" cy="5772150"/>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sp>
        <p:nvSpPr>
          <p:cNvPr id="11" name="Rectangle 3"/>
          <p:cNvSpPr txBox="1">
            <a:spLocks noChangeArrowheads="1"/>
          </p:cNvSpPr>
          <p:nvPr/>
        </p:nvSpPr>
        <p:spPr bwMode="auto">
          <a:xfrm>
            <a:off x="342899" y="5470985"/>
            <a:ext cx="11530013" cy="1361951"/>
          </a:xfrm>
          <a:prstGeom prst="rect">
            <a:avLst/>
          </a:prstGeom>
          <a:solidFill>
            <a:schemeClr val="bg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1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Lễ hội </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Cầu</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Ngư</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Miền</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Trung</a:t>
            </a:r>
            <a:endParaRPr kumimoji="0" lang="en-US" sz="1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12800" b="1" dirty="0" smtClean="0">
                <a:solidFill>
                  <a:srgbClr val="FF0000"/>
                </a:solidFill>
                <a:latin typeface="Times New Roman" pitchFamily="18" charset="0"/>
                <a:cs typeface="Times New Roman" pitchFamily="18" charset="0"/>
              </a:rPr>
              <a:t>Vào</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1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tháng </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Giêng.</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Thờ cúng Cá Ông cầu cho mưa thuận gió hòa, ngư dân thu nhiều tôm cá</a:t>
            </a:r>
            <a:endParaRPr kumimoji="0" lang="en-US" sz="12800" b="1" i="0" u="none" strike="noStrike" kern="1200" cap="none" spc="0" normalizeH="0" baseline="0" noProof="0" dirty="0">
              <a:ln>
                <a:noFill/>
              </a:ln>
              <a:solidFill>
                <a:srgbClr val="FF0000"/>
              </a:solidFill>
              <a:effectLst/>
              <a:uLnTx/>
              <a:uFillTx/>
              <a:latin typeface=".VnTifani HeavyH" pitchFamily="34" charset="0"/>
              <a:ea typeface="+mj-ea"/>
              <a:cs typeface="Tunga"/>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endParaRPr kumimoji="0" lang="en-US" sz="32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VnTifani HeavyH" pitchFamily="34" charset="0"/>
              <a:ea typeface="+mj-ea"/>
              <a:cs typeface="Tunga"/>
            </a:endParaRPr>
          </a:p>
        </p:txBody>
      </p:sp>
      <p:sp>
        <p:nvSpPr>
          <p:cNvPr id="9" name="Rectangle 3"/>
          <p:cNvSpPr txBox="1">
            <a:spLocks noChangeArrowheads="1"/>
          </p:cNvSpPr>
          <p:nvPr/>
        </p:nvSpPr>
        <p:spPr bwMode="auto">
          <a:xfrm>
            <a:off x="1719262" y="254644"/>
            <a:ext cx="8810626" cy="1143000"/>
          </a:xfrm>
          <a:prstGeom prst="rect">
            <a:avLst/>
          </a:prstGeom>
          <a:solidFill>
            <a:schemeClr val="tx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144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Đây là lễ hội gì ?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4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Thời gian, địa điểm, ý nghĩa của lễ hội ?</a:t>
            </a:r>
            <a:r>
              <a:rPr kumimoji="0" lang="en-US" sz="14400" b="0"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14400" b="0"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44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t>
            </a:r>
            <a:endParaRPr kumimoji="0" lang="en-US" sz="32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VnTifani HeavyH" pitchFamily="34" charset="0"/>
              <a:ea typeface="+mj-ea"/>
              <a:cs typeface="Tunga"/>
            </a:endParaRPr>
          </a:p>
        </p:txBody>
      </p:sp>
    </p:spTree>
    <p:extLst>
      <p:ext uri="{BB962C8B-B14F-4D97-AF65-F5344CB8AC3E}">
        <p14:creationId xmlns:p14="http://schemas.microsoft.com/office/powerpoint/2010/main" val="1311249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r="32537" b="43773"/>
          <a:stretch/>
        </p:blipFill>
        <p:spPr>
          <a:xfrm rot="16200000">
            <a:off x="143806" y="2076330"/>
            <a:ext cx="5234719" cy="583279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99" y="1397644"/>
            <a:ext cx="11672889" cy="5460356"/>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sp>
        <p:nvSpPr>
          <p:cNvPr id="11" name="Rectangle 3"/>
          <p:cNvSpPr txBox="1">
            <a:spLocks noChangeArrowheads="1"/>
          </p:cNvSpPr>
          <p:nvPr/>
        </p:nvSpPr>
        <p:spPr bwMode="auto">
          <a:xfrm>
            <a:off x="342899" y="5470985"/>
            <a:ext cx="11530013" cy="1361951"/>
          </a:xfrm>
          <a:prstGeom prst="rect">
            <a:avLst/>
          </a:prstGeom>
          <a:solidFill>
            <a:schemeClr val="bg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1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Lễ hội </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núi</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Bà Đen – Tây Ninh</a:t>
            </a:r>
            <a:endParaRPr kumimoji="0" lang="en-US" sz="1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Từ</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mùng 4 Tết đến hết </a:t>
            </a:r>
            <a:r>
              <a:rPr kumimoji="0" lang="en-US" sz="1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tháng Giêng. Thờ Bà</a:t>
            </a:r>
            <a:r>
              <a:rPr kumimoji="0" lang="en-US" sz="128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Đen (Linh Sơn Thánh Mẫu) </a:t>
            </a:r>
            <a:endParaRPr kumimoji="0" lang="en-US" sz="12800" b="1" i="0" u="none" strike="noStrike" kern="1200" cap="none" spc="0" normalizeH="0" baseline="0" noProof="0" dirty="0">
              <a:ln>
                <a:noFill/>
              </a:ln>
              <a:solidFill>
                <a:srgbClr val="FF0000"/>
              </a:solidFill>
              <a:effectLst/>
              <a:uLnTx/>
              <a:uFillTx/>
              <a:latin typeface=".VnTifani HeavyH" pitchFamily="34" charset="0"/>
              <a:ea typeface="+mj-ea"/>
              <a:cs typeface="Tunga"/>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endParaRPr kumimoji="0" lang="en-US" sz="32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VnTifani HeavyH" pitchFamily="34" charset="0"/>
              <a:ea typeface="+mj-ea"/>
              <a:cs typeface="Tunga"/>
            </a:endParaRPr>
          </a:p>
        </p:txBody>
      </p:sp>
      <p:sp>
        <p:nvSpPr>
          <p:cNvPr id="9" name="Rectangle 3"/>
          <p:cNvSpPr txBox="1">
            <a:spLocks noChangeArrowheads="1"/>
          </p:cNvSpPr>
          <p:nvPr/>
        </p:nvSpPr>
        <p:spPr bwMode="auto">
          <a:xfrm>
            <a:off x="1719262" y="254644"/>
            <a:ext cx="8810626" cy="1143000"/>
          </a:xfrm>
          <a:prstGeom prst="rect">
            <a:avLst/>
          </a:prstGeom>
          <a:solidFill>
            <a:schemeClr val="tx1"/>
          </a:solidFill>
          <a:ln>
            <a:noFill/>
          </a:ln>
          <a:extLst/>
        </p:spPr>
        <p:txBody>
          <a:bodyPr vert="horz" wrap="square" lIns="92075" tIns="46038" rIns="92075" bIns="46038" numCol="1" rtlCol="0" anchor="ctr" anchorCtr="0" compatLnSpc="1">
            <a:prstTxWarp prst="textNoShape">
              <a:avLst/>
            </a:prstTxWarp>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53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144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Đây là lễ hội gì ?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400" b="1"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Thời gian, địa điểm, ý nghĩa của lễ hội ?</a:t>
            </a:r>
            <a:r>
              <a:rPr kumimoji="0" lang="en-US" sz="14400" b="0"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t/>
            </a:r>
            <a:br>
              <a:rPr kumimoji="0" lang="en-US" sz="14400" b="0" i="0" u="none" strike="noStrike" kern="1200" cap="none" spc="0" normalizeH="0" baseline="0" noProof="0" dirty="0" smtClean="0">
                <a:ln>
                  <a:noFill/>
                </a:ln>
                <a:solidFill>
                  <a:srgbClr val="FFFF00"/>
                </a:solidFill>
                <a:effectLst>
                  <a:outerShdw blurRad="38100" dist="38100" dir="2700000" algn="tl">
                    <a:srgbClr val="C0C0C0"/>
                  </a:outerShdw>
                </a:effectLst>
                <a:uLnTx/>
                <a:uFillTx/>
                <a:latin typeface="Times New Roman" pitchFamily="18" charset="0"/>
                <a:ea typeface="+mj-ea"/>
                <a:cs typeface="Times New Roman" pitchFamily="18" charset="0"/>
              </a:rPr>
            </a:br>
            <a:r>
              <a:rPr kumimoji="0" lang="en-US" sz="4400" b="1" i="0" u="none" strike="noStrike" kern="1200" cap="none" spc="0" normalizeH="0" baseline="0" noProof="0" dirty="0" smtClean="0">
                <a:ln>
                  <a:noFill/>
                </a:ln>
                <a:solidFill>
                  <a:srgbClr val="CC0000"/>
                </a:solidFill>
                <a:effectLst>
                  <a:outerShdw blurRad="38100" dist="38100" dir="2700000" algn="tl">
                    <a:srgbClr val="C0C0C0"/>
                  </a:outerShdw>
                </a:effectLst>
                <a:uLnTx/>
                <a:uFillTx/>
                <a:latin typeface="Times New Roman" pitchFamily="18" charset="0"/>
                <a:ea typeface="+mj-ea"/>
                <a:cs typeface="Times New Roman" pitchFamily="18" charset="0"/>
              </a:rPr>
              <a:t>      </a:t>
            </a:r>
            <a:endParaRPr kumimoji="0" lang="en-US" sz="3200" b="1" i="0" u="none" strike="noStrike" kern="1200" cap="none" spc="0" normalizeH="0" baseline="0" noProof="0" dirty="0">
              <a:ln>
                <a:noFill/>
              </a:ln>
              <a:solidFill>
                <a:srgbClr val="CC0000"/>
              </a:solidFill>
              <a:effectLst>
                <a:outerShdw blurRad="38100" dist="38100" dir="2700000" algn="tl">
                  <a:srgbClr val="C0C0C0"/>
                </a:outerShdw>
              </a:effectLst>
              <a:uLnTx/>
              <a:uFillTx/>
              <a:latin typeface=".VnTifani HeavyH" pitchFamily="34" charset="0"/>
              <a:ea typeface="+mj-ea"/>
              <a:cs typeface="Tunga"/>
            </a:endParaRPr>
          </a:p>
        </p:txBody>
      </p:sp>
    </p:spTree>
    <p:extLst>
      <p:ext uri="{BB962C8B-B14F-4D97-AF65-F5344CB8AC3E}">
        <p14:creationId xmlns:p14="http://schemas.microsoft.com/office/powerpoint/2010/main" val="13081462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i="1" dirty="0" smtClean="0">
                <a:solidFill>
                  <a:srgbClr val="FF0000"/>
                </a:solidFill>
                <a:latin typeface="Calibri" panose="020F0502020204030204" pitchFamily="34" charset="0"/>
                <a:cs typeface="Calibri" panose="020F0502020204030204" pitchFamily="34" charset="0"/>
              </a:rPr>
              <a:t>Đây là lễ hội nào ?</a:t>
            </a:r>
            <a:r>
              <a:rPr lang="vi-VN" sz="3600" b="1" i="1" dirty="0" smtClean="0">
                <a:solidFill>
                  <a:srgbClr val="FF000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1733550" y="1390649"/>
            <a:ext cx="8310563" cy="5195889"/>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8265915" y="1728788"/>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23819" y="782793"/>
            <a:ext cx="4062894"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2073560" y="1202188"/>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2183859" y="1728788"/>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762" y="228600"/>
            <a:ext cx="11501438" cy="6357938"/>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60B9251-2B51-52E5-6E9A-D368883230AF}"/>
              </a:ext>
            </a:extLst>
          </p:cNvPr>
          <p:cNvGrpSpPr/>
          <p:nvPr/>
        </p:nvGrpSpPr>
        <p:grpSpPr>
          <a:xfrm>
            <a:off x="1198376" y="385763"/>
            <a:ext cx="9818239" cy="2101064"/>
            <a:chOff x="1077255" y="1397261"/>
            <a:chExt cx="5355866" cy="2519441"/>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170360" y="1517792"/>
              <a:ext cx="4980223" cy="23989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1200" cap="none" spc="0" normalizeH="0" baseline="0" noProof="0" dirty="0" smtClean="0">
                  <a:ln>
                    <a:noFill/>
                  </a:ln>
                  <a:solidFill>
                    <a:srgbClr val="FF33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Giải</a:t>
              </a:r>
              <a:r>
                <a:rPr kumimoji="0" lang="en-US" sz="4400" b="1" i="0" u="none" strike="noStrike" kern="1200" cap="none" spc="0" normalizeH="0" noProof="0" dirty="0" smtClean="0">
                  <a:ln>
                    <a:noFill/>
                  </a:ln>
                  <a:solidFill>
                    <a:srgbClr val="FF3300"/>
                  </a:solidFill>
                  <a:effectLst/>
                  <a:uLnTx/>
                  <a:uFillTx/>
                  <a:latin typeface="Times New Roman" panose="02020603050405020304" pitchFamily="18" charset="0"/>
                  <a:ea typeface="Cambria" panose="02040503050406030204" pitchFamily="18" charset="0"/>
                  <a:cs typeface="Times New Roman" panose="02020603050405020304" pitchFamily="18" charset="0"/>
                </a:rPr>
                <a:t> nghĩa từ: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smtClean="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Chùa </a:t>
              </a:r>
              <a:r>
                <a:rPr kumimoji="0" 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Cambria" panose="02040503050406030204" pitchFamily="18" charset="0"/>
                  <a:cs typeface="Times New Roman" panose="02020603050405020304" pitchFamily="18" charset="0"/>
                </a:rPr>
                <a:t>Hương:</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thuộc xã Hương Sơn, huyện Mỹ Đức, thành phố Hà Nội.</a:t>
              </a:r>
              <a:endPar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2475548"/>
            <a:ext cx="8015287" cy="417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83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1336</Words>
  <Application>Microsoft Office PowerPoint</Application>
  <PresentationFormat>Widescreen</PresentationFormat>
  <Paragraphs>226</Paragraphs>
  <Slides>41</Slides>
  <Notes>27</Notes>
  <HiddenSlides>0</HiddenSlides>
  <MMClips>3</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41</vt:i4>
      </vt:variant>
    </vt:vector>
  </HeadingPairs>
  <TitlesOfParts>
    <vt:vector size="65" baseType="lpstr">
      <vt:lpstr>宋体</vt:lpstr>
      <vt:lpstr>#9Slide03 Source Sans Pro Black</vt:lpstr>
      <vt:lpstr>.VnHelvetInsH</vt:lpstr>
      <vt:lpstr>.VnTifani HeavyH</vt:lpstr>
      <vt:lpstr>.VnTime</vt:lpstr>
      <vt:lpstr>Arial</vt:lpstr>
      <vt:lpstr>Calibri</vt:lpstr>
      <vt:lpstr>Calibri Light</vt:lpstr>
      <vt:lpstr>Cambria</vt:lpstr>
      <vt:lpstr>等线</vt:lpstr>
      <vt:lpstr>等线 Light</vt:lpstr>
      <vt:lpstr>DFPOP1-W9</vt:lpstr>
      <vt:lpstr>Impact</vt:lpstr>
      <vt:lpstr>Pattaya</vt:lpstr>
      <vt:lpstr>Roboto</vt:lpstr>
      <vt:lpstr>Tahoma</vt:lpstr>
      <vt:lpstr>Times New Roman</vt:lpstr>
      <vt:lpstr>Tunga</vt:lpstr>
      <vt:lpstr>Office 主题</vt:lpstr>
      <vt:lpstr>Office Theme</vt:lpstr>
      <vt:lpstr>1_Office 主题​​</vt:lpstr>
      <vt:lpstr>1_Office Theme</vt:lpstr>
      <vt:lpstr>2_Office Theme</vt:lpstr>
      <vt:lpstr>CorelDRAW</vt:lpstr>
      <vt:lpstr>  TIẾNG VIỆT  ĐỌC ĐI HỘI CHÙA HƯƠNG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Admin</cp:lastModifiedBy>
  <cp:revision>106</cp:revision>
  <dcterms:created xsi:type="dcterms:W3CDTF">2023-12-18T06:21:29Z</dcterms:created>
  <dcterms:modified xsi:type="dcterms:W3CDTF">2024-04-01T01:38:29Z</dcterms:modified>
</cp:coreProperties>
</file>