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8" r:id="rId2"/>
    <p:sldId id="263" r:id="rId3"/>
    <p:sldId id="290" r:id="rId4"/>
    <p:sldId id="271" r:id="rId5"/>
    <p:sldId id="270" r:id="rId6"/>
    <p:sldId id="272" r:id="rId7"/>
    <p:sldId id="293" r:id="rId8"/>
    <p:sldId id="294" r:id="rId9"/>
    <p:sldId id="279" r:id="rId10"/>
    <p:sldId id="291" r:id="rId11"/>
    <p:sldId id="292" r:id="rId12"/>
    <p:sldId id="276" r:id="rId13"/>
    <p:sldId id="277" r:id="rId14"/>
    <p:sldId id="280" r:id="rId15"/>
    <p:sldId id="281" r:id="rId16"/>
    <p:sldId id="282" r:id="rId17"/>
    <p:sldId id="285" r:id="rId18"/>
    <p:sldId id="286" r:id="rId19"/>
    <p:sldId id="287" r:id="rId20"/>
    <p:sldId id="288" r:id="rId21"/>
    <p:sldId id="289" r:id="rId22"/>
  </p:sldIdLst>
  <p:sldSz cx="12192000" cy="6858000"/>
  <p:notesSz cx="6858000" cy="9144000"/>
  <p:embeddedFontLst>
    <p:embeddedFont>
      <p:font typeface="iCiel Cadena" charset="0"/>
      <p:bold r:id="rId24"/>
    </p:embeddedFont>
    <p:embeddedFont>
      <p:font typeface="#9Slide02 Noi dung dai" charset="0"/>
      <p:regular r:id="rId25"/>
    </p:embeddedFont>
    <p:embeddedFont>
      <p:font typeface=".VnTimeH" pitchFamily="34" charset="0"/>
      <p:regular r:id="rId26"/>
      <p:bold r:id="rId27"/>
      <p:italic r:id="rId28"/>
      <p:boldItalic r:id="rId29"/>
    </p:embeddedFont>
    <p:embeddedFont>
      <p:font typeface="#9Slide02 Tieu de dai" charset="0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VNI-Swiss-Condense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8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2" d="100"/>
          <a:sy n="72" d="100"/>
        </p:scale>
        <p:origin x="-96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783DA-B4EA-440F-9EF7-6E5B76001745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A9F12-34DE-4BCA-82A8-E59F4A46B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7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39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754936B6-3136-436B-A053-63C159EE80BE}" type="slidenum">
              <a:rPr lang="en-US" altLang="en-US" smtClean="0">
                <a:latin typeface="Arial" charset="0"/>
                <a:cs typeface="Arial" charset="0"/>
              </a:rPr>
              <a:pPr/>
              <a:t>17</a:t>
            </a:fld>
            <a:endParaRPr lang="en-US" altLang="en-US" smtClean="0">
              <a:latin typeface="Arial" charset="0"/>
              <a:cs typeface="Arial" charset="0"/>
            </a:endParaRPr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r" eaLnBrk="1" hangingPunct="1"/>
            <a:fld id="{04E89DD9-FB11-4270-BB95-F23D70B4B6CC}" type="slidenum">
              <a:rPr lang="en-US" altLang="en-US" sz="1200">
                <a:latin typeface="Arial" charset="0"/>
                <a:cs typeface="Arial" charset="0"/>
              </a:rPr>
              <a:pPr algn="r" eaLnBrk="1" hangingPunct="1"/>
              <a:t>17</a:t>
            </a:fld>
            <a:endParaRPr lang="en-US" alt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5098933" y="-1512332"/>
            <a:ext cx="1994136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6" Type="http://schemas.openxmlformats.org/officeDocument/2006/relationships/image" Target="../media/image24.gif"/><Relationship Id="rId5" Type="http://schemas.openxmlformats.org/officeDocument/2006/relationships/audio" Target="../media/audio3.wav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25.png"/><Relationship Id="rId5" Type="http://schemas.openxmlformats.org/officeDocument/2006/relationships/image" Target="../media/image28.gif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video" Target="../media/media2.mp4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emf"/><Relationship Id="rId10" Type="http://schemas.openxmlformats.org/officeDocument/2006/relationships/image" Target="../media/image9.png"/><Relationship Id="rId4" Type="http://schemas.openxmlformats.org/officeDocument/2006/relationships/video" Target="../media/media3.mp4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3" Type="http://schemas.openxmlformats.org/officeDocument/2006/relationships/video" Target="NULL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microsoft.com/office/2007/relationships/media" Target="../media/media4.mp4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2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6107"/>
          <a:stretch/>
        </p:blipFill>
        <p:spPr>
          <a:xfrm>
            <a:off x="-1399" y="-72633"/>
            <a:ext cx="12192000" cy="693063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215312" y="2753058"/>
            <a:ext cx="378630" cy="507831"/>
            <a:chOff x="-53979" y="3435936"/>
            <a:chExt cx="1499514" cy="1329041"/>
          </a:xfrm>
        </p:grpSpPr>
        <p:sp>
          <p:nvSpPr>
            <p:cNvPr id="38" name="Rounded Rectangle 3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53979" y="3435936"/>
              <a:ext cx="1499514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01831" y="2799205"/>
            <a:ext cx="378630" cy="507831"/>
            <a:chOff x="-789870" y="3508033"/>
            <a:chExt cx="1499514" cy="1329041"/>
          </a:xfrm>
        </p:grpSpPr>
        <p:sp>
          <p:nvSpPr>
            <p:cNvPr id="41" name="Rounded Rectangle 40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789870" y="3508033"/>
              <a:ext cx="1499514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41815" y="3216376"/>
            <a:ext cx="378630" cy="507831"/>
            <a:chOff x="-789870" y="3508033"/>
            <a:chExt cx="1499513" cy="1329041"/>
          </a:xfrm>
        </p:grpSpPr>
        <p:sp>
          <p:nvSpPr>
            <p:cNvPr id="44" name="Rounded Rectangle 43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089446" y="3262681"/>
            <a:ext cx="378630" cy="507831"/>
            <a:chOff x="-789870" y="3508033"/>
            <a:chExt cx="1499513" cy="1329041"/>
          </a:xfrm>
        </p:grpSpPr>
        <p:sp>
          <p:nvSpPr>
            <p:cNvPr id="47" name="Rounded Rectangle 46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3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459028" y="1908989"/>
            <a:ext cx="378630" cy="507831"/>
            <a:chOff x="-789870" y="3508033"/>
            <a:chExt cx="1499513" cy="1329041"/>
          </a:xfrm>
        </p:grpSpPr>
        <p:sp>
          <p:nvSpPr>
            <p:cNvPr id="50" name="Rounded Rectangle 49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494663" y="2367363"/>
            <a:ext cx="378630" cy="507831"/>
            <a:chOff x="-789870" y="3508033"/>
            <a:chExt cx="1499513" cy="1329042"/>
          </a:xfrm>
        </p:grpSpPr>
        <p:sp>
          <p:nvSpPr>
            <p:cNvPr id="53" name="Rounded Rectangle 52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789870" y="3508033"/>
              <a:ext cx="1499513" cy="1329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332388" y="2367363"/>
            <a:ext cx="378630" cy="507831"/>
            <a:chOff x="-789870" y="3508033"/>
            <a:chExt cx="1499513" cy="1329041"/>
          </a:xfrm>
        </p:grpSpPr>
        <p:sp>
          <p:nvSpPr>
            <p:cNvPr id="56" name="Rounded Rectangle 55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92761" y="2771389"/>
            <a:ext cx="378630" cy="507831"/>
            <a:chOff x="-720317" y="3508033"/>
            <a:chExt cx="1499513" cy="1329041"/>
          </a:xfrm>
        </p:grpSpPr>
        <p:sp>
          <p:nvSpPr>
            <p:cNvPr id="59" name="Rounded Rectangle 58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720317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350315" y="2804633"/>
            <a:ext cx="378630" cy="507831"/>
            <a:chOff x="-789870" y="3508033"/>
            <a:chExt cx="1499513" cy="1329041"/>
          </a:xfrm>
        </p:grpSpPr>
        <p:sp>
          <p:nvSpPr>
            <p:cNvPr id="62" name="Rounded Rectangle 61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487584" y="3211178"/>
            <a:ext cx="378630" cy="507831"/>
            <a:chOff x="-720318" y="3508031"/>
            <a:chExt cx="1499514" cy="1329041"/>
          </a:xfrm>
        </p:grpSpPr>
        <p:sp>
          <p:nvSpPr>
            <p:cNvPr id="65" name="Rounded Rectangle 64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720318" y="3508031"/>
              <a:ext cx="1499514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332388" y="3221496"/>
            <a:ext cx="378630" cy="507831"/>
            <a:chOff x="-789870" y="3508033"/>
            <a:chExt cx="1499513" cy="1329041"/>
          </a:xfrm>
        </p:grpSpPr>
        <p:sp>
          <p:nvSpPr>
            <p:cNvPr id="68" name="Rounded Rectangle 67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7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56922" y="2729431"/>
            <a:ext cx="1715725" cy="623183"/>
          </a:xfrm>
          <a:prstGeom prst="rect">
            <a:avLst/>
          </a:prstGeom>
          <a:noFill/>
        </p:spPr>
        <p:txBody>
          <a:bodyPr wrap="none" lIns="68516" tIns="34258" rIns="68516" bIns="34258" rtlCol="0">
            <a:spAutoFit/>
          </a:bodyPr>
          <a:lstStyle/>
          <a:p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6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2755" y="3810000"/>
            <a:ext cx="4490524" cy="2192843"/>
          </a:xfrm>
          <a:prstGeom prst="rect">
            <a:avLst/>
          </a:prstGeom>
          <a:noFill/>
        </p:spPr>
        <p:txBody>
          <a:bodyPr wrap="none" lIns="68516" tIns="34258" rIns="68516" bIns="34258" rtlCol="0">
            <a:spAutoFit/>
          </a:bodyPr>
          <a:lstStyle/>
          <a:p>
            <a:pPr>
              <a:spcBef>
                <a:spcPts val="899"/>
              </a:spcBef>
              <a:spcAft>
                <a:spcPts val="899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14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899"/>
              </a:spcBef>
              <a:spcAft>
                <a:spcPts val="899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899"/>
              </a:spcBef>
              <a:spcAft>
                <a:spcPts val="899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….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032" t="28125" r="17204" b="54834"/>
          <a:stretch/>
        </p:blipFill>
        <p:spPr>
          <a:xfrm>
            <a:off x="159937" y="8792"/>
            <a:ext cx="11803463" cy="2349170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1130257" y="914400"/>
            <a:ext cx="27967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7912" y="914400"/>
            <a:ext cx="487390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87011" y="1500809"/>
            <a:ext cx="401838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87011" y="2171700"/>
            <a:ext cx="37897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1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18811" y="2235412"/>
            <a:ext cx="1472069" cy="561628"/>
          </a:xfrm>
          <a:prstGeom prst="rect">
            <a:avLst/>
          </a:prstGeom>
        </p:spPr>
        <p:txBody>
          <a:bodyPr wrap="none" lIns="68516" tIns="34258" rIns="68516" bIns="34258">
            <a:spAutoFit/>
          </a:bodyPr>
          <a:lstStyle/>
          <a:p>
            <a:r>
              <a:rPr 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04132" y="3079060"/>
            <a:ext cx="6154437" cy="3121303"/>
          </a:xfrm>
          <a:prstGeom prst="rect">
            <a:avLst/>
          </a:prstGeom>
          <a:noFill/>
        </p:spPr>
        <p:txBody>
          <a:bodyPr wrap="square" lIns="68516" tIns="34258" rIns="68516" bIns="34258" rtlCol="0">
            <a:spAutoFit/>
          </a:bodyPr>
          <a:lstStyle/>
          <a:p>
            <a:pPr algn="ctr">
              <a:spcBef>
                <a:spcPts val="1349"/>
              </a:spcBef>
              <a:spcAft>
                <a:spcPts val="1349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14 : 4 = 3 (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1349"/>
              </a:spcBef>
              <a:spcAft>
                <a:spcPts val="1349"/>
              </a:spcAft>
            </a:pP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349"/>
              </a:spcBef>
              <a:spcAft>
                <a:spcPts val="1349"/>
              </a:spcAft>
            </a:pP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450"/>
              </a:spcBef>
              <a:spcAft>
                <a:spcPts val="1349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715000" y="2516226"/>
            <a:ext cx="0" cy="456643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16640" y="2677306"/>
            <a:ext cx="4945960" cy="1054070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ight Arrow 7"/>
          <p:cNvSpPr/>
          <p:nvPr/>
        </p:nvSpPr>
        <p:spPr>
          <a:xfrm>
            <a:off x="80953" y="2736160"/>
            <a:ext cx="513699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3829249"/>
            <a:ext cx="4882643" cy="3023840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marL="428225" indent="-428225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28225" indent="-428225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28225" indent="-428225">
              <a:buFontTx/>
              <a:buChar char="-"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6032" t="28125" r="17204" b="54834"/>
          <a:stretch/>
        </p:blipFill>
        <p:spPr>
          <a:xfrm>
            <a:off x="1" y="8792"/>
            <a:ext cx="12032064" cy="204860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502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54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10042" b="3334"/>
          <a:stretch>
            <a:fillRect/>
          </a:stretch>
        </p:blipFill>
        <p:spPr bwMode="auto">
          <a:xfrm>
            <a:off x="1" y="-179388"/>
            <a:ext cx="12644967" cy="711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4274" y="2066583"/>
            <a:ext cx="1071804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solidFill>
                  <a:schemeClr val="accent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 TÌM </a:t>
            </a:r>
          </a:p>
          <a:p>
            <a:pPr algn="ctr">
              <a:defRPr/>
            </a:pPr>
            <a:r>
              <a:rPr lang="en-US" sz="5400" b="1" spc="50" dirty="0">
                <a:ln w="11430"/>
                <a:solidFill>
                  <a:schemeClr val="accent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 THÔNG THÁI</a:t>
            </a:r>
          </a:p>
        </p:txBody>
      </p:sp>
    </p:spTree>
    <p:extLst>
      <p:ext uri="{BB962C8B-B14F-4D97-AF65-F5344CB8AC3E}">
        <p14:creationId xmlns:p14="http://schemas.microsoft.com/office/powerpoint/2010/main" val="14496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r="10042" b="3334"/>
          <a:stretch>
            <a:fillRect/>
          </a:stretch>
        </p:blipFill>
        <p:spPr bwMode="auto">
          <a:xfrm>
            <a:off x="1" y="-179388"/>
            <a:ext cx="12644967" cy="711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3447" y="1097046"/>
            <a:ext cx="7398069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3567" y="2465388"/>
            <a:ext cx="10274300" cy="202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552" tIns="28776" rIns="57552" bIns="28776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Trên màn hình, tên các em sẽ nhấp nháy theo nhạc. Khi nhạc kết thúc, tên bạn nào hiện lên, bạn đó sẽ phải trả lời 1 câu hỏi. Trả lời đúng câu hỏi, em sẽ trở thành nhà thông thái của lớp.</a:t>
            </a:r>
          </a:p>
        </p:txBody>
      </p:sp>
    </p:spTree>
    <p:extLst>
      <p:ext uri="{BB962C8B-B14F-4D97-AF65-F5344CB8AC3E}">
        <p14:creationId xmlns:p14="http://schemas.microsoft.com/office/powerpoint/2010/main" val="63384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grnew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9" name="DISC2276.WA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wavAudioFile r:embed="rId1" name="DISCO_IN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5600" y="6248400"/>
            <a:ext cx="406400" cy="304800"/>
          </a:xfrm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565151" y="82867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Bình</a:t>
            </a: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2406651" y="838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Châu</a:t>
            </a: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4248151" y="82073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H.Anh</a:t>
            </a: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6070600" y="81438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r" eaLnBrk="1" hangingPunct="1"/>
            <a:r>
              <a:rPr lang="en-US" altLang="en-US" sz="2000" b="1">
                <a:latin typeface="Arial" charset="0"/>
              </a:rPr>
              <a:t>Ly	</a:t>
            </a: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7929033" y="81438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Tín</a:t>
            </a:r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9747251" y="76676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 Giang</a:t>
            </a:r>
          </a:p>
        </p:txBody>
      </p:sp>
      <p:sp>
        <p:nvSpPr>
          <p:cNvPr id="53" name="Rectangle 9"/>
          <p:cNvSpPr>
            <a:spLocks noChangeArrowheads="1"/>
          </p:cNvSpPr>
          <p:nvPr/>
        </p:nvSpPr>
        <p:spPr bwMode="auto">
          <a:xfrm>
            <a:off x="609600" y="524351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Dũng</a:t>
            </a:r>
          </a:p>
        </p:txBody>
      </p:sp>
      <p:sp>
        <p:nvSpPr>
          <p:cNvPr id="54" name="Rectangle 10"/>
          <p:cNvSpPr>
            <a:spLocks noChangeArrowheads="1"/>
          </p:cNvSpPr>
          <p:nvPr/>
        </p:nvSpPr>
        <p:spPr bwMode="auto">
          <a:xfrm>
            <a:off x="2451100" y="525303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  <a:cs typeface="Times New Roman" pitchFamily="18" charset="0"/>
              </a:rPr>
              <a:t>Lan Anh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565151" y="174307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Trung</a:t>
            </a:r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2432051" y="1752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Khoa Hiếu</a:t>
            </a:r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4248151" y="173513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 Lan Anh</a:t>
            </a: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6070600" y="172878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Long</a:t>
            </a: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7929033" y="172878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T. </a:t>
            </a:r>
            <a:r>
              <a:rPr lang="vi-VN" altLang="en-US" sz="2000" b="1">
                <a:latin typeface="Arial" charset="0"/>
              </a:rPr>
              <a:t>D</a:t>
            </a:r>
            <a:r>
              <a:rPr lang="en-US" altLang="en-US" sz="2000" b="1">
                <a:latin typeface="Arial" charset="0"/>
              </a:rPr>
              <a:t>ũn</a:t>
            </a:r>
            <a:r>
              <a:rPr lang="vi-VN" altLang="en-US" sz="2000" b="1">
                <a:latin typeface="Arial" charset="0"/>
              </a:rPr>
              <a:t>g</a:t>
            </a:r>
            <a:endParaRPr lang="en-US" altLang="en-US" sz="2000" b="1">
              <a:latin typeface="Arial" charset="0"/>
            </a:endParaRPr>
          </a:p>
        </p:txBody>
      </p:sp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9747251" y="168116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Đ. Minh</a:t>
            </a:r>
            <a:r>
              <a:rPr lang="vi-VN" altLang="en-US" sz="2000" b="1">
                <a:latin typeface="Arial" charset="0"/>
              </a:rPr>
              <a:t> </a:t>
            </a:r>
            <a:endParaRPr lang="en-US" altLang="en-US" sz="2000" b="1">
              <a:latin typeface="Arial" charset="0"/>
            </a:endParaRP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4301067" y="523557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Trung</a:t>
            </a:r>
          </a:p>
        </p:txBody>
      </p: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6123517" y="522922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Hiếu</a:t>
            </a: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552451" y="266382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Tín</a:t>
            </a:r>
          </a:p>
        </p:txBody>
      </p:sp>
      <p:sp>
        <p:nvSpPr>
          <p:cNvPr id="64" name="Rectangle 20"/>
          <p:cNvSpPr>
            <a:spLocks noChangeArrowheads="1"/>
          </p:cNvSpPr>
          <p:nvPr/>
        </p:nvSpPr>
        <p:spPr bwMode="auto">
          <a:xfrm>
            <a:off x="2406651" y="2667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Tr. Anh</a:t>
            </a: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4235451" y="265588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 Thư</a:t>
            </a:r>
          </a:p>
        </p:txBody>
      </p:sp>
      <p:sp>
        <p:nvSpPr>
          <p:cNvPr id="66" name="Rectangle 22"/>
          <p:cNvSpPr>
            <a:spLocks noChangeArrowheads="1"/>
          </p:cNvSpPr>
          <p:nvPr/>
        </p:nvSpPr>
        <p:spPr bwMode="auto">
          <a:xfrm>
            <a:off x="6057900" y="264953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Vinh</a:t>
            </a:r>
          </a:p>
        </p:txBody>
      </p:sp>
      <p:sp>
        <p:nvSpPr>
          <p:cNvPr id="67" name="Rectangle 23"/>
          <p:cNvSpPr>
            <a:spLocks noChangeArrowheads="1"/>
          </p:cNvSpPr>
          <p:nvPr/>
        </p:nvSpPr>
        <p:spPr bwMode="auto">
          <a:xfrm>
            <a:off x="7916333" y="264953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Hưng</a:t>
            </a:r>
          </a:p>
        </p:txBody>
      </p:sp>
      <p:sp>
        <p:nvSpPr>
          <p:cNvPr id="68" name="Rectangle 24"/>
          <p:cNvSpPr>
            <a:spLocks noChangeArrowheads="1"/>
          </p:cNvSpPr>
          <p:nvPr/>
        </p:nvSpPr>
        <p:spPr bwMode="auto">
          <a:xfrm>
            <a:off x="9734551" y="260191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Nga</a:t>
            </a:r>
          </a:p>
        </p:txBody>
      </p:sp>
      <p:sp>
        <p:nvSpPr>
          <p:cNvPr id="69" name="Rectangle 25"/>
          <p:cNvSpPr>
            <a:spLocks noChangeArrowheads="1"/>
          </p:cNvSpPr>
          <p:nvPr/>
        </p:nvSpPr>
        <p:spPr bwMode="auto">
          <a:xfrm>
            <a:off x="7886700" y="522922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Vinh</a:t>
            </a:r>
          </a:p>
        </p:txBody>
      </p: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9785351" y="519588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Giang</a:t>
            </a:r>
          </a:p>
        </p:txBody>
      </p: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552451" y="341471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Ngân</a:t>
            </a: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2419351" y="342423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Hồng</a:t>
            </a:r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auto">
          <a:xfrm>
            <a:off x="4235451" y="340677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Ngân</a:t>
            </a: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6057900" y="340042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latin typeface="Arial" charset="0"/>
              </a:rPr>
              <a:t>Bảo</a:t>
            </a:r>
            <a:r>
              <a:rPr lang="en-US" altLang="en-US" sz="2000" b="1" dirty="0" smtClean="0">
                <a:latin typeface="Arial" charset="0"/>
              </a:rPr>
              <a:t> </a:t>
            </a:r>
            <a:r>
              <a:rPr lang="en-US" altLang="en-US" sz="2000" b="1" dirty="0" err="1" smtClean="0">
                <a:latin typeface="Arial" charset="0"/>
              </a:rPr>
              <a:t>Hân</a:t>
            </a:r>
            <a:endParaRPr lang="en-US" altLang="en-US" sz="2000" b="1" dirty="0">
              <a:latin typeface="Arial" charset="0"/>
            </a:endParaRPr>
          </a:p>
        </p:txBody>
      </p:sp>
      <p:sp>
        <p:nvSpPr>
          <p:cNvPr id="75" name="Rectangle 31"/>
          <p:cNvSpPr>
            <a:spLocks noChangeArrowheads="1"/>
          </p:cNvSpPr>
          <p:nvPr/>
        </p:nvSpPr>
        <p:spPr bwMode="auto">
          <a:xfrm>
            <a:off x="7916333" y="340042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Giang</a:t>
            </a:r>
          </a:p>
        </p:txBody>
      </p:sp>
      <p:sp>
        <p:nvSpPr>
          <p:cNvPr id="76" name="Rectangle 32"/>
          <p:cNvSpPr>
            <a:spLocks noChangeArrowheads="1"/>
          </p:cNvSpPr>
          <p:nvPr/>
        </p:nvSpPr>
        <p:spPr bwMode="auto">
          <a:xfrm>
            <a:off x="9734551" y="33528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Uyên</a:t>
            </a:r>
          </a:p>
        </p:txBody>
      </p:sp>
      <p:sp>
        <p:nvSpPr>
          <p:cNvPr id="77" name="Rectangle 35"/>
          <p:cNvSpPr>
            <a:spLocks noChangeArrowheads="1"/>
          </p:cNvSpPr>
          <p:nvPr/>
        </p:nvSpPr>
        <p:spPr bwMode="auto">
          <a:xfrm>
            <a:off x="565151" y="432911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Ngân</a:t>
            </a:r>
          </a:p>
        </p:txBody>
      </p:sp>
      <p:sp>
        <p:nvSpPr>
          <p:cNvPr id="78" name="Rectangle 36"/>
          <p:cNvSpPr>
            <a:spLocks noChangeArrowheads="1"/>
          </p:cNvSpPr>
          <p:nvPr/>
        </p:nvSpPr>
        <p:spPr bwMode="auto">
          <a:xfrm>
            <a:off x="2432051" y="4338638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Thư</a:t>
            </a:r>
          </a:p>
        </p:txBody>
      </p:sp>
      <p:sp>
        <p:nvSpPr>
          <p:cNvPr id="79" name="Rectangle 37"/>
          <p:cNvSpPr>
            <a:spLocks noChangeArrowheads="1"/>
          </p:cNvSpPr>
          <p:nvPr/>
        </p:nvSpPr>
        <p:spPr bwMode="auto">
          <a:xfrm>
            <a:off x="4248151" y="432117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Phong</a:t>
            </a:r>
          </a:p>
        </p:txBody>
      </p:sp>
      <p:sp>
        <p:nvSpPr>
          <p:cNvPr id="80" name="Rectangle 38"/>
          <p:cNvSpPr>
            <a:spLocks noChangeArrowheads="1"/>
          </p:cNvSpPr>
          <p:nvPr/>
        </p:nvSpPr>
        <p:spPr bwMode="auto">
          <a:xfrm>
            <a:off x="6070600" y="431482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Ly</a:t>
            </a:r>
          </a:p>
        </p:txBody>
      </p:sp>
      <p:sp>
        <p:nvSpPr>
          <p:cNvPr id="81" name="Rectangle 39"/>
          <p:cNvSpPr>
            <a:spLocks noChangeArrowheads="1"/>
          </p:cNvSpPr>
          <p:nvPr/>
        </p:nvSpPr>
        <p:spPr bwMode="auto">
          <a:xfrm>
            <a:off x="7929033" y="4314825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H. Anh</a:t>
            </a:r>
          </a:p>
        </p:txBody>
      </p:sp>
      <p:sp>
        <p:nvSpPr>
          <p:cNvPr id="82" name="Rectangle 40"/>
          <p:cNvSpPr>
            <a:spLocks noChangeArrowheads="1"/>
          </p:cNvSpPr>
          <p:nvPr/>
        </p:nvSpPr>
        <p:spPr bwMode="auto">
          <a:xfrm>
            <a:off x="9747251" y="4267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latin typeface="Arial" charset="0"/>
              </a:rPr>
              <a:t>Bình</a:t>
            </a:r>
          </a:p>
        </p:txBody>
      </p:sp>
      <p:pic>
        <p:nvPicPr>
          <p:cNvPr id="9" name="Picture 16" descr="Picture3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84" y="6010275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536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2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3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5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7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8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9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5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7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8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9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1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0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7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0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3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1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9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4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5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5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6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7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8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1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8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9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2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30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8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1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3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1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8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9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0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6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1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2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8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4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7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0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3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5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6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9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1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2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5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8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1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2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3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4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7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8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9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0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3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5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6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9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2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9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5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6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7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8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40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1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3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4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7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8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9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0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3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4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5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6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9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0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1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2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2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5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7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8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3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1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3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4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36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0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5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5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6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7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8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9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7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2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3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4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5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7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8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1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8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4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5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6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7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48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0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1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2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3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9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6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7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8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9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50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2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4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8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9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0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51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1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52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3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2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3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3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8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4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7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54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1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2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3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5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6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7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56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2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3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5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8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0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1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57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7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7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0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1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2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3" dur="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58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6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7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8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9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9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2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3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5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9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0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7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60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3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1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8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9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2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4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5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1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6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7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2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3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6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6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7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8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9" dur="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651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2" dur="500"/>
                                        <p:tgtEl>
                                          <p:spTgt spid="4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3" dur="500"/>
                                        <p:tgtEl>
                                          <p:spTgt spid="4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32948E-6 C -0.00174 0.00463 -0.00261 0.00971 -0.00452 0.01434 C -0.00625 0.01873 -0.01077 0.02659 -0.01077 0.02682 C -0.01476 0.04231 -0.0224 0.05202 -0.02917 0.06567 C -0.03594 0.07954 -0.04098 0.09503 -0.04775 0.10867 C -0.05244 0.12925 -0.05695 0.15006 -0.06303 0.17017 C -0.06198 0.27468 -0.06129 0.37896 -0.0599 0.48347 C -0.05973 0.49734 -0.05695 0.50844 -0.05226 0.52046 C -0.05053 0.53457 -0.04688 0.54405 -0.04306 0.55746 C -0.03837 0.57387 -0.03542 0.59769 -0.02917 0.61272 C -0.02223 0.6296 -0.00764 0.65596 0.00312 0.67006 C 0.01545 0.68624 0.03316 0.69179 0.04618 0.70682 C 0.05954 0.72231 0.07395 0.73434 0.08923 0.7459 C 0.11493 0.76555 0.08125 0.7415 0.10781 0.76439 C 0.11475 0.77041 0.12222 0.77526 0.12934 0.78058 C 0.13385 0.78382 0.13715 0.78937 0.14149 0.79306 C 0.14444 0.79561 0.14791 0.79653 0.15086 0.79908 C 0.15781 0.80486 0.16423 0.81133 0.17083 0.81757 C 0.17968 0.8259 0.19079 0.82844 0.2 0.83607 C 0.20798 0.84278 0.21527 0.8511 0.22309 0.8585 C 0.22534 0.86058 0.22829 0.86081 0.23072 0.86266 C 0.23802 0.86844 0.24184 0.87607 0.2493 0.88116 C 0.25364 0.88902 0.25902 0.89549 0.26319 0.90359 C 0.26892 0.91445 0.27395 0.92578 0.28003 0.93642 C 0.28524 0.9563 0.27656 0.92578 0.28611 0.94867 C 0.29375 0.96694 0.28055 0.94798 0.29236 0.96301 C 0.29513 0.97411 0.2967 0.98497 0.3 0.99584 C 0.2993 1.00486 0.30121 1.01549 0.29392 1.02035 C 0.29149 1.02197 0.28871 1.0215 0.28611 1.02243 C 0.28298 1.02359 0.27691 1.02659 0.27691 1.02682 C 0.21736 1.01919 0.17517 1.0252 0.13229 0.96925 C 0.12621 0.95283 0.11406 0.93896 0.1092 0.92208 C 0.1026 0.89919 0.09774 0.87515 0.09079 0.85249 C 0.08784 0.8326 0.08298 0.80301 0.09687 0.79098 C 0.14461 0.79445 0.19236 0.79676 0.2401 0.80116 C 0.26736 0.8037 0.29201 0.82798 0.31857 0.83399 C 0.32829 0.84069 0.33871 0.84601 0.3493 0.84833 C 0.35816 0.85642 0.36736 0.85064 0.37691 0.84624 C 0.38472 0.83584 0.37864 0.84185 0.39236 0.83607 C 0.40625 0.83029 0.42881 0.82335 0.4401 0.81133 C 0.44687 0.80416 0.45434 0.79491 0.46163 0.7889 C 0.47187 0.78035 0.46753 0.79006 0.47691 0.77642 C 0.48559 0.76416 0.48836 0.74728 0.49687 0.73549 C 0.49947 0.72532 0.50208 0.71515 0.50468 0.70497 C 0.5052 0.70081 0.50625 0.69665 0.50625 0.69249 C 0.50468 0.56879 0.5026 0.44532 0.5 0.32162 C 0.49965 0.30335 0.49218 0.28902 0.48767 0.2726 C 0.47812 0.23723 0.46979 0.20971 0.4493 0.18243 C 0.44496 0.17665 0.4302 0.16624 0.42777 0.16393 C 0.41701 0.15353 0.40555 0.14474 0.39236 0.1415 C 0.38454 0.13642 0.37465 0.13179 0.36614 0.12902 C 0.35798 0.12971 0.34965 0.12948 0.34149 0.1311 C 0.33177 0.13295 0.32326 0.14289 0.31545 0.1496 C 0.30642 0.15746 0.29427 0.16393 0.28611 0.17411 C 0.27968 0.18197 0.27395 0.19052 0.2677 0.19885 C 0.26562 0.20162 0.26284 0.20347 0.26163 0.20694 C 0.25711 0.21919 0.25989 0.21295 0.25225 0.22543 C 0.25173 0.23098 0.25191 0.23653 0.25086 0.24185 C 0.25034 0.24486 0.24774 0.24694 0.24774 0.24994 C 0.24774 0.27306 0.24895 0.29665 0.25086 0.31977 C 0.25138 0.32532 0.25538 0.32902 0.25694 0.33411 C 0.26059 0.34682 0.26197 0.3637 0.2677 0.37503 C 0.26892 0.37734 0.27118 0.37873 0.27239 0.38104 C 0.27725 0.3896 0.27986 0.40069 0.28611 0.40786 C 0.29114 0.41364 0.29913 0.41711 0.30468 0.4222 C 0.31024 0.42752 0.31545 0.43399 0.32152 0.43861 C 0.32343 0.44 0.33298 0.44231 0.33385 0.44254 C 0.34149 0.44509 0.34809 0.44948 0.35538 0.45295 C 0.36267 0.45133 0.36996 0.44994 0.37691 0.44671 C 0.38524 0.41341 0.37552 0.37642 0.36163 0.34844 C 0.35763 0.34035 0.35156 0.33318 0.34461 0.32994 C 0.34149 0.32856 0.33541 0.32578 0.33541 0.32601 C 0.33333 0.32601 0.31649 0.32671 0.31076 0.32994 C 0.3059 0.33272 0.30208 0.33572 0.29687 0.33804 C 0.29201 0.34266 0.29427 0.3422 0.29079 0.3422 " pathEditMode="relative" rAng="0" ptsTypes="ffffffffffffffffffffffffffffffffffffffffffffffffffffffffffffffffffffffffffA">
                                      <p:cBhvr>
                                        <p:cTn id="7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53" y="51329"/>
                                    </p:animMotion>
                                  </p:childTnLst>
                                </p:cTn>
                              </p:par>
                              <p:par>
                                <p:cTn id="7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9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0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0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59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5" grpId="3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0" grpId="0" animBg="1"/>
      <p:bldP spid="50" grpId="1" animBg="1"/>
      <p:bldP spid="50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817" y="-349250"/>
            <a:ext cx="12598401" cy="732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2401" y="4059239"/>
            <a:ext cx="6769100" cy="585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4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2401" y="4922839"/>
            <a:ext cx="6769100" cy="585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5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2401" y="5781675"/>
            <a:ext cx="6769100" cy="585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6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 rot="-2074161">
            <a:off x="-201084" y="-193675"/>
            <a:ext cx="1858435" cy="1370013"/>
          </a:xfrm>
          <a:prstGeom prst="sun">
            <a:avLst>
              <a:gd name="adj" fmla="val 23042"/>
            </a:avLst>
          </a:prstGeom>
          <a:solidFill>
            <a:srgbClr val="FF9F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" name="Oval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24367" y="95251"/>
            <a:ext cx="975784" cy="792163"/>
          </a:xfrm>
          <a:prstGeom prst="ellipse">
            <a:avLst/>
          </a:prstGeom>
          <a:solidFill>
            <a:srgbClr val="FF66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00FF"/>
                </a:solidFill>
                <a:latin typeface=".VnTimeH" pitchFamily="34" charset="0"/>
              </a:rPr>
              <a:t>2</a:t>
            </a:r>
          </a:p>
        </p:txBody>
      </p:sp>
      <p:pic>
        <p:nvPicPr>
          <p:cNvPr id="13" name="Picture 16" descr="Picture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167" y="5502275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6701" y="1373188"/>
            <a:ext cx="11622617" cy="2182812"/>
          </a:xfrm>
          <a:prstGeom prst="roundRect">
            <a:avLst/>
          </a:prstGeom>
          <a:solidFill>
            <a:srgbClr val="FEF0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9100" y="1493838"/>
            <a:ext cx="112458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Mẹ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mua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về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32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cái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bánh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Mẹ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bảo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em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xếp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bánh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vào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hộp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,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mỗi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hộp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xếp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được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nhiều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nhất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là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6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cái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bánh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.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Hỏi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cần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ít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nhất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mấy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hộp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để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xếp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được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hết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32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cái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bánh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đó</a:t>
            </a:r>
            <a:r>
              <a:rPr lang="en-US" altLang="en-US" sz="3200" b="1" dirty="0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08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1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0" grpId="0" animBg="1"/>
      <p:bldP spid="11" grpId="0" animBg="1"/>
      <p:bldP spid="12" grpId="0" animBg="1"/>
      <p:bldP spid="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aochu_bgr_63"/>
          <p:cNvPicPr>
            <a:picLocks noChangeAspect="1" noChangeArrowheads="1" noCrop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82601" y="6858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Uyên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393951" y="6858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H.Anh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4284134" y="685800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Tín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6159501" y="703263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Lan Anh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8034868" y="685800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VNI-Swiss-Condense" pitchFamily="2" charset="0"/>
              </a:rPr>
              <a:t>  </a:t>
            </a:r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Long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9886951" y="703263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Thư</a:t>
            </a: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482601" y="5265738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Vinh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8070851" y="525145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Ng Linh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495301" y="1571625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Phong</a:t>
            </a:r>
            <a:endParaRPr lang="en-US" altLang="en-US" sz="2000" b="1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2393951" y="1571625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Ng Linh</a:t>
            </a: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4284134" y="1571625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Vinh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6138334" y="1571625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Giang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7996768" y="1600200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K. Hiếu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9874251" y="1589088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 Hồng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4233334" y="5251450"/>
            <a:ext cx="1947333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Lan Anh</a:t>
            </a:r>
          </a:p>
        </p:txBody>
      </p:sp>
      <p:sp>
        <p:nvSpPr>
          <p:cNvPr id="42002" name="Rectangle 18"/>
          <p:cNvSpPr>
            <a:spLocks noChangeArrowheads="1"/>
          </p:cNvSpPr>
          <p:nvPr/>
        </p:nvSpPr>
        <p:spPr bwMode="auto">
          <a:xfrm>
            <a:off x="9886951" y="52578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Thư</a:t>
            </a:r>
          </a:p>
        </p:txBody>
      </p:sp>
      <p:sp>
        <p:nvSpPr>
          <p:cNvPr id="42003" name="Rectangle 19"/>
          <p:cNvSpPr>
            <a:spLocks noChangeArrowheads="1"/>
          </p:cNvSpPr>
          <p:nvPr/>
        </p:nvSpPr>
        <p:spPr bwMode="auto">
          <a:xfrm>
            <a:off x="482601" y="25146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Trung</a:t>
            </a:r>
            <a:endParaRPr lang="en-US" altLang="en-US" sz="2000" b="1">
              <a:solidFill>
                <a:srgbClr val="FFFF00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2381251" y="25146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endParaRPr lang="en-US" altLang="en-US" sz="2000" b="1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endParaRPr lang="en-US" altLang="en-US" sz="2000" b="1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K.Chi</a:t>
            </a:r>
          </a:p>
          <a:p>
            <a:pPr algn="ctr" eaLnBrk="1" hangingPunct="1"/>
            <a:endParaRPr lang="en-US" altLang="en-US" sz="2000" b="1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endParaRPr lang="en-US" altLang="en-US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4271434" y="2514600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Ly</a:t>
            </a:r>
          </a:p>
        </p:txBody>
      </p:sp>
      <p:sp>
        <p:nvSpPr>
          <p:cNvPr id="42006" name="Rectangle 22"/>
          <p:cNvSpPr>
            <a:spLocks noChangeArrowheads="1"/>
          </p:cNvSpPr>
          <p:nvPr/>
        </p:nvSpPr>
        <p:spPr bwMode="auto">
          <a:xfrm>
            <a:off x="6125634" y="25146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Hưng</a:t>
            </a:r>
          </a:p>
        </p:txBody>
      </p:sp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8022168" y="2514600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K.Linh</a:t>
            </a: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9861551" y="2532063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Bình</a:t>
            </a: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6172201" y="5265738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Phong</a:t>
            </a: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82601" y="34290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Trần Anh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2381251" y="34290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T. </a:t>
            </a:r>
            <a:r>
              <a:rPr lang="vi-VN" altLang="en-US" sz="2000" b="1">
                <a:solidFill>
                  <a:srgbClr val="FFFF00"/>
                </a:solidFill>
                <a:latin typeface="Arial" charset="0"/>
              </a:rPr>
              <a:t>D</a:t>
            </a:r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ũ</a:t>
            </a:r>
            <a:r>
              <a:rPr lang="vi-VN" altLang="en-US" sz="2000" b="1">
                <a:solidFill>
                  <a:srgbClr val="FFFF00"/>
                </a:solidFill>
                <a:latin typeface="Arial" charset="0"/>
              </a:rPr>
              <a:t>ng</a:t>
            </a:r>
            <a:endParaRPr lang="en-US" altLang="en-US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4271434" y="3429000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Ngân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125634" y="34290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Đ. Minh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8022168" y="3429000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Nga</a:t>
            </a: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9874251" y="3446463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 P.Linh</a:t>
            </a:r>
            <a:r>
              <a:rPr lang="vi-VN" altLang="en-US" sz="2000" b="1">
                <a:solidFill>
                  <a:srgbClr val="FFFF00"/>
                </a:solidFill>
                <a:latin typeface="Arial" charset="0"/>
              </a:rPr>
              <a:t> </a:t>
            </a:r>
            <a:endParaRPr lang="en-US" altLang="en-US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8047567" y="43434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Đ. Minh</a:t>
            </a:r>
            <a:r>
              <a:rPr lang="vi-VN" altLang="en-US" sz="2000" b="1">
                <a:solidFill>
                  <a:srgbClr val="FFFF00"/>
                </a:solidFill>
                <a:latin typeface="Arial" charset="0"/>
              </a:rPr>
              <a:t> </a:t>
            </a:r>
            <a:endParaRPr lang="en-US" altLang="en-US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2018" name="Rectangle 34"/>
          <p:cNvSpPr>
            <a:spLocks noChangeArrowheads="1"/>
          </p:cNvSpPr>
          <p:nvPr/>
        </p:nvSpPr>
        <p:spPr bwMode="auto">
          <a:xfrm>
            <a:off x="9893301" y="4360863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Ly</a:t>
            </a: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495301" y="43434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T. Dũng</a:t>
            </a:r>
          </a:p>
        </p:txBody>
      </p:sp>
      <p:sp>
        <p:nvSpPr>
          <p:cNvPr id="42020" name="Rectangle 36"/>
          <p:cNvSpPr>
            <a:spLocks noChangeArrowheads="1"/>
          </p:cNvSpPr>
          <p:nvPr/>
        </p:nvSpPr>
        <p:spPr bwMode="auto">
          <a:xfrm>
            <a:off x="2393951" y="43434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Giang</a:t>
            </a:r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auto">
          <a:xfrm>
            <a:off x="4284134" y="4343400"/>
            <a:ext cx="1792817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Khoa Hiếu</a:t>
            </a:r>
          </a:p>
        </p:txBody>
      </p:sp>
      <p:sp>
        <p:nvSpPr>
          <p:cNvPr id="42022" name="Rectangle 38"/>
          <p:cNvSpPr>
            <a:spLocks noChangeArrowheads="1"/>
          </p:cNvSpPr>
          <p:nvPr/>
        </p:nvSpPr>
        <p:spPr bwMode="auto">
          <a:xfrm>
            <a:off x="2404534" y="5257800"/>
            <a:ext cx="1790700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 dirty="0" err="1" smtClean="0">
                <a:solidFill>
                  <a:srgbClr val="FFFF00"/>
                </a:solidFill>
                <a:latin typeface="Arial" charset="0"/>
              </a:rPr>
              <a:t>Bảo</a:t>
            </a:r>
            <a:r>
              <a:rPr lang="en-US" altLang="en-US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altLang="en-US" sz="2000" b="1" dirty="0" err="1" smtClean="0">
                <a:solidFill>
                  <a:srgbClr val="FFFF00"/>
                </a:solidFill>
                <a:latin typeface="Arial" charset="0"/>
              </a:rPr>
              <a:t>Hân</a:t>
            </a:r>
            <a:endParaRPr lang="en-US" altLang="en-US" sz="20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2035" name="FUNK2354.WA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wavAudioFile r:embed="rId1" name="FUNKY_IN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5600" y="7391400"/>
            <a:ext cx="406400" cy="304800"/>
          </a:xfrm>
          <a:ln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81" name="Rectangle 17"/>
          <p:cNvSpPr>
            <a:spLocks noChangeArrowheads="1"/>
          </p:cNvSpPr>
          <p:nvPr/>
        </p:nvSpPr>
        <p:spPr bwMode="auto">
          <a:xfrm>
            <a:off x="6125633" y="4383088"/>
            <a:ext cx="1949451" cy="762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 w="57150" cmpd="thinThick">
            <a:solidFill>
              <a:srgbClr val="CC33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en-US" altLang="en-US" sz="2000" b="1">
                <a:solidFill>
                  <a:srgbClr val="FFFF00"/>
                </a:solidFill>
                <a:latin typeface="Arial" charset="0"/>
              </a:rPr>
              <a:t>Hồng</a:t>
            </a:r>
          </a:p>
        </p:txBody>
      </p:sp>
      <p:pic>
        <p:nvPicPr>
          <p:cNvPr id="9" name="Picture 16" descr="Picture3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84" y="6010275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717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2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6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7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7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8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9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0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0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2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4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5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7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8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9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0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1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7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2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3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4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5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6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9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7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7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4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6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7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28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0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3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6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7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9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0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2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4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5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1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7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1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0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3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2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6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9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3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5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3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1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4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4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7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4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3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9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6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2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5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1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7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4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7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7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0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3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8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6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8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9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9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2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3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4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5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9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8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9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1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0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4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6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7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0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0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1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3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1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6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9" dur="5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2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2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4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5" dur="5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8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9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0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1" dur="5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4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5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7" dur="5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3" dur="5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4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6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7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8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9" dur="5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2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3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4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5" dur="5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5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4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6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7" dur="5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4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3" dur="5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6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9" dur="5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4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2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3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5" dur="5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5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4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4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6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7" dur="5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0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1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3" dur="5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5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9" dur="5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2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4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5" dur="5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8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1" dur="5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7" dur="5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5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0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2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3" dur="5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5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6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7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8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9" dur="5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5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2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3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4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5" dur="5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8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9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0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1" dur="5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 nodeType="afterGroup">
                            <p:stCondLst>
                              <p:cond delay="4550"/>
                            </p:stCondLst>
                            <p:childTnLst>
                              <p:par>
                                <p:cTn id="55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4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5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6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7" dur="5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5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0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1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2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3" dur="5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56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6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7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8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9" dur="5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7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2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3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4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5" dur="5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57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8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9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0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1" dur="5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4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5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6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7" dur="5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58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0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1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2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3" dur="5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59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6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7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8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9" dur="50" fill="hold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0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2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3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4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5" dur="50" fill="hold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8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9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0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1" dur="5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 nodeType="afterGroup">
                            <p:stCondLst>
                              <p:cond delay="5050"/>
                            </p:stCondLst>
                            <p:childTnLst>
                              <p:par>
                                <p:cTn id="613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4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5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6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7" dur="5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619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0" dur="500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1" dur="500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4" dur="5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5" dur="5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8" dur="5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9" dur="500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2" dur="50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3" dur="50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6" dur="500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7" dur="500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0" dur="500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1" dur="500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4" dur="5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5" dur="500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8" dur="50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9" dur="50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2" dur="500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3" dur="500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6" dur="500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7" dur="500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0" dur="5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1" dur="500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4" dur="500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5" dur="500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8" dur="500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9" dur="500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2" dur="500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3" dur="500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6" dur="5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7" dur="500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0" dur="5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1" dur="500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4" dur="500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5" dur="500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8" dur="500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9" dur="500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2" dur="500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3" dur="500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6" dur="500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7" dur="500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0" dur="500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1" dur="500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4" dur="500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5" dur="500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8" dur="500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9" dur="500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2" dur="500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3" dur="500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6" dur="500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0" dur="500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1" dur="500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4" dur="500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5" dur="500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8" dur="500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9" dur="500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2" dur="500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3" dur="500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6" dur="500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7" dur="500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0" dur="500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1" dur="500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4" dur="500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5" dur="500"/>
                                        <p:tgtEl>
                                          <p:spTgt spid="42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8" dur="500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9" dur="500"/>
                                        <p:tgtEl>
                                          <p:spTgt spid="42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2" dur="500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3" dur="500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9" dur="500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6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4" dur="2000" fill="hold"/>
                                        <p:tgtEl>
                                          <p:spTgt spid="4202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25 -0.01942 -0.01493 -0.03469 -0.02465 -0.05134 C -0.02969 -0.06013 -0.03281 -0.07076 -0.03698 -0.08001 C -0.03837 -0.08302 -0.04132 -0.08371 -0.04323 -0.08603 C -0.05938 -0.10754 -0.03958 -0.0858 -0.05538 -0.10453 C -0.05729 -0.10684 -0.0599 -0.10823 -0.06163 -0.111 C -0.06754 -0.11979 -0.06788 -0.12974 -0.0724 -0.13737 C -0.075 -0.14199 -0.07847 -0.14546 -0.0816 -0.14963 C -0.08316 -0.15194 -0.08351 -0.15541 -0.08472 -0.15772 C -0.08854 -0.16581 -0.08906 -0.16581 -0.09392 -0.17229 C -0.09635 -0.18547 -0.09948 -0.17946 -0.10156 -0.19056 C -0.10694 -0.21854 -0.11441 -0.24329 -0.12778 -0.26642 C -0.13125 -0.27983 -0.13368 -0.29255 -0.13854 -0.3055 C -0.14149 -0.32053 -0.14583 -0.33348 -0.14931 -0.34828 C -0.15469 -0.37118 -0.15868 -0.39477 -0.16163 -0.41813 C -0.16215 -0.4394 -0.16146 -0.46045 -0.16319 -0.48173 C -0.16406 -0.49283 -0.16927 -0.51433 -0.16927 -0.51433 C -0.16754 -0.57516 -0.17813 -0.68917 -0.15694 -0.76642 C -0.14983 -0.79232 -0.13698 -0.84921 -0.11545 -0.85869 C -0.11493 -0.85846 -0.07847 -0.8469 -0.07396 -0.84435 C -0.04844 -0.83001 -0.03976 -0.82076 -0.01701 -0.80134 C -0.00382 -0.79001 0.00833 -0.77775 0.02153 -0.76642 C 0.02552 -0.76295 0.03385 -0.75624 0.03385 -0.75624 C 0.05417 -0.72247 0.06996 -0.68385 0.08767 -0.64754 C 0.10139 -0.61956 0.1184 -0.59181 0.12917 -0.56151 C 0.14236 -0.52428 0.15017 -0.48265 0.15677 -0.44264 C 0.15521 -0.41535 0.15451 -0.38829 0.15226 -0.361 C 0.15191 -0.35638 0.15139 -0.35129 0.14913 -0.34828 C 0.14358 -0.34112 0.1408 -0.33117 0.13524 -0.32377 C 0.12413 -0.30897 0.10799 -0.29856 0.09531 -0.287 C 0.09167 -0.28376 0.08889 -0.27798 0.08455 -0.27659 C 0.0599 -0.26873 0.03507 -0.25647 0.01076 -0.24583 C -0.03438 -0.22618 -0.07691 -0.20559 -0.12465 -0.20097 C -0.14358 -0.20351 -0.20417 -0.1975 -0.23385 -0.2234 C -0.24115 -0.22988 -0.24931 -0.25 -0.25243 -0.25647 C -0.25677 -0.26526 -0.26771 -0.28099 -0.26771 -0.28099 C -0.26997 -0.30203 -0.27535 -0.32146 -0.27847 -0.34227 C -0.27656 -0.37488 -0.2783 -0.39824 -0.26476 -0.42414 C -0.24792 -0.45629 -0.21285 -0.46716 -0.18629 -0.47756 C -0.16024 -0.4882 -0.13594 -0.50393 -0.10938 -0.51225 C -0.0849 -0.52012 -0.06007 -0.52567 -0.03542 -0.53284 C 0.08368 -0.52636 0.20677 -0.55111 0.32153 -0.50832 C 0.3434 -0.50046 0.35729 -0.48404 0.37535 -0.46716 C 0.39184 -0.45166 0.4092 -0.44149 0.42153 -0.41813 C 0.42726 -0.40726 0.43177 -0.39778 0.43524 -0.38552 C 0.4375 -0.37719 0.44149 -0.361 0.44149 -0.361 C 0.44618 -0.31776 0.44635 -0.32146 0.44149 -0.24583 C 0.44097 -0.23843 0.43698 -0.23242 0.43524 -0.22548 C 0.4309 -0.20744 0.4276 -0.1894 0.42153 -0.17229 C 0.41927 -0.15772 0.41267 -0.14893 0.40608 -0.13737 C 0.40417 -0.13436 0.40347 -0.12997 0.40139 -0.12696 C 0.39028 -0.11031 0.36163 -0.09112 0.34757 -0.08603 C 0.33837 -0.08256 0.32899 -0.08025 0.31996 -0.07585 C 0.29809 -0.06544 0.30885 -0.06914 0.28767 -0.06359 C 0.25781 -0.04556 0.22448 -0.03677 0.19219 -0.02867 C 0.17969 -0.02937 0.01111 -0.00994 -0.03542 -0.07192 C -0.05521 -0.09805 -0.07865 -0.13667 -0.08785 -0.17229 C -0.09236 -0.18894 -0.09861 -0.20999 -0.10156 -0.22779 C -0.10295 -0.23589 -0.10625 -0.25208 -0.10625 -0.25208 C -0.10469 -0.2611 -0.10573 -0.2715 -0.10156 -0.27867 C -0.09861 -0.28376 -0.08611 -0.287 -0.08004 -0.28885 C -0.07413 -0.2944 -0.0684 -0.2944 -0.06163 -0.29717 C -0.0533 -0.30087 -0.04531 -0.30457 -0.03698 -0.30735 C -0.02135 -0.30666 -0.00139 -0.30319 0.01528 -0.30319 " pathEditMode="relative" rAng="0" ptsTypes="fffffffffffffffffffffffffffffffffffffffffffffffffffffffffffffffA">
                                      <p:cBhvr>
                                        <p:cTn id="766" dur="2000" fill="hold"/>
                                        <p:tgtEl>
                                          <p:spTgt spid="42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76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7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35"/>
                </p:tgtEl>
              </p:cMediaNode>
            </p:audio>
          </p:childTnLst>
        </p:cTn>
      </p:par>
    </p:tnLst>
    <p:bldLst>
      <p:bldP spid="41987" grpId="0" animBg="1"/>
      <p:bldP spid="41987" grpId="1" animBg="1"/>
      <p:bldP spid="41987" grpId="2" animBg="1"/>
      <p:bldP spid="41987" grpId="3" animBg="1"/>
      <p:bldP spid="41988" grpId="0" animBg="1"/>
      <p:bldP spid="41989" grpId="0" animBg="1"/>
      <p:bldP spid="41989" grpId="1" animBg="1"/>
      <p:bldP spid="41989" grpId="2" animBg="1"/>
      <p:bldP spid="41989" grpId="3" animBg="1"/>
      <p:bldP spid="41990" grpId="0" animBg="1"/>
      <p:bldP spid="41990" grpId="1" animBg="1"/>
      <p:bldP spid="41990" grpId="2" animBg="1"/>
      <p:bldP spid="41990" grpId="3" animBg="1"/>
      <p:bldP spid="41991" grpId="0" animBg="1"/>
      <p:bldP spid="41991" grpId="1" animBg="1"/>
      <p:bldP spid="41991" grpId="2" animBg="1"/>
      <p:bldP spid="41991" grpId="3" animBg="1"/>
      <p:bldP spid="41992" grpId="0" animBg="1"/>
      <p:bldP spid="41992" grpId="1" animBg="1"/>
      <p:bldP spid="41992" grpId="2" animBg="1"/>
      <p:bldP spid="41992" grpId="3" animBg="1"/>
      <p:bldP spid="41993" grpId="0" animBg="1"/>
      <p:bldP spid="41993" grpId="1" animBg="1"/>
      <p:bldP spid="41993" grpId="2" animBg="1"/>
      <p:bldP spid="41993" grpId="3" animBg="1"/>
      <p:bldP spid="41994" grpId="0" animBg="1"/>
      <p:bldP spid="41994" grpId="1" animBg="1"/>
      <p:bldP spid="41994" grpId="2" animBg="1"/>
      <p:bldP spid="41994" grpId="3" animBg="1"/>
      <p:bldP spid="41995" grpId="0" animBg="1"/>
      <p:bldP spid="41995" grpId="1" animBg="1"/>
      <p:bldP spid="41995" grpId="2" animBg="1"/>
      <p:bldP spid="41995" grpId="3" animBg="1"/>
      <p:bldP spid="41996" grpId="0" animBg="1"/>
      <p:bldP spid="41996" grpId="1" animBg="1"/>
      <p:bldP spid="41996" grpId="2" animBg="1"/>
      <p:bldP spid="41996" grpId="3" animBg="1"/>
      <p:bldP spid="41997" grpId="0" animBg="1"/>
      <p:bldP spid="41997" grpId="1" animBg="1"/>
      <p:bldP spid="41997" grpId="2" animBg="1"/>
      <p:bldP spid="41997" grpId="3" animBg="1"/>
      <p:bldP spid="41998" grpId="0" animBg="1"/>
      <p:bldP spid="41998" grpId="1" animBg="1"/>
      <p:bldP spid="41998" grpId="2" animBg="1"/>
      <p:bldP spid="41998" grpId="3" animBg="1"/>
      <p:bldP spid="41999" grpId="0" animBg="1"/>
      <p:bldP spid="41999" grpId="1" animBg="1"/>
      <p:bldP spid="41999" grpId="2" animBg="1"/>
      <p:bldP spid="41999" grpId="3" animBg="1"/>
      <p:bldP spid="42000" grpId="0" animBg="1"/>
      <p:bldP spid="42000" grpId="1" animBg="1"/>
      <p:bldP spid="42000" grpId="2" animBg="1"/>
      <p:bldP spid="42000" grpId="3" animBg="1"/>
      <p:bldP spid="42001" grpId="0" animBg="1"/>
      <p:bldP spid="42001" grpId="1" animBg="1"/>
      <p:bldP spid="42001" grpId="2" animBg="1"/>
      <p:bldP spid="42001" grpId="3" animBg="1"/>
      <p:bldP spid="42002" grpId="0" animBg="1"/>
      <p:bldP spid="42002" grpId="1" animBg="1"/>
      <p:bldP spid="42002" grpId="2" animBg="1"/>
      <p:bldP spid="42002" grpId="3" animBg="1"/>
      <p:bldP spid="42003" grpId="0" animBg="1"/>
      <p:bldP spid="42003" grpId="1" animBg="1"/>
      <p:bldP spid="42003" grpId="2" animBg="1"/>
      <p:bldP spid="42003" grpId="3" animBg="1"/>
      <p:bldP spid="42004" grpId="0" animBg="1"/>
      <p:bldP spid="42004" grpId="1" animBg="1"/>
      <p:bldP spid="42004" grpId="2" animBg="1"/>
      <p:bldP spid="42004" grpId="3" animBg="1"/>
      <p:bldP spid="42005" grpId="0" animBg="1"/>
      <p:bldP spid="42005" grpId="1" animBg="1"/>
      <p:bldP spid="42005" grpId="2" animBg="1"/>
      <p:bldP spid="42005" grpId="3" animBg="1"/>
      <p:bldP spid="42006" grpId="0" animBg="1"/>
      <p:bldP spid="42006" grpId="1" animBg="1"/>
      <p:bldP spid="42006" grpId="2" animBg="1"/>
      <p:bldP spid="42006" grpId="3" animBg="1"/>
      <p:bldP spid="42007" grpId="0" animBg="1"/>
      <p:bldP spid="42007" grpId="1" animBg="1"/>
      <p:bldP spid="42007" grpId="2" animBg="1"/>
      <p:bldP spid="42007" grpId="3" animBg="1"/>
      <p:bldP spid="42008" grpId="0" animBg="1"/>
      <p:bldP spid="42008" grpId="1" animBg="1"/>
      <p:bldP spid="42008" grpId="2" animBg="1"/>
      <p:bldP spid="42008" grpId="3" animBg="1"/>
      <p:bldP spid="42009" grpId="0" animBg="1"/>
      <p:bldP spid="42009" grpId="1" animBg="1"/>
      <p:bldP spid="42009" grpId="2" animBg="1"/>
      <p:bldP spid="42009" grpId="3" animBg="1"/>
      <p:bldP spid="42011" grpId="0" animBg="1"/>
      <p:bldP spid="42011" grpId="1" animBg="1"/>
      <p:bldP spid="42011" grpId="2" animBg="1"/>
      <p:bldP spid="42011" grpId="3" animBg="1"/>
      <p:bldP spid="42012" grpId="0" animBg="1"/>
      <p:bldP spid="42012" grpId="1" animBg="1"/>
      <p:bldP spid="42012" grpId="2" animBg="1"/>
      <p:bldP spid="42012" grpId="3" animBg="1"/>
      <p:bldP spid="42013" grpId="0" animBg="1"/>
      <p:bldP spid="42013" grpId="1" animBg="1"/>
      <p:bldP spid="42013" grpId="2" animBg="1"/>
      <p:bldP spid="42013" grpId="3" animBg="1"/>
      <p:bldP spid="42014" grpId="0" animBg="1"/>
      <p:bldP spid="42014" grpId="1" animBg="1"/>
      <p:bldP spid="42014" grpId="2" animBg="1"/>
      <p:bldP spid="42014" grpId="3" animBg="1"/>
      <p:bldP spid="42015" grpId="0" animBg="1"/>
      <p:bldP spid="42015" grpId="1" animBg="1"/>
      <p:bldP spid="42015" grpId="2" animBg="1"/>
      <p:bldP spid="42015" grpId="3" animBg="1"/>
      <p:bldP spid="42016" grpId="0" animBg="1"/>
      <p:bldP spid="42016" grpId="1" animBg="1"/>
      <p:bldP spid="42016" grpId="2" animBg="1"/>
      <p:bldP spid="42016" grpId="3" animBg="1"/>
      <p:bldP spid="42017" grpId="0" animBg="1"/>
      <p:bldP spid="42017" grpId="1" animBg="1"/>
      <p:bldP spid="42017" grpId="2" animBg="1"/>
      <p:bldP spid="42017" grpId="3" animBg="1"/>
      <p:bldP spid="42018" grpId="0" animBg="1"/>
      <p:bldP spid="42018" grpId="1" animBg="1"/>
      <p:bldP spid="42018" grpId="2" animBg="1"/>
      <p:bldP spid="42018" grpId="3" animBg="1"/>
      <p:bldP spid="42019" grpId="0" animBg="1"/>
      <p:bldP spid="42019" grpId="1" animBg="1"/>
      <p:bldP spid="42019" grpId="2" animBg="1"/>
      <p:bldP spid="42019" grpId="3" animBg="1"/>
      <p:bldP spid="42020" grpId="0" animBg="1"/>
      <p:bldP spid="42020" grpId="1" animBg="1"/>
      <p:bldP spid="42020" grpId="2" animBg="1"/>
      <p:bldP spid="42020" grpId="3" animBg="1"/>
      <p:bldP spid="42021" grpId="0" animBg="1"/>
      <p:bldP spid="42021" grpId="1" animBg="1"/>
      <p:bldP spid="42021" grpId="2" animBg="1"/>
      <p:bldP spid="42021" grpId="3" animBg="1"/>
      <p:bldP spid="42022" grpId="0" animBg="1"/>
      <p:bldP spid="42022" grpId="1" animBg="1"/>
      <p:bldP spid="42022" grpId="2" animBg="1"/>
      <p:bldP spid="42022" grpId="3" animBg="1"/>
      <p:bldP spid="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9" y="5105404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1" y="953629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1" y="762004"/>
            <a:ext cx="5657579" cy="591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FUNKY_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FUNKY_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FUNKY_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FUNKY_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FUNKY_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FUNKY_I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8"/>
          <p:cNvSpPr>
            <a:spLocks noChangeArrowheads="1"/>
          </p:cNvSpPr>
          <p:nvPr/>
        </p:nvSpPr>
        <p:spPr bwMode="auto">
          <a:xfrm rot="-2074161">
            <a:off x="203200" y="228600"/>
            <a:ext cx="1932517" cy="1181100"/>
          </a:xfrm>
          <a:prstGeom prst="sun">
            <a:avLst>
              <a:gd name="adj" fmla="val 23042"/>
            </a:avLst>
          </a:prstGeom>
          <a:solidFill>
            <a:srgbClr val="FF9F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en-US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2" name="Oval 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531285" y="434976"/>
            <a:ext cx="1204383" cy="766763"/>
          </a:xfrm>
          <a:prstGeom prst="ellipse">
            <a:avLst/>
          </a:prstGeom>
          <a:solidFill>
            <a:srgbClr val="FF6600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altLang="en-US" sz="6000" b="1">
                <a:solidFill>
                  <a:srgbClr val="0000FF"/>
                </a:solidFill>
                <a:latin typeface=".VnTimeH" pitchFamily="34" charset="0"/>
              </a:rPr>
              <a:t>3</a:t>
            </a:r>
          </a:p>
        </p:txBody>
      </p:sp>
      <p:pic>
        <p:nvPicPr>
          <p:cNvPr id="13" name="Picture 16" descr="Picture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5141913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18017" y="1487489"/>
            <a:ext cx="11681883" cy="27574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21268" y="1911350"/>
            <a:ext cx="1086061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4400" b="1">
                <a:solidFill>
                  <a:srgbClr val="1607DF"/>
                </a:solidFill>
                <a:latin typeface="Times New Roman" pitchFamily="18" charset="0"/>
                <a:cs typeface="Arial" charset="0"/>
              </a:rPr>
              <a:t>Em hãy nêu một tình huống trong thực tế vận dụng phép chia có dư? </a:t>
            </a:r>
          </a:p>
        </p:txBody>
      </p:sp>
    </p:spTree>
    <p:extLst>
      <p:ext uri="{BB962C8B-B14F-4D97-AF65-F5344CB8AC3E}">
        <p14:creationId xmlns:p14="http://schemas.microsoft.com/office/powerpoint/2010/main" val="12028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1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30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990601" y="278564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661629" y="810427"/>
              <a:ext cx="2271405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LUẬT</a:t>
              </a:r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9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5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600201" y="2133600"/>
            <a:ext cx="8991600" cy="28364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8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8000"/>
              </a:lnSpc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KÉO - BÚA - BAO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mình cho là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6814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5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CÂU </a:t>
              </a:r>
              <a:r>
                <a:rPr lang="en-US" sz="4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291228" y="622381"/>
            <a:ext cx="4352743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5400" b="1" dirty="0" smtClean="0">
                <a:latin typeface="Times New Roman" pitchFamily="18" charset="0"/>
                <a:cs typeface="Times New Roman" pitchFamily="18" charset="0"/>
              </a:rPr>
              <a:t>63 : 9 = ?</a:t>
            </a:r>
          </a:p>
          <a:p>
            <a:r>
              <a:rPr lang="en-US" sz="4000" b="1" dirty="0" smtClean="0"/>
              <a:t>  </a:t>
            </a:r>
            <a:endParaRPr lang="en-US" sz="4000" b="1" dirty="0"/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6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8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4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7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4" y="1859813"/>
            <a:ext cx="1384391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3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=""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3" y="7459828"/>
            <a:ext cx="7109879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8" y="9192885"/>
            <a:ext cx="5888427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4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CÂU </a:t>
              </a:r>
              <a:r>
                <a:rPr lang="en-US" sz="4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29000" y="621174"/>
            <a:ext cx="83058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Phép </a:t>
            </a:r>
            <a:r>
              <a:rPr lang="pt-BR" sz="4400" b="1" dirty="0">
                <a:latin typeface="Times New Roman" pitchFamily="18" charset="0"/>
                <a:cs typeface="Times New Roman" pitchFamily="18" charset="0"/>
              </a:rPr>
              <a:t>chia nào là phép chia có 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t-B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pt-B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pt-B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pt-B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t-B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pt-B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10 : 2</a:t>
              </a:r>
              <a:endPara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 : 4</a:t>
              </a:r>
              <a:endPara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4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25 : 5</a:t>
              </a:r>
              <a:endPara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4" y="1859813"/>
            <a:ext cx="1384391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3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=""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4" y="7451504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80" y="-6944472"/>
            <a:ext cx="7140359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3" y="-8296719"/>
            <a:ext cx="7140359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7" y="9192885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2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9" y="0"/>
            <a:ext cx="12176451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5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CÂU </a:t>
              </a:r>
              <a:r>
                <a:rPr lang="en-US" sz="4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05200" y="699328"/>
            <a:ext cx="769620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6600" b="1" dirty="0" smtClean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pt-BR" sz="6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t-BR" sz="6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6600" b="1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pt-BR" sz="6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17 : 5= 3 ( dư 2 )</a:t>
              </a:r>
              <a:endPara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17 : 5= </a:t>
              </a:r>
              <a:r>
                <a:rPr lang="vi-VN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vi-VN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 dư </a:t>
              </a:r>
              <a:r>
                <a:rPr lang="vi-VN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7 )</a:t>
              </a:r>
              <a:endPara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4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17 : 5= 3 ( dư </a:t>
              </a:r>
              <a:r>
                <a:rPr lang="vi-VN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1 )</a:t>
              </a:r>
              <a:endPara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4" y="1859813"/>
            <a:ext cx="1384391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3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=""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3" y="7443477"/>
            <a:ext cx="7140359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11" y="9192885"/>
            <a:ext cx="5767583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6107"/>
          <a:stretch/>
        </p:blipFill>
        <p:spPr>
          <a:xfrm>
            <a:off x="-1399" y="-72631"/>
            <a:ext cx="12192000" cy="693063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219200" y="5867400"/>
            <a:ext cx="9982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011" y="1002618"/>
            <a:ext cx="9687847" cy="830997"/>
          </a:xfrm>
          <a:prstGeom prst="rect">
            <a:avLst/>
          </a:prstGeom>
          <a:noFill/>
        </p:spPr>
        <p:txBody>
          <a:bodyPr lIns="68516" tIns="34258" rIns="68516" bIns="342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900" b="1" spc="37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TIẾP SỨC</a:t>
            </a:r>
          </a:p>
        </p:txBody>
      </p:sp>
      <p:grpSp>
        <p:nvGrpSpPr>
          <p:cNvPr id="27651" name="Google Shape;983;p30"/>
          <p:cNvGrpSpPr>
            <a:grpSpLocks/>
          </p:cNvGrpSpPr>
          <p:nvPr/>
        </p:nvGrpSpPr>
        <p:grpSpPr bwMode="auto">
          <a:xfrm>
            <a:off x="739630" y="656035"/>
            <a:ext cx="1227167" cy="1054894"/>
            <a:chOff x="637825" y="6188825"/>
            <a:chExt cx="1363275" cy="1170300"/>
          </a:xfrm>
        </p:grpSpPr>
        <p:sp>
          <p:nvSpPr>
            <p:cNvPr id="27656" name="Google Shape;984;p30"/>
            <p:cNvSpPr>
              <a:spLocks/>
            </p:cNvSpPr>
            <p:nvPr/>
          </p:nvSpPr>
          <p:spPr bwMode="auto">
            <a:xfrm>
              <a:off x="646925" y="6200650"/>
              <a:ext cx="1354175" cy="1158475"/>
            </a:xfrm>
            <a:custGeom>
              <a:avLst/>
              <a:gdLst>
                <a:gd name="T0" fmla="*/ 2147483647 w 54167"/>
                <a:gd name="T1" fmla="*/ 9765625 h 46339"/>
                <a:gd name="T2" fmla="*/ 2147483647 w 54167"/>
                <a:gd name="T3" fmla="*/ 1328125000 h 46339"/>
                <a:gd name="T4" fmla="*/ 2147483647 w 54167"/>
                <a:gd name="T5" fmla="*/ 2147483647 h 46339"/>
                <a:gd name="T6" fmla="*/ 2147483647 w 54167"/>
                <a:gd name="T7" fmla="*/ 2147483647 h 46339"/>
                <a:gd name="T8" fmla="*/ 2147483647 w 54167"/>
                <a:gd name="T9" fmla="*/ 2147483647 h 46339"/>
                <a:gd name="T10" fmla="*/ 2147483647 w 54167"/>
                <a:gd name="T11" fmla="*/ 2147483647 h 46339"/>
                <a:gd name="T12" fmla="*/ 2147483647 w 54167"/>
                <a:gd name="T13" fmla="*/ 2147483647 h 46339"/>
                <a:gd name="T14" fmla="*/ 2147483647 w 54167"/>
                <a:gd name="T15" fmla="*/ 2147483647 h 46339"/>
                <a:gd name="T16" fmla="*/ 2147483647 w 54167"/>
                <a:gd name="T17" fmla="*/ 2147483647 h 46339"/>
                <a:gd name="T18" fmla="*/ 2147483647 w 54167"/>
                <a:gd name="T19" fmla="*/ 2147483647 h 46339"/>
                <a:gd name="T20" fmla="*/ 2147483647 w 54167"/>
                <a:gd name="T21" fmla="*/ 2147483647 h 46339"/>
                <a:gd name="T22" fmla="*/ 2147483647 w 54167"/>
                <a:gd name="T23" fmla="*/ 2147483647 h 46339"/>
                <a:gd name="T24" fmla="*/ 2147483647 w 54167"/>
                <a:gd name="T25" fmla="*/ 2147483647 h 46339"/>
                <a:gd name="T26" fmla="*/ 2147483647 w 54167"/>
                <a:gd name="T27" fmla="*/ 2147483647 h 46339"/>
                <a:gd name="T28" fmla="*/ 2147483647 w 54167"/>
                <a:gd name="T29" fmla="*/ 2147483647 h 46339"/>
                <a:gd name="T30" fmla="*/ 2147483647 w 54167"/>
                <a:gd name="T31" fmla="*/ 2147483647 h 46339"/>
                <a:gd name="T32" fmla="*/ 2147483647 w 54167"/>
                <a:gd name="T33" fmla="*/ 2147483647 h 46339"/>
                <a:gd name="T34" fmla="*/ 2147483647 w 54167"/>
                <a:gd name="T35" fmla="*/ 2147483647 h 46339"/>
                <a:gd name="T36" fmla="*/ 2147483647 w 54167"/>
                <a:gd name="T37" fmla="*/ 2147483647 h 46339"/>
                <a:gd name="T38" fmla="*/ 2147483647 w 54167"/>
                <a:gd name="T39" fmla="*/ 2147483647 h 46339"/>
                <a:gd name="T40" fmla="*/ 2147483647 w 54167"/>
                <a:gd name="T41" fmla="*/ 2147483647 h 46339"/>
                <a:gd name="T42" fmla="*/ 2147483647 w 54167"/>
                <a:gd name="T43" fmla="*/ 2147483647 h 46339"/>
                <a:gd name="T44" fmla="*/ 2147483647 w 54167"/>
                <a:gd name="T45" fmla="*/ 2147483647 h 46339"/>
                <a:gd name="T46" fmla="*/ 2147483647 w 54167"/>
                <a:gd name="T47" fmla="*/ 2147483647 h 46339"/>
                <a:gd name="T48" fmla="*/ 2147483647 w 54167"/>
                <a:gd name="T49" fmla="*/ 9765625 h 4633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167" h="46339" extrusionOk="0">
                  <a:moveTo>
                    <a:pt x="40423" y="1"/>
                  </a:moveTo>
                  <a:cubicBezTo>
                    <a:pt x="40192" y="1"/>
                    <a:pt x="39956" y="44"/>
                    <a:pt x="39728" y="136"/>
                  </a:cubicBezTo>
                  <a:lnTo>
                    <a:pt x="22433" y="7035"/>
                  </a:lnTo>
                  <a:lnTo>
                    <a:pt x="22372" y="6914"/>
                  </a:lnTo>
                  <a:lnTo>
                    <a:pt x="20275" y="7886"/>
                  </a:lnTo>
                  <a:lnTo>
                    <a:pt x="20184" y="7947"/>
                  </a:lnTo>
                  <a:lnTo>
                    <a:pt x="20153" y="7947"/>
                  </a:lnTo>
                  <a:lnTo>
                    <a:pt x="20032" y="8008"/>
                  </a:lnTo>
                  <a:lnTo>
                    <a:pt x="17965" y="8950"/>
                  </a:lnTo>
                  <a:lnTo>
                    <a:pt x="17995" y="9072"/>
                  </a:lnTo>
                  <a:lnTo>
                    <a:pt x="1247" y="17947"/>
                  </a:lnTo>
                  <a:cubicBezTo>
                    <a:pt x="366" y="18434"/>
                    <a:pt x="1" y="19498"/>
                    <a:pt x="426" y="20379"/>
                  </a:cubicBezTo>
                  <a:lnTo>
                    <a:pt x="12007" y="45273"/>
                  </a:lnTo>
                  <a:cubicBezTo>
                    <a:pt x="12336" y="45952"/>
                    <a:pt x="12999" y="46338"/>
                    <a:pt x="13686" y="46338"/>
                  </a:cubicBezTo>
                  <a:cubicBezTo>
                    <a:pt x="14014" y="46338"/>
                    <a:pt x="14347" y="46250"/>
                    <a:pt x="14652" y="46063"/>
                  </a:cubicBezTo>
                  <a:cubicBezTo>
                    <a:pt x="21104" y="42156"/>
                    <a:pt x="28039" y="37735"/>
                    <a:pt x="30614" y="37735"/>
                  </a:cubicBezTo>
                  <a:cubicBezTo>
                    <a:pt x="30622" y="37735"/>
                    <a:pt x="30631" y="37735"/>
                    <a:pt x="30640" y="37735"/>
                  </a:cubicBezTo>
                  <a:lnTo>
                    <a:pt x="31491" y="37978"/>
                  </a:lnTo>
                  <a:lnTo>
                    <a:pt x="33679" y="36945"/>
                  </a:lnTo>
                  <a:lnTo>
                    <a:pt x="35868" y="35911"/>
                  </a:lnTo>
                  <a:lnTo>
                    <a:pt x="36202" y="35182"/>
                  </a:lnTo>
                  <a:cubicBezTo>
                    <a:pt x="36445" y="34057"/>
                    <a:pt x="44287" y="31321"/>
                    <a:pt x="52616" y="28495"/>
                  </a:cubicBezTo>
                  <a:cubicBezTo>
                    <a:pt x="53649" y="28130"/>
                    <a:pt x="54166" y="26945"/>
                    <a:pt x="53680" y="25941"/>
                  </a:cubicBezTo>
                  <a:lnTo>
                    <a:pt x="42099" y="1078"/>
                  </a:lnTo>
                  <a:cubicBezTo>
                    <a:pt x="41780" y="394"/>
                    <a:pt x="41119" y="1"/>
                    <a:pt x="4042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985;p30"/>
            <p:cNvSpPr/>
            <p:nvPr/>
          </p:nvSpPr>
          <p:spPr>
            <a:xfrm>
              <a:off x="665566" y="6418658"/>
              <a:ext cx="804490" cy="891594"/>
            </a:xfrm>
            <a:custGeom>
              <a:avLst/>
              <a:gdLst/>
              <a:ahLst/>
              <a:cxnLst/>
              <a:rect l="l" t="t" r="r" b="b"/>
              <a:pathLst>
                <a:path w="32220" h="35685" extrusionOk="0">
                  <a:moveTo>
                    <a:pt x="19940" y="0"/>
                  </a:moveTo>
                  <a:lnTo>
                    <a:pt x="0" y="9301"/>
                  </a:lnTo>
                  <a:lnTo>
                    <a:pt x="12280" y="35685"/>
                  </a:lnTo>
                  <a:lnTo>
                    <a:pt x="32220" y="26384"/>
                  </a:lnTo>
                  <a:lnTo>
                    <a:pt x="199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7658" name="Google Shape;986;p30"/>
            <p:cNvSpPr>
              <a:spLocks/>
            </p:cNvSpPr>
            <p:nvPr/>
          </p:nvSpPr>
          <p:spPr bwMode="auto">
            <a:xfrm>
              <a:off x="1156825" y="6188825"/>
              <a:ext cx="806275" cy="892150"/>
            </a:xfrm>
            <a:custGeom>
              <a:avLst/>
              <a:gdLst>
                <a:gd name="T0" fmla="*/ 2147483647 w 32251"/>
                <a:gd name="T1" fmla="*/ 9765625 h 35686"/>
                <a:gd name="T2" fmla="*/ 0 w 32251"/>
                <a:gd name="T3" fmla="*/ 2147483647 h 35686"/>
                <a:gd name="T4" fmla="*/ 2147483647 w 32251"/>
                <a:gd name="T5" fmla="*/ 2147483647 h 35686"/>
                <a:gd name="T6" fmla="*/ 2147483647 w 32251"/>
                <a:gd name="T7" fmla="*/ 2147483647 h 35686"/>
                <a:gd name="T8" fmla="*/ 2147483647 w 32251"/>
                <a:gd name="T9" fmla="*/ 9765625 h 356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251" h="35686" extrusionOk="0">
                  <a:moveTo>
                    <a:pt x="19970" y="1"/>
                  </a:moveTo>
                  <a:lnTo>
                    <a:pt x="0" y="9302"/>
                  </a:lnTo>
                  <a:lnTo>
                    <a:pt x="12311" y="35685"/>
                  </a:lnTo>
                  <a:lnTo>
                    <a:pt x="32250" y="26384"/>
                  </a:lnTo>
                  <a:lnTo>
                    <a:pt x="1997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987;p30"/>
            <p:cNvSpPr/>
            <p:nvPr/>
          </p:nvSpPr>
          <p:spPr>
            <a:xfrm>
              <a:off x="1163584" y="6207317"/>
              <a:ext cx="797886" cy="851967"/>
            </a:xfrm>
            <a:custGeom>
              <a:avLst/>
              <a:gdLst/>
              <a:ahLst/>
              <a:cxnLst/>
              <a:rect l="l" t="t" r="r" b="b"/>
              <a:pathLst>
                <a:path w="31887" h="34074" extrusionOk="0">
                  <a:moveTo>
                    <a:pt x="20032" y="0"/>
                  </a:moveTo>
                  <a:cubicBezTo>
                    <a:pt x="12737" y="2037"/>
                    <a:pt x="4621" y="2371"/>
                    <a:pt x="1" y="8633"/>
                  </a:cubicBezTo>
                  <a:lnTo>
                    <a:pt x="11855" y="34074"/>
                  </a:lnTo>
                  <a:cubicBezTo>
                    <a:pt x="16871" y="28329"/>
                    <a:pt x="24834" y="27812"/>
                    <a:pt x="31886" y="25411"/>
                  </a:cubicBezTo>
                  <a:lnTo>
                    <a:pt x="200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7660" name="Google Shape;988;p30"/>
            <p:cNvSpPr>
              <a:spLocks/>
            </p:cNvSpPr>
            <p:nvPr/>
          </p:nvSpPr>
          <p:spPr bwMode="auto">
            <a:xfrm>
              <a:off x="676575" y="6422175"/>
              <a:ext cx="783475" cy="880675"/>
            </a:xfrm>
            <a:custGeom>
              <a:avLst/>
              <a:gdLst>
                <a:gd name="T0" fmla="*/ 2147483647 w 31339"/>
                <a:gd name="T1" fmla="*/ 9765625 h 35227"/>
                <a:gd name="T2" fmla="*/ 0 w 31339"/>
                <a:gd name="T3" fmla="*/ 2147483647 h 35227"/>
                <a:gd name="T4" fmla="*/ 2147483647 w 31339"/>
                <a:gd name="T5" fmla="*/ 2147483647 h 35227"/>
                <a:gd name="T6" fmla="*/ 2147483647 w 31339"/>
                <a:gd name="T7" fmla="*/ 2147483647 h 35227"/>
                <a:gd name="T8" fmla="*/ 2147483647 w 31339"/>
                <a:gd name="T9" fmla="*/ 283203125 h 35227"/>
                <a:gd name="T10" fmla="*/ 2147483647 w 31339"/>
                <a:gd name="T11" fmla="*/ 9765625 h 352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39" h="35227" extrusionOk="0">
                  <a:moveTo>
                    <a:pt x="18596" y="1"/>
                  </a:moveTo>
                  <a:cubicBezTo>
                    <a:pt x="11283" y="1"/>
                    <a:pt x="6021" y="5695"/>
                    <a:pt x="0" y="9816"/>
                  </a:cubicBezTo>
                  <a:lnTo>
                    <a:pt x="11855" y="35227"/>
                  </a:lnTo>
                  <a:cubicBezTo>
                    <a:pt x="18207" y="31366"/>
                    <a:pt x="23739" y="25591"/>
                    <a:pt x="31338" y="25470"/>
                  </a:cubicBezTo>
                  <a:lnTo>
                    <a:pt x="19484" y="29"/>
                  </a:lnTo>
                  <a:cubicBezTo>
                    <a:pt x="19184" y="10"/>
                    <a:pt x="18888" y="1"/>
                    <a:pt x="1859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61" name="Google Shape;989;p30"/>
            <p:cNvSpPr>
              <a:spLocks/>
            </p:cNvSpPr>
            <p:nvPr/>
          </p:nvSpPr>
          <p:spPr bwMode="auto">
            <a:xfrm>
              <a:off x="637825" y="6421050"/>
              <a:ext cx="822225" cy="780725"/>
            </a:xfrm>
            <a:custGeom>
              <a:avLst/>
              <a:gdLst>
                <a:gd name="T0" fmla="*/ 2147483647 w 32889"/>
                <a:gd name="T1" fmla="*/ 9765625 h 31229"/>
                <a:gd name="T2" fmla="*/ 0 w 32889"/>
                <a:gd name="T3" fmla="*/ 2147483647 h 31229"/>
                <a:gd name="T4" fmla="*/ 2147483647 w 32889"/>
                <a:gd name="T5" fmla="*/ 2147483647 h 31229"/>
                <a:gd name="T6" fmla="*/ 2147483647 w 32889"/>
                <a:gd name="T7" fmla="*/ 2147483647 h 31229"/>
                <a:gd name="T8" fmla="*/ 2147483647 w 32889"/>
                <a:gd name="T9" fmla="*/ 722656250 h 31229"/>
                <a:gd name="T10" fmla="*/ 2147483647 w 32889"/>
                <a:gd name="T11" fmla="*/ 9765625 h 312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889" h="31229" extrusionOk="0">
                  <a:moveTo>
                    <a:pt x="18726" y="1"/>
                  </a:moveTo>
                  <a:cubicBezTo>
                    <a:pt x="11884" y="1"/>
                    <a:pt x="5634" y="1962"/>
                    <a:pt x="0" y="5818"/>
                  </a:cubicBezTo>
                  <a:lnTo>
                    <a:pt x="11854" y="31229"/>
                  </a:lnTo>
                  <a:cubicBezTo>
                    <a:pt x="18207" y="27369"/>
                    <a:pt x="25289" y="25636"/>
                    <a:pt x="32888" y="25515"/>
                  </a:cubicBezTo>
                  <a:lnTo>
                    <a:pt x="21034" y="74"/>
                  </a:lnTo>
                  <a:cubicBezTo>
                    <a:pt x="20257" y="25"/>
                    <a:pt x="19488" y="1"/>
                    <a:pt x="1872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990;p30"/>
            <p:cNvSpPr/>
            <p:nvPr/>
          </p:nvSpPr>
          <p:spPr>
            <a:xfrm>
              <a:off x="800309" y="6379032"/>
              <a:ext cx="659180" cy="690820"/>
            </a:xfrm>
            <a:custGeom>
              <a:avLst/>
              <a:gdLst/>
              <a:ahLst/>
              <a:cxnLst/>
              <a:rect l="l" t="t" r="r" b="b"/>
              <a:pathLst>
                <a:path w="26415" h="27641" extrusionOk="0">
                  <a:moveTo>
                    <a:pt x="8317" y="0"/>
                  </a:moveTo>
                  <a:cubicBezTo>
                    <a:pt x="3824" y="0"/>
                    <a:pt x="0" y="2199"/>
                    <a:pt x="0" y="2199"/>
                  </a:cubicBezTo>
                  <a:lnTo>
                    <a:pt x="11855" y="27640"/>
                  </a:lnTo>
                  <a:cubicBezTo>
                    <a:pt x="11855" y="27640"/>
                    <a:pt x="16173" y="25966"/>
                    <a:pt x="20694" y="25966"/>
                  </a:cubicBezTo>
                  <a:cubicBezTo>
                    <a:pt x="22678" y="25966"/>
                    <a:pt x="24700" y="26288"/>
                    <a:pt x="26414" y="27215"/>
                  </a:cubicBezTo>
                  <a:lnTo>
                    <a:pt x="14560" y="1774"/>
                  </a:lnTo>
                  <a:cubicBezTo>
                    <a:pt x="12538" y="454"/>
                    <a:pt x="10358" y="0"/>
                    <a:pt x="83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7663" name="Google Shape;991;p30"/>
            <p:cNvSpPr>
              <a:spLocks/>
            </p:cNvSpPr>
            <p:nvPr/>
          </p:nvSpPr>
          <p:spPr bwMode="auto">
            <a:xfrm>
              <a:off x="1229000" y="6289125"/>
              <a:ext cx="398225" cy="168725"/>
            </a:xfrm>
            <a:custGeom>
              <a:avLst/>
              <a:gdLst>
                <a:gd name="T0" fmla="*/ 9765625 w 15929"/>
                <a:gd name="T1" fmla="*/ 2147483647 h 6749"/>
                <a:gd name="T2" fmla="*/ 2147483647 w 15929"/>
                <a:gd name="T3" fmla="*/ 2147483647 h 6749"/>
                <a:gd name="T4" fmla="*/ 2147483647 w 15929"/>
                <a:gd name="T5" fmla="*/ 9765625 h 67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29" h="6749" fill="none" extrusionOk="0">
                  <a:moveTo>
                    <a:pt x="1" y="6749"/>
                  </a:moveTo>
                  <a:cubicBezTo>
                    <a:pt x="1" y="6749"/>
                    <a:pt x="3740" y="4165"/>
                    <a:pt x="6597" y="2889"/>
                  </a:cubicBezTo>
                  <a:cubicBezTo>
                    <a:pt x="9484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64" name="Google Shape;992;p30"/>
            <p:cNvSpPr>
              <a:spLocks/>
            </p:cNvSpPr>
            <p:nvPr/>
          </p:nvSpPr>
          <p:spPr bwMode="auto">
            <a:xfrm>
              <a:off x="1260925" y="6353725"/>
              <a:ext cx="398975" cy="168725"/>
            </a:xfrm>
            <a:custGeom>
              <a:avLst/>
              <a:gdLst>
                <a:gd name="T0" fmla="*/ 9765625 w 15959"/>
                <a:gd name="T1" fmla="*/ 2147483647 h 6749"/>
                <a:gd name="T2" fmla="*/ 2147483647 w 15959"/>
                <a:gd name="T3" fmla="*/ 2147483647 h 6749"/>
                <a:gd name="T4" fmla="*/ 2147483647 w 15959"/>
                <a:gd name="T5" fmla="*/ 9765625 h 67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59" h="6749" fill="none" extrusionOk="0">
                  <a:moveTo>
                    <a:pt x="1" y="6748"/>
                  </a:moveTo>
                  <a:cubicBezTo>
                    <a:pt x="1" y="6748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65" name="Google Shape;993;p30"/>
            <p:cNvSpPr>
              <a:spLocks/>
            </p:cNvSpPr>
            <p:nvPr/>
          </p:nvSpPr>
          <p:spPr bwMode="auto">
            <a:xfrm>
              <a:off x="1300450" y="6422125"/>
              <a:ext cx="398950" cy="168700"/>
            </a:xfrm>
            <a:custGeom>
              <a:avLst/>
              <a:gdLst>
                <a:gd name="T0" fmla="*/ 0 w 15958"/>
                <a:gd name="T1" fmla="*/ 2147483647 h 6748"/>
                <a:gd name="T2" fmla="*/ 2147483647 w 15958"/>
                <a:gd name="T3" fmla="*/ 2147483647 h 6748"/>
                <a:gd name="T4" fmla="*/ 2147483647 w 15958"/>
                <a:gd name="T5" fmla="*/ 0 h 67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58" h="6748" fill="none" extrusionOk="0">
                  <a:moveTo>
                    <a:pt x="0" y="6748"/>
                  </a:moveTo>
                  <a:cubicBezTo>
                    <a:pt x="0" y="6748"/>
                    <a:pt x="3739" y="4164"/>
                    <a:pt x="6626" y="2888"/>
                  </a:cubicBezTo>
                  <a:cubicBezTo>
                    <a:pt x="9484" y="1581"/>
                    <a:pt x="15958" y="0"/>
                    <a:pt x="15958" y="0"/>
                  </a:cubicBezTo>
                </a:path>
              </a:pathLst>
            </a:custGeom>
            <a:noFill/>
            <a:ln w="1292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66" name="Google Shape;994;p30"/>
            <p:cNvSpPr>
              <a:spLocks/>
            </p:cNvSpPr>
            <p:nvPr/>
          </p:nvSpPr>
          <p:spPr bwMode="auto">
            <a:xfrm>
              <a:off x="1325525" y="6486700"/>
              <a:ext cx="398950" cy="168725"/>
            </a:xfrm>
            <a:custGeom>
              <a:avLst/>
              <a:gdLst>
                <a:gd name="T0" fmla="*/ 0 w 15958"/>
                <a:gd name="T1" fmla="*/ 2147483647 h 6749"/>
                <a:gd name="T2" fmla="*/ 2147483647 w 15958"/>
                <a:gd name="T3" fmla="*/ 2147483647 h 6749"/>
                <a:gd name="T4" fmla="*/ 2147483647 w 15958"/>
                <a:gd name="T5" fmla="*/ 9765625 h 67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58" h="6749" fill="none" extrusionOk="0">
                  <a:moveTo>
                    <a:pt x="0" y="6749"/>
                  </a:moveTo>
                  <a:cubicBezTo>
                    <a:pt x="0" y="6749"/>
                    <a:pt x="3739" y="4165"/>
                    <a:pt x="6627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67" name="Google Shape;995;p30"/>
            <p:cNvSpPr>
              <a:spLocks/>
            </p:cNvSpPr>
            <p:nvPr/>
          </p:nvSpPr>
          <p:spPr bwMode="auto">
            <a:xfrm>
              <a:off x="1362000" y="6573325"/>
              <a:ext cx="398200" cy="168725"/>
            </a:xfrm>
            <a:custGeom>
              <a:avLst/>
              <a:gdLst>
                <a:gd name="T0" fmla="*/ 0 w 15928"/>
                <a:gd name="T1" fmla="*/ 2147483647 h 6749"/>
                <a:gd name="T2" fmla="*/ 2147483647 w 15928"/>
                <a:gd name="T3" fmla="*/ 2147483647 h 6749"/>
                <a:gd name="T4" fmla="*/ 2147483647 w 15928"/>
                <a:gd name="T5" fmla="*/ 9765625 h 67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28" h="6749" fill="none" extrusionOk="0">
                  <a:moveTo>
                    <a:pt x="0" y="6749"/>
                  </a:moveTo>
                  <a:cubicBezTo>
                    <a:pt x="0" y="6749"/>
                    <a:pt x="3709" y="4165"/>
                    <a:pt x="6596" y="2858"/>
                  </a:cubicBezTo>
                  <a:cubicBezTo>
                    <a:pt x="9453" y="1581"/>
                    <a:pt x="15928" y="1"/>
                    <a:pt x="15928" y="1"/>
                  </a:cubicBezTo>
                </a:path>
              </a:pathLst>
            </a:custGeom>
            <a:noFill/>
            <a:ln w="1292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68" name="Google Shape;996;p30"/>
            <p:cNvSpPr>
              <a:spLocks/>
            </p:cNvSpPr>
            <p:nvPr/>
          </p:nvSpPr>
          <p:spPr bwMode="auto">
            <a:xfrm>
              <a:off x="1393900" y="6637925"/>
              <a:ext cx="398225" cy="168725"/>
            </a:xfrm>
            <a:custGeom>
              <a:avLst/>
              <a:gdLst>
                <a:gd name="T0" fmla="*/ 9765625 w 15929"/>
                <a:gd name="T1" fmla="*/ 2147483647 h 6749"/>
                <a:gd name="T2" fmla="*/ 2147483647 w 15929"/>
                <a:gd name="T3" fmla="*/ 2147483647 h 6749"/>
                <a:gd name="T4" fmla="*/ 2147483647 w 15929"/>
                <a:gd name="T5" fmla="*/ 0 h 67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29" h="6749" fill="none" extrusionOk="0">
                  <a:moveTo>
                    <a:pt x="1" y="6748"/>
                  </a:moveTo>
                  <a:cubicBezTo>
                    <a:pt x="1" y="6748"/>
                    <a:pt x="3740" y="4165"/>
                    <a:pt x="6597" y="2858"/>
                  </a:cubicBezTo>
                  <a:cubicBezTo>
                    <a:pt x="9484" y="1581"/>
                    <a:pt x="15928" y="0"/>
                    <a:pt x="15928" y="0"/>
                  </a:cubicBezTo>
                </a:path>
              </a:pathLst>
            </a:custGeom>
            <a:noFill/>
            <a:ln w="1292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69" name="Google Shape;997;p30"/>
            <p:cNvSpPr>
              <a:spLocks/>
            </p:cNvSpPr>
            <p:nvPr/>
          </p:nvSpPr>
          <p:spPr bwMode="auto">
            <a:xfrm>
              <a:off x="1433425" y="6705550"/>
              <a:ext cx="398975" cy="169475"/>
            </a:xfrm>
            <a:custGeom>
              <a:avLst/>
              <a:gdLst>
                <a:gd name="T0" fmla="*/ 0 w 15959"/>
                <a:gd name="T1" fmla="*/ 2147483647 h 6779"/>
                <a:gd name="T2" fmla="*/ 2147483647 w 15959"/>
                <a:gd name="T3" fmla="*/ 2147483647 h 6779"/>
                <a:gd name="T4" fmla="*/ 2147483647 w 15959"/>
                <a:gd name="T5" fmla="*/ 9765625 h 67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959" h="6779" fill="none" extrusionOk="0">
                  <a:moveTo>
                    <a:pt x="0" y="6779"/>
                  </a:moveTo>
                  <a:cubicBezTo>
                    <a:pt x="0" y="6779"/>
                    <a:pt x="3739" y="4195"/>
                    <a:pt x="6596" y="2888"/>
                  </a:cubicBezTo>
                  <a:cubicBezTo>
                    <a:pt x="9484" y="1581"/>
                    <a:pt x="15958" y="1"/>
                    <a:pt x="15958" y="1"/>
                  </a:cubicBezTo>
                </a:path>
              </a:pathLst>
            </a:custGeom>
            <a:noFill/>
            <a:ln w="12925" cap="flat" cmpd="sng">
              <a:solidFill>
                <a:schemeClr val="tx1"/>
              </a:solidFill>
              <a:prstDash val="solid"/>
              <a:miter lim="30396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0" name="Google Shape;974;p30"/>
          <p:cNvGrpSpPr/>
          <p:nvPr/>
        </p:nvGrpSpPr>
        <p:grpSpPr>
          <a:xfrm>
            <a:off x="9981511" y="4972050"/>
            <a:ext cx="1363331" cy="1238145"/>
            <a:chOff x="4937750" y="6239213"/>
            <a:chExt cx="1497025" cy="135795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1" name="Google Shape;975;p30"/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42" name="Google Shape;976;p30"/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43" name="Google Shape;977;p30"/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44" name="Google Shape;978;p30"/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45" name="Google Shape;979;p30"/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46" name="Google Shape;980;p30"/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47" name="Google Shape;981;p30"/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48" name="Google Shape;982;p30"/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7653" name="AutoShape 2" descr="Hình ảnh Học Sinh Với Ba Lô Vui Chơi ở Trường PNG Miễn Phí Tải Về - Lovepik"/>
          <p:cNvSpPr>
            <a:spLocks noChangeAspect="1" noChangeArrowheads="1"/>
          </p:cNvSpPr>
          <p:nvPr/>
        </p:nvSpPr>
        <p:spPr bwMode="auto">
          <a:xfrm>
            <a:off x="130803" y="-165497"/>
            <a:ext cx="22831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6" tIns="34258" rIns="68516" bIns="34258"/>
          <a:lstStyle/>
          <a:p>
            <a:endParaRPr lang="en-US"/>
          </a:p>
        </p:txBody>
      </p:sp>
      <p:sp>
        <p:nvSpPr>
          <p:cNvPr id="3" name="Action Button: Sound 2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10285848" y="1022748"/>
            <a:ext cx="604071" cy="644128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58" rIns="68516" bIns="34258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765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" b="9682"/>
          <a:stretch>
            <a:fillRect/>
          </a:stretch>
        </p:blipFill>
        <p:spPr bwMode="auto">
          <a:xfrm>
            <a:off x="3071485" y="2506266"/>
            <a:ext cx="6278529" cy="314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41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mmy-1-ph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6107"/>
          <a:stretch/>
        </p:blipFill>
        <p:spPr>
          <a:xfrm>
            <a:off x="-1399" y="-72633"/>
            <a:ext cx="12192000" cy="693063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215312" y="2753058"/>
            <a:ext cx="378630" cy="507831"/>
            <a:chOff x="-53979" y="3435936"/>
            <a:chExt cx="1499514" cy="1329041"/>
          </a:xfrm>
        </p:grpSpPr>
        <p:sp>
          <p:nvSpPr>
            <p:cNvPr id="38" name="Rounded Rectangle 3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53979" y="3435936"/>
              <a:ext cx="1499514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01831" y="2799205"/>
            <a:ext cx="378630" cy="507831"/>
            <a:chOff x="-789870" y="3508033"/>
            <a:chExt cx="1499514" cy="1329041"/>
          </a:xfrm>
        </p:grpSpPr>
        <p:sp>
          <p:nvSpPr>
            <p:cNvPr id="41" name="Rounded Rectangle 40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-789870" y="3508033"/>
              <a:ext cx="1499514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41815" y="3216376"/>
            <a:ext cx="378630" cy="507831"/>
            <a:chOff x="-789870" y="3508033"/>
            <a:chExt cx="1499513" cy="1329041"/>
          </a:xfrm>
        </p:grpSpPr>
        <p:sp>
          <p:nvSpPr>
            <p:cNvPr id="44" name="Rounded Rectangle 43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1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089446" y="3262681"/>
            <a:ext cx="378630" cy="507831"/>
            <a:chOff x="-789870" y="3508033"/>
            <a:chExt cx="1499513" cy="1329041"/>
          </a:xfrm>
        </p:grpSpPr>
        <p:sp>
          <p:nvSpPr>
            <p:cNvPr id="47" name="Rounded Rectangle 46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3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459028" y="1908989"/>
            <a:ext cx="378630" cy="507831"/>
            <a:chOff x="-789870" y="3508033"/>
            <a:chExt cx="1499513" cy="1329041"/>
          </a:xfrm>
        </p:grpSpPr>
        <p:sp>
          <p:nvSpPr>
            <p:cNvPr id="50" name="Rounded Rectangle 49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494663" y="2367363"/>
            <a:ext cx="378630" cy="507831"/>
            <a:chOff x="-789870" y="3508033"/>
            <a:chExt cx="1499513" cy="1329042"/>
          </a:xfrm>
        </p:grpSpPr>
        <p:sp>
          <p:nvSpPr>
            <p:cNvPr id="53" name="Rounded Rectangle 52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789870" y="3508033"/>
              <a:ext cx="1499513" cy="1329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9332388" y="2367363"/>
            <a:ext cx="378630" cy="507831"/>
            <a:chOff x="-789870" y="3508033"/>
            <a:chExt cx="1499513" cy="1329041"/>
          </a:xfrm>
        </p:grpSpPr>
        <p:sp>
          <p:nvSpPr>
            <p:cNvPr id="56" name="Rounded Rectangle 55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92761" y="2771389"/>
            <a:ext cx="378630" cy="507831"/>
            <a:chOff x="-720317" y="3508033"/>
            <a:chExt cx="1499513" cy="1329041"/>
          </a:xfrm>
        </p:grpSpPr>
        <p:sp>
          <p:nvSpPr>
            <p:cNvPr id="59" name="Rounded Rectangle 58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720317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350315" y="2804633"/>
            <a:ext cx="378630" cy="507831"/>
            <a:chOff x="-789870" y="3508033"/>
            <a:chExt cx="1499513" cy="1329041"/>
          </a:xfrm>
        </p:grpSpPr>
        <p:sp>
          <p:nvSpPr>
            <p:cNvPr id="62" name="Rounded Rectangle 61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487584" y="3211178"/>
            <a:ext cx="378630" cy="507831"/>
            <a:chOff x="-720318" y="3508031"/>
            <a:chExt cx="1499514" cy="1329041"/>
          </a:xfrm>
        </p:grpSpPr>
        <p:sp>
          <p:nvSpPr>
            <p:cNvPr id="65" name="Rounded Rectangle 64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-720318" y="3508031"/>
              <a:ext cx="1499514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332388" y="3221496"/>
            <a:ext cx="378630" cy="507831"/>
            <a:chOff x="-789870" y="3508033"/>
            <a:chExt cx="1499513" cy="1329041"/>
          </a:xfrm>
        </p:grpSpPr>
        <p:sp>
          <p:nvSpPr>
            <p:cNvPr id="68" name="Rounded Rectangle 67"/>
            <p:cNvSpPr/>
            <p:nvPr/>
          </p:nvSpPr>
          <p:spPr>
            <a:xfrm>
              <a:off x="-458823" y="3657600"/>
              <a:ext cx="935519" cy="9143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-789870" y="3508033"/>
              <a:ext cx="1499513" cy="1329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19200" y="5867400"/>
            <a:ext cx="9982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663686" y="1897777"/>
            <a:ext cx="384313" cy="186152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924800" y="1840627"/>
            <a:ext cx="384313" cy="186152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50315" y="2150806"/>
            <a:ext cx="506385" cy="1723296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099873" y="2140836"/>
            <a:ext cx="506385" cy="1723296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1" grpId="0" animBg="1"/>
      <p:bldP spid="7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651</TotalTime>
  <Words>476</Words>
  <Application>Microsoft Office PowerPoint</Application>
  <PresentationFormat>Custom</PresentationFormat>
  <Paragraphs>146</Paragraphs>
  <Slides>21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Times New Roman</vt:lpstr>
      <vt:lpstr>iCiel Cadena</vt:lpstr>
      <vt:lpstr>#9Slide02 Noi dung dai</vt:lpstr>
      <vt:lpstr>.VnTimeH</vt:lpstr>
      <vt:lpstr>#9Slide02 Tieu de dai</vt:lpstr>
      <vt:lpstr>Calibri</vt:lpstr>
      <vt:lpstr>VNI-Swiss-Condense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Bap Tro Giang</Manager>
  <Company>Bap Tro Giang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Bap Tro Giang</dc:title>
  <dc:subject>Bap Tro Giang</dc:subject>
  <dc:creator>Bap Tro Giang</dc:creator>
  <dc:description>Bap Tro Giang</dc:description>
  <cp:lastModifiedBy>Admin</cp:lastModifiedBy>
  <cp:revision>24</cp:revision>
  <dcterms:created xsi:type="dcterms:W3CDTF">2021-09-14T09:51:34Z</dcterms:created>
  <dcterms:modified xsi:type="dcterms:W3CDTF">2022-11-01T23:02:15Z</dcterms:modified>
  <cp:category>Bap Tro Giang</cp:category>
</cp:coreProperties>
</file>