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8"/>
  </p:notesMasterIdLst>
  <p:sldIdLst>
    <p:sldId id="593" r:id="rId2"/>
    <p:sldId id="274" r:id="rId3"/>
    <p:sldId id="443" r:id="rId4"/>
    <p:sldId id="444" r:id="rId5"/>
    <p:sldId id="445" r:id="rId6"/>
    <p:sldId id="586" r:id="rId7"/>
    <p:sldId id="519" r:id="rId8"/>
    <p:sldId id="446" r:id="rId9"/>
    <p:sldId id="450" r:id="rId10"/>
    <p:sldId id="451" r:id="rId11"/>
    <p:sldId id="576" r:id="rId12"/>
    <p:sldId id="577" r:id="rId13"/>
    <p:sldId id="447" r:id="rId14"/>
    <p:sldId id="456" r:id="rId15"/>
    <p:sldId id="460" r:id="rId16"/>
    <p:sldId id="578" r:id="rId17"/>
    <p:sldId id="579" r:id="rId18"/>
    <p:sldId id="580" r:id="rId19"/>
    <p:sldId id="463" r:id="rId20"/>
    <p:sldId id="475" r:id="rId21"/>
    <p:sldId id="581" r:id="rId22"/>
    <p:sldId id="582" r:id="rId23"/>
    <p:sldId id="583" r:id="rId24"/>
    <p:sldId id="585" r:id="rId25"/>
    <p:sldId id="448" r:id="rId26"/>
    <p:sldId id="468" r:id="rId27"/>
    <p:sldId id="469" r:id="rId28"/>
    <p:sldId id="462" r:id="rId29"/>
    <p:sldId id="587" r:id="rId30"/>
    <p:sldId id="588" r:id="rId31"/>
    <p:sldId id="589" r:id="rId32"/>
    <p:sldId id="590" r:id="rId33"/>
    <p:sldId id="591" r:id="rId34"/>
    <p:sldId id="592" r:id="rId35"/>
    <p:sldId id="572" r:id="rId36"/>
    <p:sldId id="311" r:id="rId37"/>
  </p:sldIdLst>
  <p:sldSz cx="9144000" cy="5143500" type="screen16x9"/>
  <p:notesSz cx="6858000" cy="9144000"/>
  <p:embeddedFontLst>
    <p:embeddedFont>
      <p:font typeface="Nixie One" panose="020B0604020202020204" charset="0"/>
      <p:regular r:id="rId39"/>
    </p:embeddedFont>
    <p:embeddedFont>
      <p:font typeface="VNI-Hobo" pitchFamily="2" charset="0"/>
      <p:regular r:id="rId40"/>
    </p:embeddedFont>
    <p:embeddedFont>
      <p:font typeface="Kirang Haerang" panose="020B0604020202020204" charset="-127"/>
      <p:regular r:id="rId41"/>
    </p:embeddedFont>
    <p:embeddedFont>
      <p:font typeface="Nirmala UI Semilight" panose="020B0402040204020203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.VnAristote" panose="020B7200000000000000" pitchFamily="3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89239" autoAdjust="0"/>
  </p:normalViewPr>
  <p:slideViewPr>
    <p:cSldViewPr snapToGrid="0">
      <p:cViewPr varScale="1">
        <p:scale>
          <a:sx n="80" d="100"/>
          <a:sy n="80" d="100"/>
        </p:scale>
        <p:origin x="656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18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131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035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-48373" y="-3953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kern="12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F84C4-031B-2E25-2119-2AB03D7E0226}"/>
              </a:ext>
            </a:extLst>
          </p:cNvPr>
          <p:cNvSpPr txBox="1"/>
          <p:nvPr/>
        </p:nvSpPr>
        <p:spPr>
          <a:xfrm>
            <a:off x="461395" y="241167"/>
            <a:ext cx="7919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DA PHUC PRIMARY SCHOL</a:t>
            </a:r>
            <a:endParaRPr lang="en-US" sz="32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620202" y="1066800"/>
            <a:ext cx="7625301" cy="399023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Welcome to our class</a:t>
            </a:r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99" y="1971586"/>
            <a:ext cx="48622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endParaRPr lang="en-US" sz="3600" kern="10" dirty="0" smtClean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buClrTx/>
            </a:pP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GRADE  5</a:t>
            </a:r>
          </a:p>
          <a:p>
            <a:pPr lvl="0" algn="ctr">
              <a:buClrTx/>
            </a:pP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buClrTx/>
            </a:pPr>
            <a:endParaRPr lang="en-US" sz="3600" kern="10" dirty="0" smtClean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buClrTx/>
            </a:pP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Huong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1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03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106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59571" y="3976532"/>
            <a:ext cx="1219200" cy="110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924050" y="825500"/>
            <a:ext cx="7219950" cy="63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8262</TotalTime>
  <Words>666</Words>
  <Application>Microsoft Office PowerPoint</Application>
  <PresentationFormat>On-screen Show (16:9)</PresentationFormat>
  <Paragraphs>114</Paragraphs>
  <Slides>36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Nixie One</vt:lpstr>
      <vt:lpstr>Times New Roman</vt:lpstr>
      <vt:lpstr>VNI-Hobo</vt:lpstr>
      <vt:lpstr>Kirang Haerang</vt:lpstr>
      <vt:lpstr>Nirmala UI Semilight</vt:lpstr>
      <vt:lpstr>Calibri</vt:lpstr>
      <vt:lpstr>.VnAristote</vt:lpstr>
      <vt:lpstr>Comic Sans MS</vt:lpstr>
      <vt:lpstr>Office Theme</vt:lpstr>
      <vt:lpstr>PowerPoint Presentation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123</cp:revision>
  <dcterms:modified xsi:type="dcterms:W3CDTF">2024-12-29T02:02:23Z</dcterms:modified>
  <cp:category>9Slide.vn</cp:category>
</cp:coreProperties>
</file>