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8"/>
  </p:notesMasterIdLst>
  <p:sldIdLst>
    <p:sldId id="443" r:id="rId3"/>
    <p:sldId id="444" r:id="rId4"/>
    <p:sldId id="445" r:id="rId5"/>
    <p:sldId id="533" r:id="rId6"/>
    <p:sldId id="557" r:id="rId7"/>
    <p:sldId id="575" r:id="rId8"/>
    <p:sldId id="601" r:id="rId9"/>
    <p:sldId id="446" r:id="rId10"/>
    <p:sldId id="450" r:id="rId11"/>
    <p:sldId id="594" r:id="rId12"/>
    <p:sldId id="595" r:id="rId13"/>
    <p:sldId id="596" r:id="rId14"/>
    <p:sldId id="597" r:id="rId15"/>
    <p:sldId id="447" r:id="rId16"/>
    <p:sldId id="456" r:id="rId17"/>
    <p:sldId id="598" r:id="rId18"/>
    <p:sldId id="599" r:id="rId19"/>
    <p:sldId id="600" r:id="rId20"/>
    <p:sldId id="469" r:id="rId21"/>
    <p:sldId id="602" r:id="rId22"/>
    <p:sldId id="603" r:id="rId23"/>
    <p:sldId id="605" r:id="rId24"/>
    <p:sldId id="604" r:id="rId25"/>
    <p:sldId id="572" r:id="rId26"/>
    <p:sldId id="311" r:id="rId2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VNI-Dom" pitchFamily="2" charset="0"/>
      <p:regular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Nirmala UI Semilight" panose="020B0402040204020203" pitchFamily="34" charset="0"/>
      <p:regular r:id="rId38"/>
    </p:embeddedFont>
    <p:embeddedFont>
      <p:font typeface="Kirang Haerang" panose="020B0604020202020204" charset="-127"/>
      <p:regular r:id="rId39"/>
    </p:embeddedFont>
    <p:embeddedFont>
      <p:font typeface="Nixie One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VNI-Hobo" pitchFamily="2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C0089"/>
    <a:srgbClr val="FFD774"/>
    <a:srgbClr val="E0B07C"/>
    <a:srgbClr val="008448"/>
    <a:srgbClr val="F9C7CA"/>
    <a:srgbClr val="98C3E8"/>
    <a:srgbClr val="FDD39D"/>
    <a:srgbClr val="783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4" autoAdjust="0"/>
    <p:restoredTop sz="89239" autoAdjust="0"/>
  </p:normalViewPr>
  <p:slideViewPr>
    <p:cSldViewPr snapToGrid="0">
      <p:cViewPr varScale="1">
        <p:scale>
          <a:sx n="115" d="100"/>
          <a:sy n="115" d="100"/>
        </p:scale>
        <p:origin x="4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10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0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49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3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ghi điểm cho HS bằng cách nháy vào tên team. Mỗi lần nháy 1 ngôi sao xuất hiện.</a:t>
            </a:r>
          </a:p>
        </p:txBody>
      </p:sp>
    </p:spTree>
    <p:extLst>
      <p:ext uri="{BB962C8B-B14F-4D97-AF65-F5344CB8AC3E}">
        <p14:creationId xmlns:p14="http://schemas.microsoft.com/office/powerpoint/2010/main" val="377026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63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9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4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3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1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99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63002" y="1545011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Review 2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96106-5C1B-4BA4-ADD4-F8485CE63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53" y="1940852"/>
            <a:ext cx="8541489" cy="1271291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45587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C5D9F-F538-4140-89C6-97E516075707}"/>
              </a:ext>
            </a:extLst>
          </p:cNvPr>
          <p:cNvSpPr txBox="1"/>
          <p:nvPr/>
        </p:nvSpPr>
        <p:spPr>
          <a:xfrm>
            <a:off x="212601" y="1172001"/>
            <a:ext cx="593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omic Sans MS" panose="030F0702030302020204" pitchFamily="66" charset="0"/>
              </a:rPr>
              <a:t>2. </a:t>
            </a:r>
            <a:r>
              <a:rPr lang="en-US" sz="2400">
                <a:latin typeface="Comic Sans MS" panose="030F0702030302020204" pitchFamily="66" charset="0"/>
              </a:rPr>
              <a:t>What school activity does Nam like? </a:t>
            </a:r>
          </a:p>
        </p:txBody>
      </p:sp>
      <p:pic>
        <p:nvPicPr>
          <p:cNvPr id="6" name="Track 106">
            <a:hlinkClick r:id="" action="ppaction://media"/>
            <a:extLst>
              <a:ext uri="{FF2B5EF4-FFF2-40B4-BE49-F238E27FC236}">
                <a16:creationId xmlns:a16="http://schemas.microsoft.com/office/drawing/2014/main" id="{3B9C72E2-D998-4C9D-9C61-0851F10731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424" end="52841.22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18947" y="64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10033-38BA-4553-AA71-253F2C508960}"/>
              </a:ext>
            </a:extLst>
          </p:cNvPr>
          <p:cNvSpPr txBox="1"/>
          <p:nvPr/>
        </p:nvSpPr>
        <p:spPr>
          <a:xfrm>
            <a:off x="2390091" y="26680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34D29-0FC5-4D80-83AB-090A4F74E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20" y="1920949"/>
            <a:ext cx="8786063" cy="1304260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45587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C5D9F-F538-4140-89C6-97E516075707}"/>
              </a:ext>
            </a:extLst>
          </p:cNvPr>
          <p:cNvSpPr txBox="1"/>
          <p:nvPr/>
        </p:nvSpPr>
        <p:spPr>
          <a:xfrm>
            <a:off x="212601" y="1172001"/>
            <a:ext cx="493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>
                <a:latin typeface="Comic Sans MS" panose="030F0702030302020204" pitchFamily="66" charset="0"/>
              </a:rPr>
              <a:t>3. </a:t>
            </a:r>
            <a:r>
              <a:rPr lang="en-US" sz="2400">
                <a:latin typeface="Comic Sans MS" panose="030F0702030302020204" pitchFamily="66" charset="0"/>
              </a:rPr>
              <a:t>Where are Mary’s notebooks?</a:t>
            </a:r>
          </a:p>
        </p:txBody>
      </p:sp>
      <p:pic>
        <p:nvPicPr>
          <p:cNvPr id="6" name="Track 106">
            <a:hlinkClick r:id="" action="ppaction://media"/>
            <a:extLst>
              <a:ext uri="{FF2B5EF4-FFF2-40B4-BE49-F238E27FC236}">
                <a16:creationId xmlns:a16="http://schemas.microsoft.com/office/drawing/2014/main" id="{3B9C72E2-D998-4C9D-9C61-0851F10731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217" end="37470.22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18947" y="64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10033-38BA-4553-AA71-253F2C508960}"/>
              </a:ext>
            </a:extLst>
          </p:cNvPr>
          <p:cNvSpPr txBox="1"/>
          <p:nvPr/>
        </p:nvSpPr>
        <p:spPr>
          <a:xfrm>
            <a:off x="8444627" y="26920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CE90D-1D0E-4215-9C42-8F50BB64D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561" y="1942215"/>
            <a:ext cx="8349014" cy="1268818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45587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C5D9F-F538-4140-89C6-97E516075707}"/>
              </a:ext>
            </a:extLst>
          </p:cNvPr>
          <p:cNvSpPr txBox="1"/>
          <p:nvPr/>
        </p:nvSpPr>
        <p:spPr>
          <a:xfrm>
            <a:off x="212601" y="1172001"/>
            <a:ext cx="640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>
                <a:latin typeface="Comic Sans MS" panose="030F0702030302020204" pitchFamily="66" charset="0"/>
              </a:rPr>
              <a:t>4. </a:t>
            </a:r>
            <a:r>
              <a:rPr lang="en-US" sz="2400">
                <a:latin typeface="Comic Sans MS" panose="030F0702030302020204" pitchFamily="66" charset="0"/>
              </a:rPr>
              <a:t>What did Minh and Mai do last Sunday? </a:t>
            </a:r>
          </a:p>
        </p:txBody>
      </p:sp>
      <p:pic>
        <p:nvPicPr>
          <p:cNvPr id="6" name="Track 106">
            <a:hlinkClick r:id="" action="ppaction://media"/>
            <a:extLst>
              <a:ext uri="{FF2B5EF4-FFF2-40B4-BE49-F238E27FC236}">
                <a16:creationId xmlns:a16="http://schemas.microsoft.com/office/drawing/2014/main" id="{3B9C72E2-D998-4C9D-9C61-0851F10731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623" end="16301.22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18947" y="64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10033-38BA-4553-AA71-253F2C508960}"/>
              </a:ext>
            </a:extLst>
          </p:cNvPr>
          <p:cNvSpPr txBox="1"/>
          <p:nvPr/>
        </p:nvSpPr>
        <p:spPr>
          <a:xfrm>
            <a:off x="5364543" y="269794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6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2A45C-5916-4410-8D60-57CB65F1C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67" y="1935126"/>
            <a:ext cx="8780218" cy="1268818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45587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C5D9F-F538-4140-89C6-97E516075707}"/>
              </a:ext>
            </a:extLst>
          </p:cNvPr>
          <p:cNvSpPr txBox="1"/>
          <p:nvPr/>
        </p:nvSpPr>
        <p:spPr>
          <a:xfrm>
            <a:off x="212601" y="1172001"/>
            <a:ext cx="662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>
                <a:latin typeface="Comic Sans MS" panose="030F0702030302020204" pitchFamily="66" charset="0"/>
              </a:rPr>
              <a:t>5. </a:t>
            </a:r>
            <a:r>
              <a:rPr lang="en-US" sz="2400">
                <a:latin typeface="Comic Sans MS" panose="030F0702030302020204" pitchFamily="66" charset="0"/>
              </a:rPr>
              <a:t>What did Lucy and Linh do last weekend? </a:t>
            </a:r>
          </a:p>
        </p:txBody>
      </p:sp>
      <p:pic>
        <p:nvPicPr>
          <p:cNvPr id="6" name="Track 106">
            <a:hlinkClick r:id="" action="ppaction://media"/>
            <a:extLst>
              <a:ext uri="{FF2B5EF4-FFF2-40B4-BE49-F238E27FC236}">
                <a16:creationId xmlns:a16="http://schemas.microsoft.com/office/drawing/2014/main" id="{3B9C72E2-D998-4C9D-9C61-0851F10731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666" end="0.22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18947" y="64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10033-38BA-4553-AA71-253F2C508960}"/>
              </a:ext>
            </a:extLst>
          </p:cNvPr>
          <p:cNvSpPr txBox="1"/>
          <p:nvPr/>
        </p:nvSpPr>
        <p:spPr>
          <a:xfrm>
            <a:off x="2284459" y="2697948"/>
            <a:ext cx="45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231452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18B77DC7-795E-47C0-859B-27CA5D195A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32268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 the questions.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A60C-3B0C-4544-A977-C97D43ED586F}"/>
              </a:ext>
            </a:extLst>
          </p:cNvPr>
          <p:cNvGrpSpPr/>
          <p:nvPr/>
        </p:nvGrpSpPr>
        <p:grpSpPr>
          <a:xfrm>
            <a:off x="317204" y="1268754"/>
            <a:ext cx="3628495" cy="1123639"/>
            <a:chOff x="279626" y="1594431"/>
            <a:chExt cx="3628495" cy="112363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DDFDAEC-68B7-4635-B582-D15F01B161DA}"/>
                </a:ext>
              </a:extLst>
            </p:cNvPr>
            <p:cNvSpPr/>
            <p:nvPr/>
          </p:nvSpPr>
          <p:spPr>
            <a:xfrm>
              <a:off x="279626" y="1594431"/>
              <a:ext cx="3628493" cy="1123639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7C3EDE-FDC3-4828-B6C1-504EABE47C8D}"/>
                </a:ext>
              </a:extLst>
            </p:cNvPr>
            <p:cNvSpPr txBox="1"/>
            <p:nvPr/>
          </p:nvSpPr>
          <p:spPr>
            <a:xfrm>
              <a:off x="279627" y="1740753"/>
              <a:ext cx="36284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1. </a:t>
              </a:r>
              <a:r>
                <a:rPr lang="en-US" sz="24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What school activity does Mai like?</a:t>
              </a:r>
              <a:r>
                <a:rPr lang="en-US" sz="2400"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A087BD-86C2-411F-BE58-E0C41E58A837}"/>
              </a:ext>
            </a:extLst>
          </p:cNvPr>
          <p:cNvGrpSpPr/>
          <p:nvPr/>
        </p:nvGrpSpPr>
        <p:grpSpPr>
          <a:xfrm>
            <a:off x="1327263" y="2947595"/>
            <a:ext cx="2756222" cy="1013896"/>
            <a:chOff x="858031" y="3043749"/>
            <a:chExt cx="2756222" cy="1013896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F8120A9E-2F5B-4FA6-8344-040C71DAC76F}"/>
                </a:ext>
              </a:extLst>
            </p:cNvPr>
            <p:cNvSpPr/>
            <p:nvPr/>
          </p:nvSpPr>
          <p:spPr>
            <a:xfrm>
              <a:off x="859177" y="3043749"/>
              <a:ext cx="2755076" cy="1013896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8D64B3-6646-4F52-9269-BA7992D170D9}"/>
                </a:ext>
              </a:extLst>
            </p:cNvPr>
            <p:cNvSpPr txBox="1"/>
            <p:nvPr/>
          </p:nvSpPr>
          <p:spPr>
            <a:xfrm>
              <a:off x="858031" y="3135198"/>
              <a:ext cx="275507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She likes drawing pictures.</a:t>
              </a:r>
              <a:r>
                <a:rPr lang="en-US" sz="2400"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D1A10C-CC48-4847-ACCF-0664D9EB1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723808"/>
            <a:ext cx="4372156" cy="35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32268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 the questions.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A60C-3B0C-4544-A977-C97D43ED586F}"/>
              </a:ext>
            </a:extLst>
          </p:cNvPr>
          <p:cNvGrpSpPr/>
          <p:nvPr/>
        </p:nvGrpSpPr>
        <p:grpSpPr>
          <a:xfrm>
            <a:off x="317204" y="1268754"/>
            <a:ext cx="3628494" cy="1123639"/>
            <a:chOff x="279626" y="1594431"/>
            <a:chExt cx="3628494" cy="112363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DDFDAEC-68B7-4635-B582-D15F01B161DA}"/>
                </a:ext>
              </a:extLst>
            </p:cNvPr>
            <p:cNvSpPr/>
            <p:nvPr/>
          </p:nvSpPr>
          <p:spPr>
            <a:xfrm>
              <a:off x="279626" y="1594431"/>
              <a:ext cx="3628493" cy="1123639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7C3EDE-FDC3-4828-B6C1-504EABE47C8D}"/>
                </a:ext>
              </a:extLst>
            </p:cNvPr>
            <p:cNvSpPr txBox="1"/>
            <p:nvPr/>
          </p:nvSpPr>
          <p:spPr>
            <a:xfrm>
              <a:off x="279626" y="1679196"/>
              <a:ext cx="362849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2. </a:t>
              </a:r>
              <a:r>
                <a:rPr lang="en-US" sz="28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Where are the crayons?</a:t>
              </a:r>
              <a:endParaRPr lang="en-US" sz="3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B97ADD-CF2F-4A18-A817-98ED69AFAD43}"/>
              </a:ext>
            </a:extLst>
          </p:cNvPr>
          <p:cNvGrpSpPr/>
          <p:nvPr/>
        </p:nvGrpSpPr>
        <p:grpSpPr>
          <a:xfrm>
            <a:off x="1070811" y="2947595"/>
            <a:ext cx="3160517" cy="734068"/>
            <a:chOff x="601579" y="3043749"/>
            <a:chExt cx="3160517" cy="734068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0075E9E-D4EA-4955-A6B8-4638E3986BBF}"/>
                </a:ext>
              </a:extLst>
            </p:cNvPr>
            <p:cNvSpPr/>
            <p:nvPr/>
          </p:nvSpPr>
          <p:spPr>
            <a:xfrm>
              <a:off x="601579" y="3043749"/>
              <a:ext cx="3012674" cy="734068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0305B9-8182-42D0-A022-2A875B406595}"/>
                </a:ext>
              </a:extLst>
            </p:cNvPr>
            <p:cNvSpPr txBox="1"/>
            <p:nvPr/>
          </p:nvSpPr>
          <p:spPr>
            <a:xfrm>
              <a:off x="601579" y="3140813"/>
              <a:ext cx="31605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They’re on the desk.</a:t>
              </a:r>
              <a:endParaRPr lang="en-US" sz="240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7C07CA-D805-4095-8612-9AEE6E12C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62184"/>
            <a:ext cx="4289653" cy="34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32268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 the questions.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A60C-3B0C-4544-A977-C97D43ED586F}"/>
              </a:ext>
            </a:extLst>
          </p:cNvPr>
          <p:cNvGrpSpPr/>
          <p:nvPr/>
        </p:nvGrpSpPr>
        <p:grpSpPr>
          <a:xfrm>
            <a:off x="317204" y="1268754"/>
            <a:ext cx="3628493" cy="1123639"/>
            <a:chOff x="279626" y="1594431"/>
            <a:chExt cx="3628493" cy="112363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DDFDAEC-68B7-4635-B582-D15F01B161DA}"/>
                </a:ext>
              </a:extLst>
            </p:cNvPr>
            <p:cNvSpPr/>
            <p:nvPr/>
          </p:nvSpPr>
          <p:spPr>
            <a:xfrm>
              <a:off x="279626" y="1594431"/>
              <a:ext cx="3628493" cy="1123639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7C3EDE-FDC3-4828-B6C1-504EABE47C8D}"/>
                </a:ext>
              </a:extLst>
            </p:cNvPr>
            <p:cNvSpPr txBox="1"/>
            <p:nvPr/>
          </p:nvSpPr>
          <p:spPr>
            <a:xfrm>
              <a:off x="279626" y="1715291"/>
              <a:ext cx="350883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3. Whose picture is on the wall?</a:t>
              </a:r>
              <a:endParaRPr lang="en-US" sz="2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B97ADD-CF2F-4A18-A817-98ED69AFAD43}"/>
              </a:ext>
            </a:extLst>
          </p:cNvPr>
          <p:cNvGrpSpPr/>
          <p:nvPr/>
        </p:nvGrpSpPr>
        <p:grpSpPr>
          <a:xfrm>
            <a:off x="2349803" y="3020644"/>
            <a:ext cx="3160517" cy="734068"/>
            <a:chOff x="601579" y="3043749"/>
            <a:chExt cx="3160517" cy="734068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0075E9E-D4EA-4955-A6B8-4638E3986BBF}"/>
                </a:ext>
              </a:extLst>
            </p:cNvPr>
            <p:cNvSpPr/>
            <p:nvPr/>
          </p:nvSpPr>
          <p:spPr>
            <a:xfrm>
              <a:off x="601579" y="3043749"/>
              <a:ext cx="1768642" cy="734068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0305B9-8182-42D0-A022-2A875B406595}"/>
                </a:ext>
              </a:extLst>
            </p:cNvPr>
            <p:cNvSpPr txBox="1"/>
            <p:nvPr/>
          </p:nvSpPr>
          <p:spPr>
            <a:xfrm>
              <a:off x="601579" y="3140813"/>
              <a:ext cx="31605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It’s Mai’s.</a:t>
              </a:r>
              <a:endParaRPr lang="en-US" sz="320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5D465B-EC69-4E3C-B355-739F37ED6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11814"/>
            <a:ext cx="4263349" cy="34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32268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 the questions.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A60C-3B0C-4544-A977-C97D43ED586F}"/>
              </a:ext>
            </a:extLst>
          </p:cNvPr>
          <p:cNvGrpSpPr/>
          <p:nvPr/>
        </p:nvGrpSpPr>
        <p:grpSpPr>
          <a:xfrm>
            <a:off x="317204" y="1268754"/>
            <a:ext cx="3628493" cy="1123639"/>
            <a:chOff x="279626" y="1594431"/>
            <a:chExt cx="3628493" cy="112363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DDFDAEC-68B7-4635-B582-D15F01B161DA}"/>
                </a:ext>
              </a:extLst>
            </p:cNvPr>
            <p:cNvSpPr/>
            <p:nvPr/>
          </p:nvSpPr>
          <p:spPr>
            <a:xfrm>
              <a:off x="279626" y="1594431"/>
              <a:ext cx="3628493" cy="1123639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7C3EDE-FDC3-4828-B6C1-504EABE47C8D}"/>
                </a:ext>
              </a:extLst>
            </p:cNvPr>
            <p:cNvSpPr txBox="1"/>
            <p:nvPr/>
          </p:nvSpPr>
          <p:spPr>
            <a:xfrm>
              <a:off x="279626" y="1715291"/>
              <a:ext cx="350883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4. </a:t>
              </a:r>
              <a:r>
                <a:rPr lang="en-US" sz="24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Do you like drawing pictures? Why?</a:t>
              </a:r>
              <a:endParaRPr lang="en-US" sz="2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B97ADD-CF2F-4A18-A817-98ED69AFAD43}"/>
              </a:ext>
            </a:extLst>
          </p:cNvPr>
          <p:cNvGrpSpPr/>
          <p:nvPr/>
        </p:nvGrpSpPr>
        <p:grpSpPr>
          <a:xfrm>
            <a:off x="696697" y="3020644"/>
            <a:ext cx="3297693" cy="1200329"/>
            <a:chOff x="394641" y="3043749"/>
            <a:chExt cx="2354031" cy="12003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0075E9E-D4EA-4955-A6B8-4638E3986BBF}"/>
                </a:ext>
              </a:extLst>
            </p:cNvPr>
            <p:cNvSpPr/>
            <p:nvPr/>
          </p:nvSpPr>
          <p:spPr>
            <a:xfrm>
              <a:off x="394641" y="3043749"/>
              <a:ext cx="2250562" cy="958838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0305B9-8182-42D0-A022-2A875B406595}"/>
                </a:ext>
              </a:extLst>
            </p:cNvPr>
            <p:cNvSpPr txBox="1"/>
            <p:nvPr/>
          </p:nvSpPr>
          <p:spPr>
            <a:xfrm>
              <a:off x="394642" y="3043749"/>
              <a:ext cx="23540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Yes, I do. Because I think it’s </a:t>
              </a:r>
              <a:r>
                <a:rPr lang="en-US" sz="2400">
                  <a:latin typeface="Comic Sans MS" panose="030F0702030302020204" pitchFamily="66" charset="0"/>
                </a:rPr>
                <a:t>i</a:t>
              </a:r>
              <a:r>
                <a:rPr lang="en-US" sz="2400" b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nteresting.</a:t>
              </a:r>
            </a:p>
            <a:p>
              <a:endParaRPr lang="en-US" sz="240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8838A3F-8A2F-4844-BE15-47D1A4092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043" y="843515"/>
            <a:ext cx="4390667" cy="35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899DDE3C-D7EF-42B0-9A4C-705009B6FE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450736" y="1207535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450736" y="2931519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450736" y="2021544"/>
            <a:ext cx="541947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tick.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71962" y="114906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71962" y="199223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71962" y="2822923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71962" y="366178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409911" y="372024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1" grpId="0" animBg="1"/>
      <p:bldP spid="12" grpId="0" animBg="1"/>
      <p:bldP spid="13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ue letters&#10;&#10;Description automatically generated">
            <a:extLst>
              <a:ext uri="{FF2B5EF4-FFF2-40B4-BE49-F238E27FC236}">
                <a16:creationId xmlns:a16="http://schemas.microsoft.com/office/drawing/2014/main" id="{1E1CF109-6B6F-429F-95B9-FF35383C8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81" y="1559147"/>
            <a:ext cx="6791858" cy="13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296381-159A-4EF1-BC1B-FC11A9978B56}"/>
              </a:ext>
            </a:extLst>
          </p:cNvPr>
          <p:cNvSpPr/>
          <p:nvPr/>
        </p:nvSpPr>
        <p:spPr>
          <a:xfrm>
            <a:off x="877331" y="60548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draw pictures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8E64E-546C-4644-A464-46B456F9B291}"/>
              </a:ext>
            </a:extLst>
          </p:cNvPr>
          <p:cNvSpPr/>
          <p:nvPr/>
        </p:nvSpPr>
        <p:spPr>
          <a:xfrm>
            <a:off x="2780271" y="59312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play the guitar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84BAB9-2BCC-4C61-B731-BFED2E7D8095}"/>
              </a:ext>
            </a:extLst>
          </p:cNvPr>
          <p:cNvSpPr/>
          <p:nvPr/>
        </p:nvSpPr>
        <p:spPr>
          <a:xfrm>
            <a:off x="4683211" y="59312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dance around the campfire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955E47-BD8D-47A0-BA2B-FD2D5652693D}"/>
              </a:ext>
            </a:extLst>
          </p:cNvPr>
          <p:cNvSpPr/>
          <p:nvPr/>
        </p:nvSpPr>
        <p:spPr>
          <a:xfrm>
            <a:off x="6586151" y="593122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listen to music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21EEB8-17E7-42A2-9770-F0B2F83970D5}"/>
              </a:ext>
            </a:extLst>
          </p:cNvPr>
          <p:cNvSpPr/>
          <p:nvPr/>
        </p:nvSpPr>
        <p:spPr>
          <a:xfrm>
            <a:off x="877331" y="1692875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read books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C6D2CF-1571-4F1F-BB15-F9D21571799F}"/>
              </a:ext>
            </a:extLst>
          </p:cNvPr>
          <p:cNvSpPr/>
          <p:nvPr/>
        </p:nvSpPr>
        <p:spPr>
          <a:xfrm>
            <a:off x="2780271" y="1680517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water the flowers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DDA68C-F365-46CC-BB92-90C041B4912B}"/>
              </a:ext>
            </a:extLst>
          </p:cNvPr>
          <p:cNvSpPr/>
          <p:nvPr/>
        </p:nvSpPr>
        <p:spPr>
          <a:xfrm>
            <a:off x="4683211" y="1680517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plant trees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E9EAB8-9C9E-4B7C-99F0-EB2AA52AEE74}"/>
              </a:ext>
            </a:extLst>
          </p:cNvPr>
          <p:cNvSpPr/>
          <p:nvPr/>
        </p:nvSpPr>
        <p:spPr>
          <a:xfrm>
            <a:off x="6586151" y="1680516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crayon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95BC9F-9103-4B3B-94F7-E1BCC34FECDF}"/>
              </a:ext>
            </a:extLst>
          </p:cNvPr>
          <p:cNvSpPr/>
          <p:nvPr/>
        </p:nvSpPr>
        <p:spPr>
          <a:xfrm>
            <a:off x="877331" y="2780269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glue stick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CF764D-5314-45B3-97AE-1C957C3B29DA}"/>
              </a:ext>
            </a:extLst>
          </p:cNvPr>
          <p:cNvSpPr/>
          <p:nvPr/>
        </p:nvSpPr>
        <p:spPr>
          <a:xfrm>
            <a:off x="2780271" y="276791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friendly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E4448E-10D6-4F62-A79A-4AAAD26AD11F}"/>
              </a:ext>
            </a:extLst>
          </p:cNvPr>
          <p:cNvSpPr/>
          <p:nvPr/>
        </p:nvSpPr>
        <p:spPr>
          <a:xfrm>
            <a:off x="4683211" y="276791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active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B223C3-8DA9-43CC-A29A-3C499DF6CCFB}"/>
              </a:ext>
            </a:extLst>
          </p:cNvPr>
          <p:cNvSpPr/>
          <p:nvPr/>
        </p:nvSpPr>
        <p:spPr>
          <a:xfrm>
            <a:off x="6586151" y="2767910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7BFEAA-0023-4C77-9EF0-BA2E839A4B43}"/>
              </a:ext>
            </a:extLst>
          </p:cNvPr>
          <p:cNvSpPr/>
          <p:nvPr/>
        </p:nvSpPr>
        <p:spPr>
          <a:xfrm>
            <a:off x="877331" y="3880022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pencil sharpener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7E02DD-49D0-44B6-B6E5-81C5FD09BCB0}"/>
              </a:ext>
            </a:extLst>
          </p:cNvPr>
          <p:cNvSpPr/>
          <p:nvPr/>
        </p:nvSpPr>
        <p:spPr>
          <a:xfrm>
            <a:off x="2780271" y="3867664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set square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E2A451-BCE4-45E0-BA73-8374ECABA185}"/>
              </a:ext>
            </a:extLst>
          </p:cNvPr>
          <p:cNvSpPr/>
          <p:nvPr/>
        </p:nvSpPr>
        <p:spPr>
          <a:xfrm>
            <a:off x="4683211" y="3867664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isit the old buildings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5A3A22-99B2-4459-8A31-251E5B8C501A}"/>
              </a:ext>
            </a:extLst>
          </p:cNvPr>
          <p:cNvSpPr/>
          <p:nvPr/>
        </p:nvSpPr>
        <p:spPr>
          <a:xfrm>
            <a:off x="6586151" y="386766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E64D06D-8B6B-4CBB-9AE1-202113AC0BBF}"/>
              </a:ext>
            </a:extLst>
          </p:cNvPr>
          <p:cNvSpPr/>
          <p:nvPr/>
        </p:nvSpPr>
        <p:spPr>
          <a:xfrm>
            <a:off x="877331" y="605481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draw pictures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EE2B525-1084-4DA6-8E65-C0BAB1203533}"/>
              </a:ext>
            </a:extLst>
          </p:cNvPr>
          <p:cNvSpPr/>
          <p:nvPr/>
        </p:nvSpPr>
        <p:spPr>
          <a:xfrm>
            <a:off x="2780271" y="593123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play the guitar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A5CF31E-88E0-4B40-9AB8-0D1203A8EA89}"/>
              </a:ext>
            </a:extLst>
          </p:cNvPr>
          <p:cNvSpPr/>
          <p:nvPr/>
        </p:nvSpPr>
        <p:spPr>
          <a:xfrm>
            <a:off x="4683211" y="593123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dance around the campfire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DD4FB3D-065E-4353-A01F-DA47B3E214C3}"/>
              </a:ext>
            </a:extLst>
          </p:cNvPr>
          <p:cNvSpPr/>
          <p:nvPr/>
        </p:nvSpPr>
        <p:spPr>
          <a:xfrm>
            <a:off x="6586151" y="593122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listen to music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021BC52-D06A-46C2-9C2B-8D14829AB88B}"/>
              </a:ext>
            </a:extLst>
          </p:cNvPr>
          <p:cNvSpPr/>
          <p:nvPr/>
        </p:nvSpPr>
        <p:spPr>
          <a:xfrm>
            <a:off x="877331" y="1692875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read books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3EB7798-EF24-4230-968A-9F8C102636B7}"/>
              </a:ext>
            </a:extLst>
          </p:cNvPr>
          <p:cNvSpPr/>
          <p:nvPr/>
        </p:nvSpPr>
        <p:spPr>
          <a:xfrm>
            <a:off x="2780271" y="1680517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water the flowers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6796EEA-4D44-4C93-8E1D-7B4C0F7EFAB2}"/>
              </a:ext>
            </a:extLst>
          </p:cNvPr>
          <p:cNvSpPr/>
          <p:nvPr/>
        </p:nvSpPr>
        <p:spPr>
          <a:xfrm>
            <a:off x="4683211" y="1680517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plant trees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412E0EC-C3B1-4C5B-A4D5-F07694F55CFD}"/>
              </a:ext>
            </a:extLst>
          </p:cNvPr>
          <p:cNvSpPr/>
          <p:nvPr/>
        </p:nvSpPr>
        <p:spPr>
          <a:xfrm>
            <a:off x="6586151" y="1680516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crayon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41179AA-306F-4516-BEAC-59E9E472598A}"/>
              </a:ext>
            </a:extLst>
          </p:cNvPr>
          <p:cNvSpPr/>
          <p:nvPr/>
        </p:nvSpPr>
        <p:spPr>
          <a:xfrm>
            <a:off x="877331" y="2780269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glue stick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D09ACC1-89F5-4FA7-B2B1-7C577D494A6E}"/>
              </a:ext>
            </a:extLst>
          </p:cNvPr>
          <p:cNvSpPr/>
          <p:nvPr/>
        </p:nvSpPr>
        <p:spPr>
          <a:xfrm>
            <a:off x="2780271" y="2767911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friendly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C371227-D5E4-4591-9246-3C58F52AA7BE}"/>
              </a:ext>
            </a:extLst>
          </p:cNvPr>
          <p:cNvSpPr/>
          <p:nvPr/>
        </p:nvSpPr>
        <p:spPr>
          <a:xfrm>
            <a:off x="4683211" y="2767911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active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6C157C1-4671-4DFD-A070-14794C2D1A34}"/>
              </a:ext>
            </a:extLst>
          </p:cNvPr>
          <p:cNvSpPr/>
          <p:nvPr/>
        </p:nvSpPr>
        <p:spPr>
          <a:xfrm>
            <a:off x="6586151" y="2767910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7454076-F943-44AB-9EBA-FFF5685CE35B}"/>
              </a:ext>
            </a:extLst>
          </p:cNvPr>
          <p:cNvSpPr/>
          <p:nvPr/>
        </p:nvSpPr>
        <p:spPr>
          <a:xfrm>
            <a:off x="877331" y="3880022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pencil sharpener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87E48F-290B-4F37-AD56-17149399DB15}"/>
              </a:ext>
            </a:extLst>
          </p:cNvPr>
          <p:cNvSpPr/>
          <p:nvPr/>
        </p:nvSpPr>
        <p:spPr>
          <a:xfrm>
            <a:off x="2780271" y="3867664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set square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1CEFB09-BDEF-454A-AEBC-DA46DEB78A8B}"/>
              </a:ext>
            </a:extLst>
          </p:cNvPr>
          <p:cNvSpPr/>
          <p:nvPr/>
        </p:nvSpPr>
        <p:spPr>
          <a:xfrm>
            <a:off x="4683211" y="3867664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isit the old buildings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5BE728C-D1B8-41EC-8E33-36EBC4B201CA}"/>
              </a:ext>
            </a:extLst>
          </p:cNvPr>
          <p:cNvSpPr/>
          <p:nvPr/>
        </p:nvSpPr>
        <p:spPr>
          <a:xfrm>
            <a:off x="6586151" y="3867663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ọc Nhóm Hiệu Quả Với Ảnh Học Nhóm - Tìm Hiểu Ngay!">
            <a:extLst>
              <a:ext uri="{FF2B5EF4-FFF2-40B4-BE49-F238E27FC236}">
                <a16:creationId xmlns:a16="http://schemas.microsoft.com/office/drawing/2014/main" id="{772DF8E0-EDBA-4645-92BA-9ED7EAA6B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0"/>
            <a:ext cx="51355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appy Background Music - Sunny Side Up by Alumo">
            <a:hlinkClick r:id="" action="ppaction://media"/>
            <a:extLst>
              <a:ext uri="{FF2B5EF4-FFF2-40B4-BE49-F238E27FC236}">
                <a16:creationId xmlns:a16="http://schemas.microsoft.com/office/drawing/2014/main" id="{8B9FF62E-7238-451D-8EA6-126D76F6F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6558" y="1962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296381-159A-4EF1-BC1B-FC11A9978B56}"/>
              </a:ext>
            </a:extLst>
          </p:cNvPr>
          <p:cNvSpPr/>
          <p:nvPr/>
        </p:nvSpPr>
        <p:spPr>
          <a:xfrm>
            <a:off x="877331" y="60548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draw pictures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8E64E-546C-4644-A464-46B456F9B291}"/>
              </a:ext>
            </a:extLst>
          </p:cNvPr>
          <p:cNvSpPr/>
          <p:nvPr/>
        </p:nvSpPr>
        <p:spPr>
          <a:xfrm>
            <a:off x="2780271" y="59312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play the guitar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84BAB9-2BCC-4C61-B731-BFED2E7D8095}"/>
              </a:ext>
            </a:extLst>
          </p:cNvPr>
          <p:cNvSpPr/>
          <p:nvPr/>
        </p:nvSpPr>
        <p:spPr>
          <a:xfrm>
            <a:off x="4683211" y="59312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dance around the campfire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955E47-BD8D-47A0-BA2B-FD2D5652693D}"/>
              </a:ext>
            </a:extLst>
          </p:cNvPr>
          <p:cNvSpPr/>
          <p:nvPr/>
        </p:nvSpPr>
        <p:spPr>
          <a:xfrm>
            <a:off x="6586151" y="593122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listen to music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21EEB8-17E7-42A2-9770-F0B2F83970D5}"/>
              </a:ext>
            </a:extLst>
          </p:cNvPr>
          <p:cNvSpPr/>
          <p:nvPr/>
        </p:nvSpPr>
        <p:spPr>
          <a:xfrm>
            <a:off x="877331" y="1692875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read books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C6D2CF-1571-4F1F-BB15-F9D21571799F}"/>
              </a:ext>
            </a:extLst>
          </p:cNvPr>
          <p:cNvSpPr/>
          <p:nvPr/>
        </p:nvSpPr>
        <p:spPr>
          <a:xfrm>
            <a:off x="2780271" y="1680517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water the flowers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DDA68C-F365-46CC-BB92-90C041B4912B}"/>
              </a:ext>
            </a:extLst>
          </p:cNvPr>
          <p:cNvSpPr/>
          <p:nvPr/>
        </p:nvSpPr>
        <p:spPr>
          <a:xfrm>
            <a:off x="4683211" y="1680517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plant trees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E9EAB8-9C9E-4B7C-99F0-EB2AA52AEE74}"/>
              </a:ext>
            </a:extLst>
          </p:cNvPr>
          <p:cNvSpPr/>
          <p:nvPr/>
        </p:nvSpPr>
        <p:spPr>
          <a:xfrm>
            <a:off x="6586151" y="1680516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crayon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95BC9F-9103-4B3B-94F7-E1BCC34FECDF}"/>
              </a:ext>
            </a:extLst>
          </p:cNvPr>
          <p:cNvSpPr/>
          <p:nvPr/>
        </p:nvSpPr>
        <p:spPr>
          <a:xfrm>
            <a:off x="877331" y="2780269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glue stick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CF764D-5314-45B3-97AE-1C957C3B29DA}"/>
              </a:ext>
            </a:extLst>
          </p:cNvPr>
          <p:cNvSpPr/>
          <p:nvPr/>
        </p:nvSpPr>
        <p:spPr>
          <a:xfrm>
            <a:off x="2780271" y="276791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friendly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E4448E-10D6-4F62-A79A-4AAAD26AD11F}"/>
              </a:ext>
            </a:extLst>
          </p:cNvPr>
          <p:cNvSpPr/>
          <p:nvPr/>
        </p:nvSpPr>
        <p:spPr>
          <a:xfrm>
            <a:off x="4683211" y="276791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active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B223C3-8DA9-43CC-A29A-3C499DF6CCFB}"/>
              </a:ext>
            </a:extLst>
          </p:cNvPr>
          <p:cNvSpPr/>
          <p:nvPr/>
        </p:nvSpPr>
        <p:spPr>
          <a:xfrm>
            <a:off x="6586151" y="2767910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7BFEAA-0023-4C77-9EF0-BA2E839A4B43}"/>
              </a:ext>
            </a:extLst>
          </p:cNvPr>
          <p:cNvSpPr/>
          <p:nvPr/>
        </p:nvSpPr>
        <p:spPr>
          <a:xfrm>
            <a:off x="877331" y="3880022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pencil sharpener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7E02DD-49D0-44B6-B6E5-81C5FD09BCB0}"/>
              </a:ext>
            </a:extLst>
          </p:cNvPr>
          <p:cNvSpPr/>
          <p:nvPr/>
        </p:nvSpPr>
        <p:spPr>
          <a:xfrm>
            <a:off x="2780271" y="3867664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set square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E2A451-BCE4-45E0-BA73-8374ECABA185}"/>
              </a:ext>
            </a:extLst>
          </p:cNvPr>
          <p:cNvSpPr/>
          <p:nvPr/>
        </p:nvSpPr>
        <p:spPr>
          <a:xfrm>
            <a:off x="4683211" y="3867664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isit the old buildings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5A3A22-99B2-4459-8A31-251E5B8C501A}"/>
              </a:ext>
            </a:extLst>
          </p:cNvPr>
          <p:cNvSpPr/>
          <p:nvPr/>
        </p:nvSpPr>
        <p:spPr>
          <a:xfrm>
            <a:off x="6586151" y="386766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7" name="sound1">
            <a:hlinkClick r:id="" action="ppaction://media"/>
            <a:extLst>
              <a:ext uri="{FF2B5EF4-FFF2-40B4-BE49-F238E27FC236}">
                <a16:creationId xmlns:a16="http://schemas.microsoft.com/office/drawing/2014/main" id="{41E39262-7B00-453F-8A30-434DD5F19E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D9EC8-1CC2-486F-BABB-45361994AD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AF2F91-6C79-4775-9E01-5F8EDCA63F8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Whisper GameㅣClass GameㅣBoost Up - YouTube">
            <a:extLst>
              <a:ext uri="{FF2B5EF4-FFF2-40B4-BE49-F238E27FC236}">
                <a16:creationId xmlns:a16="http://schemas.microsoft.com/office/drawing/2014/main" id="{52E23565-D9E8-46E3-AD08-BE92BD158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" b="503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F4DF82-9195-4BC9-89BE-367C3E2FD4CC}"/>
              </a:ext>
            </a:extLst>
          </p:cNvPr>
          <p:cNvGrpSpPr/>
          <p:nvPr/>
        </p:nvGrpSpPr>
        <p:grpSpPr>
          <a:xfrm>
            <a:off x="1272600" y="703444"/>
            <a:ext cx="6334103" cy="3356579"/>
            <a:chOff x="1272600" y="669154"/>
            <a:chExt cx="6334103" cy="3356579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57323511-CEAD-4B19-98D0-2C8F32C821EC}"/>
                </a:ext>
              </a:extLst>
            </p:cNvPr>
            <p:cNvSpPr txBox="1">
              <a:spLocks/>
            </p:cNvSpPr>
            <p:nvPr/>
          </p:nvSpPr>
          <p:spPr>
            <a:xfrm>
              <a:off x="1272600" y="669154"/>
              <a:ext cx="6334103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lang="en-US" sz="4400" b="1">
                  <a:solidFill>
                    <a:srgbClr val="FF0000"/>
                  </a:solidFill>
                  <a:latin typeface="VNI-Dom" pitchFamily="2" charset="0"/>
                  <a:ea typeface="Times New Roman" panose="02020603050405020304" pitchFamily="18" charset="0"/>
                </a:rPr>
                <a:t>Whisper </a:t>
              </a: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Dom" pitchFamily="2" charset="0"/>
                  <a:ea typeface="Times New Roman" panose="02020603050405020304" pitchFamily="18" charset="0"/>
                  <a:cs typeface="Nixie One"/>
                  <a:sym typeface="Nixie One"/>
                </a:rPr>
                <a:t>Game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646B7F-AC1D-461B-89DE-C359CEDCA33D}"/>
                </a:ext>
              </a:extLst>
            </p:cNvPr>
            <p:cNvSpPr/>
            <p:nvPr/>
          </p:nvSpPr>
          <p:spPr>
            <a:xfrm>
              <a:off x="2315688" y="1935676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9C47F5-201F-4F35-9C5D-7D64A21DCFA3}"/>
                </a:ext>
              </a:extLst>
            </p:cNvPr>
            <p:cNvSpPr/>
            <p:nvPr/>
          </p:nvSpPr>
          <p:spPr>
            <a:xfrm>
              <a:off x="5225142" y="1935675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Google Shape;1768;p43">
              <a:extLst>
                <a:ext uri="{FF2B5EF4-FFF2-40B4-BE49-F238E27FC236}">
                  <a16:creationId xmlns:a16="http://schemas.microsoft.com/office/drawing/2014/main" id="{734B727A-1CA0-4E2E-B521-C34B8223B563}"/>
                </a:ext>
              </a:extLst>
            </p:cNvPr>
            <p:cNvSpPr txBox="1">
              <a:spLocks/>
            </p:cNvSpPr>
            <p:nvPr/>
          </p:nvSpPr>
          <p:spPr>
            <a:xfrm>
              <a:off x="2237613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01B1C464-D7E2-414C-912D-12B584AF07AD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Đội 1">
            <a:extLst>
              <a:ext uri="{FF2B5EF4-FFF2-40B4-BE49-F238E27FC236}">
                <a16:creationId xmlns:a16="http://schemas.microsoft.com/office/drawing/2014/main" id="{4C7B8DA9-90EA-4959-9217-6BAA3F2575DE}"/>
              </a:ext>
            </a:extLst>
          </p:cNvPr>
          <p:cNvGrpSpPr/>
          <p:nvPr/>
        </p:nvGrpSpPr>
        <p:grpSpPr>
          <a:xfrm>
            <a:off x="-20018" y="66402"/>
            <a:ext cx="1187088" cy="2090058"/>
            <a:chOff x="-78074" y="0"/>
            <a:chExt cx="1377326" cy="20900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C3B14A-0A6C-4525-9EDC-93136ECACEBF}"/>
                </a:ext>
              </a:extLst>
            </p:cNvPr>
            <p:cNvSpPr/>
            <p:nvPr/>
          </p:nvSpPr>
          <p:spPr>
            <a:xfrm>
              <a:off x="0" y="1"/>
              <a:ext cx="1273332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Google Shape;1768;p43">
              <a:extLst>
                <a:ext uri="{FF2B5EF4-FFF2-40B4-BE49-F238E27FC236}">
                  <a16:creationId xmlns:a16="http://schemas.microsoft.com/office/drawing/2014/main" id="{B205B264-DDDD-4506-AD5B-97A380AE9C31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grpSp>
        <p:nvGrpSpPr>
          <p:cNvPr id="21" name="Đội 2">
            <a:extLst>
              <a:ext uri="{FF2B5EF4-FFF2-40B4-BE49-F238E27FC236}">
                <a16:creationId xmlns:a16="http://schemas.microsoft.com/office/drawing/2014/main" id="{31E00290-8575-4F8B-9BA1-AC0FB40770A1}"/>
              </a:ext>
            </a:extLst>
          </p:cNvPr>
          <p:cNvGrpSpPr/>
          <p:nvPr/>
        </p:nvGrpSpPr>
        <p:grpSpPr>
          <a:xfrm>
            <a:off x="7901964" y="60960"/>
            <a:ext cx="1187088" cy="2090057"/>
            <a:chOff x="5147067" y="1969965"/>
            <a:chExt cx="1284039" cy="20900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9D08CB-19B8-4E70-BC9E-7649F119637B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Google Shape;1768;p43">
              <a:extLst>
                <a:ext uri="{FF2B5EF4-FFF2-40B4-BE49-F238E27FC236}">
                  <a16:creationId xmlns:a16="http://schemas.microsoft.com/office/drawing/2014/main" id="{CEAC0600-2441-428C-9010-39C992571BF1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69965"/>
              <a:ext cx="1284039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2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DD25F1C4-ABD7-4F09-867F-DEA5B84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" y="54829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6FF590C-2FA3-40EF-A4D5-DE96DB76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" y="95817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16C5C23-3F25-49FB-A674-1A27A25D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3BC22A9-A597-45C1-B19D-B3C7076D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C5CAB93-4EB6-4E7F-8F51-4DCFA491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62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9400279-601A-45BC-8B73-9AB6086C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87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95A07B5-D1D9-4E89-8D50-13F312C3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86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9A0DD31-65B1-46AB-BD16-736DF853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1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C43EE1-858A-4C31-AB17-38C27EAEC5B5}"/>
              </a:ext>
            </a:extLst>
          </p:cNvPr>
          <p:cNvSpPr txBox="1"/>
          <p:nvPr/>
        </p:nvSpPr>
        <p:spPr>
          <a:xfrm>
            <a:off x="3219741" y="961541"/>
            <a:ext cx="450399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512980468">
                  <a:custGeom>
                    <a:avLst/>
                    <a:gdLst>
                      <a:gd name="connsiteX0" fmla="*/ 0 w 4503994"/>
                      <a:gd name="connsiteY0" fmla="*/ 0 h 646331"/>
                      <a:gd name="connsiteX1" fmla="*/ 653079 w 4503994"/>
                      <a:gd name="connsiteY1" fmla="*/ 0 h 646331"/>
                      <a:gd name="connsiteX2" fmla="*/ 1216078 w 4503994"/>
                      <a:gd name="connsiteY2" fmla="*/ 0 h 646331"/>
                      <a:gd name="connsiteX3" fmla="*/ 1824118 w 4503994"/>
                      <a:gd name="connsiteY3" fmla="*/ 0 h 646331"/>
                      <a:gd name="connsiteX4" fmla="*/ 2297037 w 4503994"/>
                      <a:gd name="connsiteY4" fmla="*/ 0 h 646331"/>
                      <a:gd name="connsiteX5" fmla="*/ 2950116 w 4503994"/>
                      <a:gd name="connsiteY5" fmla="*/ 0 h 646331"/>
                      <a:gd name="connsiteX6" fmla="*/ 3468075 w 4503994"/>
                      <a:gd name="connsiteY6" fmla="*/ 0 h 646331"/>
                      <a:gd name="connsiteX7" fmla="*/ 3940995 w 4503994"/>
                      <a:gd name="connsiteY7" fmla="*/ 0 h 646331"/>
                      <a:gd name="connsiteX8" fmla="*/ 4503994 w 4503994"/>
                      <a:gd name="connsiteY8" fmla="*/ 0 h 646331"/>
                      <a:gd name="connsiteX9" fmla="*/ 4503994 w 4503994"/>
                      <a:gd name="connsiteY9" fmla="*/ 323166 h 646331"/>
                      <a:gd name="connsiteX10" fmla="*/ 4503994 w 4503994"/>
                      <a:gd name="connsiteY10" fmla="*/ 646331 h 646331"/>
                      <a:gd name="connsiteX11" fmla="*/ 3986035 w 4503994"/>
                      <a:gd name="connsiteY11" fmla="*/ 646331 h 646331"/>
                      <a:gd name="connsiteX12" fmla="*/ 3377996 w 4503994"/>
                      <a:gd name="connsiteY12" fmla="*/ 646331 h 646331"/>
                      <a:gd name="connsiteX13" fmla="*/ 2724916 w 4503994"/>
                      <a:gd name="connsiteY13" fmla="*/ 646331 h 646331"/>
                      <a:gd name="connsiteX14" fmla="*/ 2251997 w 4503994"/>
                      <a:gd name="connsiteY14" fmla="*/ 646331 h 646331"/>
                      <a:gd name="connsiteX15" fmla="*/ 1598918 w 4503994"/>
                      <a:gd name="connsiteY15" fmla="*/ 646331 h 646331"/>
                      <a:gd name="connsiteX16" fmla="*/ 945839 w 4503994"/>
                      <a:gd name="connsiteY16" fmla="*/ 646331 h 646331"/>
                      <a:gd name="connsiteX17" fmla="*/ 0 w 4503994"/>
                      <a:gd name="connsiteY17" fmla="*/ 646331 h 646331"/>
                      <a:gd name="connsiteX18" fmla="*/ 0 w 4503994"/>
                      <a:gd name="connsiteY18" fmla="*/ 316702 h 646331"/>
                      <a:gd name="connsiteX19" fmla="*/ 0 w 4503994"/>
                      <a:gd name="connsiteY19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03994" h="646331" fill="none" extrusionOk="0">
                        <a:moveTo>
                          <a:pt x="0" y="0"/>
                        </a:moveTo>
                        <a:cubicBezTo>
                          <a:pt x="304898" y="-37532"/>
                          <a:pt x="503584" y="61339"/>
                          <a:pt x="653079" y="0"/>
                        </a:cubicBezTo>
                        <a:cubicBezTo>
                          <a:pt x="802574" y="-61339"/>
                          <a:pt x="935867" y="34727"/>
                          <a:pt x="1216078" y="0"/>
                        </a:cubicBezTo>
                        <a:cubicBezTo>
                          <a:pt x="1496289" y="-34727"/>
                          <a:pt x="1596789" y="9737"/>
                          <a:pt x="1824118" y="0"/>
                        </a:cubicBezTo>
                        <a:cubicBezTo>
                          <a:pt x="2051447" y="-9737"/>
                          <a:pt x="2116518" y="18042"/>
                          <a:pt x="2297037" y="0"/>
                        </a:cubicBezTo>
                        <a:cubicBezTo>
                          <a:pt x="2477556" y="-18042"/>
                          <a:pt x="2687867" y="13709"/>
                          <a:pt x="2950116" y="0"/>
                        </a:cubicBezTo>
                        <a:cubicBezTo>
                          <a:pt x="3212365" y="-13709"/>
                          <a:pt x="3319954" y="23611"/>
                          <a:pt x="3468075" y="0"/>
                        </a:cubicBezTo>
                        <a:cubicBezTo>
                          <a:pt x="3616196" y="-23611"/>
                          <a:pt x="3722842" y="21091"/>
                          <a:pt x="3940995" y="0"/>
                        </a:cubicBezTo>
                        <a:cubicBezTo>
                          <a:pt x="4159148" y="-21091"/>
                          <a:pt x="4264272" y="40804"/>
                          <a:pt x="4503994" y="0"/>
                        </a:cubicBezTo>
                        <a:cubicBezTo>
                          <a:pt x="4521018" y="105452"/>
                          <a:pt x="4480851" y="193376"/>
                          <a:pt x="4503994" y="323166"/>
                        </a:cubicBezTo>
                        <a:cubicBezTo>
                          <a:pt x="4527137" y="452956"/>
                          <a:pt x="4472799" y="527687"/>
                          <a:pt x="4503994" y="646331"/>
                        </a:cubicBezTo>
                        <a:cubicBezTo>
                          <a:pt x="4351703" y="652392"/>
                          <a:pt x="4093065" y="603186"/>
                          <a:pt x="3986035" y="646331"/>
                        </a:cubicBezTo>
                        <a:cubicBezTo>
                          <a:pt x="3879005" y="689476"/>
                          <a:pt x="3668067" y="594698"/>
                          <a:pt x="3377996" y="646331"/>
                        </a:cubicBezTo>
                        <a:cubicBezTo>
                          <a:pt x="3087925" y="697964"/>
                          <a:pt x="2981815" y="614811"/>
                          <a:pt x="2724916" y="646331"/>
                        </a:cubicBezTo>
                        <a:cubicBezTo>
                          <a:pt x="2468017" y="677851"/>
                          <a:pt x="2427433" y="636067"/>
                          <a:pt x="2251997" y="646331"/>
                        </a:cubicBezTo>
                        <a:cubicBezTo>
                          <a:pt x="2076561" y="656595"/>
                          <a:pt x="1776126" y="594252"/>
                          <a:pt x="1598918" y="646331"/>
                        </a:cubicBezTo>
                        <a:cubicBezTo>
                          <a:pt x="1421710" y="698410"/>
                          <a:pt x="1154108" y="615687"/>
                          <a:pt x="945839" y="646331"/>
                        </a:cubicBezTo>
                        <a:cubicBezTo>
                          <a:pt x="737570" y="676975"/>
                          <a:pt x="458115" y="551999"/>
                          <a:pt x="0" y="646331"/>
                        </a:cubicBezTo>
                        <a:cubicBezTo>
                          <a:pt x="-11484" y="550714"/>
                          <a:pt x="24085" y="413215"/>
                          <a:pt x="0" y="316702"/>
                        </a:cubicBezTo>
                        <a:cubicBezTo>
                          <a:pt x="-24085" y="220189"/>
                          <a:pt x="1044" y="147747"/>
                          <a:pt x="0" y="0"/>
                        </a:cubicBezTo>
                        <a:close/>
                      </a:path>
                      <a:path w="4503994" h="646331" stroke="0" extrusionOk="0">
                        <a:moveTo>
                          <a:pt x="0" y="0"/>
                        </a:moveTo>
                        <a:cubicBezTo>
                          <a:pt x="278381" y="-2529"/>
                          <a:pt x="435366" y="34351"/>
                          <a:pt x="608039" y="0"/>
                        </a:cubicBezTo>
                        <a:cubicBezTo>
                          <a:pt x="780712" y="-34351"/>
                          <a:pt x="1008311" y="33462"/>
                          <a:pt x="1125999" y="0"/>
                        </a:cubicBezTo>
                        <a:cubicBezTo>
                          <a:pt x="1243687" y="-33462"/>
                          <a:pt x="1574893" y="32687"/>
                          <a:pt x="1688998" y="0"/>
                        </a:cubicBezTo>
                        <a:cubicBezTo>
                          <a:pt x="1803103" y="-32687"/>
                          <a:pt x="2002053" y="16019"/>
                          <a:pt x="2161917" y="0"/>
                        </a:cubicBezTo>
                        <a:cubicBezTo>
                          <a:pt x="2321781" y="-16019"/>
                          <a:pt x="2575411" y="27220"/>
                          <a:pt x="2724916" y="0"/>
                        </a:cubicBezTo>
                        <a:cubicBezTo>
                          <a:pt x="2874421" y="-27220"/>
                          <a:pt x="3042030" y="18361"/>
                          <a:pt x="3197836" y="0"/>
                        </a:cubicBezTo>
                        <a:cubicBezTo>
                          <a:pt x="3353642" y="-18361"/>
                          <a:pt x="3597779" y="239"/>
                          <a:pt x="3760835" y="0"/>
                        </a:cubicBezTo>
                        <a:cubicBezTo>
                          <a:pt x="3923891" y="-239"/>
                          <a:pt x="4157372" y="80459"/>
                          <a:pt x="4503994" y="0"/>
                        </a:cubicBezTo>
                        <a:cubicBezTo>
                          <a:pt x="4509150" y="131285"/>
                          <a:pt x="4501231" y="191498"/>
                          <a:pt x="4503994" y="310239"/>
                        </a:cubicBezTo>
                        <a:cubicBezTo>
                          <a:pt x="4506757" y="428980"/>
                          <a:pt x="4496358" y="571649"/>
                          <a:pt x="4503994" y="646331"/>
                        </a:cubicBezTo>
                        <a:cubicBezTo>
                          <a:pt x="4315518" y="686536"/>
                          <a:pt x="4083164" y="582399"/>
                          <a:pt x="3895955" y="646331"/>
                        </a:cubicBezTo>
                        <a:cubicBezTo>
                          <a:pt x="3708746" y="710263"/>
                          <a:pt x="3588711" y="594520"/>
                          <a:pt x="3377996" y="646331"/>
                        </a:cubicBezTo>
                        <a:cubicBezTo>
                          <a:pt x="3167281" y="698142"/>
                          <a:pt x="3032722" y="607104"/>
                          <a:pt x="2724916" y="646331"/>
                        </a:cubicBezTo>
                        <a:cubicBezTo>
                          <a:pt x="2417110" y="685558"/>
                          <a:pt x="2406666" y="609231"/>
                          <a:pt x="2161917" y="646331"/>
                        </a:cubicBezTo>
                        <a:cubicBezTo>
                          <a:pt x="1917168" y="683431"/>
                          <a:pt x="1757281" y="645375"/>
                          <a:pt x="1643958" y="646331"/>
                        </a:cubicBezTo>
                        <a:cubicBezTo>
                          <a:pt x="1530635" y="647287"/>
                          <a:pt x="1219458" y="598591"/>
                          <a:pt x="1035919" y="646331"/>
                        </a:cubicBezTo>
                        <a:cubicBezTo>
                          <a:pt x="852380" y="694071"/>
                          <a:pt x="377002" y="630535"/>
                          <a:pt x="0" y="646331"/>
                        </a:cubicBezTo>
                        <a:cubicBezTo>
                          <a:pt x="-24879" y="579945"/>
                          <a:pt x="35673" y="467004"/>
                          <a:pt x="0" y="342555"/>
                        </a:cubicBezTo>
                        <a:cubicBezTo>
                          <a:pt x="-35673" y="218106"/>
                          <a:pt x="35981" y="1216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indent="-635" algn="just"/>
            <a:r>
              <a:rPr lang="en-US" sz="180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 music room is on the first floor.</a:t>
            </a:r>
          </a:p>
          <a:p>
            <a:pPr indent="-635" algn="just"/>
            <a:r>
              <a:rPr lang="en-US" sz="180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 music room is on the second floor.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C9E15D-2632-40F5-B44B-76EF34FB8ED7}"/>
              </a:ext>
            </a:extLst>
          </p:cNvPr>
          <p:cNvGrpSpPr/>
          <p:nvPr/>
        </p:nvGrpSpPr>
        <p:grpSpPr>
          <a:xfrm>
            <a:off x="1349838" y="986661"/>
            <a:ext cx="1810540" cy="708963"/>
            <a:chOff x="1285077" y="548299"/>
            <a:chExt cx="1810540" cy="708963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7C968B4-0D37-4DC4-B945-7D037C10FA54}"/>
                </a:ext>
              </a:extLst>
            </p:cNvPr>
            <p:cNvSpPr/>
            <p:nvPr/>
          </p:nvSpPr>
          <p:spPr>
            <a:xfrm>
              <a:off x="1285077" y="548299"/>
              <a:ext cx="1810540" cy="708963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AC2FCB-CD73-425C-8F08-8D31EA1F336B}"/>
                </a:ext>
              </a:extLst>
            </p:cNvPr>
            <p:cNvSpPr txBox="1"/>
            <p:nvPr/>
          </p:nvSpPr>
          <p:spPr>
            <a:xfrm>
              <a:off x="1759160" y="734042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Round 1</a:t>
              </a:r>
              <a:endParaRPr lang="en-US" b="1"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A2BAD9-F8D4-4976-95C2-2D699F13EEE3}"/>
              </a:ext>
            </a:extLst>
          </p:cNvPr>
          <p:cNvSpPr txBox="1"/>
          <p:nvPr/>
        </p:nvSpPr>
        <p:spPr>
          <a:xfrm>
            <a:off x="3219741" y="1900609"/>
            <a:ext cx="450399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512980468">
                  <a:custGeom>
                    <a:avLst/>
                    <a:gdLst>
                      <a:gd name="connsiteX0" fmla="*/ 0 w 4503994"/>
                      <a:gd name="connsiteY0" fmla="*/ 0 h 646331"/>
                      <a:gd name="connsiteX1" fmla="*/ 653079 w 4503994"/>
                      <a:gd name="connsiteY1" fmla="*/ 0 h 646331"/>
                      <a:gd name="connsiteX2" fmla="*/ 1216078 w 4503994"/>
                      <a:gd name="connsiteY2" fmla="*/ 0 h 646331"/>
                      <a:gd name="connsiteX3" fmla="*/ 1824118 w 4503994"/>
                      <a:gd name="connsiteY3" fmla="*/ 0 h 646331"/>
                      <a:gd name="connsiteX4" fmla="*/ 2297037 w 4503994"/>
                      <a:gd name="connsiteY4" fmla="*/ 0 h 646331"/>
                      <a:gd name="connsiteX5" fmla="*/ 2950116 w 4503994"/>
                      <a:gd name="connsiteY5" fmla="*/ 0 h 646331"/>
                      <a:gd name="connsiteX6" fmla="*/ 3468075 w 4503994"/>
                      <a:gd name="connsiteY6" fmla="*/ 0 h 646331"/>
                      <a:gd name="connsiteX7" fmla="*/ 3940995 w 4503994"/>
                      <a:gd name="connsiteY7" fmla="*/ 0 h 646331"/>
                      <a:gd name="connsiteX8" fmla="*/ 4503994 w 4503994"/>
                      <a:gd name="connsiteY8" fmla="*/ 0 h 646331"/>
                      <a:gd name="connsiteX9" fmla="*/ 4503994 w 4503994"/>
                      <a:gd name="connsiteY9" fmla="*/ 323166 h 646331"/>
                      <a:gd name="connsiteX10" fmla="*/ 4503994 w 4503994"/>
                      <a:gd name="connsiteY10" fmla="*/ 646331 h 646331"/>
                      <a:gd name="connsiteX11" fmla="*/ 3986035 w 4503994"/>
                      <a:gd name="connsiteY11" fmla="*/ 646331 h 646331"/>
                      <a:gd name="connsiteX12" fmla="*/ 3377996 w 4503994"/>
                      <a:gd name="connsiteY12" fmla="*/ 646331 h 646331"/>
                      <a:gd name="connsiteX13" fmla="*/ 2724916 w 4503994"/>
                      <a:gd name="connsiteY13" fmla="*/ 646331 h 646331"/>
                      <a:gd name="connsiteX14" fmla="*/ 2251997 w 4503994"/>
                      <a:gd name="connsiteY14" fmla="*/ 646331 h 646331"/>
                      <a:gd name="connsiteX15" fmla="*/ 1598918 w 4503994"/>
                      <a:gd name="connsiteY15" fmla="*/ 646331 h 646331"/>
                      <a:gd name="connsiteX16" fmla="*/ 945839 w 4503994"/>
                      <a:gd name="connsiteY16" fmla="*/ 646331 h 646331"/>
                      <a:gd name="connsiteX17" fmla="*/ 0 w 4503994"/>
                      <a:gd name="connsiteY17" fmla="*/ 646331 h 646331"/>
                      <a:gd name="connsiteX18" fmla="*/ 0 w 4503994"/>
                      <a:gd name="connsiteY18" fmla="*/ 316702 h 646331"/>
                      <a:gd name="connsiteX19" fmla="*/ 0 w 4503994"/>
                      <a:gd name="connsiteY19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03994" h="646331" fill="none" extrusionOk="0">
                        <a:moveTo>
                          <a:pt x="0" y="0"/>
                        </a:moveTo>
                        <a:cubicBezTo>
                          <a:pt x="304898" y="-37532"/>
                          <a:pt x="503584" y="61339"/>
                          <a:pt x="653079" y="0"/>
                        </a:cubicBezTo>
                        <a:cubicBezTo>
                          <a:pt x="802574" y="-61339"/>
                          <a:pt x="935867" y="34727"/>
                          <a:pt x="1216078" y="0"/>
                        </a:cubicBezTo>
                        <a:cubicBezTo>
                          <a:pt x="1496289" y="-34727"/>
                          <a:pt x="1596789" y="9737"/>
                          <a:pt x="1824118" y="0"/>
                        </a:cubicBezTo>
                        <a:cubicBezTo>
                          <a:pt x="2051447" y="-9737"/>
                          <a:pt x="2116518" y="18042"/>
                          <a:pt x="2297037" y="0"/>
                        </a:cubicBezTo>
                        <a:cubicBezTo>
                          <a:pt x="2477556" y="-18042"/>
                          <a:pt x="2687867" y="13709"/>
                          <a:pt x="2950116" y="0"/>
                        </a:cubicBezTo>
                        <a:cubicBezTo>
                          <a:pt x="3212365" y="-13709"/>
                          <a:pt x="3319954" y="23611"/>
                          <a:pt x="3468075" y="0"/>
                        </a:cubicBezTo>
                        <a:cubicBezTo>
                          <a:pt x="3616196" y="-23611"/>
                          <a:pt x="3722842" y="21091"/>
                          <a:pt x="3940995" y="0"/>
                        </a:cubicBezTo>
                        <a:cubicBezTo>
                          <a:pt x="4159148" y="-21091"/>
                          <a:pt x="4264272" y="40804"/>
                          <a:pt x="4503994" y="0"/>
                        </a:cubicBezTo>
                        <a:cubicBezTo>
                          <a:pt x="4521018" y="105452"/>
                          <a:pt x="4480851" y="193376"/>
                          <a:pt x="4503994" y="323166"/>
                        </a:cubicBezTo>
                        <a:cubicBezTo>
                          <a:pt x="4527137" y="452956"/>
                          <a:pt x="4472799" y="527687"/>
                          <a:pt x="4503994" y="646331"/>
                        </a:cubicBezTo>
                        <a:cubicBezTo>
                          <a:pt x="4351703" y="652392"/>
                          <a:pt x="4093065" y="603186"/>
                          <a:pt x="3986035" y="646331"/>
                        </a:cubicBezTo>
                        <a:cubicBezTo>
                          <a:pt x="3879005" y="689476"/>
                          <a:pt x="3668067" y="594698"/>
                          <a:pt x="3377996" y="646331"/>
                        </a:cubicBezTo>
                        <a:cubicBezTo>
                          <a:pt x="3087925" y="697964"/>
                          <a:pt x="2981815" y="614811"/>
                          <a:pt x="2724916" y="646331"/>
                        </a:cubicBezTo>
                        <a:cubicBezTo>
                          <a:pt x="2468017" y="677851"/>
                          <a:pt x="2427433" y="636067"/>
                          <a:pt x="2251997" y="646331"/>
                        </a:cubicBezTo>
                        <a:cubicBezTo>
                          <a:pt x="2076561" y="656595"/>
                          <a:pt x="1776126" y="594252"/>
                          <a:pt x="1598918" y="646331"/>
                        </a:cubicBezTo>
                        <a:cubicBezTo>
                          <a:pt x="1421710" y="698410"/>
                          <a:pt x="1154108" y="615687"/>
                          <a:pt x="945839" y="646331"/>
                        </a:cubicBezTo>
                        <a:cubicBezTo>
                          <a:pt x="737570" y="676975"/>
                          <a:pt x="458115" y="551999"/>
                          <a:pt x="0" y="646331"/>
                        </a:cubicBezTo>
                        <a:cubicBezTo>
                          <a:pt x="-11484" y="550714"/>
                          <a:pt x="24085" y="413215"/>
                          <a:pt x="0" y="316702"/>
                        </a:cubicBezTo>
                        <a:cubicBezTo>
                          <a:pt x="-24085" y="220189"/>
                          <a:pt x="1044" y="147747"/>
                          <a:pt x="0" y="0"/>
                        </a:cubicBezTo>
                        <a:close/>
                      </a:path>
                      <a:path w="4503994" h="646331" stroke="0" extrusionOk="0">
                        <a:moveTo>
                          <a:pt x="0" y="0"/>
                        </a:moveTo>
                        <a:cubicBezTo>
                          <a:pt x="278381" y="-2529"/>
                          <a:pt x="435366" y="34351"/>
                          <a:pt x="608039" y="0"/>
                        </a:cubicBezTo>
                        <a:cubicBezTo>
                          <a:pt x="780712" y="-34351"/>
                          <a:pt x="1008311" y="33462"/>
                          <a:pt x="1125999" y="0"/>
                        </a:cubicBezTo>
                        <a:cubicBezTo>
                          <a:pt x="1243687" y="-33462"/>
                          <a:pt x="1574893" y="32687"/>
                          <a:pt x="1688998" y="0"/>
                        </a:cubicBezTo>
                        <a:cubicBezTo>
                          <a:pt x="1803103" y="-32687"/>
                          <a:pt x="2002053" y="16019"/>
                          <a:pt x="2161917" y="0"/>
                        </a:cubicBezTo>
                        <a:cubicBezTo>
                          <a:pt x="2321781" y="-16019"/>
                          <a:pt x="2575411" y="27220"/>
                          <a:pt x="2724916" y="0"/>
                        </a:cubicBezTo>
                        <a:cubicBezTo>
                          <a:pt x="2874421" y="-27220"/>
                          <a:pt x="3042030" y="18361"/>
                          <a:pt x="3197836" y="0"/>
                        </a:cubicBezTo>
                        <a:cubicBezTo>
                          <a:pt x="3353642" y="-18361"/>
                          <a:pt x="3597779" y="239"/>
                          <a:pt x="3760835" y="0"/>
                        </a:cubicBezTo>
                        <a:cubicBezTo>
                          <a:pt x="3923891" y="-239"/>
                          <a:pt x="4157372" y="80459"/>
                          <a:pt x="4503994" y="0"/>
                        </a:cubicBezTo>
                        <a:cubicBezTo>
                          <a:pt x="4509150" y="131285"/>
                          <a:pt x="4501231" y="191498"/>
                          <a:pt x="4503994" y="310239"/>
                        </a:cubicBezTo>
                        <a:cubicBezTo>
                          <a:pt x="4506757" y="428980"/>
                          <a:pt x="4496358" y="571649"/>
                          <a:pt x="4503994" y="646331"/>
                        </a:cubicBezTo>
                        <a:cubicBezTo>
                          <a:pt x="4315518" y="686536"/>
                          <a:pt x="4083164" y="582399"/>
                          <a:pt x="3895955" y="646331"/>
                        </a:cubicBezTo>
                        <a:cubicBezTo>
                          <a:pt x="3708746" y="710263"/>
                          <a:pt x="3588711" y="594520"/>
                          <a:pt x="3377996" y="646331"/>
                        </a:cubicBezTo>
                        <a:cubicBezTo>
                          <a:pt x="3167281" y="698142"/>
                          <a:pt x="3032722" y="607104"/>
                          <a:pt x="2724916" y="646331"/>
                        </a:cubicBezTo>
                        <a:cubicBezTo>
                          <a:pt x="2417110" y="685558"/>
                          <a:pt x="2406666" y="609231"/>
                          <a:pt x="2161917" y="646331"/>
                        </a:cubicBezTo>
                        <a:cubicBezTo>
                          <a:pt x="1917168" y="683431"/>
                          <a:pt x="1757281" y="645375"/>
                          <a:pt x="1643958" y="646331"/>
                        </a:cubicBezTo>
                        <a:cubicBezTo>
                          <a:pt x="1530635" y="647287"/>
                          <a:pt x="1219458" y="598591"/>
                          <a:pt x="1035919" y="646331"/>
                        </a:cubicBezTo>
                        <a:cubicBezTo>
                          <a:pt x="852380" y="694071"/>
                          <a:pt x="377002" y="630535"/>
                          <a:pt x="0" y="646331"/>
                        </a:cubicBezTo>
                        <a:cubicBezTo>
                          <a:pt x="-24879" y="579945"/>
                          <a:pt x="35673" y="467004"/>
                          <a:pt x="0" y="342555"/>
                        </a:cubicBezTo>
                        <a:cubicBezTo>
                          <a:pt x="-35673" y="218106"/>
                          <a:pt x="35981" y="1216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He likes solving maths problems.</a:t>
            </a:r>
          </a:p>
          <a:p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He likes reading English short stories.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68DA9E-89A0-4E70-8A96-97EBB9B9632A}"/>
              </a:ext>
            </a:extLst>
          </p:cNvPr>
          <p:cNvGrpSpPr/>
          <p:nvPr/>
        </p:nvGrpSpPr>
        <p:grpSpPr>
          <a:xfrm>
            <a:off x="1349838" y="1900609"/>
            <a:ext cx="1810540" cy="708963"/>
            <a:chOff x="1285077" y="548299"/>
            <a:chExt cx="1810540" cy="708963"/>
          </a:xfrm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83B2CA07-991D-4839-A7B4-9EC70FAAC1B6}"/>
                </a:ext>
              </a:extLst>
            </p:cNvPr>
            <p:cNvSpPr/>
            <p:nvPr/>
          </p:nvSpPr>
          <p:spPr>
            <a:xfrm>
              <a:off x="1285077" y="548299"/>
              <a:ext cx="1810540" cy="708963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omic Sans MS" panose="030F0702030302020204" pitchFamily="66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AAE9C8-E9B5-4AFC-951C-B509D89C31C1}"/>
                </a:ext>
              </a:extLst>
            </p:cNvPr>
            <p:cNvSpPr txBox="1"/>
            <p:nvPr/>
          </p:nvSpPr>
          <p:spPr>
            <a:xfrm>
              <a:off x="1759160" y="734042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Round 2</a:t>
              </a:r>
              <a:endParaRPr lang="en-US" b="1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D5EB281-02ED-453E-B552-A31022C64286}"/>
              </a:ext>
            </a:extLst>
          </p:cNvPr>
          <p:cNvSpPr txBox="1"/>
          <p:nvPr/>
        </p:nvSpPr>
        <p:spPr>
          <a:xfrm>
            <a:off x="3219741" y="2826954"/>
            <a:ext cx="450399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512980468">
                  <a:custGeom>
                    <a:avLst/>
                    <a:gdLst>
                      <a:gd name="connsiteX0" fmla="*/ 0 w 4503994"/>
                      <a:gd name="connsiteY0" fmla="*/ 0 h 646331"/>
                      <a:gd name="connsiteX1" fmla="*/ 653079 w 4503994"/>
                      <a:gd name="connsiteY1" fmla="*/ 0 h 646331"/>
                      <a:gd name="connsiteX2" fmla="*/ 1216078 w 4503994"/>
                      <a:gd name="connsiteY2" fmla="*/ 0 h 646331"/>
                      <a:gd name="connsiteX3" fmla="*/ 1824118 w 4503994"/>
                      <a:gd name="connsiteY3" fmla="*/ 0 h 646331"/>
                      <a:gd name="connsiteX4" fmla="*/ 2297037 w 4503994"/>
                      <a:gd name="connsiteY4" fmla="*/ 0 h 646331"/>
                      <a:gd name="connsiteX5" fmla="*/ 2950116 w 4503994"/>
                      <a:gd name="connsiteY5" fmla="*/ 0 h 646331"/>
                      <a:gd name="connsiteX6" fmla="*/ 3468075 w 4503994"/>
                      <a:gd name="connsiteY6" fmla="*/ 0 h 646331"/>
                      <a:gd name="connsiteX7" fmla="*/ 3940995 w 4503994"/>
                      <a:gd name="connsiteY7" fmla="*/ 0 h 646331"/>
                      <a:gd name="connsiteX8" fmla="*/ 4503994 w 4503994"/>
                      <a:gd name="connsiteY8" fmla="*/ 0 h 646331"/>
                      <a:gd name="connsiteX9" fmla="*/ 4503994 w 4503994"/>
                      <a:gd name="connsiteY9" fmla="*/ 323166 h 646331"/>
                      <a:gd name="connsiteX10" fmla="*/ 4503994 w 4503994"/>
                      <a:gd name="connsiteY10" fmla="*/ 646331 h 646331"/>
                      <a:gd name="connsiteX11" fmla="*/ 3986035 w 4503994"/>
                      <a:gd name="connsiteY11" fmla="*/ 646331 h 646331"/>
                      <a:gd name="connsiteX12" fmla="*/ 3377996 w 4503994"/>
                      <a:gd name="connsiteY12" fmla="*/ 646331 h 646331"/>
                      <a:gd name="connsiteX13" fmla="*/ 2724916 w 4503994"/>
                      <a:gd name="connsiteY13" fmla="*/ 646331 h 646331"/>
                      <a:gd name="connsiteX14" fmla="*/ 2251997 w 4503994"/>
                      <a:gd name="connsiteY14" fmla="*/ 646331 h 646331"/>
                      <a:gd name="connsiteX15" fmla="*/ 1598918 w 4503994"/>
                      <a:gd name="connsiteY15" fmla="*/ 646331 h 646331"/>
                      <a:gd name="connsiteX16" fmla="*/ 945839 w 4503994"/>
                      <a:gd name="connsiteY16" fmla="*/ 646331 h 646331"/>
                      <a:gd name="connsiteX17" fmla="*/ 0 w 4503994"/>
                      <a:gd name="connsiteY17" fmla="*/ 646331 h 646331"/>
                      <a:gd name="connsiteX18" fmla="*/ 0 w 4503994"/>
                      <a:gd name="connsiteY18" fmla="*/ 316702 h 646331"/>
                      <a:gd name="connsiteX19" fmla="*/ 0 w 4503994"/>
                      <a:gd name="connsiteY19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03994" h="646331" fill="none" extrusionOk="0">
                        <a:moveTo>
                          <a:pt x="0" y="0"/>
                        </a:moveTo>
                        <a:cubicBezTo>
                          <a:pt x="304898" y="-37532"/>
                          <a:pt x="503584" y="61339"/>
                          <a:pt x="653079" y="0"/>
                        </a:cubicBezTo>
                        <a:cubicBezTo>
                          <a:pt x="802574" y="-61339"/>
                          <a:pt x="935867" y="34727"/>
                          <a:pt x="1216078" y="0"/>
                        </a:cubicBezTo>
                        <a:cubicBezTo>
                          <a:pt x="1496289" y="-34727"/>
                          <a:pt x="1596789" y="9737"/>
                          <a:pt x="1824118" y="0"/>
                        </a:cubicBezTo>
                        <a:cubicBezTo>
                          <a:pt x="2051447" y="-9737"/>
                          <a:pt x="2116518" y="18042"/>
                          <a:pt x="2297037" y="0"/>
                        </a:cubicBezTo>
                        <a:cubicBezTo>
                          <a:pt x="2477556" y="-18042"/>
                          <a:pt x="2687867" y="13709"/>
                          <a:pt x="2950116" y="0"/>
                        </a:cubicBezTo>
                        <a:cubicBezTo>
                          <a:pt x="3212365" y="-13709"/>
                          <a:pt x="3319954" y="23611"/>
                          <a:pt x="3468075" y="0"/>
                        </a:cubicBezTo>
                        <a:cubicBezTo>
                          <a:pt x="3616196" y="-23611"/>
                          <a:pt x="3722842" y="21091"/>
                          <a:pt x="3940995" y="0"/>
                        </a:cubicBezTo>
                        <a:cubicBezTo>
                          <a:pt x="4159148" y="-21091"/>
                          <a:pt x="4264272" y="40804"/>
                          <a:pt x="4503994" y="0"/>
                        </a:cubicBezTo>
                        <a:cubicBezTo>
                          <a:pt x="4521018" y="105452"/>
                          <a:pt x="4480851" y="193376"/>
                          <a:pt x="4503994" y="323166"/>
                        </a:cubicBezTo>
                        <a:cubicBezTo>
                          <a:pt x="4527137" y="452956"/>
                          <a:pt x="4472799" y="527687"/>
                          <a:pt x="4503994" y="646331"/>
                        </a:cubicBezTo>
                        <a:cubicBezTo>
                          <a:pt x="4351703" y="652392"/>
                          <a:pt x="4093065" y="603186"/>
                          <a:pt x="3986035" y="646331"/>
                        </a:cubicBezTo>
                        <a:cubicBezTo>
                          <a:pt x="3879005" y="689476"/>
                          <a:pt x="3668067" y="594698"/>
                          <a:pt x="3377996" y="646331"/>
                        </a:cubicBezTo>
                        <a:cubicBezTo>
                          <a:pt x="3087925" y="697964"/>
                          <a:pt x="2981815" y="614811"/>
                          <a:pt x="2724916" y="646331"/>
                        </a:cubicBezTo>
                        <a:cubicBezTo>
                          <a:pt x="2468017" y="677851"/>
                          <a:pt x="2427433" y="636067"/>
                          <a:pt x="2251997" y="646331"/>
                        </a:cubicBezTo>
                        <a:cubicBezTo>
                          <a:pt x="2076561" y="656595"/>
                          <a:pt x="1776126" y="594252"/>
                          <a:pt x="1598918" y="646331"/>
                        </a:cubicBezTo>
                        <a:cubicBezTo>
                          <a:pt x="1421710" y="698410"/>
                          <a:pt x="1154108" y="615687"/>
                          <a:pt x="945839" y="646331"/>
                        </a:cubicBezTo>
                        <a:cubicBezTo>
                          <a:pt x="737570" y="676975"/>
                          <a:pt x="458115" y="551999"/>
                          <a:pt x="0" y="646331"/>
                        </a:cubicBezTo>
                        <a:cubicBezTo>
                          <a:pt x="-11484" y="550714"/>
                          <a:pt x="24085" y="413215"/>
                          <a:pt x="0" y="316702"/>
                        </a:cubicBezTo>
                        <a:cubicBezTo>
                          <a:pt x="-24085" y="220189"/>
                          <a:pt x="1044" y="147747"/>
                          <a:pt x="0" y="0"/>
                        </a:cubicBezTo>
                        <a:close/>
                      </a:path>
                      <a:path w="4503994" h="646331" stroke="0" extrusionOk="0">
                        <a:moveTo>
                          <a:pt x="0" y="0"/>
                        </a:moveTo>
                        <a:cubicBezTo>
                          <a:pt x="278381" y="-2529"/>
                          <a:pt x="435366" y="34351"/>
                          <a:pt x="608039" y="0"/>
                        </a:cubicBezTo>
                        <a:cubicBezTo>
                          <a:pt x="780712" y="-34351"/>
                          <a:pt x="1008311" y="33462"/>
                          <a:pt x="1125999" y="0"/>
                        </a:cubicBezTo>
                        <a:cubicBezTo>
                          <a:pt x="1243687" y="-33462"/>
                          <a:pt x="1574893" y="32687"/>
                          <a:pt x="1688998" y="0"/>
                        </a:cubicBezTo>
                        <a:cubicBezTo>
                          <a:pt x="1803103" y="-32687"/>
                          <a:pt x="2002053" y="16019"/>
                          <a:pt x="2161917" y="0"/>
                        </a:cubicBezTo>
                        <a:cubicBezTo>
                          <a:pt x="2321781" y="-16019"/>
                          <a:pt x="2575411" y="27220"/>
                          <a:pt x="2724916" y="0"/>
                        </a:cubicBezTo>
                        <a:cubicBezTo>
                          <a:pt x="2874421" y="-27220"/>
                          <a:pt x="3042030" y="18361"/>
                          <a:pt x="3197836" y="0"/>
                        </a:cubicBezTo>
                        <a:cubicBezTo>
                          <a:pt x="3353642" y="-18361"/>
                          <a:pt x="3597779" y="239"/>
                          <a:pt x="3760835" y="0"/>
                        </a:cubicBezTo>
                        <a:cubicBezTo>
                          <a:pt x="3923891" y="-239"/>
                          <a:pt x="4157372" y="80459"/>
                          <a:pt x="4503994" y="0"/>
                        </a:cubicBezTo>
                        <a:cubicBezTo>
                          <a:pt x="4509150" y="131285"/>
                          <a:pt x="4501231" y="191498"/>
                          <a:pt x="4503994" y="310239"/>
                        </a:cubicBezTo>
                        <a:cubicBezTo>
                          <a:pt x="4506757" y="428980"/>
                          <a:pt x="4496358" y="571649"/>
                          <a:pt x="4503994" y="646331"/>
                        </a:cubicBezTo>
                        <a:cubicBezTo>
                          <a:pt x="4315518" y="686536"/>
                          <a:pt x="4083164" y="582399"/>
                          <a:pt x="3895955" y="646331"/>
                        </a:cubicBezTo>
                        <a:cubicBezTo>
                          <a:pt x="3708746" y="710263"/>
                          <a:pt x="3588711" y="594520"/>
                          <a:pt x="3377996" y="646331"/>
                        </a:cubicBezTo>
                        <a:cubicBezTo>
                          <a:pt x="3167281" y="698142"/>
                          <a:pt x="3032722" y="607104"/>
                          <a:pt x="2724916" y="646331"/>
                        </a:cubicBezTo>
                        <a:cubicBezTo>
                          <a:pt x="2417110" y="685558"/>
                          <a:pt x="2406666" y="609231"/>
                          <a:pt x="2161917" y="646331"/>
                        </a:cubicBezTo>
                        <a:cubicBezTo>
                          <a:pt x="1917168" y="683431"/>
                          <a:pt x="1757281" y="645375"/>
                          <a:pt x="1643958" y="646331"/>
                        </a:cubicBezTo>
                        <a:cubicBezTo>
                          <a:pt x="1530635" y="647287"/>
                          <a:pt x="1219458" y="598591"/>
                          <a:pt x="1035919" y="646331"/>
                        </a:cubicBezTo>
                        <a:cubicBezTo>
                          <a:pt x="852380" y="694071"/>
                          <a:pt x="377002" y="630535"/>
                          <a:pt x="0" y="646331"/>
                        </a:cubicBezTo>
                        <a:cubicBezTo>
                          <a:pt x="-24879" y="579945"/>
                          <a:pt x="35673" y="467004"/>
                          <a:pt x="0" y="342555"/>
                        </a:cubicBezTo>
                        <a:cubicBezTo>
                          <a:pt x="-35673" y="218106"/>
                          <a:pt x="35981" y="1216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His notebooks are in the desk.</a:t>
            </a:r>
          </a:p>
          <a:p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Her books are on the desk.</a:t>
            </a:r>
            <a:endParaRPr lang="en-US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4A4DE5-745D-48E0-8F50-C1C0599C9793}"/>
              </a:ext>
            </a:extLst>
          </p:cNvPr>
          <p:cNvGrpSpPr/>
          <p:nvPr/>
        </p:nvGrpSpPr>
        <p:grpSpPr>
          <a:xfrm>
            <a:off x="1349838" y="2826954"/>
            <a:ext cx="1810540" cy="708963"/>
            <a:chOff x="1285077" y="548299"/>
            <a:chExt cx="1810540" cy="708963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B4A58610-A4BA-42EF-B0FF-52343B526752}"/>
                </a:ext>
              </a:extLst>
            </p:cNvPr>
            <p:cNvSpPr/>
            <p:nvPr/>
          </p:nvSpPr>
          <p:spPr>
            <a:xfrm>
              <a:off x="1285077" y="548299"/>
              <a:ext cx="1810540" cy="708963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omic Sans MS" panose="030F0702030302020204" pitchFamily="66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A5449C-2937-4336-9355-6F65E5218A2B}"/>
                </a:ext>
              </a:extLst>
            </p:cNvPr>
            <p:cNvSpPr txBox="1"/>
            <p:nvPr/>
          </p:nvSpPr>
          <p:spPr>
            <a:xfrm>
              <a:off x="1759160" y="734042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Round 3</a:t>
              </a:r>
              <a:endParaRPr lang="en-US" b="1">
                <a:latin typeface="Comic Sans MS" panose="030F0702030302020204" pitchFamily="66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47F43D8-B309-416F-986B-3B3BBE3FFA02}"/>
              </a:ext>
            </a:extLst>
          </p:cNvPr>
          <p:cNvSpPr txBox="1"/>
          <p:nvPr/>
        </p:nvSpPr>
        <p:spPr>
          <a:xfrm>
            <a:off x="3219741" y="3845632"/>
            <a:ext cx="450399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512980468">
                  <a:custGeom>
                    <a:avLst/>
                    <a:gdLst>
                      <a:gd name="connsiteX0" fmla="*/ 0 w 4503994"/>
                      <a:gd name="connsiteY0" fmla="*/ 0 h 646331"/>
                      <a:gd name="connsiteX1" fmla="*/ 653079 w 4503994"/>
                      <a:gd name="connsiteY1" fmla="*/ 0 h 646331"/>
                      <a:gd name="connsiteX2" fmla="*/ 1216078 w 4503994"/>
                      <a:gd name="connsiteY2" fmla="*/ 0 h 646331"/>
                      <a:gd name="connsiteX3" fmla="*/ 1824118 w 4503994"/>
                      <a:gd name="connsiteY3" fmla="*/ 0 h 646331"/>
                      <a:gd name="connsiteX4" fmla="*/ 2297037 w 4503994"/>
                      <a:gd name="connsiteY4" fmla="*/ 0 h 646331"/>
                      <a:gd name="connsiteX5" fmla="*/ 2950116 w 4503994"/>
                      <a:gd name="connsiteY5" fmla="*/ 0 h 646331"/>
                      <a:gd name="connsiteX6" fmla="*/ 3468075 w 4503994"/>
                      <a:gd name="connsiteY6" fmla="*/ 0 h 646331"/>
                      <a:gd name="connsiteX7" fmla="*/ 3940995 w 4503994"/>
                      <a:gd name="connsiteY7" fmla="*/ 0 h 646331"/>
                      <a:gd name="connsiteX8" fmla="*/ 4503994 w 4503994"/>
                      <a:gd name="connsiteY8" fmla="*/ 0 h 646331"/>
                      <a:gd name="connsiteX9" fmla="*/ 4503994 w 4503994"/>
                      <a:gd name="connsiteY9" fmla="*/ 323166 h 646331"/>
                      <a:gd name="connsiteX10" fmla="*/ 4503994 w 4503994"/>
                      <a:gd name="connsiteY10" fmla="*/ 646331 h 646331"/>
                      <a:gd name="connsiteX11" fmla="*/ 3986035 w 4503994"/>
                      <a:gd name="connsiteY11" fmla="*/ 646331 h 646331"/>
                      <a:gd name="connsiteX12" fmla="*/ 3377996 w 4503994"/>
                      <a:gd name="connsiteY12" fmla="*/ 646331 h 646331"/>
                      <a:gd name="connsiteX13" fmla="*/ 2724916 w 4503994"/>
                      <a:gd name="connsiteY13" fmla="*/ 646331 h 646331"/>
                      <a:gd name="connsiteX14" fmla="*/ 2251997 w 4503994"/>
                      <a:gd name="connsiteY14" fmla="*/ 646331 h 646331"/>
                      <a:gd name="connsiteX15" fmla="*/ 1598918 w 4503994"/>
                      <a:gd name="connsiteY15" fmla="*/ 646331 h 646331"/>
                      <a:gd name="connsiteX16" fmla="*/ 945839 w 4503994"/>
                      <a:gd name="connsiteY16" fmla="*/ 646331 h 646331"/>
                      <a:gd name="connsiteX17" fmla="*/ 0 w 4503994"/>
                      <a:gd name="connsiteY17" fmla="*/ 646331 h 646331"/>
                      <a:gd name="connsiteX18" fmla="*/ 0 w 4503994"/>
                      <a:gd name="connsiteY18" fmla="*/ 316702 h 646331"/>
                      <a:gd name="connsiteX19" fmla="*/ 0 w 4503994"/>
                      <a:gd name="connsiteY19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03994" h="646331" fill="none" extrusionOk="0">
                        <a:moveTo>
                          <a:pt x="0" y="0"/>
                        </a:moveTo>
                        <a:cubicBezTo>
                          <a:pt x="304898" y="-37532"/>
                          <a:pt x="503584" y="61339"/>
                          <a:pt x="653079" y="0"/>
                        </a:cubicBezTo>
                        <a:cubicBezTo>
                          <a:pt x="802574" y="-61339"/>
                          <a:pt x="935867" y="34727"/>
                          <a:pt x="1216078" y="0"/>
                        </a:cubicBezTo>
                        <a:cubicBezTo>
                          <a:pt x="1496289" y="-34727"/>
                          <a:pt x="1596789" y="9737"/>
                          <a:pt x="1824118" y="0"/>
                        </a:cubicBezTo>
                        <a:cubicBezTo>
                          <a:pt x="2051447" y="-9737"/>
                          <a:pt x="2116518" y="18042"/>
                          <a:pt x="2297037" y="0"/>
                        </a:cubicBezTo>
                        <a:cubicBezTo>
                          <a:pt x="2477556" y="-18042"/>
                          <a:pt x="2687867" y="13709"/>
                          <a:pt x="2950116" y="0"/>
                        </a:cubicBezTo>
                        <a:cubicBezTo>
                          <a:pt x="3212365" y="-13709"/>
                          <a:pt x="3319954" y="23611"/>
                          <a:pt x="3468075" y="0"/>
                        </a:cubicBezTo>
                        <a:cubicBezTo>
                          <a:pt x="3616196" y="-23611"/>
                          <a:pt x="3722842" y="21091"/>
                          <a:pt x="3940995" y="0"/>
                        </a:cubicBezTo>
                        <a:cubicBezTo>
                          <a:pt x="4159148" y="-21091"/>
                          <a:pt x="4264272" y="40804"/>
                          <a:pt x="4503994" y="0"/>
                        </a:cubicBezTo>
                        <a:cubicBezTo>
                          <a:pt x="4521018" y="105452"/>
                          <a:pt x="4480851" y="193376"/>
                          <a:pt x="4503994" y="323166"/>
                        </a:cubicBezTo>
                        <a:cubicBezTo>
                          <a:pt x="4527137" y="452956"/>
                          <a:pt x="4472799" y="527687"/>
                          <a:pt x="4503994" y="646331"/>
                        </a:cubicBezTo>
                        <a:cubicBezTo>
                          <a:pt x="4351703" y="652392"/>
                          <a:pt x="4093065" y="603186"/>
                          <a:pt x="3986035" y="646331"/>
                        </a:cubicBezTo>
                        <a:cubicBezTo>
                          <a:pt x="3879005" y="689476"/>
                          <a:pt x="3668067" y="594698"/>
                          <a:pt x="3377996" y="646331"/>
                        </a:cubicBezTo>
                        <a:cubicBezTo>
                          <a:pt x="3087925" y="697964"/>
                          <a:pt x="2981815" y="614811"/>
                          <a:pt x="2724916" y="646331"/>
                        </a:cubicBezTo>
                        <a:cubicBezTo>
                          <a:pt x="2468017" y="677851"/>
                          <a:pt x="2427433" y="636067"/>
                          <a:pt x="2251997" y="646331"/>
                        </a:cubicBezTo>
                        <a:cubicBezTo>
                          <a:pt x="2076561" y="656595"/>
                          <a:pt x="1776126" y="594252"/>
                          <a:pt x="1598918" y="646331"/>
                        </a:cubicBezTo>
                        <a:cubicBezTo>
                          <a:pt x="1421710" y="698410"/>
                          <a:pt x="1154108" y="615687"/>
                          <a:pt x="945839" y="646331"/>
                        </a:cubicBezTo>
                        <a:cubicBezTo>
                          <a:pt x="737570" y="676975"/>
                          <a:pt x="458115" y="551999"/>
                          <a:pt x="0" y="646331"/>
                        </a:cubicBezTo>
                        <a:cubicBezTo>
                          <a:pt x="-11484" y="550714"/>
                          <a:pt x="24085" y="413215"/>
                          <a:pt x="0" y="316702"/>
                        </a:cubicBezTo>
                        <a:cubicBezTo>
                          <a:pt x="-24085" y="220189"/>
                          <a:pt x="1044" y="147747"/>
                          <a:pt x="0" y="0"/>
                        </a:cubicBezTo>
                        <a:close/>
                      </a:path>
                      <a:path w="4503994" h="646331" stroke="0" extrusionOk="0">
                        <a:moveTo>
                          <a:pt x="0" y="0"/>
                        </a:moveTo>
                        <a:cubicBezTo>
                          <a:pt x="278381" y="-2529"/>
                          <a:pt x="435366" y="34351"/>
                          <a:pt x="608039" y="0"/>
                        </a:cubicBezTo>
                        <a:cubicBezTo>
                          <a:pt x="780712" y="-34351"/>
                          <a:pt x="1008311" y="33462"/>
                          <a:pt x="1125999" y="0"/>
                        </a:cubicBezTo>
                        <a:cubicBezTo>
                          <a:pt x="1243687" y="-33462"/>
                          <a:pt x="1574893" y="32687"/>
                          <a:pt x="1688998" y="0"/>
                        </a:cubicBezTo>
                        <a:cubicBezTo>
                          <a:pt x="1803103" y="-32687"/>
                          <a:pt x="2002053" y="16019"/>
                          <a:pt x="2161917" y="0"/>
                        </a:cubicBezTo>
                        <a:cubicBezTo>
                          <a:pt x="2321781" y="-16019"/>
                          <a:pt x="2575411" y="27220"/>
                          <a:pt x="2724916" y="0"/>
                        </a:cubicBezTo>
                        <a:cubicBezTo>
                          <a:pt x="2874421" y="-27220"/>
                          <a:pt x="3042030" y="18361"/>
                          <a:pt x="3197836" y="0"/>
                        </a:cubicBezTo>
                        <a:cubicBezTo>
                          <a:pt x="3353642" y="-18361"/>
                          <a:pt x="3597779" y="239"/>
                          <a:pt x="3760835" y="0"/>
                        </a:cubicBezTo>
                        <a:cubicBezTo>
                          <a:pt x="3923891" y="-239"/>
                          <a:pt x="4157372" y="80459"/>
                          <a:pt x="4503994" y="0"/>
                        </a:cubicBezTo>
                        <a:cubicBezTo>
                          <a:pt x="4509150" y="131285"/>
                          <a:pt x="4501231" y="191498"/>
                          <a:pt x="4503994" y="310239"/>
                        </a:cubicBezTo>
                        <a:cubicBezTo>
                          <a:pt x="4506757" y="428980"/>
                          <a:pt x="4496358" y="571649"/>
                          <a:pt x="4503994" y="646331"/>
                        </a:cubicBezTo>
                        <a:cubicBezTo>
                          <a:pt x="4315518" y="686536"/>
                          <a:pt x="4083164" y="582399"/>
                          <a:pt x="3895955" y="646331"/>
                        </a:cubicBezTo>
                        <a:cubicBezTo>
                          <a:pt x="3708746" y="710263"/>
                          <a:pt x="3588711" y="594520"/>
                          <a:pt x="3377996" y="646331"/>
                        </a:cubicBezTo>
                        <a:cubicBezTo>
                          <a:pt x="3167281" y="698142"/>
                          <a:pt x="3032722" y="607104"/>
                          <a:pt x="2724916" y="646331"/>
                        </a:cubicBezTo>
                        <a:cubicBezTo>
                          <a:pt x="2417110" y="685558"/>
                          <a:pt x="2406666" y="609231"/>
                          <a:pt x="2161917" y="646331"/>
                        </a:cubicBezTo>
                        <a:cubicBezTo>
                          <a:pt x="1917168" y="683431"/>
                          <a:pt x="1757281" y="645375"/>
                          <a:pt x="1643958" y="646331"/>
                        </a:cubicBezTo>
                        <a:cubicBezTo>
                          <a:pt x="1530635" y="647287"/>
                          <a:pt x="1219458" y="598591"/>
                          <a:pt x="1035919" y="646331"/>
                        </a:cubicBezTo>
                        <a:cubicBezTo>
                          <a:pt x="852380" y="694071"/>
                          <a:pt x="377002" y="630535"/>
                          <a:pt x="0" y="646331"/>
                        </a:cubicBezTo>
                        <a:cubicBezTo>
                          <a:pt x="-24879" y="579945"/>
                          <a:pt x="35673" y="467004"/>
                          <a:pt x="0" y="342555"/>
                        </a:cubicBezTo>
                        <a:cubicBezTo>
                          <a:pt x="-35673" y="218106"/>
                          <a:pt x="35981" y="1216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They danced around the campfire.</a:t>
            </a:r>
          </a:p>
          <a:p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They listened to music.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C74B8C-2906-4CA8-92F6-3C290E17211D}"/>
              </a:ext>
            </a:extLst>
          </p:cNvPr>
          <p:cNvGrpSpPr/>
          <p:nvPr/>
        </p:nvGrpSpPr>
        <p:grpSpPr>
          <a:xfrm>
            <a:off x="1349838" y="3845632"/>
            <a:ext cx="1810540" cy="708963"/>
            <a:chOff x="1285077" y="548299"/>
            <a:chExt cx="1810540" cy="708963"/>
          </a:xfrm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C6CB9D92-0A73-4FDA-95B4-F616FD13E52D}"/>
                </a:ext>
              </a:extLst>
            </p:cNvPr>
            <p:cNvSpPr/>
            <p:nvPr/>
          </p:nvSpPr>
          <p:spPr>
            <a:xfrm>
              <a:off x="1285077" y="548299"/>
              <a:ext cx="1810540" cy="708963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omic Sans MS" panose="030F0702030302020204" pitchFamily="66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57309A-A9DB-443A-85AC-FD60D46E7517}"/>
                </a:ext>
              </a:extLst>
            </p:cNvPr>
            <p:cNvSpPr txBox="1"/>
            <p:nvPr/>
          </p:nvSpPr>
          <p:spPr>
            <a:xfrm>
              <a:off x="1759160" y="734042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Round 4</a:t>
              </a:r>
              <a:endParaRPr lang="en-US" b="1">
                <a:latin typeface="Comic Sans MS" panose="030F0702030302020204" pitchFamily="66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21E646A-3D0B-4A76-8E5D-89AB28BDD341}"/>
              </a:ext>
            </a:extLst>
          </p:cNvPr>
          <p:cNvSpPr txBox="1"/>
          <p:nvPr/>
        </p:nvSpPr>
        <p:spPr>
          <a:xfrm>
            <a:off x="2192652" y="-12885"/>
            <a:ext cx="4728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VNI-Dom" pitchFamily="2" charset="0"/>
                <a:ea typeface="Times New Roman" panose="02020603050405020304" pitchFamily="18" charset="0"/>
              </a:rPr>
              <a:t>Whisper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Dom" pitchFamily="2" charset="0"/>
                <a:ea typeface="Times New Roman" panose="02020603050405020304" pitchFamily="18" charset="0"/>
                <a:cs typeface="Nixie One"/>
                <a:sym typeface="Nixie One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529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1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4B98C-BBA1-428D-843C-09D3654104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챔피언십 우승을 축하하는 리틀 키즈 인센티브에 대한 스톡 벡터 아트 및 기타 이미지 - 인센티브, 경쟁, 교육 - iStock">
            <a:extLst>
              <a:ext uri="{FF2B5EF4-FFF2-40B4-BE49-F238E27FC236}">
                <a16:creationId xmlns:a16="http://schemas.microsoft.com/office/drawing/2014/main" id="{92E13DCA-C586-4E76-9DAB-DD9B7F2E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 vo tay">
            <a:hlinkClick r:id="" action="ppaction://media"/>
            <a:extLst>
              <a:ext uri="{FF2B5EF4-FFF2-40B4-BE49-F238E27FC236}">
                <a16:creationId xmlns:a16="http://schemas.microsoft.com/office/drawing/2014/main" id="{5DEB3C27-315A-49FA-909A-E18E0CC5C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67823" y="2478743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</a:t>
            </a:r>
            <a:r>
              <a:rPr lang="en-US" sz="32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0594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07074A97-4B50-4304-8BD4-E7A115B008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1219E-85CC-4DFB-9022-F6019F4B8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34" y="1760071"/>
            <a:ext cx="8680508" cy="1365918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455877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C5D9F-F538-4140-89C6-97E516075707}"/>
              </a:ext>
            </a:extLst>
          </p:cNvPr>
          <p:cNvSpPr txBox="1"/>
          <p:nvPr/>
        </p:nvSpPr>
        <p:spPr>
          <a:xfrm>
            <a:off x="284791" y="1143000"/>
            <a:ext cx="433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4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Where’s the music room?</a:t>
            </a:r>
            <a:r>
              <a:rPr lang="en-US" sz="18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Track 106">
            <a:hlinkClick r:id="" action="ppaction://media"/>
            <a:extLst>
              <a:ext uri="{FF2B5EF4-FFF2-40B4-BE49-F238E27FC236}">
                <a16:creationId xmlns:a16="http://schemas.microsoft.com/office/drawing/2014/main" id="{3B9C72E2-D998-4C9D-9C61-0851F10731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399" end="68438.22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18947" y="64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10033-38BA-4553-AA71-253F2C508960}"/>
              </a:ext>
            </a:extLst>
          </p:cNvPr>
          <p:cNvSpPr txBox="1"/>
          <p:nvPr/>
        </p:nvSpPr>
        <p:spPr>
          <a:xfrm>
            <a:off x="2331163" y="25412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2" grpId="0"/>
      <p:bldP spid="8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8698</TotalTime>
  <Words>415</Words>
  <Application>Microsoft Office PowerPoint</Application>
  <PresentationFormat>On-screen Show (16:9)</PresentationFormat>
  <Paragraphs>119</Paragraphs>
  <Slides>25</Slides>
  <Notes>17</Notes>
  <HiddenSlides>0</HiddenSlides>
  <MMClips>12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Comic Sans MS</vt:lpstr>
      <vt:lpstr>VNI-Dom</vt:lpstr>
      <vt:lpstr>Nunito</vt:lpstr>
      <vt:lpstr>Nirmala UI Semilight</vt:lpstr>
      <vt:lpstr>Arial</vt:lpstr>
      <vt:lpstr>Kirang Haerang</vt:lpstr>
      <vt:lpstr>Wingdings</vt:lpstr>
      <vt:lpstr>Nixie One</vt:lpstr>
      <vt:lpstr>Times New Roman</vt:lpstr>
      <vt:lpstr>Calibri</vt:lpstr>
      <vt:lpstr>VNI-Hobo</vt:lpstr>
      <vt:lpstr>Math Subject for Elementary - 1st Grade: Time by Slidesgo</vt:lpstr>
      <vt:lpstr>Office Theme</vt:lpstr>
      <vt:lpstr>Review 2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137</cp:revision>
  <dcterms:modified xsi:type="dcterms:W3CDTF">2025-01-22T08:11:29Z</dcterms:modified>
  <cp:category>9Slide.vn</cp:category>
</cp:coreProperties>
</file>