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3" r:id="rId2"/>
  </p:sldMasterIdLst>
  <p:notesMasterIdLst>
    <p:notesMasterId r:id="rId38"/>
  </p:notesMasterIdLst>
  <p:sldIdLst>
    <p:sldId id="443" r:id="rId3"/>
    <p:sldId id="445" r:id="rId4"/>
    <p:sldId id="558" r:id="rId5"/>
    <p:sldId id="576" r:id="rId6"/>
    <p:sldId id="578" r:id="rId7"/>
    <p:sldId id="579" r:id="rId8"/>
    <p:sldId id="580" r:id="rId9"/>
    <p:sldId id="581" r:id="rId10"/>
    <p:sldId id="505" r:id="rId11"/>
    <p:sldId id="577" r:id="rId12"/>
    <p:sldId id="582" r:id="rId13"/>
    <p:sldId id="572" r:id="rId14"/>
    <p:sldId id="446" r:id="rId15"/>
    <p:sldId id="450" r:id="rId16"/>
    <p:sldId id="602" r:id="rId17"/>
    <p:sldId id="603" r:id="rId18"/>
    <p:sldId id="447" r:id="rId19"/>
    <p:sldId id="456" r:id="rId20"/>
    <p:sldId id="604" r:id="rId21"/>
    <p:sldId id="605" r:id="rId22"/>
    <p:sldId id="606" r:id="rId23"/>
    <p:sldId id="607" r:id="rId24"/>
    <p:sldId id="608" r:id="rId25"/>
    <p:sldId id="542" r:id="rId26"/>
    <p:sldId id="609" r:id="rId27"/>
    <p:sldId id="610" r:id="rId28"/>
    <p:sldId id="469" r:id="rId29"/>
    <p:sldId id="531" r:id="rId30"/>
    <p:sldId id="532" r:id="rId31"/>
    <p:sldId id="611" r:id="rId32"/>
    <p:sldId id="612" r:id="rId33"/>
    <p:sldId id="613" r:id="rId34"/>
    <p:sldId id="614" r:id="rId35"/>
    <p:sldId id="575" r:id="rId36"/>
    <p:sldId id="311" r:id="rId37"/>
  </p:sldIdLst>
  <p:sldSz cx="9144000" cy="5143500" type="screen16x9"/>
  <p:notesSz cx="6858000" cy="9144000"/>
  <p:embeddedFontLst>
    <p:embeddedFont>
      <p:font typeface="Comic Sans MS" panose="030F0702030302020204" pitchFamily="66" charset="0"/>
      <p:regular r:id="rId39"/>
      <p:bold r:id="rId40"/>
      <p:italic r:id="rId41"/>
      <p:boldItalic r:id="rId42"/>
    </p:embeddedFont>
    <p:embeddedFont>
      <p:font typeface="Kirang Haerang" panose="020B0604020202020204" charset="-127"/>
      <p:regular r:id="rId43"/>
    </p:embeddedFont>
    <p:embeddedFont>
      <p:font typeface="Nixie One" panose="020B0604020202020204" charset="0"/>
      <p:regular r:id="rId44"/>
    </p:embeddedFont>
    <p:embeddedFont>
      <p:font typeface="VNI-Hobo" pitchFamily="2" charset="0"/>
      <p:regular r:id="rId45"/>
    </p:embeddedFont>
    <p:embeddedFont>
      <p:font typeface="VNI-Dom" pitchFamily="2" charset="0"/>
      <p:regular r:id="rId46"/>
    </p:embeddedFont>
    <p:embeddedFont>
      <p:font typeface="Nunito" panose="020B0604020202020204" charset="0"/>
      <p:regular r:id="rId47"/>
      <p:bold r:id="rId48"/>
      <p:italic r:id="rId49"/>
      <p:boldItalic r:id="rId50"/>
    </p:embeddedFont>
    <p:embeddedFont>
      <p:font typeface="Calibri" panose="020F0502020204030204" pitchFamily="3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FF99"/>
    <a:srgbClr val="EC0089"/>
    <a:srgbClr val="FFD774"/>
    <a:srgbClr val="E0B07C"/>
    <a:srgbClr val="008448"/>
    <a:srgbClr val="F9C7CA"/>
    <a:srgbClr val="98C3E8"/>
    <a:srgbClr val="FDD39D"/>
    <a:srgbClr val="783F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597CDA-B509-4755-B745-F0CC76C8D426}">
  <a:tblStyle styleId="{5C597CDA-B509-4755-B745-F0CC76C8D42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04" autoAdjust="0"/>
    <p:restoredTop sz="89239" autoAdjust="0"/>
  </p:normalViewPr>
  <p:slideViewPr>
    <p:cSldViewPr snapToGrid="0">
      <p:cViewPr varScale="1">
        <p:scale>
          <a:sx n="112" d="100"/>
          <a:sy n="112" d="100"/>
        </p:scale>
        <p:origin x="864" y="13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3.fntdata"/><Relationship Id="rId54"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1.fntdata"/><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6.fntdata"/><Relationship Id="rId52"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13.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4373220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42384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55018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0722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93863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0276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65433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596384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59192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8226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2561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70260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62109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Giáo viên nháy chuột để bật nhạc và dừng nhạc. Dừng nhạc bạn nào ngồi được vào ghế thì trả lời câu hỏi. Trả lời đúng thì được thưởng còn trả lời sai thì đến lượt bạn khác trả lời.</a:t>
            </a:r>
          </a:p>
          <a:p>
            <a:endParaRPr lang="en-US"/>
          </a:p>
        </p:txBody>
      </p:sp>
    </p:spTree>
    <p:extLst>
      <p:ext uri="{BB962C8B-B14F-4D97-AF65-F5344CB8AC3E}">
        <p14:creationId xmlns:p14="http://schemas.microsoft.com/office/powerpoint/2010/main" val="118679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Giáo viên nháy chuột để bật nhạc và dừng nhạc. Dừng nhạc bạn nào ngồi được vào ghế thì trả lời câu hỏi. Trả lời đúng thì được thưởng còn trả lời sai thì đến lượt bạn khác trả lời.</a:t>
            </a:r>
          </a:p>
          <a:p>
            <a:endParaRPr lang="en-US"/>
          </a:p>
        </p:txBody>
      </p:sp>
    </p:spTree>
    <p:extLst>
      <p:ext uri="{BB962C8B-B14F-4D97-AF65-F5344CB8AC3E}">
        <p14:creationId xmlns:p14="http://schemas.microsoft.com/office/powerpoint/2010/main" val="2401325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Giáo viên nháy chuột để bật nhạc và dừng nhạc. Dừng nhạc bạn nào ngồi được vào ghế thì trả lời câu hỏi. Trả lời đúng thì được thưởng còn trả lời sai thì đến lượt bạn khác trả lời.</a:t>
            </a:r>
          </a:p>
          <a:p>
            <a:endParaRPr lang="en-US"/>
          </a:p>
        </p:txBody>
      </p:sp>
    </p:spTree>
    <p:extLst>
      <p:ext uri="{BB962C8B-B14F-4D97-AF65-F5344CB8AC3E}">
        <p14:creationId xmlns:p14="http://schemas.microsoft.com/office/powerpoint/2010/main" val="1369010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Giáo viên nháy chuột để bật nhạc và dừng nhạc. Dừng nhạc bạn nào ngồi được vào ghế thì trả lời câu hỏi. Trả lời đúng thì được thưởng còn trả lời sai thì đến lượt bạn khác trả lời.</a:t>
            </a:r>
          </a:p>
          <a:p>
            <a:endParaRPr lang="en-US"/>
          </a:p>
        </p:txBody>
      </p:sp>
    </p:spTree>
    <p:extLst>
      <p:ext uri="{BB962C8B-B14F-4D97-AF65-F5344CB8AC3E}">
        <p14:creationId xmlns:p14="http://schemas.microsoft.com/office/powerpoint/2010/main" val="47318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76984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6492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24"/>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1154510" y="-125809"/>
            <a:ext cx="2262982" cy="4114800"/>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93273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2366169" y="1085851"/>
            <a:ext cx="2925763" cy="10287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270669" y="95250"/>
            <a:ext cx="2925763" cy="3009900"/>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77392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31550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6566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361157" y="2203450"/>
            <a:ext cx="3886200" cy="681038"/>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361157" y="1453357"/>
            <a:ext cx="3886200" cy="750094"/>
          </a:xfrm>
          <a:prstGeom prst="rect">
            <a:avLst/>
          </a:prstGeom>
          <a:noFill/>
          <a:ln>
            <a:noFill/>
          </a:ln>
        </p:spPr>
        <p:txBody>
          <a:bodyPr spcFirstLastPara="1" wrap="square" lIns="91425" tIns="45700" rIns="91425" bIns="45700" anchor="b" anchorCtr="0">
            <a:normAutofit/>
          </a:bodyPr>
          <a:lstStyle>
            <a:lvl1pPr marL="228600" lvl="0" indent="-114300" algn="l">
              <a:spcBef>
                <a:spcPts val="200"/>
              </a:spcBef>
              <a:spcAft>
                <a:spcPts val="0"/>
              </a:spcAft>
              <a:buClr>
                <a:srgbClr val="888888"/>
              </a:buClr>
              <a:buSzPts val="2000"/>
              <a:buNone/>
              <a:defRPr sz="1000">
                <a:solidFill>
                  <a:srgbClr val="888888"/>
                </a:solidFill>
              </a:defRPr>
            </a:lvl1pPr>
            <a:lvl2pPr marL="457200" lvl="1" indent="-114300" algn="l">
              <a:spcBef>
                <a:spcPts val="180"/>
              </a:spcBef>
              <a:spcAft>
                <a:spcPts val="0"/>
              </a:spcAft>
              <a:buClr>
                <a:srgbClr val="888888"/>
              </a:buClr>
              <a:buSzPts val="1800"/>
              <a:buNone/>
              <a:defRPr sz="900">
                <a:solidFill>
                  <a:srgbClr val="888888"/>
                </a:solidFill>
              </a:defRPr>
            </a:lvl2pPr>
            <a:lvl3pPr marL="685800" lvl="2" indent="-114300" algn="l">
              <a:spcBef>
                <a:spcPts val="160"/>
              </a:spcBef>
              <a:spcAft>
                <a:spcPts val="0"/>
              </a:spcAft>
              <a:buClr>
                <a:srgbClr val="888888"/>
              </a:buClr>
              <a:buSzPts val="1600"/>
              <a:buNone/>
              <a:defRPr sz="800">
                <a:solidFill>
                  <a:srgbClr val="888888"/>
                </a:solidFill>
              </a:defRPr>
            </a:lvl3pPr>
            <a:lvl4pPr marL="914400" lvl="3" indent="-114300" algn="l">
              <a:spcBef>
                <a:spcPts val="140"/>
              </a:spcBef>
              <a:spcAft>
                <a:spcPts val="0"/>
              </a:spcAft>
              <a:buClr>
                <a:srgbClr val="888888"/>
              </a:buClr>
              <a:buSzPts val="1400"/>
              <a:buNone/>
              <a:defRPr sz="700">
                <a:solidFill>
                  <a:srgbClr val="888888"/>
                </a:solidFill>
              </a:defRPr>
            </a:lvl4pPr>
            <a:lvl5pPr marL="1143000" lvl="4" indent="-114300" algn="l">
              <a:spcBef>
                <a:spcPts val="140"/>
              </a:spcBef>
              <a:spcAft>
                <a:spcPts val="0"/>
              </a:spcAft>
              <a:buClr>
                <a:srgbClr val="888888"/>
              </a:buClr>
              <a:buSzPts val="1400"/>
              <a:buNone/>
              <a:defRPr sz="700">
                <a:solidFill>
                  <a:srgbClr val="888888"/>
                </a:solidFill>
              </a:defRPr>
            </a:lvl5pPr>
            <a:lvl6pPr marL="1371600" lvl="5" indent="-114300" algn="l">
              <a:spcBef>
                <a:spcPts val="140"/>
              </a:spcBef>
              <a:spcAft>
                <a:spcPts val="0"/>
              </a:spcAft>
              <a:buClr>
                <a:srgbClr val="888888"/>
              </a:buClr>
              <a:buSzPts val="1400"/>
              <a:buNone/>
              <a:defRPr sz="700">
                <a:solidFill>
                  <a:srgbClr val="888888"/>
                </a:solidFill>
              </a:defRPr>
            </a:lvl6pPr>
            <a:lvl7pPr marL="1600200" lvl="6" indent="-114300" algn="l">
              <a:spcBef>
                <a:spcPts val="140"/>
              </a:spcBef>
              <a:spcAft>
                <a:spcPts val="0"/>
              </a:spcAft>
              <a:buClr>
                <a:srgbClr val="888888"/>
              </a:buClr>
              <a:buSzPts val="1400"/>
              <a:buNone/>
              <a:defRPr sz="700">
                <a:solidFill>
                  <a:srgbClr val="888888"/>
                </a:solidFill>
              </a:defRPr>
            </a:lvl7pPr>
            <a:lvl8pPr marL="1828800" lvl="7" indent="-114300" algn="l">
              <a:spcBef>
                <a:spcPts val="140"/>
              </a:spcBef>
              <a:spcAft>
                <a:spcPts val="0"/>
              </a:spcAft>
              <a:buClr>
                <a:srgbClr val="888888"/>
              </a:buClr>
              <a:buSzPts val="1400"/>
              <a:buNone/>
              <a:defRPr sz="700">
                <a:solidFill>
                  <a:srgbClr val="888888"/>
                </a:solidFill>
              </a:defRPr>
            </a:lvl8pPr>
            <a:lvl9pPr marL="2057400" lvl="8" indent="-114300" algn="l">
              <a:spcBef>
                <a:spcPts val="140"/>
              </a:spcBef>
              <a:spcAft>
                <a:spcPts val="0"/>
              </a:spcAft>
              <a:buClr>
                <a:srgbClr val="888888"/>
              </a:buClr>
              <a:buSzPts val="1400"/>
              <a:buNone/>
              <a:defRPr sz="700">
                <a:solidFill>
                  <a:srgbClr val="888888"/>
                </a:solidFill>
              </a:defRPr>
            </a:lvl9pPr>
          </a:lstStyle>
          <a:p>
            <a:endParaRPr/>
          </a:p>
        </p:txBody>
      </p:sp>
      <p:sp>
        <p:nvSpPr>
          <p:cNvPr id="30" name="Google Shape;30;p5"/>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88708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228600" y="800100"/>
            <a:ext cx="2019300" cy="2262982"/>
          </a:xfrm>
          <a:prstGeom prst="rect">
            <a:avLst/>
          </a:prstGeom>
          <a:noFill/>
          <a:ln>
            <a:noFill/>
          </a:ln>
        </p:spPr>
        <p:txBody>
          <a:bodyPr spcFirstLastPara="1" wrap="square" lIns="91425" tIns="45700" rIns="91425" bIns="45700" anchor="t" anchorCtr="0">
            <a:normAutofit/>
          </a:bodyPr>
          <a:lstStyle>
            <a:lvl1pPr marL="228600" lvl="0" indent="-203200" algn="l">
              <a:spcBef>
                <a:spcPts val="280"/>
              </a:spcBef>
              <a:spcAft>
                <a:spcPts val="0"/>
              </a:spcAft>
              <a:buClr>
                <a:schemeClr val="dk1"/>
              </a:buClr>
              <a:buSzPts val="2800"/>
              <a:buChar char="•"/>
              <a:defRPr sz="1400"/>
            </a:lvl1pPr>
            <a:lvl2pPr marL="457200" lvl="1" indent="-190500" algn="l">
              <a:spcBef>
                <a:spcPts val="240"/>
              </a:spcBef>
              <a:spcAft>
                <a:spcPts val="0"/>
              </a:spcAft>
              <a:buClr>
                <a:schemeClr val="dk1"/>
              </a:buClr>
              <a:buSzPts val="2400"/>
              <a:buChar char="–"/>
              <a:defRPr sz="1200"/>
            </a:lvl2pPr>
            <a:lvl3pPr marL="685800" lvl="2" indent="-177800" algn="l">
              <a:spcBef>
                <a:spcPts val="200"/>
              </a:spcBef>
              <a:spcAft>
                <a:spcPts val="0"/>
              </a:spcAft>
              <a:buClr>
                <a:schemeClr val="dk1"/>
              </a:buClr>
              <a:buSzPts val="2000"/>
              <a:buChar char="•"/>
              <a:defRPr sz="1000"/>
            </a:lvl3pPr>
            <a:lvl4pPr marL="914400" lvl="3" indent="-171450" algn="l">
              <a:spcBef>
                <a:spcPts val="180"/>
              </a:spcBef>
              <a:spcAft>
                <a:spcPts val="0"/>
              </a:spcAft>
              <a:buClr>
                <a:schemeClr val="dk1"/>
              </a:buClr>
              <a:buSzPts val="1800"/>
              <a:buChar char="–"/>
              <a:defRPr sz="900"/>
            </a:lvl4pPr>
            <a:lvl5pPr marL="1143000" lvl="4" indent="-171450" algn="l">
              <a:spcBef>
                <a:spcPts val="180"/>
              </a:spcBef>
              <a:spcAft>
                <a:spcPts val="0"/>
              </a:spcAft>
              <a:buClr>
                <a:schemeClr val="dk1"/>
              </a:buClr>
              <a:buSzPts val="1800"/>
              <a:buChar char="»"/>
              <a:defRPr sz="900"/>
            </a:lvl5pPr>
            <a:lvl6pPr marL="1371600" lvl="5" indent="-171450" algn="l">
              <a:spcBef>
                <a:spcPts val="180"/>
              </a:spcBef>
              <a:spcAft>
                <a:spcPts val="0"/>
              </a:spcAft>
              <a:buClr>
                <a:schemeClr val="dk1"/>
              </a:buClr>
              <a:buSzPts val="1800"/>
              <a:buChar char="•"/>
              <a:defRPr sz="900"/>
            </a:lvl6pPr>
            <a:lvl7pPr marL="1600200" lvl="6" indent="-171450" algn="l">
              <a:spcBef>
                <a:spcPts val="180"/>
              </a:spcBef>
              <a:spcAft>
                <a:spcPts val="0"/>
              </a:spcAft>
              <a:buClr>
                <a:schemeClr val="dk1"/>
              </a:buClr>
              <a:buSzPts val="1800"/>
              <a:buChar char="•"/>
              <a:defRPr sz="900"/>
            </a:lvl7pPr>
            <a:lvl8pPr marL="1828800" lvl="7" indent="-171450" algn="l">
              <a:spcBef>
                <a:spcPts val="180"/>
              </a:spcBef>
              <a:spcAft>
                <a:spcPts val="0"/>
              </a:spcAft>
              <a:buClr>
                <a:schemeClr val="dk1"/>
              </a:buClr>
              <a:buSzPts val="1800"/>
              <a:buChar char="•"/>
              <a:defRPr sz="900"/>
            </a:lvl8pPr>
            <a:lvl9pPr marL="2057400" lvl="8" indent="-171450" algn="l">
              <a:spcBef>
                <a:spcPts val="180"/>
              </a:spcBef>
              <a:spcAft>
                <a:spcPts val="0"/>
              </a:spcAft>
              <a:buClr>
                <a:schemeClr val="dk1"/>
              </a:buClr>
              <a:buSzPts val="1800"/>
              <a:buChar char="•"/>
              <a:defRPr sz="900"/>
            </a:lvl9pPr>
          </a:lstStyle>
          <a:p>
            <a:endParaRPr/>
          </a:p>
        </p:txBody>
      </p:sp>
      <p:sp>
        <p:nvSpPr>
          <p:cNvPr id="36" name="Google Shape;36;p6"/>
          <p:cNvSpPr txBox="1">
            <a:spLocks noGrp="1"/>
          </p:cNvSpPr>
          <p:nvPr>
            <p:ph type="body" idx="2"/>
          </p:nvPr>
        </p:nvSpPr>
        <p:spPr>
          <a:xfrm>
            <a:off x="2324100" y="800100"/>
            <a:ext cx="2019300" cy="2262982"/>
          </a:xfrm>
          <a:prstGeom prst="rect">
            <a:avLst/>
          </a:prstGeom>
          <a:noFill/>
          <a:ln>
            <a:noFill/>
          </a:ln>
        </p:spPr>
        <p:txBody>
          <a:bodyPr spcFirstLastPara="1" wrap="square" lIns="91425" tIns="45700" rIns="91425" bIns="45700" anchor="t" anchorCtr="0">
            <a:normAutofit/>
          </a:bodyPr>
          <a:lstStyle>
            <a:lvl1pPr marL="228600" lvl="0" indent="-203200" algn="l">
              <a:spcBef>
                <a:spcPts val="280"/>
              </a:spcBef>
              <a:spcAft>
                <a:spcPts val="0"/>
              </a:spcAft>
              <a:buClr>
                <a:schemeClr val="dk1"/>
              </a:buClr>
              <a:buSzPts val="2800"/>
              <a:buChar char="•"/>
              <a:defRPr sz="1400"/>
            </a:lvl1pPr>
            <a:lvl2pPr marL="457200" lvl="1" indent="-190500" algn="l">
              <a:spcBef>
                <a:spcPts val="240"/>
              </a:spcBef>
              <a:spcAft>
                <a:spcPts val="0"/>
              </a:spcAft>
              <a:buClr>
                <a:schemeClr val="dk1"/>
              </a:buClr>
              <a:buSzPts val="2400"/>
              <a:buChar char="–"/>
              <a:defRPr sz="1200"/>
            </a:lvl2pPr>
            <a:lvl3pPr marL="685800" lvl="2" indent="-177800" algn="l">
              <a:spcBef>
                <a:spcPts val="200"/>
              </a:spcBef>
              <a:spcAft>
                <a:spcPts val="0"/>
              </a:spcAft>
              <a:buClr>
                <a:schemeClr val="dk1"/>
              </a:buClr>
              <a:buSzPts val="2000"/>
              <a:buChar char="•"/>
              <a:defRPr sz="1000"/>
            </a:lvl3pPr>
            <a:lvl4pPr marL="914400" lvl="3" indent="-171450" algn="l">
              <a:spcBef>
                <a:spcPts val="180"/>
              </a:spcBef>
              <a:spcAft>
                <a:spcPts val="0"/>
              </a:spcAft>
              <a:buClr>
                <a:schemeClr val="dk1"/>
              </a:buClr>
              <a:buSzPts val="1800"/>
              <a:buChar char="–"/>
              <a:defRPr sz="900"/>
            </a:lvl4pPr>
            <a:lvl5pPr marL="1143000" lvl="4" indent="-171450" algn="l">
              <a:spcBef>
                <a:spcPts val="180"/>
              </a:spcBef>
              <a:spcAft>
                <a:spcPts val="0"/>
              </a:spcAft>
              <a:buClr>
                <a:schemeClr val="dk1"/>
              </a:buClr>
              <a:buSzPts val="1800"/>
              <a:buChar char="»"/>
              <a:defRPr sz="900"/>
            </a:lvl5pPr>
            <a:lvl6pPr marL="1371600" lvl="5" indent="-171450" algn="l">
              <a:spcBef>
                <a:spcPts val="180"/>
              </a:spcBef>
              <a:spcAft>
                <a:spcPts val="0"/>
              </a:spcAft>
              <a:buClr>
                <a:schemeClr val="dk1"/>
              </a:buClr>
              <a:buSzPts val="1800"/>
              <a:buChar char="•"/>
              <a:defRPr sz="900"/>
            </a:lvl6pPr>
            <a:lvl7pPr marL="1600200" lvl="6" indent="-171450" algn="l">
              <a:spcBef>
                <a:spcPts val="180"/>
              </a:spcBef>
              <a:spcAft>
                <a:spcPts val="0"/>
              </a:spcAft>
              <a:buClr>
                <a:schemeClr val="dk1"/>
              </a:buClr>
              <a:buSzPts val="1800"/>
              <a:buChar char="•"/>
              <a:defRPr sz="900"/>
            </a:lvl7pPr>
            <a:lvl8pPr marL="1828800" lvl="7" indent="-171450" algn="l">
              <a:spcBef>
                <a:spcPts val="180"/>
              </a:spcBef>
              <a:spcAft>
                <a:spcPts val="0"/>
              </a:spcAft>
              <a:buClr>
                <a:schemeClr val="dk1"/>
              </a:buClr>
              <a:buSzPts val="1800"/>
              <a:buChar char="•"/>
              <a:defRPr sz="900"/>
            </a:lvl8pPr>
            <a:lvl9pPr marL="2057400" lvl="8" indent="-171450" algn="l">
              <a:spcBef>
                <a:spcPts val="180"/>
              </a:spcBef>
              <a:spcAft>
                <a:spcPts val="0"/>
              </a:spcAft>
              <a:buClr>
                <a:schemeClr val="dk1"/>
              </a:buClr>
              <a:buSzPts val="1800"/>
              <a:buChar char="•"/>
              <a:defRPr sz="900"/>
            </a:lvl9pPr>
          </a:lstStyle>
          <a:p>
            <a:endParaRPr/>
          </a:p>
        </p:txBody>
      </p:sp>
      <p:sp>
        <p:nvSpPr>
          <p:cNvPr id="37" name="Google Shape;37;p6"/>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15041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228600" y="767556"/>
            <a:ext cx="2020094" cy="319881"/>
          </a:xfrm>
          <a:prstGeom prst="rect">
            <a:avLst/>
          </a:prstGeom>
          <a:noFill/>
          <a:ln>
            <a:noFill/>
          </a:ln>
        </p:spPr>
        <p:txBody>
          <a:bodyPr spcFirstLastPara="1" wrap="square" lIns="91425" tIns="45700" rIns="91425" bIns="45700" anchor="b" anchorCtr="0">
            <a:normAutofit/>
          </a:bodyPr>
          <a:lstStyle>
            <a:lvl1pPr marL="228600" lvl="0" indent="-114300" algn="l">
              <a:spcBef>
                <a:spcPts val="240"/>
              </a:spcBef>
              <a:spcAft>
                <a:spcPts val="0"/>
              </a:spcAft>
              <a:buClr>
                <a:schemeClr val="dk1"/>
              </a:buClr>
              <a:buSzPts val="2400"/>
              <a:buNone/>
              <a:defRPr sz="1200" b="1"/>
            </a:lvl1pPr>
            <a:lvl2pPr marL="457200" lvl="1" indent="-114300" algn="l">
              <a:spcBef>
                <a:spcPts val="200"/>
              </a:spcBef>
              <a:spcAft>
                <a:spcPts val="0"/>
              </a:spcAft>
              <a:buClr>
                <a:schemeClr val="dk1"/>
              </a:buClr>
              <a:buSzPts val="2000"/>
              <a:buNone/>
              <a:defRPr sz="1000" b="1"/>
            </a:lvl2pPr>
            <a:lvl3pPr marL="685800" lvl="2" indent="-114300" algn="l">
              <a:spcBef>
                <a:spcPts val="180"/>
              </a:spcBef>
              <a:spcAft>
                <a:spcPts val="0"/>
              </a:spcAft>
              <a:buClr>
                <a:schemeClr val="dk1"/>
              </a:buClr>
              <a:buSzPts val="1800"/>
              <a:buNone/>
              <a:defRPr sz="900" b="1"/>
            </a:lvl3pPr>
            <a:lvl4pPr marL="914400" lvl="3" indent="-114300" algn="l">
              <a:spcBef>
                <a:spcPts val="160"/>
              </a:spcBef>
              <a:spcAft>
                <a:spcPts val="0"/>
              </a:spcAft>
              <a:buClr>
                <a:schemeClr val="dk1"/>
              </a:buClr>
              <a:buSzPts val="1600"/>
              <a:buNone/>
              <a:defRPr sz="800" b="1"/>
            </a:lvl4pPr>
            <a:lvl5pPr marL="1143000" lvl="4" indent="-114300" algn="l">
              <a:spcBef>
                <a:spcPts val="160"/>
              </a:spcBef>
              <a:spcAft>
                <a:spcPts val="0"/>
              </a:spcAft>
              <a:buClr>
                <a:schemeClr val="dk1"/>
              </a:buClr>
              <a:buSzPts val="1600"/>
              <a:buNone/>
              <a:defRPr sz="800" b="1"/>
            </a:lvl5pPr>
            <a:lvl6pPr marL="1371600" lvl="5" indent="-114300" algn="l">
              <a:spcBef>
                <a:spcPts val="160"/>
              </a:spcBef>
              <a:spcAft>
                <a:spcPts val="0"/>
              </a:spcAft>
              <a:buClr>
                <a:schemeClr val="dk1"/>
              </a:buClr>
              <a:buSzPts val="1600"/>
              <a:buNone/>
              <a:defRPr sz="800" b="1"/>
            </a:lvl6pPr>
            <a:lvl7pPr marL="1600200" lvl="6" indent="-114300" algn="l">
              <a:spcBef>
                <a:spcPts val="160"/>
              </a:spcBef>
              <a:spcAft>
                <a:spcPts val="0"/>
              </a:spcAft>
              <a:buClr>
                <a:schemeClr val="dk1"/>
              </a:buClr>
              <a:buSzPts val="1600"/>
              <a:buNone/>
              <a:defRPr sz="800" b="1"/>
            </a:lvl7pPr>
            <a:lvl8pPr marL="1828800" lvl="7" indent="-114300" algn="l">
              <a:spcBef>
                <a:spcPts val="160"/>
              </a:spcBef>
              <a:spcAft>
                <a:spcPts val="0"/>
              </a:spcAft>
              <a:buClr>
                <a:schemeClr val="dk1"/>
              </a:buClr>
              <a:buSzPts val="1600"/>
              <a:buNone/>
              <a:defRPr sz="800" b="1"/>
            </a:lvl8pPr>
            <a:lvl9pPr marL="2057400" lvl="8" indent="-114300" algn="l">
              <a:spcBef>
                <a:spcPts val="160"/>
              </a:spcBef>
              <a:spcAft>
                <a:spcPts val="0"/>
              </a:spcAft>
              <a:buClr>
                <a:schemeClr val="dk1"/>
              </a:buClr>
              <a:buSzPts val="1600"/>
              <a:buNone/>
              <a:defRPr sz="800" b="1"/>
            </a:lvl9pPr>
          </a:lstStyle>
          <a:p>
            <a:endParaRPr/>
          </a:p>
        </p:txBody>
      </p:sp>
      <p:sp>
        <p:nvSpPr>
          <p:cNvPr id="43" name="Google Shape;43;p7"/>
          <p:cNvSpPr txBox="1">
            <a:spLocks noGrp="1"/>
          </p:cNvSpPr>
          <p:nvPr>
            <p:ph type="body" idx="2"/>
          </p:nvPr>
        </p:nvSpPr>
        <p:spPr>
          <a:xfrm>
            <a:off x="228600" y="1087438"/>
            <a:ext cx="2020094" cy="1975644"/>
          </a:xfrm>
          <a:prstGeom prst="rect">
            <a:avLst/>
          </a:prstGeom>
          <a:noFill/>
          <a:ln>
            <a:noFill/>
          </a:ln>
        </p:spPr>
        <p:txBody>
          <a:bodyPr spcFirstLastPara="1" wrap="square" lIns="91425" tIns="45700" rIns="91425" bIns="45700" anchor="t" anchorCtr="0">
            <a:normAutofit/>
          </a:bodyPr>
          <a:lstStyle>
            <a:lvl1pPr marL="228600" lvl="0" indent="-190500" algn="l">
              <a:spcBef>
                <a:spcPts val="240"/>
              </a:spcBef>
              <a:spcAft>
                <a:spcPts val="0"/>
              </a:spcAft>
              <a:buClr>
                <a:schemeClr val="dk1"/>
              </a:buClr>
              <a:buSzPts val="2400"/>
              <a:buChar char="•"/>
              <a:defRPr sz="1200"/>
            </a:lvl1pPr>
            <a:lvl2pPr marL="457200" lvl="1" indent="-177800" algn="l">
              <a:spcBef>
                <a:spcPts val="200"/>
              </a:spcBef>
              <a:spcAft>
                <a:spcPts val="0"/>
              </a:spcAft>
              <a:buClr>
                <a:schemeClr val="dk1"/>
              </a:buClr>
              <a:buSzPts val="2000"/>
              <a:buChar char="–"/>
              <a:defRPr sz="1000"/>
            </a:lvl2pPr>
            <a:lvl3pPr marL="685800" lvl="2" indent="-171450" algn="l">
              <a:spcBef>
                <a:spcPts val="180"/>
              </a:spcBef>
              <a:spcAft>
                <a:spcPts val="0"/>
              </a:spcAft>
              <a:buClr>
                <a:schemeClr val="dk1"/>
              </a:buClr>
              <a:buSzPts val="1800"/>
              <a:buChar char="•"/>
              <a:defRPr sz="900"/>
            </a:lvl3pPr>
            <a:lvl4pPr marL="914400" lvl="3" indent="-165100" algn="l">
              <a:spcBef>
                <a:spcPts val="160"/>
              </a:spcBef>
              <a:spcAft>
                <a:spcPts val="0"/>
              </a:spcAft>
              <a:buClr>
                <a:schemeClr val="dk1"/>
              </a:buClr>
              <a:buSzPts val="1600"/>
              <a:buChar char="–"/>
              <a:defRPr sz="800"/>
            </a:lvl4pPr>
            <a:lvl5pPr marL="1143000" lvl="4" indent="-165100" algn="l">
              <a:spcBef>
                <a:spcPts val="160"/>
              </a:spcBef>
              <a:spcAft>
                <a:spcPts val="0"/>
              </a:spcAft>
              <a:buClr>
                <a:schemeClr val="dk1"/>
              </a:buClr>
              <a:buSzPts val="1600"/>
              <a:buChar char="»"/>
              <a:defRPr sz="800"/>
            </a:lvl5pPr>
            <a:lvl6pPr marL="1371600" lvl="5" indent="-165100" algn="l">
              <a:spcBef>
                <a:spcPts val="160"/>
              </a:spcBef>
              <a:spcAft>
                <a:spcPts val="0"/>
              </a:spcAft>
              <a:buClr>
                <a:schemeClr val="dk1"/>
              </a:buClr>
              <a:buSzPts val="1600"/>
              <a:buChar char="•"/>
              <a:defRPr sz="800"/>
            </a:lvl6pPr>
            <a:lvl7pPr marL="1600200" lvl="6" indent="-165100" algn="l">
              <a:spcBef>
                <a:spcPts val="160"/>
              </a:spcBef>
              <a:spcAft>
                <a:spcPts val="0"/>
              </a:spcAft>
              <a:buClr>
                <a:schemeClr val="dk1"/>
              </a:buClr>
              <a:buSzPts val="1600"/>
              <a:buChar char="•"/>
              <a:defRPr sz="800"/>
            </a:lvl7pPr>
            <a:lvl8pPr marL="1828800" lvl="7" indent="-165100" algn="l">
              <a:spcBef>
                <a:spcPts val="160"/>
              </a:spcBef>
              <a:spcAft>
                <a:spcPts val="0"/>
              </a:spcAft>
              <a:buClr>
                <a:schemeClr val="dk1"/>
              </a:buClr>
              <a:buSzPts val="1600"/>
              <a:buChar char="•"/>
              <a:defRPr sz="800"/>
            </a:lvl8pPr>
            <a:lvl9pPr marL="2057400" lvl="8" indent="-165100" algn="l">
              <a:spcBef>
                <a:spcPts val="160"/>
              </a:spcBef>
              <a:spcAft>
                <a:spcPts val="0"/>
              </a:spcAft>
              <a:buClr>
                <a:schemeClr val="dk1"/>
              </a:buClr>
              <a:buSzPts val="1600"/>
              <a:buChar char="•"/>
              <a:defRPr sz="800"/>
            </a:lvl9pPr>
          </a:lstStyle>
          <a:p>
            <a:endParaRPr/>
          </a:p>
        </p:txBody>
      </p:sp>
      <p:sp>
        <p:nvSpPr>
          <p:cNvPr id="44" name="Google Shape;44;p7"/>
          <p:cNvSpPr txBox="1">
            <a:spLocks noGrp="1"/>
          </p:cNvSpPr>
          <p:nvPr>
            <p:ph type="body" idx="3"/>
          </p:nvPr>
        </p:nvSpPr>
        <p:spPr>
          <a:xfrm>
            <a:off x="2322513" y="767556"/>
            <a:ext cx="2020888" cy="319881"/>
          </a:xfrm>
          <a:prstGeom prst="rect">
            <a:avLst/>
          </a:prstGeom>
          <a:noFill/>
          <a:ln>
            <a:noFill/>
          </a:ln>
        </p:spPr>
        <p:txBody>
          <a:bodyPr spcFirstLastPara="1" wrap="square" lIns="91425" tIns="45700" rIns="91425" bIns="45700" anchor="b" anchorCtr="0">
            <a:normAutofit/>
          </a:bodyPr>
          <a:lstStyle>
            <a:lvl1pPr marL="228600" lvl="0" indent="-114300" algn="l">
              <a:spcBef>
                <a:spcPts val="240"/>
              </a:spcBef>
              <a:spcAft>
                <a:spcPts val="0"/>
              </a:spcAft>
              <a:buClr>
                <a:schemeClr val="dk1"/>
              </a:buClr>
              <a:buSzPts val="2400"/>
              <a:buNone/>
              <a:defRPr sz="1200" b="1"/>
            </a:lvl1pPr>
            <a:lvl2pPr marL="457200" lvl="1" indent="-114300" algn="l">
              <a:spcBef>
                <a:spcPts val="200"/>
              </a:spcBef>
              <a:spcAft>
                <a:spcPts val="0"/>
              </a:spcAft>
              <a:buClr>
                <a:schemeClr val="dk1"/>
              </a:buClr>
              <a:buSzPts val="2000"/>
              <a:buNone/>
              <a:defRPr sz="1000" b="1"/>
            </a:lvl2pPr>
            <a:lvl3pPr marL="685800" lvl="2" indent="-114300" algn="l">
              <a:spcBef>
                <a:spcPts val="180"/>
              </a:spcBef>
              <a:spcAft>
                <a:spcPts val="0"/>
              </a:spcAft>
              <a:buClr>
                <a:schemeClr val="dk1"/>
              </a:buClr>
              <a:buSzPts val="1800"/>
              <a:buNone/>
              <a:defRPr sz="900" b="1"/>
            </a:lvl3pPr>
            <a:lvl4pPr marL="914400" lvl="3" indent="-114300" algn="l">
              <a:spcBef>
                <a:spcPts val="160"/>
              </a:spcBef>
              <a:spcAft>
                <a:spcPts val="0"/>
              </a:spcAft>
              <a:buClr>
                <a:schemeClr val="dk1"/>
              </a:buClr>
              <a:buSzPts val="1600"/>
              <a:buNone/>
              <a:defRPr sz="800" b="1"/>
            </a:lvl4pPr>
            <a:lvl5pPr marL="1143000" lvl="4" indent="-114300" algn="l">
              <a:spcBef>
                <a:spcPts val="160"/>
              </a:spcBef>
              <a:spcAft>
                <a:spcPts val="0"/>
              </a:spcAft>
              <a:buClr>
                <a:schemeClr val="dk1"/>
              </a:buClr>
              <a:buSzPts val="1600"/>
              <a:buNone/>
              <a:defRPr sz="800" b="1"/>
            </a:lvl5pPr>
            <a:lvl6pPr marL="1371600" lvl="5" indent="-114300" algn="l">
              <a:spcBef>
                <a:spcPts val="160"/>
              </a:spcBef>
              <a:spcAft>
                <a:spcPts val="0"/>
              </a:spcAft>
              <a:buClr>
                <a:schemeClr val="dk1"/>
              </a:buClr>
              <a:buSzPts val="1600"/>
              <a:buNone/>
              <a:defRPr sz="800" b="1"/>
            </a:lvl6pPr>
            <a:lvl7pPr marL="1600200" lvl="6" indent="-114300" algn="l">
              <a:spcBef>
                <a:spcPts val="160"/>
              </a:spcBef>
              <a:spcAft>
                <a:spcPts val="0"/>
              </a:spcAft>
              <a:buClr>
                <a:schemeClr val="dk1"/>
              </a:buClr>
              <a:buSzPts val="1600"/>
              <a:buNone/>
              <a:defRPr sz="800" b="1"/>
            </a:lvl7pPr>
            <a:lvl8pPr marL="1828800" lvl="7" indent="-114300" algn="l">
              <a:spcBef>
                <a:spcPts val="160"/>
              </a:spcBef>
              <a:spcAft>
                <a:spcPts val="0"/>
              </a:spcAft>
              <a:buClr>
                <a:schemeClr val="dk1"/>
              </a:buClr>
              <a:buSzPts val="1600"/>
              <a:buNone/>
              <a:defRPr sz="800" b="1"/>
            </a:lvl8pPr>
            <a:lvl9pPr marL="2057400" lvl="8" indent="-114300" algn="l">
              <a:spcBef>
                <a:spcPts val="160"/>
              </a:spcBef>
              <a:spcAft>
                <a:spcPts val="0"/>
              </a:spcAft>
              <a:buClr>
                <a:schemeClr val="dk1"/>
              </a:buClr>
              <a:buSzPts val="1600"/>
              <a:buNone/>
              <a:defRPr sz="800" b="1"/>
            </a:lvl9pPr>
          </a:lstStyle>
          <a:p>
            <a:endParaRPr/>
          </a:p>
        </p:txBody>
      </p:sp>
      <p:sp>
        <p:nvSpPr>
          <p:cNvPr id="45" name="Google Shape;45;p7"/>
          <p:cNvSpPr txBox="1">
            <a:spLocks noGrp="1"/>
          </p:cNvSpPr>
          <p:nvPr>
            <p:ph type="body" idx="4"/>
          </p:nvPr>
        </p:nvSpPr>
        <p:spPr>
          <a:xfrm>
            <a:off x="2322513" y="1087438"/>
            <a:ext cx="2020888" cy="1975644"/>
          </a:xfrm>
          <a:prstGeom prst="rect">
            <a:avLst/>
          </a:prstGeom>
          <a:noFill/>
          <a:ln>
            <a:noFill/>
          </a:ln>
        </p:spPr>
        <p:txBody>
          <a:bodyPr spcFirstLastPara="1" wrap="square" lIns="91425" tIns="45700" rIns="91425" bIns="45700" anchor="t" anchorCtr="0">
            <a:normAutofit/>
          </a:bodyPr>
          <a:lstStyle>
            <a:lvl1pPr marL="228600" lvl="0" indent="-190500" algn="l">
              <a:spcBef>
                <a:spcPts val="240"/>
              </a:spcBef>
              <a:spcAft>
                <a:spcPts val="0"/>
              </a:spcAft>
              <a:buClr>
                <a:schemeClr val="dk1"/>
              </a:buClr>
              <a:buSzPts val="2400"/>
              <a:buChar char="•"/>
              <a:defRPr sz="1200"/>
            </a:lvl1pPr>
            <a:lvl2pPr marL="457200" lvl="1" indent="-177800" algn="l">
              <a:spcBef>
                <a:spcPts val="200"/>
              </a:spcBef>
              <a:spcAft>
                <a:spcPts val="0"/>
              </a:spcAft>
              <a:buClr>
                <a:schemeClr val="dk1"/>
              </a:buClr>
              <a:buSzPts val="2000"/>
              <a:buChar char="–"/>
              <a:defRPr sz="1000"/>
            </a:lvl2pPr>
            <a:lvl3pPr marL="685800" lvl="2" indent="-171450" algn="l">
              <a:spcBef>
                <a:spcPts val="180"/>
              </a:spcBef>
              <a:spcAft>
                <a:spcPts val="0"/>
              </a:spcAft>
              <a:buClr>
                <a:schemeClr val="dk1"/>
              </a:buClr>
              <a:buSzPts val="1800"/>
              <a:buChar char="•"/>
              <a:defRPr sz="900"/>
            </a:lvl3pPr>
            <a:lvl4pPr marL="914400" lvl="3" indent="-165100" algn="l">
              <a:spcBef>
                <a:spcPts val="160"/>
              </a:spcBef>
              <a:spcAft>
                <a:spcPts val="0"/>
              </a:spcAft>
              <a:buClr>
                <a:schemeClr val="dk1"/>
              </a:buClr>
              <a:buSzPts val="1600"/>
              <a:buChar char="–"/>
              <a:defRPr sz="800"/>
            </a:lvl4pPr>
            <a:lvl5pPr marL="1143000" lvl="4" indent="-165100" algn="l">
              <a:spcBef>
                <a:spcPts val="160"/>
              </a:spcBef>
              <a:spcAft>
                <a:spcPts val="0"/>
              </a:spcAft>
              <a:buClr>
                <a:schemeClr val="dk1"/>
              </a:buClr>
              <a:buSzPts val="1600"/>
              <a:buChar char="»"/>
              <a:defRPr sz="800"/>
            </a:lvl5pPr>
            <a:lvl6pPr marL="1371600" lvl="5" indent="-165100" algn="l">
              <a:spcBef>
                <a:spcPts val="160"/>
              </a:spcBef>
              <a:spcAft>
                <a:spcPts val="0"/>
              </a:spcAft>
              <a:buClr>
                <a:schemeClr val="dk1"/>
              </a:buClr>
              <a:buSzPts val="1600"/>
              <a:buChar char="•"/>
              <a:defRPr sz="800"/>
            </a:lvl6pPr>
            <a:lvl7pPr marL="1600200" lvl="6" indent="-165100" algn="l">
              <a:spcBef>
                <a:spcPts val="160"/>
              </a:spcBef>
              <a:spcAft>
                <a:spcPts val="0"/>
              </a:spcAft>
              <a:buClr>
                <a:schemeClr val="dk1"/>
              </a:buClr>
              <a:buSzPts val="1600"/>
              <a:buChar char="•"/>
              <a:defRPr sz="800"/>
            </a:lvl7pPr>
            <a:lvl8pPr marL="1828800" lvl="7" indent="-165100" algn="l">
              <a:spcBef>
                <a:spcPts val="160"/>
              </a:spcBef>
              <a:spcAft>
                <a:spcPts val="0"/>
              </a:spcAft>
              <a:buClr>
                <a:schemeClr val="dk1"/>
              </a:buClr>
              <a:buSzPts val="1600"/>
              <a:buChar char="•"/>
              <a:defRPr sz="800"/>
            </a:lvl8pPr>
            <a:lvl9pPr marL="2057400" lvl="8" indent="-165100" algn="l">
              <a:spcBef>
                <a:spcPts val="160"/>
              </a:spcBef>
              <a:spcAft>
                <a:spcPts val="0"/>
              </a:spcAft>
              <a:buClr>
                <a:schemeClr val="dk1"/>
              </a:buClr>
              <a:buSzPts val="1600"/>
              <a:buChar char="•"/>
              <a:defRPr sz="800"/>
            </a:lvl9pPr>
          </a:lstStyle>
          <a:p>
            <a:endParaRPr/>
          </a:p>
        </p:txBody>
      </p:sp>
      <p:sp>
        <p:nvSpPr>
          <p:cNvPr id="46" name="Google Shape;46;p7"/>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14159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00664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228600" y="136525"/>
            <a:ext cx="1504157" cy="5810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1787525" y="136525"/>
            <a:ext cx="2555875" cy="2926557"/>
          </a:xfrm>
          <a:prstGeom prst="rect">
            <a:avLst/>
          </a:prstGeom>
          <a:noFill/>
          <a:ln>
            <a:noFill/>
          </a:ln>
        </p:spPr>
        <p:txBody>
          <a:bodyPr spcFirstLastPara="1" wrap="square" lIns="91425" tIns="45700" rIns="91425" bIns="45700" anchor="t" anchorCtr="0">
            <a:normAutofit/>
          </a:bodyPr>
          <a:lstStyle>
            <a:lvl1pPr marL="228600" lvl="0" indent="-215900" algn="l">
              <a:spcBef>
                <a:spcPts val="320"/>
              </a:spcBef>
              <a:spcAft>
                <a:spcPts val="0"/>
              </a:spcAft>
              <a:buClr>
                <a:schemeClr val="dk1"/>
              </a:buClr>
              <a:buSzPts val="3200"/>
              <a:buChar char="•"/>
              <a:defRPr sz="1600"/>
            </a:lvl1pPr>
            <a:lvl2pPr marL="457200" lvl="1" indent="-203200" algn="l">
              <a:spcBef>
                <a:spcPts val="280"/>
              </a:spcBef>
              <a:spcAft>
                <a:spcPts val="0"/>
              </a:spcAft>
              <a:buClr>
                <a:schemeClr val="dk1"/>
              </a:buClr>
              <a:buSzPts val="2800"/>
              <a:buChar char="–"/>
              <a:defRPr sz="1400"/>
            </a:lvl2pPr>
            <a:lvl3pPr marL="685800" lvl="2" indent="-190500" algn="l">
              <a:spcBef>
                <a:spcPts val="240"/>
              </a:spcBef>
              <a:spcAft>
                <a:spcPts val="0"/>
              </a:spcAft>
              <a:buClr>
                <a:schemeClr val="dk1"/>
              </a:buClr>
              <a:buSzPts val="2400"/>
              <a:buChar char="•"/>
              <a:defRPr sz="1200"/>
            </a:lvl3pPr>
            <a:lvl4pPr marL="914400" lvl="3" indent="-177800" algn="l">
              <a:spcBef>
                <a:spcPts val="200"/>
              </a:spcBef>
              <a:spcAft>
                <a:spcPts val="0"/>
              </a:spcAft>
              <a:buClr>
                <a:schemeClr val="dk1"/>
              </a:buClr>
              <a:buSzPts val="2000"/>
              <a:buChar char="–"/>
              <a:defRPr sz="1000"/>
            </a:lvl4pPr>
            <a:lvl5pPr marL="1143000" lvl="4" indent="-177800" algn="l">
              <a:spcBef>
                <a:spcPts val="200"/>
              </a:spcBef>
              <a:spcAft>
                <a:spcPts val="0"/>
              </a:spcAft>
              <a:buClr>
                <a:schemeClr val="dk1"/>
              </a:buClr>
              <a:buSzPts val="2000"/>
              <a:buChar char="»"/>
              <a:defRPr sz="1000"/>
            </a:lvl5pPr>
            <a:lvl6pPr marL="1371600" lvl="5" indent="-177800" algn="l">
              <a:spcBef>
                <a:spcPts val="200"/>
              </a:spcBef>
              <a:spcAft>
                <a:spcPts val="0"/>
              </a:spcAft>
              <a:buClr>
                <a:schemeClr val="dk1"/>
              </a:buClr>
              <a:buSzPts val="2000"/>
              <a:buChar char="•"/>
              <a:defRPr sz="1000"/>
            </a:lvl6pPr>
            <a:lvl7pPr marL="1600200" lvl="6" indent="-177800" algn="l">
              <a:spcBef>
                <a:spcPts val="200"/>
              </a:spcBef>
              <a:spcAft>
                <a:spcPts val="0"/>
              </a:spcAft>
              <a:buClr>
                <a:schemeClr val="dk1"/>
              </a:buClr>
              <a:buSzPts val="2000"/>
              <a:buChar char="•"/>
              <a:defRPr sz="1000"/>
            </a:lvl7pPr>
            <a:lvl8pPr marL="1828800" lvl="7" indent="-177800" algn="l">
              <a:spcBef>
                <a:spcPts val="200"/>
              </a:spcBef>
              <a:spcAft>
                <a:spcPts val="0"/>
              </a:spcAft>
              <a:buClr>
                <a:schemeClr val="dk1"/>
              </a:buClr>
              <a:buSzPts val="2000"/>
              <a:buChar char="•"/>
              <a:defRPr sz="1000"/>
            </a:lvl8pPr>
            <a:lvl9pPr marL="2057400" lvl="8" indent="-177800" algn="l">
              <a:spcBef>
                <a:spcPts val="200"/>
              </a:spcBef>
              <a:spcAft>
                <a:spcPts val="0"/>
              </a:spcAft>
              <a:buClr>
                <a:schemeClr val="dk1"/>
              </a:buClr>
              <a:buSzPts val="2000"/>
              <a:buChar char="•"/>
              <a:defRPr sz="1000"/>
            </a:lvl9pPr>
          </a:lstStyle>
          <a:p>
            <a:endParaRPr/>
          </a:p>
        </p:txBody>
      </p:sp>
      <p:sp>
        <p:nvSpPr>
          <p:cNvPr id="57" name="Google Shape;57;p9"/>
          <p:cNvSpPr txBox="1">
            <a:spLocks noGrp="1"/>
          </p:cNvSpPr>
          <p:nvPr>
            <p:ph type="body" idx="2"/>
          </p:nvPr>
        </p:nvSpPr>
        <p:spPr>
          <a:xfrm>
            <a:off x="228600" y="717550"/>
            <a:ext cx="1504157" cy="2345532"/>
          </a:xfrm>
          <a:prstGeom prst="rect">
            <a:avLst/>
          </a:prstGeom>
          <a:noFill/>
          <a:ln>
            <a:noFill/>
          </a:ln>
        </p:spPr>
        <p:txBody>
          <a:bodyPr spcFirstLastPara="1" wrap="square" lIns="91425" tIns="45700" rIns="91425" bIns="45700" anchor="t" anchorCtr="0">
            <a:normAutofit/>
          </a:bodyPr>
          <a:lstStyle>
            <a:lvl1pPr marL="228600" lvl="0" indent="-114300" algn="l">
              <a:spcBef>
                <a:spcPts val="140"/>
              </a:spcBef>
              <a:spcAft>
                <a:spcPts val="0"/>
              </a:spcAft>
              <a:buClr>
                <a:schemeClr val="dk1"/>
              </a:buClr>
              <a:buSzPts val="1400"/>
              <a:buNone/>
              <a:defRPr sz="700"/>
            </a:lvl1pPr>
            <a:lvl2pPr marL="457200" lvl="1" indent="-114300" algn="l">
              <a:spcBef>
                <a:spcPts val="120"/>
              </a:spcBef>
              <a:spcAft>
                <a:spcPts val="0"/>
              </a:spcAft>
              <a:buClr>
                <a:schemeClr val="dk1"/>
              </a:buClr>
              <a:buSzPts val="1200"/>
              <a:buNone/>
              <a:defRPr sz="600"/>
            </a:lvl2pPr>
            <a:lvl3pPr marL="685800" lvl="2" indent="-114300" algn="l">
              <a:spcBef>
                <a:spcPts val="100"/>
              </a:spcBef>
              <a:spcAft>
                <a:spcPts val="0"/>
              </a:spcAft>
              <a:buClr>
                <a:schemeClr val="dk1"/>
              </a:buClr>
              <a:buSzPts val="1000"/>
              <a:buNone/>
              <a:defRPr sz="500"/>
            </a:lvl3pPr>
            <a:lvl4pPr marL="914400" lvl="3" indent="-114300" algn="l">
              <a:spcBef>
                <a:spcPts val="90"/>
              </a:spcBef>
              <a:spcAft>
                <a:spcPts val="0"/>
              </a:spcAft>
              <a:buClr>
                <a:schemeClr val="dk1"/>
              </a:buClr>
              <a:buSzPts val="900"/>
              <a:buNone/>
              <a:defRPr sz="450"/>
            </a:lvl4pPr>
            <a:lvl5pPr marL="1143000" lvl="4" indent="-114300" algn="l">
              <a:spcBef>
                <a:spcPts val="90"/>
              </a:spcBef>
              <a:spcAft>
                <a:spcPts val="0"/>
              </a:spcAft>
              <a:buClr>
                <a:schemeClr val="dk1"/>
              </a:buClr>
              <a:buSzPts val="900"/>
              <a:buNone/>
              <a:defRPr sz="450"/>
            </a:lvl5pPr>
            <a:lvl6pPr marL="1371600" lvl="5" indent="-114300" algn="l">
              <a:spcBef>
                <a:spcPts val="90"/>
              </a:spcBef>
              <a:spcAft>
                <a:spcPts val="0"/>
              </a:spcAft>
              <a:buClr>
                <a:schemeClr val="dk1"/>
              </a:buClr>
              <a:buSzPts val="900"/>
              <a:buNone/>
              <a:defRPr sz="450"/>
            </a:lvl6pPr>
            <a:lvl7pPr marL="1600200" lvl="6" indent="-114300" algn="l">
              <a:spcBef>
                <a:spcPts val="90"/>
              </a:spcBef>
              <a:spcAft>
                <a:spcPts val="0"/>
              </a:spcAft>
              <a:buClr>
                <a:schemeClr val="dk1"/>
              </a:buClr>
              <a:buSzPts val="900"/>
              <a:buNone/>
              <a:defRPr sz="450"/>
            </a:lvl7pPr>
            <a:lvl8pPr marL="1828800" lvl="7" indent="-114300" algn="l">
              <a:spcBef>
                <a:spcPts val="90"/>
              </a:spcBef>
              <a:spcAft>
                <a:spcPts val="0"/>
              </a:spcAft>
              <a:buClr>
                <a:schemeClr val="dk1"/>
              </a:buClr>
              <a:buSzPts val="900"/>
              <a:buNone/>
              <a:defRPr sz="450"/>
            </a:lvl8pPr>
            <a:lvl9pPr marL="2057400" lvl="8" indent="-114300" algn="l">
              <a:spcBef>
                <a:spcPts val="90"/>
              </a:spcBef>
              <a:spcAft>
                <a:spcPts val="0"/>
              </a:spcAft>
              <a:buClr>
                <a:schemeClr val="dk1"/>
              </a:buClr>
              <a:buSzPts val="900"/>
              <a:buNone/>
              <a:defRPr sz="450"/>
            </a:lvl9pPr>
          </a:lstStyle>
          <a:p>
            <a:endParaRPr/>
          </a:p>
        </p:txBody>
      </p:sp>
      <p:sp>
        <p:nvSpPr>
          <p:cNvPr id="58" name="Google Shape;58;p9"/>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92629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96144" y="2400300"/>
            <a:ext cx="2743200" cy="28336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896144" y="306388"/>
            <a:ext cx="2743200" cy="2057400"/>
          </a:xfrm>
          <a:prstGeom prst="rect">
            <a:avLst/>
          </a:prstGeom>
          <a:noFill/>
          <a:ln>
            <a:noFill/>
          </a:ln>
        </p:spPr>
      </p:sp>
      <p:sp>
        <p:nvSpPr>
          <p:cNvPr id="64" name="Google Shape;64;p10"/>
          <p:cNvSpPr txBox="1">
            <a:spLocks noGrp="1"/>
          </p:cNvSpPr>
          <p:nvPr>
            <p:ph type="body" idx="1"/>
          </p:nvPr>
        </p:nvSpPr>
        <p:spPr>
          <a:xfrm>
            <a:off x="896144" y="2683669"/>
            <a:ext cx="2743200" cy="402431"/>
          </a:xfrm>
          <a:prstGeom prst="rect">
            <a:avLst/>
          </a:prstGeom>
          <a:noFill/>
          <a:ln>
            <a:noFill/>
          </a:ln>
        </p:spPr>
        <p:txBody>
          <a:bodyPr spcFirstLastPara="1" wrap="square" lIns="91425" tIns="45700" rIns="91425" bIns="45700" anchor="t" anchorCtr="0">
            <a:normAutofit/>
          </a:bodyPr>
          <a:lstStyle>
            <a:lvl1pPr marL="228600" lvl="0" indent="-114300" algn="l">
              <a:spcBef>
                <a:spcPts val="140"/>
              </a:spcBef>
              <a:spcAft>
                <a:spcPts val="0"/>
              </a:spcAft>
              <a:buClr>
                <a:schemeClr val="dk1"/>
              </a:buClr>
              <a:buSzPts val="1400"/>
              <a:buNone/>
              <a:defRPr sz="700"/>
            </a:lvl1pPr>
            <a:lvl2pPr marL="457200" lvl="1" indent="-114300" algn="l">
              <a:spcBef>
                <a:spcPts val="120"/>
              </a:spcBef>
              <a:spcAft>
                <a:spcPts val="0"/>
              </a:spcAft>
              <a:buClr>
                <a:schemeClr val="dk1"/>
              </a:buClr>
              <a:buSzPts val="1200"/>
              <a:buNone/>
              <a:defRPr sz="600"/>
            </a:lvl2pPr>
            <a:lvl3pPr marL="685800" lvl="2" indent="-114300" algn="l">
              <a:spcBef>
                <a:spcPts val="100"/>
              </a:spcBef>
              <a:spcAft>
                <a:spcPts val="0"/>
              </a:spcAft>
              <a:buClr>
                <a:schemeClr val="dk1"/>
              </a:buClr>
              <a:buSzPts val="1000"/>
              <a:buNone/>
              <a:defRPr sz="500"/>
            </a:lvl3pPr>
            <a:lvl4pPr marL="914400" lvl="3" indent="-114300" algn="l">
              <a:spcBef>
                <a:spcPts val="90"/>
              </a:spcBef>
              <a:spcAft>
                <a:spcPts val="0"/>
              </a:spcAft>
              <a:buClr>
                <a:schemeClr val="dk1"/>
              </a:buClr>
              <a:buSzPts val="900"/>
              <a:buNone/>
              <a:defRPr sz="450"/>
            </a:lvl4pPr>
            <a:lvl5pPr marL="1143000" lvl="4" indent="-114300" algn="l">
              <a:spcBef>
                <a:spcPts val="90"/>
              </a:spcBef>
              <a:spcAft>
                <a:spcPts val="0"/>
              </a:spcAft>
              <a:buClr>
                <a:schemeClr val="dk1"/>
              </a:buClr>
              <a:buSzPts val="900"/>
              <a:buNone/>
              <a:defRPr sz="450"/>
            </a:lvl5pPr>
            <a:lvl6pPr marL="1371600" lvl="5" indent="-114300" algn="l">
              <a:spcBef>
                <a:spcPts val="90"/>
              </a:spcBef>
              <a:spcAft>
                <a:spcPts val="0"/>
              </a:spcAft>
              <a:buClr>
                <a:schemeClr val="dk1"/>
              </a:buClr>
              <a:buSzPts val="900"/>
              <a:buNone/>
              <a:defRPr sz="450"/>
            </a:lvl6pPr>
            <a:lvl7pPr marL="1600200" lvl="6" indent="-114300" algn="l">
              <a:spcBef>
                <a:spcPts val="90"/>
              </a:spcBef>
              <a:spcAft>
                <a:spcPts val="0"/>
              </a:spcAft>
              <a:buClr>
                <a:schemeClr val="dk1"/>
              </a:buClr>
              <a:buSzPts val="900"/>
              <a:buNone/>
              <a:defRPr sz="450"/>
            </a:lvl7pPr>
            <a:lvl8pPr marL="1828800" lvl="7" indent="-114300" algn="l">
              <a:spcBef>
                <a:spcPts val="90"/>
              </a:spcBef>
              <a:spcAft>
                <a:spcPts val="0"/>
              </a:spcAft>
              <a:buClr>
                <a:schemeClr val="dk1"/>
              </a:buClr>
              <a:buSzPts val="900"/>
              <a:buNone/>
              <a:defRPr sz="450"/>
            </a:lvl8pPr>
            <a:lvl9pPr marL="2057400" lvl="8" indent="-114300" algn="l">
              <a:spcBef>
                <a:spcPts val="90"/>
              </a:spcBef>
              <a:spcAft>
                <a:spcPts val="0"/>
              </a:spcAft>
              <a:buClr>
                <a:schemeClr val="dk1"/>
              </a:buClr>
              <a:buSzPts val="900"/>
              <a:buNone/>
              <a:defRPr sz="450"/>
            </a:lvl9pPr>
          </a:lstStyle>
          <a:p>
            <a:endParaRPr/>
          </a:p>
        </p:txBody>
      </p:sp>
      <p:sp>
        <p:nvSpPr>
          <p:cNvPr id="65" name="Google Shape;65;p10"/>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12788959"/>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bg2">
            <a:lumMod val="60000"/>
            <a:lumOff val="40000"/>
          </a:schemeClr>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146DA2AA-B688-498E-A710-4A0AD04B4017}"/>
              </a:ext>
            </a:extLst>
          </p:cNvPr>
          <p:cNvSpPr txBox="1"/>
          <p:nvPr userDrawn="1"/>
        </p:nvSpPr>
        <p:spPr>
          <a:xfrm>
            <a:off x="0" y="-7122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1pPr>
            <a:lvl2pPr lvl="1"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2pPr>
            <a:lvl3pPr lvl="2"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3pPr>
            <a:lvl4pPr lvl="3"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4pPr>
            <a:lvl5pPr lvl="4"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5pPr>
            <a:lvl6pPr lvl="5"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6pPr>
            <a:lvl7pPr lvl="6"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7pPr>
            <a:lvl8pPr lvl="7"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8pPr>
            <a:lvl9pPr lvl="8"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6"/>
              </a:buClr>
              <a:buSzPts val="1400"/>
              <a:buFont typeface="Nunito"/>
              <a:buChar char="●"/>
              <a:defRPr>
                <a:solidFill>
                  <a:schemeClr val="accent6"/>
                </a:solidFill>
                <a:latin typeface="Nunito"/>
                <a:ea typeface="Nunito"/>
                <a:cs typeface="Nunito"/>
                <a:sym typeface="Nunito"/>
              </a:defRPr>
            </a:lvl1pPr>
            <a:lvl2pPr marL="914400" lvl="1"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2pPr>
            <a:lvl3pPr marL="1371600" lvl="2"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3pPr>
            <a:lvl4pPr marL="1828800" lvl="3"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4pPr>
            <a:lvl5pPr marL="2286000" lvl="4"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5pPr>
            <a:lvl6pPr marL="2743200" lvl="5"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6pPr>
            <a:lvl7pPr marL="3200400" lvl="6"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7pPr>
            <a:lvl8pPr marL="3657600" lvl="7"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8pPr>
            <a:lvl9pPr marL="4114800" lvl="8" indent="-317500">
              <a:lnSpc>
                <a:spcPct val="115000"/>
              </a:lnSpc>
              <a:spcBef>
                <a:spcPts val="1600"/>
              </a:spcBef>
              <a:spcAft>
                <a:spcPts val="1600"/>
              </a:spcAft>
              <a:buClr>
                <a:schemeClr val="accent6"/>
              </a:buClr>
              <a:buSzPts val="1400"/>
              <a:buFont typeface="Nunito"/>
              <a:buChar char="■"/>
              <a:defRPr>
                <a:solidFill>
                  <a:schemeClr val="accent6"/>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5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66907648"/>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4.gif"/><Relationship Id="rId5" Type="http://schemas.openxmlformats.org/officeDocument/2006/relationships/image" Target="../media/image13.jpe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3.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3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19.jpg"/></Relationships>
</file>

<file path=ppt/slides/_rels/slide35.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6.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194"/>
        <p:cNvGrpSpPr/>
        <p:nvPr/>
      </p:nvGrpSpPr>
      <p:grpSpPr>
        <a:xfrm>
          <a:off x="0" y="0"/>
          <a:ext cx="0" cy="0"/>
          <a:chOff x="0" y="0"/>
          <a:chExt cx="0" cy="0"/>
        </a:xfrm>
      </p:grpSpPr>
      <p:sp>
        <p:nvSpPr>
          <p:cNvPr id="4" name="Google Shape;1586;p38">
            <a:extLst>
              <a:ext uri="{FF2B5EF4-FFF2-40B4-BE49-F238E27FC236}">
                <a16:creationId xmlns:a16="http://schemas.microsoft.com/office/drawing/2014/main" id="{2CCC8E58-9E73-3759-A439-4A9C2DCC2A52}"/>
              </a:ext>
            </a:extLst>
          </p:cNvPr>
          <p:cNvSpPr txBox="1">
            <a:spLocks noGrp="1"/>
          </p:cNvSpPr>
          <p:nvPr>
            <p:ph type="ctrTitle" idx="4294967295"/>
          </p:nvPr>
        </p:nvSpPr>
        <p:spPr>
          <a:xfrm>
            <a:off x="963002" y="1414512"/>
            <a:ext cx="7219950" cy="63341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800" b="1">
                <a:solidFill>
                  <a:srgbClr val="FF0000"/>
                </a:solidFill>
                <a:latin typeface="Comic Sans MS" panose="030F0702030302020204" pitchFamily="66" charset="0"/>
              </a:rPr>
              <a:t>Review 2</a:t>
            </a:r>
            <a:endParaRPr sz="4800" b="1" dirty="0">
              <a:solidFill>
                <a:srgbClr val="FF0000"/>
              </a:solidFill>
              <a:latin typeface="Comic Sans MS" panose="030F0702030302020204" pitchFamily="66" charset="0"/>
            </a:endParaRPr>
          </a:p>
        </p:txBody>
      </p:sp>
      <p:sp>
        <p:nvSpPr>
          <p:cNvPr id="5" name="Google Shape;1587;p38">
            <a:extLst>
              <a:ext uri="{FF2B5EF4-FFF2-40B4-BE49-F238E27FC236}">
                <a16:creationId xmlns:a16="http://schemas.microsoft.com/office/drawing/2014/main" id="{38676C79-1412-89DF-2569-B7D90C47281F}"/>
              </a:ext>
            </a:extLst>
          </p:cNvPr>
          <p:cNvSpPr txBox="1">
            <a:spLocks/>
          </p:cNvSpPr>
          <p:nvPr/>
        </p:nvSpPr>
        <p:spPr>
          <a:xfrm>
            <a:off x="2165658" y="2800764"/>
            <a:ext cx="4978384" cy="444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a:ln>
                  <a:noFill/>
                </a:ln>
                <a:solidFill>
                  <a:srgbClr val="0070C0"/>
                </a:solidFill>
                <a:effectLst/>
                <a:uLnTx/>
                <a:uFillTx/>
                <a:latin typeface="Comic Sans MS" panose="030F0702030302020204" pitchFamily="66" charset="0"/>
                <a:cs typeface="Arial"/>
                <a:sym typeface="Arial"/>
              </a:rPr>
              <a:t>Period </a:t>
            </a:r>
            <a:r>
              <a:rPr kumimoji="0" lang="en-US" sz="3600" b="1" i="0" u="none" strike="noStrike" kern="0" cap="none" spc="0" normalizeH="0" baseline="0" noProof="0">
                <a:ln>
                  <a:noFill/>
                </a:ln>
                <a:solidFill>
                  <a:srgbClr val="0070C0"/>
                </a:solidFill>
                <a:effectLst/>
                <a:uLnTx/>
                <a:uFillTx/>
                <a:latin typeface="Comic Sans MS" panose="030F0702030302020204" pitchFamily="66" charset="0"/>
                <a:cs typeface="Arial"/>
                <a:sym typeface="Arial"/>
              </a:rPr>
              <a:t>2</a:t>
            </a:r>
            <a:endParaRPr kumimoji="0" lang="vi-VN" sz="3600" b="1" i="0" u="none" strike="noStrike" kern="0" cap="none" spc="0" normalizeH="0" baseline="0" noProof="0" dirty="0">
              <a:ln>
                <a:noFill/>
              </a:ln>
              <a:solidFill>
                <a:srgbClr val="0070C0"/>
              </a:solidFill>
              <a:effectLst/>
              <a:uLnTx/>
              <a:uFillTx/>
              <a:latin typeface="Comic Sans MS" panose="030F0702030302020204" pitchFamily="66" charset="0"/>
              <a:cs typeface="Arial"/>
              <a:sym typeface="Arial"/>
            </a:endParaRPr>
          </a:p>
        </p:txBody>
      </p:sp>
      <p:sp>
        <p:nvSpPr>
          <p:cNvPr id="6" name="Google Shape;1589;p38">
            <a:extLst>
              <a:ext uri="{FF2B5EF4-FFF2-40B4-BE49-F238E27FC236}">
                <a16:creationId xmlns:a16="http://schemas.microsoft.com/office/drawing/2014/main" id="{5FCBC86A-BE92-B1AD-A585-626CBBEC3748}"/>
              </a:ext>
            </a:extLst>
          </p:cNvPr>
          <p:cNvSpPr/>
          <p:nvPr/>
        </p:nvSpPr>
        <p:spPr>
          <a:xfrm>
            <a:off x="2446100" y="2573107"/>
            <a:ext cx="4417500" cy="71700"/>
          </a:xfrm>
          <a:prstGeom prst="roundRect">
            <a:avLst>
              <a:gd name="adj" fmla="val 50000"/>
            </a:avLst>
          </a:pr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590;p38">
            <a:extLst>
              <a:ext uri="{FF2B5EF4-FFF2-40B4-BE49-F238E27FC236}">
                <a16:creationId xmlns:a16="http://schemas.microsoft.com/office/drawing/2014/main" id="{B7B706F2-1915-1359-80AD-9EB524CD51F7}"/>
              </a:ext>
            </a:extLst>
          </p:cNvPr>
          <p:cNvSpPr/>
          <p:nvPr/>
        </p:nvSpPr>
        <p:spPr>
          <a:xfrm rot="899907">
            <a:off x="8079982" y="3610823"/>
            <a:ext cx="91624" cy="99745"/>
          </a:xfrm>
          <a:custGeom>
            <a:avLst/>
            <a:gdLst/>
            <a:ahLst/>
            <a:cxnLst/>
            <a:rect l="l" t="t" r="r" b="b"/>
            <a:pathLst>
              <a:path w="801" h="872" extrusionOk="0">
                <a:moveTo>
                  <a:pt x="95" y="0"/>
                </a:moveTo>
                <a:cubicBezTo>
                  <a:pt x="22" y="0"/>
                  <a:pt x="0" y="107"/>
                  <a:pt x="46" y="147"/>
                </a:cubicBezTo>
                <a:cubicBezTo>
                  <a:pt x="150" y="251"/>
                  <a:pt x="261" y="327"/>
                  <a:pt x="344" y="437"/>
                </a:cubicBezTo>
                <a:cubicBezTo>
                  <a:pt x="440" y="562"/>
                  <a:pt x="496" y="714"/>
                  <a:pt x="586" y="839"/>
                </a:cubicBezTo>
                <a:cubicBezTo>
                  <a:pt x="605" y="862"/>
                  <a:pt x="627" y="872"/>
                  <a:pt x="650" y="872"/>
                </a:cubicBezTo>
                <a:cubicBezTo>
                  <a:pt x="702" y="872"/>
                  <a:pt x="754" y="820"/>
                  <a:pt x="759" y="763"/>
                </a:cubicBezTo>
                <a:cubicBezTo>
                  <a:pt x="800" y="424"/>
                  <a:pt x="427" y="43"/>
                  <a:pt x="108" y="1"/>
                </a:cubicBezTo>
                <a:cubicBezTo>
                  <a:pt x="104" y="1"/>
                  <a:pt x="99" y="0"/>
                  <a:pt x="95" y="0"/>
                </a:cubicBezTo>
                <a:close/>
              </a:path>
            </a:pathLst>
          </a:custGeom>
          <a:solidFill>
            <a:srgbClr val="F1DF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Fun Music For Videos - Happy Background Music - Ukulele Music">
            <a:hlinkClick r:id="" action="ppaction://media"/>
            <a:extLst>
              <a:ext uri="{FF2B5EF4-FFF2-40B4-BE49-F238E27FC236}">
                <a16:creationId xmlns:a16="http://schemas.microsoft.com/office/drawing/2014/main" id="{ED6A9560-7A68-48E1-8369-B114974BF9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2917" y="255846"/>
            <a:ext cx="803629" cy="803629"/>
          </a:xfrm>
          <a:prstGeom prst="rect">
            <a:avLst/>
          </a:prstGeom>
        </p:spPr>
      </p:pic>
      <p:pic>
        <p:nvPicPr>
          <p:cNvPr id="10" name="Picture 4" descr="Phim Hoạt Hình Minh Họa Của đồ Nội Thất Ghế | Công cụ đồ họa ...">
            <a:extLst>
              <a:ext uri="{FF2B5EF4-FFF2-40B4-BE49-F238E27FC236}">
                <a16:creationId xmlns:a16="http://schemas.microsoft.com/office/drawing/2014/main" id="{9A473360-ABA8-4105-9942-4C85D78043C9}"/>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2496" y="1059475"/>
            <a:ext cx="1781778" cy="20263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68BB6AB-7626-4655-9757-8C9DCFC52EEE}"/>
              </a:ext>
            </a:extLst>
          </p:cNvPr>
          <p:cNvPicPr>
            <a:picLocks noChangeAspect="1"/>
          </p:cNvPicPr>
          <p:nvPr/>
        </p:nvPicPr>
        <p:blipFill rotWithShape="1">
          <a:blip r:embed="rId7"/>
          <a:srcRect r="66207" b="40006"/>
          <a:stretch/>
        </p:blipFill>
        <p:spPr>
          <a:xfrm>
            <a:off x="2074659" y="0"/>
            <a:ext cx="1687838" cy="3085811"/>
          </a:xfrm>
          <a:prstGeom prst="rect">
            <a:avLst/>
          </a:prstGeom>
        </p:spPr>
      </p:pic>
    </p:spTree>
    <p:extLst>
      <p:ext uri="{BB962C8B-B14F-4D97-AF65-F5344CB8AC3E}">
        <p14:creationId xmlns:p14="http://schemas.microsoft.com/office/powerpoint/2010/main" val="37034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75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0527CA07-4AD9-4F43-8272-9356E65CB625}"/>
              </a:ext>
            </a:extLst>
          </p:cNvPr>
          <p:cNvPicPr>
            <a:picLocks noChangeAspect="1" noChangeArrowheads="1"/>
          </p:cNvPicPr>
          <p:nvPr/>
        </p:nvPicPr>
        <p:blipFill>
          <a:blip r:embed="rId3"/>
          <a:srcRect/>
          <a:stretch/>
        </p:blipFill>
        <p:spPr bwMode="auto">
          <a:xfrm>
            <a:off x="1212404" y="1489921"/>
            <a:ext cx="3615319" cy="23638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8" name="Group 7">
            <a:extLst>
              <a:ext uri="{FF2B5EF4-FFF2-40B4-BE49-F238E27FC236}">
                <a16:creationId xmlns:a16="http://schemas.microsoft.com/office/drawing/2014/main" id="{A58E9393-C882-4E76-991D-21CEC91BFCC2}"/>
              </a:ext>
            </a:extLst>
          </p:cNvPr>
          <p:cNvGrpSpPr/>
          <p:nvPr/>
        </p:nvGrpSpPr>
        <p:grpSpPr>
          <a:xfrm flipH="1">
            <a:off x="4114801" y="399435"/>
            <a:ext cx="3537541" cy="1482103"/>
            <a:chOff x="1779004" y="1127577"/>
            <a:chExt cx="2782445" cy="1209030"/>
          </a:xfrm>
        </p:grpSpPr>
        <p:sp>
          <p:nvSpPr>
            <p:cNvPr id="9" name="Speech Bubble: Rectangle with Corners Rounded 1">
              <a:extLst>
                <a:ext uri="{FF2B5EF4-FFF2-40B4-BE49-F238E27FC236}">
                  <a16:creationId xmlns:a16="http://schemas.microsoft.com/office/drawing/2014/main" id="{54D82542-8490-42B4-8861-6BFC15063CA0}"/>
                </a:ext>
              </a:extLst>
            </p:cNvPr>
            <p:cNvSpPr/>
            <p:nvPr/>
          </p:nvSpPr>
          <p:spPr>
            <a:xfrm flipH="1" flipV="1">
              <a:off x="1779004" y="1127577"/>
              <a:ext cx="2782445" cy="1209030"/>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539786 h 1019244"/>
                <a:gd name="connsiteX1" fmla="*/ 95894 w 3124022"/>
                <a:gd name="connsiteY1" fmla="*/ 443892 h 1019244"/>
                <a:gd name="connsiteX2" fmla="*/ 1718624 w 3124022"/>
                <a:gd name="connsiteY2" fmla="*/ 441006 h 1019244"/>
                <a:gd name="connsiteX3" fmla="*/ 2568414 w 3124022"/>
                <a:gd name="connsiteY3" fmla="*/ 0 h 1019244"/>
                <a:gd name="connsiteX4" fmla="*/ 2075536 w 3124022"/>
                <a:gd name="connsiteY4" fmla="*/ 443141 h 1019244"/>
                <a:gd name="connsiteX5" fmla="*/ 3028128 w 3124022"/>
                <a:gd name="connsiteY5" fmla="*/ 443892 h 1019244"/>
                <a:gd name="connsiteX6" fmla="*/ 3124022 w 3124022"/>
                <a:gd name="connsiteY6" fmla="*/ 539786 h 1019244"/>
                <a:gd name="connsiteX7" fmla="*/ 3124022 w 3124022"/>
                <a:gd name="connsiteY7" fmla="*/ 539784 h 1019244"/>
                <a:gd name="connsiteX8" fmla="*/ 3124022 w 3124022"/>
                <a:gd name="connsiteY8" fmla="*/ 539784 h 1019244"/>
                <a:gd name="connsiteX9" fmla="*/ 3124022 w 3124022"/>
                <a:gd name="connsiteY9" fmla="*/ 683622 h 1019244"/>
                <a:gd name="connsiteX10" fmla="*/ 3124022 w 3124022"/>
                <a:gd name="connsiteY10" fmla="*/ 923350 h 1019244"/>
                <a:gd name="connsiteX11" fmla="*/ 3028128 w 3124022"/>
                <a:gd name="connsiteY11" fmla="*/ 1019244 h 1019244"/>
                <a:gd name="connsiteX12" fmla="*/ 2603352 w 3124022"/>
                <a:gd name="connsiteY12" fmla="*/ 1019244 h 1019244"/>
                <a:gd name="connsiteX13" fmla="*/ 1822346 w 3124022"/>
                <a:gd name="connsiteY13" fmla="*/ 1019244 h 1019244"/>
                <a:gd name="connsiteX14" fmla="*/ 1822346 w 3124022"/>
                <a:gd name="connsiteY14" fmla="*/ 1019244 h 1019244"/>
                <a:gd name="connsiteX15" fmla="*/ 95894 w 3124022"/>
                <a:gd name="connsiteY15" fmla="*/ 1019244 h 1019244"/>
                <a:gd name="connsiteX16" fmla="*/ 0 w 3124022"/>
                <a:gd name="connsiteY16" fmla="*/ 923350 h 1019244"/>
                <a:gd name="connsiteX17" fmla="*/ 0 w 3124022"/>
                <a:gd name="connsiteY17" fmla="*/ 683622 h 1019244"/>
                <a:gd name="connsiteX18" fmla="*/ 0 w 3124022"/>
                <a:gd name="connsiteY18" fmla="*/ 539784 h 1019244"/>
                <a:gd name="connsiteX19" fmla="*/ 0 w 3124022"/>
                <a:gd name="connsiteY19" fmla="*/ 539784 h 1019244"/>
                <a:gd name="connsiteX20" fmla="*/ 0 w 3124022"/>
                <a:gd name="connsiteY20" fmla="*/ 539786 h 101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1019244">
                  <a:moveTo>
                    <a:pt x="0" y="539786"/>
                  </a:moveTo>
                  <a:cubicBezTo>
                    <a:pt x="0" y="486825"/>
                    <a:pt x="42933" y="443892"/>
                    <a:pt x="95894" y="443892"/>
                  </a:cubicBezTo>
                  <a:lnTo>
                    <a:pt x="1718624" y="441006"/>
                  </a:lnTo>
                  <a:lnTo>
                    <a:pt x="2568414" y="0"/>
                  </a:lnTo>
                  <a:lnTo>
                    <a:pt x="2075536" y="443141"/>
                  </a:lnTo>
                  <a:lnTo>
                    <a:pt x="3028128" y="443892"/>
                  </a:lnTo>
                  <a:cubicBezTo>
                    <a:pt x="3081089" y="443892"/>
                    <a:pt x="3124022" y="486825"/>
                    <a:pt x="3124022" y="539786"/>
                  </a:cubicBezTo>
                  <a:lnTo>
                    <a:pt x="3124022" y="539784"/>
                  </a:lnTo>
                  <a:lnTo>
                    <a:pt x="3124022" y="539784"/>
                  </a:lnTo>
                  <a:lnTo>
                    <a:pt x="3124022" y="683622"/>
                  </a:lnTo>
                  <a:lnTo>
                    <a:pt x="3124022" y="923350"/>
                  </a:lnTo>
                  <a:cubicBezTo>
                    <a:pt x="3124022" y="976311"/>
                    <a:pt x="3081089" y="1019244"/>
                    <a:pt x="3028128" y="1019244"/>
                  </a:cubicBezTo>
                  <a:lnTo>
                    <a:pt x="2603352" y="1019244"/>
                  </a:lnTo>
                  <a:lnTo>
                    <a:pt x="1822346" y="1019244"/>
                  </a:lnTo>
                  <a:lnTo>
                    <a:pt x="1822346" y="1019244"/>
                  </a:lnTo>
                  <a:lnTo>
                    <a:pt x="95894" y="1019244"/>
                  </a:lnTo>
                  <a:cubicBezTo>
                    <a:pt x="42933" y="1019244"/>
                    <a:pt x="0" y="976311"/>
                    <a:pt x="0" y="923350"/>
                  </a:cubicBezTo>
                  <a:lnTo>
                    <a:pt x="0" y="683622"/>
                  </a:lnTo>
                  <a:lnTo>
                    <a:pt x="0" y="539784"/>
                  </a:lnTo>
                  <a:lnTo>
                    <a:pt x="0" y="539784"/>
                  </a:lnTo>
                  <a:lnTo>
                    <a:pt x="0" y="539786"/>
                  </a:lnTo>
                  <a:close/>
                </a:path>
              </a:pathLst>
            </a:custGeom>
            <a:solidFill>
              <a:schemeClr val="tx1">
                <a:lumMod val="75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363549">
                    <a:lumMod val="50000"/>
                  </a:srgbClr>
                </a:solidFill>
                <a:effectLst/>
                <a:uLnTx/>
                <a:uFillTx/>
                <a:latin typeface="Comic Sans MS" panose="030F0702030302020204" pitchFamily="66" charset="0"/>
                <a:ea typeface="+mn-ea"/>
                <a:cs typeface="+mn-cs"/>
                <a:sym typeface="Arial"/>
              </a:endParaRPr>
            </a:p>
          </p:txBody>
        </p:sp>
        <p:sp>
          <p:nvSpPr>
            <p:cNvPr id="10" name="TextBox 9">
              <a:extLst>
                <a:ext uri="{FF2B5EF4-FFF2-40B4-BE49-F238E27FC236}">
                  <a16:creationId xmlns:a16="http://schemas.microsoft.com/office/drawing/2014/main" id="{58BABDD0-95FF-4AC0-8D28-078A88A01AF3}"/>
                </a:ext>
              </a:extLst>
            </p:cNvPr>
            <p:cNvSpPr txBox="1"/>
            <p:nvPr/>
          </p:nvSpPr>
          <p:spPr>
            <a:xfrm>
              <a:off x="1892767" y="1151303"/>
              <a:ext cx="2580322" cy="702525"/>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
                  <a:srgbClr val="000000"/>
                </a:buClr>
                <a:buSzTx/>
                <a:buFont typeface="Arial"/>
                <a:buNone/>
                <a:tabLst/>
                <a:defRPr/>
              </a:pPr>
              <a:r>
                <a:rPr lang="en-US" sz="2400">
                  <a:solidFill>
                    <a:srgbClr val="000000"/>
                  </a:solidFill>
                  <a:effectLst/>
                  <a:latin typeface="Comic Sans MS" panose="030F0702030302020204" pitchFamily="66" charset="0"/>
                  <a:ea typeface="Times New Roman" panose="02020603050405020304" pitchFamily="18" charset="0"/>
                </a:rPr>
                <a:t>Where did you go last September?</a:t>
              </a:r>
              <a:endParaRPr kumimoji="0" lang="en-US" sz="3600" b="0" u="none" strike="noStrike" kern="100" cap="none" spc="0" normalizeH="0" baseline="0" noProof="0">
                <a:ln>
                  <a:noFill/>
                </a:ln>
                <a:solidFill>
                  <a:srgbClr val="000000"/>
                </a:solidFill>
                <a:effectLst/>
                <a:uLnTx/>
                <a:uFillTx/>
                <a:latin typeface="Comic Sans MS" panose="030F0702030302020204" pitchFamily="66" charset="0"/>
                <a:ea typeface="Calibri" panose="020F0502020204030204" pitchFamily="34" charset="0"/>
                <a:cs typeface="Times New Roman" panose="02020603050405020304" pitchFamily="18" charset="0"/>
                <a:sym typeface="Arial"/>
              </a:endParaRPr>
            </a:p>
          </p:txBody>
        </p:sp>
      </p:grpSp>
    </p:spTree>
    <p:extLst>
      <p:ext uri="{BB962C8B-B14F-4D97-AF65-F5344CB8AC3E}">
        <p14:creationId xmlns:p14="http://schemas.microsoft.com/office/powerpoint/2010/main" val="486281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2" descr="Free vector flat childrens day background">
            <a:extLst>
              <a:ext uri="{FF2B5EF4-FFF2-40B4-BE49-F238E27FC236}">
                <a16:creationId xmlns:a16="http://schemas.microsoft.com/office/drawing/2014/main" id="{1523356B-6546-40CD-A9CB-004A5CAEEE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9B2CBCD-3874-4B86-9691-D68CAF875108}"/>
              </a:ext>
            </a:extLst>
          </p:cNvPr>
          <p:cNvSpPr txBox="1"/>
          <p:nvPr/>
        </p:nvSpPr>
        <p:spPr>
          <a:xfrm>
            <a:off x="2857885" y="810220"/>
            <a:ext cx="361028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FF0000"/>
                </a:solidFill>
                <a:effectLst/>
                <a:uLnTx/>
                <a:uFillTx/>
                <a:latin typeface="VNI-Hobo" pitchFamily="2" charset="0"/>
                <a:cs typeface="Arial"/>
                <a:sym typeface="Arial"/>
              </a:rPr>
              <a:t>Very Good!</a:t>
            </a:r>
          </a:p>
        </p:txBody>
      </p:sp>
      <p:sp>
        <p:nvSpPr>
          <p:cNvPr id="3" name="AutoShape 2" descr="Vector Illustration Kids Making Art Performance Stock Vector by  ©yusufdemirci 188946590">
            <a:extLst>
              <a:ext uri="{FF2B5EF4-FFF2-40B4-BE49-F238E27FC236}">
                <a16:creationId xmlns:a16="http://schemas.microsoft.com/office/drawing/2014/main" id="{8CFA2A6C-2284-4973-A29B-0A90C1B9051D}"/>
              </a:ext>
            </a:extLst>
          </p:cNvPr>
          <p:cNvSpPr>
            <a:spLocks noChangeAspect="1" noChangeArrowheads="1"/>
          </p:cNvSpPr>
          <p:nvPr/>
        </p:nvSpPr>
        <p:spPr bwMode="auto">
          <a:xfrm>
            <a:off x="4476045"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AutoShape 4" descr="Vector Illustration Kids Making Art Performance Stock Vector by  ©yusufdemirci 188946590">
            <a:extLst>
              <a:ext uri="{FF2B5EF4-FFF2-40B4-BE49-F238E27FC236}">
                <a16:creationId xmlns:a16="http://schemas.microsoft.com/office/drawing/2014/main" id="{A4774635-66D4-4CCF-937B-853C304032A8}"/>
              </a:ext>
            </a:extLst>
          </p:cNvPr>
          <p:cNvSpPr>
            <a:spLocks noChangeAspect="1" noChangeArrowheads="1"/>
          </p:cNvSpPr>
          <p:nvPr/>
        </p:nvSpPr>
        <p:spPr bwMode="auto">
          <a:xfrm>
            <a:off x="4628445"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5" name="Picture 4" descr="A yellow hands with a black background&#10;&#10;Description automatically generated">
            <a:extLst>
              <a:ext uri="{FF2B5EF4-FFF2-40B4-BE49-F238E27FC236}">
                <a16:creationId xmlns:a16="http://schemas.microsoft.com/office/drawing/2014/main" id="{1ADF94D8-75AC-4D7A-98F0-1EAB4DA8C494}"/>
              </a:ext>
            </a:extLst>
          </p:cNvPr>
          <p:cNvPicPr>
            <a:picLocks noChangeAspect="1"/>
          </p:cNvPicPr>
          <p:nvPr/>
        </p:nvPicPr>
        <p:blipFill>
          <a:blip r:embed="rId6"/>
          <a:stretch>
            <a:fillRect/>
          </a:stretch>
        </p:blipFill>
        <p:spPr>
          <a:xfrm>
            <a:off x="3333045" y="1733550"/>
            <a:ext cx="2286000" cy="2286000"/>
          </a:xfrm>
          <a:prstGeom prst="rect">
            <a:avLst/>
          </a:prstGeom>
        </p:spPr>
      </p:pic>
      <p:pic>
        <p:nvPicPr>
          <p:cNvPr id="7" name="Tieng vo tay">
            <a:hlinkClick r:id="" action="ppaction://media"/>
            <a:extLst>
              <a:ext uri="{FF2B5EF4-FFF2-40B4-BE49-F238E27FC236}">
                <a16:creationId xmlns:a16="http://schemas.microsoft.com/office/drawing/2014/main" id="{0476123E-7687-4F4D-BA41-10140EE218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07897" y="-693962"/>
            <a:ext cx="609600" cy="609600"/>
          </a:xfrm>
          <a:prstGeom prst="rect">
            <a:avLst/>
          </a:prstGeom>
        </p:spPr>
      </p:pic>
    </p:spTree>
    <p:extLst>
      <p:ext uri="{BB962C8B-B14F-4D97-AF65-F5344CB8AC3E}">
        <p14:creationId xmlns:p14="http://schemas.microsoft.com/office/powerpoint/2010/main" val="373087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867823" y="2478743"/>
            <a:ext cx="7707085"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3200" b="1" dirty="0">
                <a:solidFill>
                  <a:srgbClr val="0070C0"/>
                </a:solidFill>
                <a:latin typeface="Comic Sans MS" panose="030F0702030302020204" pitchFamily="66" charset="0"/>
              </a:rPr>
              <a:t>Activity 3. </a:t>
            </a:r>
            <a:r>
              <a:rPr lang="en-US" sz="3200" b="1" noProof="0" dirty="0">
                <a:solidFill>
                  <a:srgbClr val="0070C0"/>
                </a:solidFill>
                <a:latin typeface="Comic Sans MS" panose="030F0702030302020204" pitchFamily="66" charset="0"/>
              </a:rPr>
              <a:t>Read and match.</a:t>
            </a:r>
            <a:endParaRPr lang="en-US" sz="3200" b="1" dirty="0">
              <a:solidFill>
                <a:srgbClr val="0070C0"/>
              </a:solidFill>
              <a:latin typeface="Comic Sans MS" panose="030F0702030302020204" pitchFamily="66" charset="0"/>
            </a:endParaRPr>
          </a:p>
        </p:txBody>
      </p:sp>
      <p:sp>
        <p:nvSpPr>
          <p:cNvPr id="2" name="Oval 1">
            <a:extLst>
              <a:ext uri="{FF2B5EF4-FFF2-40B4-BE49-F238E27FC236}">
                <a16:creationId xmlns:a16="http://schemas.microsoft.com/office/drawing/2014/main" id="{54A9C485-13E8-4CDD-2AB0-C1DE9C5869D2}"/>
              </a:ext>
            </a:extLst>
          </p:cNvPr>
          <p:cNvSpPr/>
          <p:nvPr/>
        </p:nvSpPr>
        <p:spPr>
          <a:xfrm>
            <a:off x="3689744" y="60594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02</a:t>
            </a:r>
          </a:p>
        </p:txBody>
      </p:sp>
      <p:pic>
        <p:nvPicPr>
          <p:cNvPr id="4" name="sound1">
            <a:hlinkClick r:id="" action="ppaction://media"/>
            <a:extLst>
              <a:ext uri="{FF2B5EF4-FFF2-40B4-BE49-F238E27FC236}">
                <a16:creationId xmlns:a16="http://schemas.microsoft.com/office/drawing/2014/main" id="{07074A97-4B50-4304-8BD4-E7A115B00815}"/>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extLst>
      <p:ext uri="{BB962C8B-B14F-4D97-AF65-F5344CB8AC3E}">
        <p14:creationId xmlns:p14="http://schemas.microsoft.com/office/powerpoint/2010/main" val="4184480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390091" y="-13508"/>
            <a:ext cx="4455877"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dirty="0">
                <a:solidFill>
                  <a:srgbClr val="002060"/>
                </a:solidFill>
                <a:latin typeface="Comic Sans MS" panose="030F0702030302020204" pitchFamily="66" charset="0"/>
              </a:rPr>
              <a:t>Read and match.</a:t>
            </a:r>
          </a:p>
        </p:txBody>
      </p:sp>
      <p:sp>
        <p:nvSpPr>
          <p:cNvPr id="3" name="Rectangle: Rounded Corners 2">
            <a:extLst>
              <a:ext uri="{FF2B5EF4-FFF2-40B4-BE49-F238E27FC236}">
                <a16:creationId xmlns:a16="http://schemas.microsoft.com/office/drawing/2014/main" id="{77404211-BFE4-4FAB-AA27-4F16941EB072}"/>
              </a:ext>
            </a:extLst>
          </p:cNvPr>
          <p:cNvSpPr/>
          <p:nvPr/>
        </p:nvSpPr>
        <p:spPr>
          <a:xfrm>
            <a:off x="661737" y="757990"/>
            <a:ext cx="3910265"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9250" indent="-349250"/>
            <a:r>
              <a:rPr lang="en-US" sz="2000" b="1" i="0">
                <a:solidFill>
                  <a:srgbClr val="231F20"/>
                </a:solidFill>
                <a:effectLst/>
                <a:latin typeface="Comic Sans MS" panose="030F0702030302020204" pitchFamily="66" charset="0"/>
              </a:rPr>
              <a:t>1. </a:t>
            </a:r>
            <a:r>
              <a:rPr lang="en-US" sz="2000" b="0" i="0">
                <a:solidFill>
                  <a:srgbClr val="231F20"/>
                </a:solidFill>
                <a:effectLst/>
                <a:latin typeface="Comic Sans MS" panose="030F0702030302020204" pitchFamily="66" charset="0"/>
              </a:rPr>
              <a:t>Could you tell me the way to the art room?</a:t>
            </a:r>
            <a:r>
              <a:rPr lang="en-US" sz="2000">
                <a:latin typeface="Comic Sans MS" panose="030F0702030302020204" pitchFamily="66" charset="0"/>
              </a:rPr>
              <a:t> </a:t>
            </a:r>
          </a:p>
        </p:txBody>
      </p:sp>
      <p:sp>
        <p:nvSpPr>
          <p:cNvPr id="9" name="Rectangle: Rounded Corners 8">
            <a:extLst>
              <a:ext uri="{FF2B5EF4-FFF2-40B4-BE49-F238E27FC236}">
                <a16:creationId xmlns:a16="http://schemas.microsoft.com/office/drawing/2014/main" id="{4B55E473-8617-4077-97EE-4A540FC2F10F}"/>
              </a:ext>
            </a:extLst>
          </p:cNvPr>
          <p:cNvSpPr/>
          <p:nvPr/>
        </p:nvSpPr>
        <p:spPr>
          <a:xfrm>
            <a:off x="661736" y="1573129"/>
            <a:ext cx="3910265"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9250" indent="-349250"/>
            <a:r>
              <a:rPr lang="en-US" sz="2000" b="1" i="0">
                <a:solidFill>
                  <a:srgbClr val="231F20"/>
                </a:solidFill>
                <a:effectLst/>
                <a:latin typeface="Comic Sans MS" panose="030F0702030302020204" pitchFamily="66" charset="0"/>
              </a:rPr>
              <a:t>2. </a:t>
            </a:r>
            <a:r>
              <a:rPr lang="en-US" sz="2000" b="0" i="0">
                <a:solidFill>
                  <a:srgbClr val="231F20"/>
                </a:solidFill>
                <a:effectLst/>
                <a:latin typeface="Comic Sans MS" panose="030F0702030302020204" pitchFamily="66" charset="0"/>
              </a:rPr>
              <a:t>What school activity does Minh like?</a:t>
            </a:r>
            <a:r>
              <a:rPr lang="en-US" sz="2000">
                <a:latin typeface="Comic Sans MS" panose="030F0702030302020204" pitchFamily="66" charset="0"/>
              </a:rPr>
              <a:t> </a:t>
            </a:r>
          </a:p>
        </p:txBody>
      </p:sp>
      <p:sp>
        <p:nvSpPr>
          <p:cNvPr id="10" name="Rectangle: Rounded Corners 9">
            <a:extLst>
              <a:ext uri="{FF2B5EF4-FFF2-40B4-BE49-F238E27FC236}">
                <a16:creationId xmlns:a16="http://schemas.microsoft.com/office/drawing/2014/main" id="{4AD729DE-6C5F-4211-824A-414DBD8F973A}"/>
              </a:ext>
            </a:extLst>
          </p:cNvPr>
          <p:cNvSpPr/>
          <p:nvPr/>
        </p:nvSpPr>
        <p:spPr>
          <a:xfrm>
            <a:off x="661735" y="2421355"/>
            <a:ext cx="3910265"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0">
                <a:solidFill>
                  <a:srgbClr val="231F20"/>
                </a:solidFill>
                <a:effectLst/>
                <a:latin typeface="Comic Sans MS" panose="030F0702030302020204" pitchFamily="66" charset="0"/>
              </a:rPr>
              <a:t>3. </a:t>
            </a:r>
            <a:r>
              <a:rPr lang="en-US" sz="2000" b="0" i="0">
                <a:solidFill>
                  <a:srgbClr val="231F20"/>
                </a:solidFill>
                <a:effectLst/>
                <a:latin typeface="Comic Sans MS" panose="030F0702030302020204" pitchFamily="66" charset="0"/>
              </a:rPr>
              <a:t>Whose set square is this?</a:t>
            </a:r>
            <a:r>
              <a:rPr lang="en-US" sz="2000">
                <a:latin typeface="Comic Sans MS" panose="030F0702030302020204" pitchFamily="66" charset="0"/>
              </a:rPr>
              <a:t> </a:t>
            </a:r>
          </a:p>
        </p:txBody>
      </p:sp>
      <p:sp>
        <p:nvSpPr>
          <p:cNvPr id="11" name="Rectangle: Rounded Corners 10">
            <a:extLst>
              <a:ext uri="{FF2B5EF4-FFF2-40B4-BE49-F238E27FC236}">
                <a16:creationId xmlns:a16="http://schemas.microsoft.com/office/drawing/2014/main" id="{6A7C5D07-D3C5-47A2-8146-4716EB8C03A2}"/>
              </a:ext>
            </a:extLst>
          </p:cNvPr>
          <p:cNvSpPr/>
          <p:nvPr/>
        </p:nvSpPr>
        <p:spPr>
          <a:xfrm>
            <a:off x="661734" y="3260557"/>
            <a:ext cx="3910265"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6875" indent="-396875"/>
            <a:r>
              <a:rPr lang="en-US" sz="2000" b="1" i="0">
                <a:solidFill>
                  <a:srgbClr val="231F20"/>
                </a:solidFill>
                <a:effectLst/>
                <a:latin typeface="Comic Sans MS" panose="030F0702030302020204" pitchFamily="66" charset="0"/>
              </a:rPr>
              <a:t>4. </a:t>
            </a:r>
            <a:r>
              <a:rPr lang="en-US" sz="2000" b="0" i="0">
                <a:solidFill>
                  <a:srgbClr val="231F20"/>
                </a:solidFill>
                <a:effectLst/>
                <a:latin typeface="Comic Sans MS" panose="030F0702030302020204" pitchFamily="66" charset="0"/>
              </a:rPr>
              <a:t>Were you at Hoan Kiem Lake last weekend?</a:t>
            </a:r>
            <a:endParaRPr lang="en-US" sz="2000">
              <a:latin typeface="Comic Sans MS" panose="030F0702030302020204" pitchFamily="66" charset="0"/>
            </a:endParaRPr>
          </a:p>
        </p:txBody>
      </p:sp>
      <p:sp>
        <p:nvSpPr>
          <p:cNvPr id="12" name="Rectangle: Rounded Corners 11">
            <a:extLst>
              <a:ext uri="{FF2B5EF4-FFF2-40B4-BE49-F238E27FC236}">
                <a16:creationId xmlns:a16="http://schemas.microsoft.com/office/drawing/2014/main" id="{8777B069-3873-4838-A9E6-0CD0B80EF170}"/>
              </a:ext>
            </a:extLst>
          </p:cNvPr>
          <p:cNvSpPr/>
          <p:nvPr/>
        </p:nvSpPr>
        <p:spPr>
          <a:xfrm>
            <a:off x="661733" y="4108783"/>
            <a:ext cx="3910265"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9250" indent="-349250"/>
            <a:r>
              <a:rPr lang="en-US" sz="2000" b="1" i="0">
                <a:solidFill>
                  <a:srgbClr val="231F20"/>
                </a:solidFill>
                <a:effectLst/>
                <a:latin typeface="Comic Sans MS" panose="030F0702030302020204" pitchFamily="66" charset="0"/>
              </a:rPr>
              <a:t>5. </a:t>
            </a:r>
            <a:r>
              <a:rPr lang="en-US" sz="2000" b="0" i="0">
                <a:solidFill>
                  <a:srgbClr val="231F20"/>
                </a:solidFill>
                <a:effectLst/>
                <a:latin typeface="Comic Sans MS" panose="030F0702030302020204" pitchFamily="66" charset="0"/>
              </a:rPr>
              <a:t>Why does Lan like reading books?</a:t>
            </a:r>
            <a:endParaRPr lang="en-US" sz="2000">
              <a:latin typeface="Comic Sans MS" panose="030F0702030302020204" pitchFamily="66" charset="0"/>
            </a:endParaRPr>
          </a:p>
        </p:txBody>
      </p:sp>
      <p:sp>
        <p:nvSpPr>
          <p:cNvPr id="13" name="Rectangle: Rounded Corners 12">
            <a:extLst>
              <a:ext uri="{FF2B5EF4-FFF2-40B4-BE49-F238E27FC236}">
                <a16:creationId xmlns:a16="http://schemas.microsoft.com/office/drawing/2014/main" id="{C52E5F80-C272-49B3-86B3-A56229108F5F}"/>
              </a:ext>
            </a:extLst>
          </p:cNvPr>
          <p:cNvSpPr/>
          <p:nvPr/>
        </p:nvSpPr>
        <p:spPr>
          <a:xfrm>
            <a:off x="5690940" y="757990"/>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0">
                <a:solidFill>
                  <a:srgbClr val="09BFE0"/>
                </a:solidFill>
                <a:effectLst/>
                <a:latin typeface="Comic Sans MS" panose="030F0702030302020204" pitchFamily="66" charset="0"/>
              </a:rPr>
              <a:t>a. </a:t>
            </a:r>
            <a:r>
              <a:rPr lang="en-US" sz="2000" b="0" i="0">
                <a:solidFill>
                  <a:srgbClr val="231F20"/>
                </a:solidFill>
                <a:effectLst/>
                <a:latin typeface="Comic Sans MS" panose="030F0702030302020204" pitchFamily="66" charset="0"/>
              </a:rPr>
              <a:t>It’s Lucy’s</a:t>
            </a:r>
            <a:r>
              <a:rPr lang="en-US" sz="2000">
                <a:latin typeface="Comic Sans MS" panose="030F0702030302020204" pitchFamily="66" charset="0"/>
              </a:rPr>
              <a:t> </a:t>
            </a:r>
          </a:p>
        </p:txBody>
      </p:sp>
      <p:sp>
        <p:nvSpPr>
          <p:cNvPr id="14" name="Rectangle: Rounded Corners 13">
            <a:extLst>
              <a:ext uri="{FF2B5EF4-FFF2-40B4-BE49-F238E27FC236}">
                <a16:creationId xmlns:a16="http://schemas.microsoft.com/office/drawing/2014/main" id="{7328816C-D58A-40FC-8524-0334C076A0BB}"/>
              </a:ext>
            </a:extLst>
          </p:cNvPr>
          <p:cNvSpPr/>
          <p:nvPr/>
        </p:nvSpPr>
        <p:spPr>
          <a:xfrm>
            <a:off x="5690939" y="1573129"/>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0">
                <a:solidFill>
                  <a:srgbClr val="09BFE0"/>
                </a:solidFill>
                <a:effectLst/>
                <a:latin typeface="Comic Sans MS" panose="030F0702030302020204" pitchFamily="66" charset="0"/>
              </a:rPr>
              <a:t>b. </a:t>
            </a:r>
            <a:r>
              <a:rPr lang="en-US" sz="2000" b="0" i="0">
                <a:solidFill>
                  <a:srgbClr val="231F20"/>
                </a:solidFill>
                <a:effectLst/>
                <a:latin typeface="Comic Sans MS" panose="030F0702030302020204" pitchFamily="66" charset="0"/>
              </a:rPr>
              <a:t>Yes, we were.</a:t>
            </a:r>
            <a:r>
              <a:rPr lang="en-US" sz="2000">
                <a:latin typeface="Comic Sans MS" panose="030F0702030302020204" pitchFamily="66" charset="0"/>
              </a:rPr>
              <a:t> </a:t>
            </a:r>
          </a:p>
        </p:txBody>
      </p:sp>
      <p:sp>
        <p:nvSpPr>
          <p:cNvPr id="15" name="Rectangle: Rounded Corners 14">
            <a:extLst>
              <a:ext uri="{FF2B5EF4-FFF2-40B4-BE49-F238E27FC236}">
                <a16:creationId xmlns:a16="http://schemas.microsoft.com/office/drawing/2014/main" id="{67015CA0-D212-47C5-820A-7DD13725CD35}"/>
              </a:ext>
            </a:extLst>
          </p:cNvPr>
          <p:cNvSpPr/>
          <p:nvPr/>
        </p:nvSpPr>
        <p:spPr>
          <a:xfrm>
            <a:off x="5690938" y="2421355"/>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6875" indent="-396875"/>
            <a:r>
              <a:rPr lang="en-US" sz="2000" b="1" i="0">
                <a:solidFill>
                  <a:srgbClr val="09BFE0"/>
                </a:solidFill>
                <a:effectLst/>
                <a:latin typeface="Comic Sans MS" panose="030F0702030302020204" pitchFamily="66" charset="0"/>
              </a:rPr>
              <a:t>c. </a:t>
            </a:r>
            <a:r>
              <a:rPr lang="en-US" sz="2000" b="0" i="0">
                <a:solidFill>
                  <a:srgbClr val="231F20"/>
                </a:solidFill>
                <a:effectLst/>
                <a:latin typeface="Comic Sans MS" panose="030F0702030302020204" pitchFamily="66" charset="0"/>
              </a:rPr>
              <a:t>Because she thinks it’s interesting.</a:t>
            </a:r>
            <a:endParaRPr lang="en-US" sz="2000">
              <a:latin typeface="Comic Sans MS" panose="030F0702030302020204" pitchFamily="66" charset="0"/>
            </a:endParaRPr>
          </a:p>
        </p:txBody>
      </p:sp>
      <p:sp>
        <p:nvSpPr>
          <p:cNvPr id="16" name="Rectangle: Rounded Corners 15">
            <a:extLst>
              <a:ext uri="{FF2B5EF4-FFF2-40B4-BE49-F238E27FC236}">
                <a16:creationId xmlns:a16="http://schemas.microsoft.com/office/drawing/2014/main" id="{298B650A-90A3-44CF-A7FF-67808A36DC7B}"/>
              </a:ext>
            </a:extLst>
          </p:cNvPr>
          <p:cNvSpPr/>
          <p:nvPr/>
        </p:nvSpPr>
        <p:spPr>
          <a:xfrm>
            <a:off x="5690937" y="3260557"/>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9250" indent="-349250"/>
            <a:r>
              <a:rPr lang="en-US" sz="2000" b="1" i="0">
                <a:solidFill>
                  <a:srgbClr val="09BFE0"/>
                </a:solidFill>
                <a:effectLst/>
                <a:latin typeface="Comic Sans MS" panose="030F0702030302020204" pitchFamily="66" charset="0"/>
              </a:rPr>
              <a:t>d. </a:t>
            </a:r>
            <a:r>
              <a:rPr lang="en-US" sz="2000" b="0" i="0">
                <a:solidFill>
                  <a:srgbClr val="231F20"/>
                </a:solidFill>
                <a:effectLst/>
                <a:latin typeface="Comic Sans MS" panose="030F0702030302020204" pitchFamily="66" charset="0"/>
              </a:rPr>
              <a:t>He likes doing projects.</a:t>
            </a:r>
            <a:endParaRPr lang="en-US" sz="2000">
              <a:latin typeface="Comic Sans MS" panose="030F0702030302020204" pitchFamily="66" charset="0"/>
            </a:endParaRPr>
          </a:p>
        </p:txBody>
      </p:sp>
      <p:sp>
        <p:nvSpPr>
          <p:cNvPr id="17" name="Rectangle: Rounded Corners 16">
            <a:extLst>
              <a:ext uri="{FF2B5EF4-FFF2-40B4-BE49-F238E27FC236}">
                <a16:creationId xmlns:a16="http://schemas.microsoft.com/office/drawing/2014/main" id="{81C4DE6B-89D2-48C9-8F8B-C4D5195ABE18}"/>
              </a:ext>
            </a:extLst>
          </p:cNvPr>
          <p:cNvSpPr/>
          <p:nvPr/>
        </p:nvSpPr>
        <p:spPr>
          <a:xfrm>
            <a:off x="5690936" y="4108783"/>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6875" indent="-396875"/>
            <a:r>
              <a:rPr lang="en-US" sz="2000" b="1" i="0">
                <a:solidFill>
                  <a:srgbClr val="09BFE0"/>
                </a:solidFill>
                <a:effectLst/>
                <a:latin typeface="Comic Sans MS" panose="030F0702030302020204" pitchFamily="66" charset="0"/>
              </a:rPr>
              <a:t>e. </a:t>
            </a:r>
            <a:r>
              <a:rPr lang="en-US" sz="2000" b="0" i="0">
                <a:solidFill>
                  <a:srgbClr val="231F20"/>
                </a:solidFill>
                <a:effectLst/>
                <a:latin typeface="Comic Sans MS" panose="030F0702030302020204" pitchFamily="66" charset="0"/>
              </a:rPr>
              <a:t>Go upstairs. It’s on the first floor.</a:t>
            </a:r>
            <a:endParaRPr lang="en-US" sz="2000">
              <a:latin typeface="Comic Sans MS" panose="030F0702030302020204" pitchFamily="66" charset="0"/>
            </a:endParaRPr>
          </a:p>
        </p:txBody>
      </p:sp>
    </p:spTree>
    <p:extLst>
      <p:ext uri="{BB962C8B-B14F-4D97-AF65-F5344CB8AC3E}">
        <p14:creationId xmlns:p14="http://schemas.microsoft.com/office/powerpoint/2010/main" val="933774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ircle(in)">
                                      <p:cBhvr>
                                        <p:cTn id="21" dur="2000"/>
                                        <p:tgtEl>
                                          <p:spTgt spid="11"/>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2000"/>
                                        <p:tgtEl>
                                          <p:spTgt spid="12"/>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ircle(in)">
                                      <p:cBhvr>
                                        <p:cTn id="27" dur="2000"/>
                                        <p:tgtEl>
                                          <p:spTgt spid="13"/>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circle(in)">
                                      <p:cBhvr>
                                        <p:cTn id="30" dur="2000"/>
                                        <p:tgtEl>
                                          <p:spTgt spid="14"/>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circle(in)">
                                      <p:cBhvr>
                                        <p:cTn id="33" dur="2000"/>
                                        <p:tgtEl>
                                          <p:spTgt spid="15"/>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ircle(in)">
                                      <p:cBhvr>
                                        <p:cTn id="36" dur="2000"/>
                                        <p:tgtEl>
                                          <p:spTgt spid="16"/>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circle(in)">
                                      <p:cBhvr>
                                        <p:cTn id="3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DD9F0A-1CB1-460A-979B-AACF9A2FFE2F}"/>
              </a:ext>
            </a:extLst>
          </p:cNvPr>
          <p:cNvSpPr>
            <a:spLocks noGrp="1"/>
          </p:cNvSpPr>
          <p:nvPr>
            <p:ph type="sldNum" sz="quarter" idx="4294967295"/>
          </p:nvPr>
        </p:nvSpPr>
        <p:spPr>
          <a:xfrm>
            <a:off x="0" y="0"/>
            <a:ext cx="0" cy="0"/>
          </a:xfrm>
        </p:spPr>
        <p:txBody>
          <a:bodyPr/>
          <a:lstStyle/>
          <a:p>
            <a:fld id="{52AF2F91-6C79-4775-9E01-5F8EDCA63F89}" type="slidenum">
              <a:rPr lang="en-US" smtClean="0"/>
              <a:t>15</a:t>
            </a:fld>
            <a:endParaRPr lang="en-US"/>
          </a:p>
        </p:txBody>
      </p:sp>
      <p:grpSp>
        <p:nvGrpSpPr>
          <p:cNvPr id="8" name="Group 7">
            <a:extLst>
              <a:ext uri="{FF2B5EF4-FFF2-40B4-BE49-F238E27FC236}">
                <a16:creationId xmlns:a16="http://schemas.microsoft.com/office/drawing/2014/main" id="{BDA09BBC-C3DF-464F-B22B-3623A5C4C046}"/>
              </a:ext>
            </a:extLst>
          </p:cNvPr>
          <p:cNvGrpSpPr/>
          <p:nvPr/>
        </p:nvGrpSpPr>
        <p:grpSpPr>
          <a:xfrm>
            <a:off x="1975185" y="457201"/>
            <a:ext cx="5410200" cy="4502817"/>
            <a:chOff x="1975185" y="457201"/>
            <a:chExt cx="5410200" cy="4502817"/>
          </a:xfrm>
        </p:grpSpPr>
        <p:pic>
          <p:nvPicPr>
            <p:cNvPr id="3" name="Picture 2" descr="A child running with a baton&#10;&#10;Description automatically generated">
              <a:extLst>
                <a:ext uri="{FF2B5EF4-FFF2-40B4-BE49-F238E27FC236}">
                  <a16:creationId xmlns:a16="http://schemas.microsoft.com/office/drawing/2014/main" id="{731729F2-B39B-4CFC-8B34-FEEF1AFE170D}"/>
                </a:ext>
              </a:extLst>
            </p:cNvPr>
            <p:cNvPicPr>
              <a:picLocks noChangeAspect="1"/>
            </p:cNvPicPr>
            <p:nvPr/>
          </p:nvPicPr>
          <p:blipFill>
            <a:blip r:embed="rId3"/>
            <a:stretch>
              <a:fillRect/>
            </a:stretch>
          </p:blipFill>
          <p:spPr>
            <a:xfrm>
              <a:off x="1975185" y="1531018"/>
              <a:ext cx="5410200" cy="3429000"/>
            </a:xfrm>
            <a:prstGeom prst="rect">
              <a:avLst/>
            </a:prstGeom>
          </p:spPr>
        </p:pic>
        <p:sp>
          <p:nvSpPr>
            <p:cNvPr id="7" name="TextBox 6">
              <a:extLst>
                <a:ext uri="{FF2B5EF4-FFF2-40B4-BE49-F238E27FC236}">
                  <a16:creationId xmlns:a16="http://schemas.microsoft.com/office/drawing/2014/main" id="{07241E66-4B18-4610-82C1-825F3FCDE88A}"/>
                </a:ext>
              </a:extLst>
            </p:cNvPr>
            <p:cNvSpPr txBox="1"/>
            <p:nvPr/>
          </p:nvSpPr>
          <p:spPr>
            <a:xfrm>
              <a:off x="2160673" y="457201"/>
              <a:ext cx="5224712" cy="949642"/>
            </a:xfrm>
            <a:prstGeom prst="rect">
              <a:avLst/>
            </a:prstGeom>
            <a:noFill/>
          </p:spPr>
          <p:txBody>
            <a:bodyPr wrap="square">
              <a:prstTxWarp prst="textTriangleInverted">
                <a:avLst/>
              </a:prstTxWarp>
              <a:spAutoFit/>
            </a:bodyPr>
            <a:lstStyle/>
            <a:p>
              <a:pPr algn="ctr"/>
              <a:r>
                <a:rPr lang="en-US" sz="4400" b="1">
                  <a:solidFill>
                    <a:srgbClr val="FF0000"/>
                  </a:solidFill>
                  <a:latin typeface="Comic Sans MS" panose="030F0702030302020204" pitchFamily="66" charset="0"/>
                </a:rPr>
                <a:t>Relay Game</a:t>
              </a:r>
            </a:p>
          </p:txBody>
        </p:sp>
      </p:grpSp>
    </p:spTree>
    <p:extLst>
      <p:ext uri="{BB962C8B-B14F-4D97-AF65-F5344CB8AC3E}">
        <p14:creationId xmlns:p14="http://schemas.microsoft.com/office/powerpoint/2010/main" val="3995808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390091" y="-13508"/>
            <a:ext cx="4455877"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dirty="0">
                <a:solidFill>
                  <a:srgbClr val="002060"/>
                </a:solidFill>
                <a:latin typeface="Comic Sans MS" panose="030F0702030302020204" pitchFamily="66" charset="0"/>
              </a:rPr>
              <a:t>Read and match.</a:t>
            </a:r>
          </a:p>
        </p:txBody>
      </p:sp>
      <p:sp>
        <p:nvSpPr>
          <p:cNvPr id="3" name="Rectangle: Rounded Corners 2">
            <a:extLst>
              <a:ext uri="{FF2B5EF4-FFF2-40B4-BE49-F238E27FC236}">
                <a16:creationId xmlns:a16="http://schemas.microsoft.com/office/drawing/2014/main" id="{77404211-BFE4-4FAB-AA27-4F16941EB072}"/>
              </a:ext>
            </a:extLst>
          </p:cNvPr>
          <p:cNvSpPr/>
          <p:nvPr/>
        </p:nvSpPr>
        <p:spPr>
          <a:xfrm>
            <a:off x="375649" y="732590"/>
            <a:ext cx="3749146"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9250" indent="-349250"/>
            <a:r>
              <a:rPr lang="en-US" sz="2000" b="1" i="0">
                <a:solidFill>
                  <a:srgbClr val="231F20"/>
                </a:solidFill>
                <a:effectLst/>
                <a:latin typeface="Comic Sans MS" panose="030F0702030302020204" pitchFamily="66" charset="0"/>
              </a:rPr>
              <a:t>1. </a:t>
            </a:r>
            <a:r>
              <a:rPr lang="en-US" sz="2000" b="0" i="0">
                <a:solidFill>
                  <a:srgbClr val="231F20"/>
                </a:solidFill>
                <a:effectLst/>
                <a:latin typeface="Comic Sans MS" panose="030F0702030302020204" pitchFamily="66" charset="0"/>
              </a:rPr>
              <a:t>Could you tell me the way to the art room?</a:t>
            </a:r>
            <a:r>
              <a:rPr lang="en-US" sz="2000">
                <a:latin typeface="Comic Sans MS" panose="030F0702030302020204" pitchFamily="66" charset="0"/>
              </a:rPr>
              <a:t> </a:t>
            </a:r>
          </a:p>
        </p:txBody>
      </p:sp>
      <p:sp>
        <p:nvSpPr>
          <p:cNvPr id="9" name="Rectangle: Rounded Corners 8">
            <a:extLst>
              <a:ext uri="{FF2B5EF4-FFF2-40B4-BE49-F238E27FC236}">
                <a16:creationId xmlns:a16="http://schemas.microsoft.com/office/drawing/2014/main" id="{4B55E473-8617-4077-97EE-4A540FC2F10F}"/>
              </a:ext>
            </a:extLst>
          </p:cNvPr>
          <p:cNvSpPr/>
          <p:nvPr/>
        </p:nvSpPr>
        <p:spPr>
          <a:xfrm>
            <a:off x="375648" y="1547729"/>
            <a:ext cx="3749146"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9250" indent="-349250"/>
            <a:r>
              <a:rPr lang="en-US" sz="2000" b="1" i="0">
                <a:solidFill>
                  <a:srgbClr val="231F20"/>
                </a:solidFill>
                <a:effectLst/>
                <a:latin typeface="Comic Sans MS" panose="030F0702030302020204" pitchFamily="66" charset="0"/>
              </a:rPr>
              <a:t>2. </a:t>
            </a:r>
            <a:r>
              <a:rPr lang="en-US" sz="2000" b="0" i="0">
                <a:solidFill>
                  <a:srgbClr val="231F20"/>
                </a:solidFill>
                <a:effectLst/>
                <a:latin typeface="Comic Sans MS" panose="030F0702030302020204" pitchFamily="66" charset="0"/>
              </a:rPr>
              <a:t>What school activity does Minh like?</a:t>
            </a:r>
            <a:r>
              <a:rPr lang="en-US" sz="2000">
                <a:latin typeface="Comic Sans MS" panose="030F0702030302020204" pitchFamily="66" charset="0"/>
              </a:rPr>
              <a:t> </a:t>
            </a:r>
          </a:p>
        </p:txBody>
      </p:sp>
      <p:sp>
        <p:nvSpPr>
          <p:cNvPr id="10" name="Rectangle: Rounded Corners 9">
            <a:extLst>
              <a:ext uri="{FF2B5EF4-FFF2-40B4-BE49-F238E27FC236}">
                <a16:creationId xmlns:a16="http://schemas.microsoft.com/office/drawing/2014/main" id="{4AD729DE-6C5F-4211-824A-414DBD8F973A}"/>
              </a:ext>
            </a:extLst>
          </p:cNvPr>
          <p:cNvSpPr/>
          <p:nvPr/>
        </p:nvSpPr>
        <p:spPr>
          <a:xfrm>
            <a:off x="375647" y="2395955"/>
            <a:ext cx="3749146"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0">
                <a:solidFill>
                  <a:srgbClr val="231F20"/>
                </a:solidFill>
                <a:effectLst/>
                <a:latin typeface="Comic Sans MS" panose="030F0702030302020204" pitchFamily="66" charset="0"/>
              </a:rPr>
              <a:t>3. </a:t>
            </a:r>
            <a:r>
              <a:rPr lang="en-US" sz="2000" b="0" i="0">
                <a:solidFill>
                  <a:srgbClr val="231F20"/>
                </a:solidFill>
                <a:effectLst/>
                <a:latin typeface="Comic Sans MS" panose="030F0702030302020204" pitchFamily="66" charset="0"/>
              </a:rPr>
              <a:t>Whose set square is this?</a:t>
            </a:r>
            <a:r>
              <a:rPr lang="en-US" sz="2000">
                <a:latin typeface="Comic Sans MS" panose="030F0702030302020204" pitchFamily="66" charset="0"/>
              </a:rPr>
              <a:t> </a:t>
            </a:r>
          </a:p>
        </p:txBody>
      </p:sp>
      <p:sp>
        <p:nvSpPr>
          <p:cNvPr id="11" name="Rectangle: Rounded Corners 10">
            <a:extLst>
              <a:ext uri="{FF2B5EF4-FFF2-40B4-BE49-F238E27FC236}">
                <a16:creationId xmlns:a16="http://schemas.microsoft.com/office/drawing/2014/main" id="{6A7C5D07-D3C5-47A2-8146-4716EB8C03A2}"/>
              </a:ext>
            </a:extLst>
          </p:cNvPr>
          <p:cNvSpPr/>
          <p:nvPr/>
        </p:nvSpPr>
        <p:spPr>
          <a:xfrm>
            <a:off x="375646" y="3235157"/>
            <a:ext cx="3749146"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6875" indent="-396875"/>
            <a:r>
              <a:rPr lang="en-US" sz="2000" b="1" i="0">
                <a:solidFill>
                  <a:srgbClr val="231F20"/>
                </a:solidFill>
                <a:effectLst/>
                <a:latin typeface="Comic Sans MS" panose="030F0702030302020204" pitchFamily="66" charset="0"/>
              </a:rPr>
              <a:t>4. </a:t>
            </a:r>
            <a:r>
              <a:rPr lang="en-US" sz="2000" b="0" i="0">
                <a:solidFill>
                  <a:srgbClr val="231F20"/>
                </a:solidFill>
                <a:effectLst/>
                <a:latin typeface="Comic Sans MS" panose="030F0702030302020204" pitchFamily="66" charset="0"/>
              </a:rPr>
              <a:t>Were you at Hoan Kiem Lake last weekend?</a:t>
            </a:r>
            <a:endParaRPr lang="en-US" sz="2000">
              <a:latin typeface="Comic Sans MS" panose="030F0702030302020204" pitchFamily="66" charset="0"/>
            </a:endParaRPr>
          </a:p>
        </p:txBody>
      </p:sp>
      <p:sp>
        <p:nvSpPr>
          <p:cNvPr id="12" name="Rectangle: Rounded Corners 11">
            <a:extLst>
              <a:ext uri="{FF2B5EF4-FFF2-40B4-BE49-F238E27FC236}">
                <a16:creationId xmlns:a16="http://schemas.microsoft.com/office/drawing/2014/main" id="{8777B069-3873-4838-A9E6-0CD0B80EF170}"/>
              </a:ext>
            </a:extLst>
          </p:cNvPr>
          <p:cNvSpPr/>
          <p:nvPr/>
        </p:nvSpPr>
        <p:spPr>
          <a:xfrm>
            <a:off x="375645" y="4083383"/>
            <a:ext cx="3749146"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9250" indent="-349250"/>
            <a:r>
              <a:rPr lang="en-US" sz="2000" b="1" i="0">
                <a:solidFill>
                  <a:srgbClr val="231F20"/>
                </a:solidFill>
                <a:effectLst/>
                <a:latin typeface="Comic Sans MS" panose="030F0702030302020204" pitchFamily="66" charset="0"/>
              </a:rPr>
              <a:t>5. </a:t>
            </a:r>
            <a:r>
              <a:rPr lang="en-US" sz="2000" b="0" i="0">
                <a:solidFill>
                  <a:srgbClr val="231F20"/>
                </a:solidFill>
                <a:effectLst/>
                <a:latin typeface="Comic Sans MS" panose="030F0702030302020204" pitchFamily="66" charset="0"/>
              </a:rPr>
              <a:t>Why does Lan like reading books?</a:t>
            </a:r>
            <a:endParaRPr lang="en-US" sz="2000">
              <a:latin typeface="Comic Sans MS" panose="030F0702030302020204" pitchFamily="66" charset="0"/>
            </a:endParaRPr>
          </a:p>
        </p:txBody>
      </p:sp>
      <p:sp>
        <p:nvSpPr>
          <p:cNvPr id="13" name="Rectangle: Rounded Corners 12">
            <a:extLst>
              <a:ext uri="{FF2B5EF4-FFF2-40B4-BE49-F238E27FC236}">
                <a16:creationId xmlns:a16="http://schemas.microsoft.com/office/drawing/2014/main" id="{C52E5F80-C272-49B3-86B3-A56229108F5F}"/>
              </a:ext>
            </a:extLst>
          </p:cNvPr>
          <p:cNvSpPr/>
          <p:nvPr/>
        </p:nvSpPr>
        <p:spPr>
          <a:xfrm>
            <a:off x="5793209" y="709145"/>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0" dirty="0">
                <a:solidFill>
                  <a:srgbClr val="09BFE0"/>
                </a:solidFill>
                <a:effectLst/>
                <a:latin typeface="Comic Sans MS" panose="030F0702030302020204" pitchFamily="66" charset="0"/>
              </a:rPr>
              <a:t>a. </a:t>
            </a:r>
            <a:r>
              <a:rPr lang="en-US" sz="2000" b="0" i="0" dirty="0">
                <a:solidFill>
                  <a:srgbClr val="231F20"/>
                </a:solidFill>
                <a:effectLst/>
                <a:latin typeface="Comic Sans MS" panose="030F0702030302020204" pitchFamily="66" charset="0"/>
              </a:rPr>
              <a:t>It’s Lucy’s.</a:t>
            </a:r>
            <a:r>
              <a:rPr lang="en-US" sz="2000" dirty="0">
                <a:latin typeface="Comic Sans MS" panose="030F0702030302020204" pitchFamily="66" charset="0"/>
              </a:rPr>
              <a:t> </a:t>
            </a:r>
          </a:p>
        </p:txBody>
      </p:sp>
      <p:sp>
        <p:nvSpPr>
          <p:cNvPr id="14" name="Rectangle: Rounded Corners 13">
            <a:extLst>
              <a:ext uri="{FF2B5EF4-FFF2-40B4-BE49-F238E27FC236}">
                <a16:creationId xmlns:a16="http://schemas.microsoft.com/office/drawing/2014/main" id="{7328816C-D58A-40FC-8524-0334C076A0BB}"/>
              </a:ext>
            </a:extLst>
          </p:cNvPr>
          <p:cNvSpPr/>
          <p:nvPr/>
        </p:nvSpPr>
        <p:spPr>
          <a:xfrm>
            <a:off x="5793208" y="1524284"/>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0">
                <a:solidFill>
                  <a:srgbClr val="09BFE0"/>
                </a:solidFill>
                <a:effectLst/>
                <a:latin typeface="Comic Sans MS" panose="030F0702030302020204" pitchFamily="66" charset="0"/>
              </a:rPr>
              <a:t>b. </a:t>
            </a:r>
            <a:r>
              <a:rPr lang="en-US" sz="2000" b="0" i="0">
                <a:solidFill>
                  <a:srgbClr val="231F20"/>
                </a:solidFill>
                <a:effectLst/>
                <a:latin typeface="Comic Sans MS" panose="030F0702030302020204" pitchFamily="66" charset="0"/>
              </a:rPr>
              <a:t>Yes, we were.</a:t>
            </a:r>
            <a:r>
              <a:rPr lang="en-US" sz="2000">
                <a:latin typeface="Comic Sans MS" panose="030F0702030302020204" pitchFamily="66" charset="0"/>
              </a:rPr>
              <a:t> </a:t>
            </a:r>
          </a:p>
        </p:txBody>
      </p:sp>
      <p:sp>
        <p:nvSpPr>
          <p:cNvPr id="15" name="Rectangle: Rounded Corners 14">
            <a:extLst>
              <a:ext uri="{FF2B5EF4-FFF2-40B4-BE49-F238E27FC236}">
                <a16:creationId xmlns:a16="http://schemas.microsoft.com/office/drawing/2014/main" id="{67015CA0-D212-47C5-820A-7DD13725CD35}"/>
              </a:ext>
            </a:extLst>
          </p:cNvPr>
          <p:cNvSpPr/>
          <p:nvPr/>
        </p:nvSpPr>
        <p:spPr>
          <a:xfrm>
            <a:off x="5793207" y="2372510"/>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6875" indent="-396875"/>
            <a:r>
              <a:rPr lang="en-US" sz="2000" b="1" i="0">
                <a:solidFill>
                  <a:srgbClr val="09BFE0"/>
                </a:solidFill>
                <a:effectLst/>
                <a:latin typeface="Comic Sans MS" panose="030F0702030302020204" pitchFamily="66" charset="0"/>
              </a:rPr>
              <a:t>c. </a:t>
            </a:r>
            <a:r>
              <a:rPr lang="en-US" sz="2000" b="0" i="0">
                <a:solidFill>
                  <a:srgbClr val="231F20"/>
                </a:solidFill>
                <a:effectLst/>
                <a:latin typeface="Comic Sans MS" panose="030F0702030302020204" pitchFamily="66" charset="0"/>
              </a:rPr>
              <a:t>Because she thinks it’s interesting.</a:t>
            </a:r>
            <a:endParaRPr lang="en-US" sz="2000">
              <a:latin typeface="Comic Sans MS" panose="030F0702030302020204" pitchFamily="66" charset="0"/>
            </a:endParaRPr>
          </a:p>
        </p:txBody>
      </p:sp>
      <p:sp>
        <p:nvSpPr>
          <p:cNvPr id="16" name="Rectangle: Rounded Corners 15">
            <a:extLst>
              <a:ext uri="{FF2B5EF4-FFF2-40B4-BE49-F238E27FC236}">
                <a16:creationId xmlns:a16="http://schemas.microsoft.com/office/drawing/2014/main" id="{298B650A-90A3-44CF-A7FF-67808A36DC7B}"/>
              </a:ext>
            </a:extLst>
          </p:cNvPr>
          <p:cNvSpPr/>
          <p:nvPr/>
        </p:nvSpPr>
        <p:spPr>
          <a:xfrm>
            <a:off x="5793206" y="3211712"/>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9250" indent="-349250"/>
            <a:r>
              <a:rPr lang="en-US" sz="2000" b="1" i="0">
                <a:solidFill>
                  <a:srgbClr val="09BFE0"/>
                </a:solidFill>
                <a:effectLst/>
                <a:latin typeface="Comic Sans MS" panose="030F0702030302020204" pitchFamily="66" charset="0"/>
              </a:rPr>
              <a:t>d. </a:t>
            </a:r>
            <a:r>
              <a:rPr lang="en-US" sz="2000" b="0" i="0">
                <a:solidFill>
                  <a:srgbClr val="231F20"/>
                </a:solidFill>
                <a:effectLst/>
                <a:latin typeface="Comic Sans MS" panose="030F0702030302020204" pitchFamily="66" charset="0"/>
              </a:rPr>
              <a:t>He likes doing projects.</a:t>
            </a:r>
            <a:endParaRPr lang="en-US" sz="2000">
              <a:latin typeface="Comic Sans MS" panose="030F0702030302020204" pitchFamily="66" charset="0"/>
            </a:endParaRPr>
          </a:p>
        </p:txBody>
      </p:sp>
      <p:sp>
        <p:nvSpPr>
          <p:cNvPr id="17" name="Rectangle: Rounded Corners 16">
            <a:extLst>
              <a:ext uri="{FF2B5EF4-FFF2-40B4-BE49-F238E27FC236}">
                <a16:creationId xmlns:a16="http://schemas.microsoft.com/office/drawing/2014/main" id="{81C4DE6B-89D2-48C9-8F8B-C4D5195ABE18}"/>
              </a:ext>
            </a:extLst>
          </p:cNvPr>
          <p:cNvSpPr/>
          <p:nvPr/>
        </p:nvSpPr>
        <p:spPr>
          <a:xfrm>
            <a:off x="5793205" y="4059938"/>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6875" indent="-396875"/>
            <a:r>
              <a:rPr lang="en-US" sz="2000" b="1" i="0">
                <a:solidFill>
                  <a:srgbClr val="09BFE0"/>
                </a:solidFill>
                <a:effectLst/>
                <a:latin typeface="Comic Sans MS" panose="030F0702030302020204" pitchFamily="66" charset="0"/>
              </a:rPr>
              <a:t>e. </a:t>
            </a:r>
            <a:r>
              <a:rPr lang="en-US" sz="2000" b="0" i="0">
                <a:solidFill>
                  <a:srgbClr val="231F20"/>
                </a:solidFill>
                <a:effectLst/>
                <a:latin typeface="Comic Sans MS" panose="030F0702030302020204" pitchFamily="66" charset="0"/>
              </a:rPr>
              <a:t>Go upstairs. It’s on the first floor.</a:t>
            </a:r>
            <a:endParaRPr lang="en-US" sz="2000">
              <a:latin typeface="Comic Sans MS" panose="030F0702030302020204" pitchFamily="66" charset="0"/>
            </a:endParaRPr>
          </a:p>
        </p:txBody>
      </p:sp>
      <p:pic>
        <p:nvPicPr>
          <p:cNvPr id="2" name="Upbeat and Inspiring Background Music For Videos">
            <a:hlinkClick r:id="" action="ppaction://media"/>
            <a:extLst>
              <a:ext uri="{FF2B5EF4-FFF2-40B4-BE49-F238E27FC236}">
                <a16:creationId xmlns:a16="http://schemas.microsoft.com/office/drawing/2014/main" id="{50988D72-C196-4F64-B179-5E3F013C2F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1200" y="642687"/>
            <a:ext cx="609600" cy="609600"/>
          </a:xfrm>
          <a:prstGeom prst="rect">
            <a:avLst/>
          </a:prstGeom>
        </p:spPr>
      </p:pic>
      <p:cxnSp>
        <p:nvCxnSpPr>
          <p:cNvPr id="7" name="Connector: Curved 6">
            <a:extLst>
              <a:ext uri="{FF2B5EF4-FFF2-40B4-BE49-F238E27FC236}">
                <a16:creationId xmlns:a16="http://schemas.microsoft.com/office/drawing/2014/main" id="{D8758698-F2C1-4F5F-A752-671C6FD94835}"/>
              </a:ext>
            </a:extLst>
          </p:cNvPr>
          <p:cNvCxnSpPr>
            <a:cxnSpLocks/>
            <a:stCxn id="3" idx="3"/>
            <a:endCxn id="17" idx="1"/>
          </p:cNvCxnSpPr>
          <p:nvPr/>
        </p:nvCxnSpPr>
        <p:spPr>
          <a:xfrm>
            <a:off x="4124795" y="1111585"/>
            <a:ext cx="1668410" cy="3327348"/>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Connector: Curved 17">
            <a:extLst>
              <a:ext uri="{FF2B5EF4-FFF2-40B4-BE49-F238E27FC236}">
                <a16:creationId xmlns:a16="http://schemas.microsoft.com/office/drawing/2014/main" id="{A4D8B61E-8AD9-459B-9CAC-20621045CB5A}"/>
              </a:ext>
            </a:extLst>
          </p:cNvPr>
          <p:cNvCxnSpPr>
            <a:cxnSpLocks/>
            <a:stCxn id="9" idx="3"/>
            <a:endCxn id="16" idx="1"/>
          </p:cNvCxnSpPr>
          <p:nvPr/>
        </p:nvCxnSpPr>
        <p:spPr>
          <a:xfrm>
            <a:off x="4124794" y="1926724"/>
            <a:ext cx="1668412" cy="1663983"/>
          </a:xfrm>
          <a:prstGeom prst="curvedConnector3">
            <a:avLst>
              <a:gd name="adj1" fmla="val 50000"/>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Curved 19">
            <a:extLst>
              <a:ext uri="{FF2B5EF4-FFF2-40B4-BE49-F238E27FC236}">
                <a16:creationId xmlns:a16="http://schemas.microsoft.com/office/drawing/2014/main" id="{FD32DC63-BF50-42E0-AB8E-7521CB3E5B91}"/>
              </a:ext>
            </a:extLst>
          </p:cNvPr>
          <p:cNvCxnSpPr>
            <a:cxnSpLocks/>
            <a:stCxn id="10" idx="3"/>
            <a:endCxn id="13" idx="1"/>
          </p:cNvCxnSpPr>
          <p:nvPr/>
        </p:nvCxnSpPr>
        <p:spPr>
          <a:xfrm flipV="1">
            <a:off x="4124793" y="1088140"/>
            <a:ext cx="1668416" cy="1686810"/>
          </a:xfrm>
          <a:prstGeom prst="curvedConnector3">
            <a:avLst>
              <a:gd name="adj1" fmla="val 50000"/>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or: Curved 25">
            <a:extLst>
              <a:ext uri="{FF2B5EF4-FFF2-40B4-BE49-F238E27FC236}">
                <a16:creationId xmlns:a16="http://schemas.microsoft.com/office/drawing/2014/main" id="{61D51C2D-DC1B-4224-B55A-F55D40019849}"/>
              </a:ext>
            </a:extLst>
          </p:cNvPr>
          <p:cNvCxnSpPr>
            <a:cxnSpLocks/>
          </p:cNvCxnSpPr>
          <p:nvPr/>
        </p:nvCxnSpPr>
        <p:spPr>
          <a:xfrm flipV="1">
            <a:off x="4124805" y="1999486"/>
            <a:ext cx="1668392" cy="1635437"/>
          </a:xfrm>
          <a:prstGeom prst="curvedConnector3">
            <a:avLst>
              <a:gd name="adj1" fmla="val 50000"/>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or: Curved 27">
            <a:extLst>
              <a:ext uri="{FF2B5EF4-FFF2-40B4-BE49-F238E27FC236}">
                <a16:creationId xmlns:a16="http://schemas.microsoft.com/office/drawing/2014/main" id="{BE6CD410-E8AD-429A-B44F-A0D12CC18D6C}"/>
              </a:ext>
            </a:extLst>
          </p:cNvPr>
          <p:cNvCxnSpPr>
            <a:cxnSpLocks/>
          </p:cNvCxnSpPr>
          <p:nvPr/>
        </p:nvCxnSpPr>
        <p:spPr>
          <a:xfrm flipV="1">
            <a:off x="4124809" y="2865187"/>
            <a:ext cx="1668392" cy="1630897"/>
          </a:xfrm>
          <a:prstGeom prst="curvedConnector3">
            <a:avLst>
              <a:gd name="adj1" fmla="val 50000"/>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5043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16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left)">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718457" y="2231451"/>
            <a:ext cx="7707085" cy="13741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4000" b="1" dirty="0">
                <a:solidFill>
                  <a:srgbClr val="0070C0"/>
                </a:solidFill>
                <a:latin typeface="Comic Sans MS" panose="030F0702030302020204" pitchFamily="66" charset="0"/>
              </a:rPr>
              <a:t>Activity 4. </a:t>
            </a:r>
          </a:p>
          <a:p>
            <a:pPr algn="ctr"/>
            <a:r>
              <a:rPr lang="en-US" sz="4000" b="1" dirty="0">
                <a:solidFill>
                  <a:srgbClr val="0070C0"/>
                </a:solidFill>
                <a:latin typeface="Comic Sans MS" panose="030F0702030302020204" pitchFamily="66" charset="0"/>
              </a:rPr>
              <a:t>Read and number.</a:t>
            </a:r>
          </a:p>
        </p:txBody>
      </p:sp>
      <p:sp>
        <p:nvSpPr>
          <p:cNvPr id="2" name="Oval 1">
            <a:extLst>
              <a:ext uri="{FF2B5EF4-FFF2-40B4-BE49-F238E27FC236}">
                <a16:creationId xmlns:a16="http://schemas.microsoft.com/office/drawing/2014/main" id="{54A9C485-13E8-4CDD-2AB0-C1DE9C5869D2}"/>
              </a:ext>
            </a:extLst>
          </p:cNvPr>
          <p:cNvSpPr/>
          <p:nvPr/>
        </p:nvSpPr>
        <p:spPr>
          <a:xfrm>
            <a:off x="3570991" y="466940"/>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03</a:t>
            </a:r>
          </a:p>
        </p:txBody>
      </p:sp>
      <p:pic>
        <p:nvPicPr>
          <p:cNvPr id="4" name="sound1">
            <a:hlinkClick r:id="" action="ppaction://media"/>
            <a:extLst>
              <a:ext uri="{FF2B5EF4-FFF2-40B4-BE49-F238E27FC236}">
                <a16:creationId xmlns:a16="http://schemas.microsoft.com/office/drawing/2014/main" id="{18B77DC7-795E-47C0-859B-27CA5D195A14}"/>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extLst>
      <p:ext uri="{BB962C8B-B14F-4D97-AF65-F5344CB8AC3E}">
        <p14:creationId xmlns:p14="http://schemas.microsoft.com/office/powerpoint/2010/main" val="2022256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410658" y="0"/>
            <a:ext cx="4322681"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dirty="0">
                <a:solidFill>
                  <a:srgbClr val="002060"/>
                </a:solidFill>
                <a:latin typeface="Comic Sans MS" panose="030F0702030302020204" pitchFamily="66" charset="0"/>
              </a:rPr>
              <a:t>Read.</a:t>
            </a:r>
          </a:p>
        </p:txBody>
      </p:sp>
      <p:sp>
        <p:nvSpPr>
          <p:cNvPr id="2" name="Rectangle: Rounded Corners 1">
            <a:extLst>
              <a:ext uri="{FF2B5EF4-FFF2-40B4-BE49-F238E27FC236}">
                <a16:creationId xmlns:a16="http://schemas.microsoft.com/office/drawing/2014/main" id="{3189A927-FA16-4D36-B9BD-30EE42D15893}"/>
              </a:ext>
            </a:extLst>
          </p:cNvPr>
          <p:cNvSpPr/>
          <p:nvPr/>
        </p:nvSpPr>
        <p:spPr>
          <a:xfrm>
            <a:off x="510363" y="659219"/>
            <a:ext cx="8116185" cy="4416055"/>
          </a:xfrm>
          <a:prstGeom prst="roundRect">
            <a:avLst>
              <a:gd name="adj" fmla="val 11212"/>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400" dirty="0">
                <a:solidFill>
                  <a:srgbClr val="231F20"/>
                </a:solidFill>
                <a:latin typeface="Comic Sans MS" panose="030F0702030302020204" pitchFamily="66" charset="0"/>
              </a:rPr>
              <a:t>Last Saturday, Lan and her class went to Ba Na Hills in Da Nang. The weather was so beautiful. They arrived there early in the morning. First, they enjoyed the cable car ride. They walked over Golden Bridge. Then they visited the famous buildings and went to the wax museum. After that, they played some games at the amusement park. They had some </a:t>
            </a:r>
          </a:p>
          <a:p>
            <a:pPr algn="just"/>
            <a:r>
              <a:rPr lang="en-US" sz="2400" dirty="0">
                <a:solidFill>
                  <a:srgbClr val="231F20"/>
                </a:solidFill>
                <a:latin typeface="Comic Sans MS" panose="030F0702030302020204" pitchFamily="66" charset="0"/>
              </a:rPr>
              <a:t>delicious seafood at a well-known restaurant. They went home late in the afternoon. Their trip was a lot of fun. Lan really wants to visit Ba Na Hills again next summer to see some more interesting places there.</a:t>
            </a:r>
            <a:endParaRPr lang="en-US" sz="1800" dirty="0">
              <a:latin typeface="Comic Sans MS" panose="030F0702030302020204" pitchFamily="66" charset="0"/>
            </a:endParaRPr>
          </a:p>
        </p:txBody>
      </p:sp>
    </p:spTree>
    <p:extLst>
      <p:ext uri="{BB962C8B-B14F-4D97-AF65-F5344CB8AC3E}">
        <p14:creationId xmlns:p14="http://schemas.microsoft.com/office/powerpoint/2010/main" val="1205577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410658" y="0"/>
            <a:ext cx="4322681"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dirty="0">
                <a:solidFill>
                  <a:srgbClr val="002060"/>
                </a:solidFill>
                <a:latin typeface="Comic Sans MS" panose="030F0702030302020204" pitchFamily="66" charset="0"/>
              </a:rPr>
              <a:t>Read and number.</a:t>
            </a:r>
          </a:p>
        </p:txBody>
      </p:sp>
      <p:grpSp>
        <p:nvGrpSpPr>
          <p:cNvPr id="8" name="Group 7">
            <a:extLst>
              <a:ext uri="{FF2B5EF4-FFF2-40B4-BE49-F238E27FC236}">
                <a16:creationId xmlns:a16="http://schemas.microsoft.com/office/drawing/2014/main" id="{6CDE5C2D-E965-4FC8-A460-5A1355330ABE}"/>
              </a:ext>
            </a:extLst>
          </p:cNvPr>
          <p:cNvGrpSpPr/>
          <p:nvPr/>
        </p:nvGrpSpPr>
        <p:grpSpPr>
          <a:xfrm>
            <a:off x="418214" y="3824492"/>
            <a:ext cx="8506046" cy="802158"/>
            <a:chOff x="601248" y="3624760"/>
            <a:chExt cx="8097271" cy="1019429"/>
          </a:xfrm>
        </p:grpSpPr>
        <p:sp>
          <p:nvSpPr>
            <p:cNvPr id="7" name="Rectangle: Rounded Corners 6">
              <a:extLst>
                <a:ext uri="{FF2B5EF4-FFF2-40B4-BE49-F238E27FC236}">
                  <a16:creationId xmlns:a16="http://schemas.microsoft.com/office/drawing/2014/main" id="{D89AEC42-F63E-47BF-BA38-AC369479638C}"/>
                </a:ext>
              </a:extLst>
            </p:cNvPr>
            <p:cNvSpPr/>
            <p:nvPr/>
          </p:nvSpPr>
          <p:spPr>
            <a:xfrm>
              <a:off x="601248" y="3624760"/>
              <a:ext cx="7941500" cy="1019429"/>
            </a:xfrm>
            <a:prstGeom prst="roundRect">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627C797-1078-4FCB-9B12-86FC06A92D5A}"/>
                </a:ext>
              </a:extLst>
            </p:cNvPr>
            <p:cNvSpPr txBox="1"/>
            <p:nvPr/>
          </p:nvSpPr>
          <p:spPr>
            <a:xfrm>
              <a:off x="1203484" y="3824491"/>
              <a:ext cx="7495035" cy="547596"/>
            </a:xfrm>
            <a:prstGeom prst="rect">
              <a:avLst/>
            </a:prstGeom>
            <a:noFill/>
          </p:spPr>
          <p:txBody>
            <a:bodyPr wrap="square">
              <a:spAutoFit/>
            </a:bodyPr>
            <a:lstStyle/>
            <a:p>
              <a:r>
                <a:rPr lang="en-US" sz="2200" b="1" i="0" dirty="0">
                  <a:solidFill>
                    <a:srgbClr val="09BFE0"/>
                  </a:solidFill>
                  <a:effectLst/>
                  <a:latin typeface="Comic Sans MS" panose="030F0702030302020204" pitchFamily="66" charset="0"/>
                </a:rPr>
                <a:t>a. </a:t>
              </a:r>
              <a:r>
                <a:rPr lang="en-US" sz="2200" dirty="0">
                  <a:solidFill>
                    <a:srgbClr val="231F20"/>
                  </a:solidFill>
                  <a:latin typeface="Comic Sans MS" panose="030F0702030302020204" pitchFamily="66" charset="0"/>
                </a:rPr>
                <a:t>They visited the famous buildings and the wax museum.</a:t>
              </a:r>
              <a:r>
                <a:rPr lang="en-US" sz="2200" dirty="0">
                  <a:latin typeface="Comic Sans MS" panose="030F0702030302020204" pitchFamily="66" charset="0"/>
                </a:rPr>
                <a:t> </a:t>
              </a:r>
            </a:p>
          </p:txBody>
        </p:sp>
        <p:sp>
          <p:nvSpPr>
            <p:cNvPr id="4" name="Rectangle 3">
              <a:extLst>
                <a:ext uri="{FF2B5EF4-FFF2-40B4-BE49-F238E27FC236}">
                  <a16:creationId xmlns:a16="http://schemas.microsoft.com/office/drawing/2014/main" id="{7E23BB3C-B422-45D6-9B8C-9F387CB23549}"/>
                </a:ext>
              </a:extLst>
            </p:cNvPr>
            <p:cNvSpPr/>
            <p:nvPr/>
          </p:nvSpPr>
          <p:spPr>
            <a:xfrm>
              <a:off x="676443" y="3869066"/>
              <a:ext cx="446465" cy="446465"/>
            </a:xfrm>
            <a:prstGeom prst="rect">
              <a:avLst/>
            </a:prstGeom>
            <a:solidFill>
              <a:srgbClr val="FFF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35BCDD76-B399-4468-BFD9-A2EFFA3DD4B7}"/>
              </a:ext>
            </a:extLst>
          </p:cNvPr>
          <p:cNvSpPr txBox="1"/>
          <p:nvPr/>
        </p:nvSpPr>
        <p:spPr>
          <a:xfrm>
            <a:off x="556440" y="3950876"/>
            <a:ext cx="356188" cy="461665"/>
          </a:xfrm>
          <a:prstGeom prst="rect">
            <a:avLst/>
          </a:prstGeom>
          <a:noFill/>
        </p:spPr>
        <p:txBody>
          <a:bodyPr wrap="none" rtlCol="0">
            <a:spAutoFit/>
          </a:bodyPr>
          <a:lstStyle/>
          <a:p>
            <a:r>
              <a:rPr lang="en-US" sz="2400" b="1" dirty="0">
                <a:solidFill>
                  <a:srgbClr val="FF0000"/>
                </a:solidFill>
              </a:rPr>
              <a:t>2</a:t>
            </a:r>
          </a:p>
        </p:txBody>
      </p:sp>
      <p:sp>
        <p:nvSpPr>
          <p:cNvPr id="10" name="Rectangle: Rounded Corners 9">
            <a:extLst>
              <a:ext uri="{FF2B5EF4-FFF2-40B4-BE49-F238E27FC236}">
                <a16:creationId xmlns:a16="http://schemas.microsoft.com/office/drawing/2014/main" id="{CD76D2A3-6E6C-4474-927C-091D9B0A77F4}"/>
              </a:ext>
            </a:extLst>
          </p:cNvPr>
          <p:cNvSpPr/>
          <p:nvPr/>
        </p:nvSpPr>
        <p:spPr>
          <a:xfrm>
            <a:off x="318977" y="598893"/>
            <a:ext cx="8307571" cy="3225599"/>
          </a:xfrm>
          <a:prstGeom prst="roundRect">
            <a:avLst>
              <a:gd name="adj" fmla="val 11212"/>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dirty="0">
                <a:solidFill>
                  <a:srgbClr val="231F20"/>
                </a:solidFill>
                <a:latin typeface="Comic Sans MS" panose="030F0702030302020204" pitchFamily="66" charset="0"/>
              </a:rPr>
              <a:t>Last Saturday, Lan and her class went to Ba Na Hills in Da Nang. The weather was so beautiful. They arrived there early in the morning. First, they enjoyed the cable car ride. They walked over Golden Bridge. Then they visited the famous buildings and went to the wax museum. After that, they played some games at the amusement park. They had some </a:t>
            </a:r>
          </a:p>
          <a:p>
            <a:pPr algn="just"/>
            <a:r>
              <a:rPr lang="en-US" sz="2000" dirty="0">
                <a:solidFill>
                  <a:srgbClr val="231F20"/>
                </a:solidFill>
                <a:latin typeface="Comic Sans MS" panose="030F0702030302020204" pitchFamily="66" charset="0"/>
              </a:rPr>
              <a:t>delicious seafood at a well-known restaurant. They went home late in the afternoon. Their trip was a lot of fun. Lan really wants to visit Ba Na Hills again next summer to see some more interesting places there.</a:t>
            </a:r>
            <a:endParaRPr lang="en-US" sz="2000" dirty="0">
              <a:latin typeface="Comic Sans MS" panose="030F0702030302020204" pitchFamily="66" charset="0"/>
            </a:endParaRPr>
          </a:p>
        </p:txBody>
      </p:sp>
    </p:spTree>
    <p:extLst>
      <p:ext uri="{BB962C8B-B14F-4D97-AF65-F5344CB8AC3E}">
        <p14:creationId xmlns:p14="http://schemas.microsoft.com/office/powerpoint/2010/main" val="2291641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1625149" y="2400301"/>
            <a:ext cx="6334103"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4400" b="1" i="0" u="none" strike="noStrike" kern="0" cap="none" spc="0" normalizeH="0" baseline="0" noProof="0">
                <a:ln>
                  <a:noFill/>
                </a:ln>
                <a:solidFill>
                  <a:srgbClr val="0070C0"/>
                </a:solidFill>
                <a:effectLst/>
                <a:uLnTx/>
                <a:uFillTx/>
                <a:latin typeface="Comic Sans MS" panose="030F0702030302020204" pitchFamily="66" charset="0"/>
                <a:cs typeface="Nixie One"/>
                <a:sym typeface="Nixie One"/>
              </a:rPr>
              <a:t>Warm-up and Review</a:t>
            </a:r>
            <a:endParaRPr kumimoji="0" lang="en-US" sz="4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2" name="Oval 1">
            <a:extLst>
              <a:ext uri="{FF2B5EF4-FFF2-40B4-BE49-F238E27FC236}">
                <a16:creationId xmlns:a16="http://schemas.microsoft.com/office/drawing/2014/main" id="{54A9C485-13E8-4CDD-2AB0-C1DE9C5869D2}"/>
              </a:ext>
            </a:extLst>
          </p:cNvPr>
          <p:cNvSpPr/>
          <p:nvPr/>
        </p:nvSpPr>
        <p:spPr>
          <a:xfrm>
            <a:off x="3689744" y="65973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01</a:t>
            </a:r>
          </a:p>
        </p:txBody>
      </p:sp>
      <p:pic>
        <p:nvPicPr>
          <p:cNvPr id="7" name="sound1">
            <a:hlinkClick r:id="" action="ppaction://media"/>
            <a:extLst>
              <a:ext uri="{FF2B5EF4-FFF2-40B4-BE49-F238E27FC236}">
                <a16:creationId xmlns:a16="http://schemas.microsoft.com/office/drawing/2014/main" id="{41E39262-7B00-453F-8A30-434DD5F19E4D}"/>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6763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410658" y="0"/>
            <a:ext cx="4322681"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dirty="0">
                <a:solidFill>
                  <a:srgbClr val="002060"/>
                </a:solidFill>
                <a:latin typeface="Comic Sans MS" panose="030F0702030302020204" pitchFamily="66" charset="0"/>
              </a:rPr>
              <a:t>Read and number.</a:t>
            </a:r>
          </a:p>
        </p:txBody>
      </p:sp>
      <p:grpSp>
        <p:nvGrpSpPr>
          <p:cNvPr id="8" name="Group 7">
            <a:extLst>
              <a:ext uri="{FF2B5EF4-FFF2-40B4-BE49-F238E27FC236}">
                <a16:creationId xmlns:a16="http://schemas.microsoft.com/office/drawing/2014/main" id="{6CDE5C2D-E965-4FC8-A460-5A1355330ABE}"/>
              </a:ext>
            </a:extLst>
          </p:cNvPr>
          <p:cNvGrpSpPr/>
          <p:nvPr/>
        </p:nvGrpSpPr>
        <p:grpSpPr>
          <a:xfrm>
            <a:off x="409025" y="3905693"/>
            <a:ext cx="7941500" cy="938228"/>
            <a:chOff x="601248" y="3624760"/>
            <a:chExt cx="7941500" cy="1019429"/>
          </a:xfrm>
        </p:grpSpPr>
        <p:sp>
          <p:nvSpPr>
            <p:cNvPr id="7" name="Rectangle: Rounded Corners 6">
              <a:extLst>
                <a:ext uri="{FF2B5EF4-FFF2-40B4-BE49-F238E27FC236}">
                  <a16:creationId xmlns:a16="http://schemas.microsoft.com/office/drawing/2014/main" id="{D89AEC42-F63E-47BF-BA38-AC369479638C}"/>
                </a:ext>
              </a:extLst>
            </p:cNvPr>
            <p:cNvSpPr/>
            <p:nvPr/>
          </p:nvSpPr>
          <p:spPr>
            <a:xfrm>
              <a:off x="601248" y="3624760"/>
              <a:ext cx="7941500" cy="1019429"/>
            </a:xfrm>
            <a:prstGeom prst="roundRect">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627C797-1078-4FCB-9B12-86FC06A92D5A}"/>
                </a:ext>
              </a:extLst>
            </p:cNvPr>
            <p:cNvSpPr txBox="1"/>
            <p:nvPr/>
          </p:nvSpPr>
          <p:spPr>
            <a:xfrm>
              <a:off x="1203484" y="3824492"/>
              <a:ext cx="7339264" cy="430887"/>
            </a:xfrm>
            <a:prstGeom prst="rect">
              <a:avLst/>
            </a:prstGeom>
            <a:noFill/>
          </p:spPr>
          <p:txBody>
            <a:bodyPr wrap="square">
              <a:spAutoFit/>
            </a:bodyPr>
            <a:lstStyle/>
            <a:p>
              <a:r>
                <a:rPr lang="en-US" sz="2200" b="1" i="0" dirty="0">
                  <a:solidFill>
                    <a:srgbClr val="09BFE0"/>
                  </a:solidFill>
                  <a:effectLst/>
                  <a:latin typeface="Comic Sans MS" panose="030F0702030302020204" pitchFamily="66" charset="0"/>
                </a:rPr>
                <a:t>b. </a:t>
              </a:r>
              <a:r>
                <a:rPr lang="en-US" sz="2200" b="0" i="0" dirty="0">
                  <a:solidFill>
                    <a:srgbClr val="231F20"/>
                  </a:solidFill>
                  <a:effectLst/>
                  <a:latin typeface="Comic Sans MS" panose="030F0702030302020204" pitchFamily="66" charset="0"/>
                </a:rPr>
                <a:t>They went home late in the afternoon.</a:t>
              </a:r>
              <a:endParaRPr lang="en-US" sz="2200" dirty="0">
                <a:latin typeface="Comic Sans MS" panose="030F0702030302020204" pitchFamily="66" charset="0"/>
              </a:endParaRPr>
            </a:p>
          </p:txBody>
        </p:sp>
        <p:sp>
          <p:nvSpPr>
            <p:cNvPr id="4" name="Rectangle 3">
              <a:extLst>
                <a:ext uri="{FF2B5EF4-FFF2-40B4-BE49-F238E27FC236}">
                  <a16:creationId xmlns:a16="http://schemas.microsoft.com/office/drawing/2014/main" id="{7E23BB3C-B422-45D6-9B8C-9F387CB23549}"/>
                </a:ext>
              </a:extLst>
            </p:cNvPr>
            <p:cNvSpPr/>
            <p:nvPr/>
          </p:nvSpPr>
          <p:spPr>
            <a:xfrm>
              <a:off x="757019" y="3828001"/>
              <a:ext cx="446465" cy="446465"/>
            </a:xfrm>
            <a:prstGeom prst="rect">
              <a:avLst/>
            </a:prstGeom>
            <a:solidFill>
              <a:srgbClr val="FFF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35BCDD76-B399-4468-BFD9-A2EFFA3DD4B7}"/>
              </a:ext>
            </a:extLst>
          </p:cNvPr>
          <p:cNvSpPr txBox="1"/>
          <p:nvPr/>
        </p:nvSpPr>
        <p:spPr>
          <a:xfrm>
            <a:off x="619127" y="4082942"/>
            <a:ext cx="356188" cy="461665"/>
          </a:xfrm>
          <a:prstGeom prst="rect">
            <a:avLst/>
          </a:prstGeom>
          <a:noFill/>
        </p:spPr>
        <p:txBody>
          <a:bodyPr wrap="none" rtlCol="0">
            <a:spAutoFit/>
          </a:bodyPr>
          <a:lstStyle/>
          <a:p>
            <a:r>
              <a:rPr lang="en-US" sz="2400" b="1" dirty="0">
                <a:solidFill>
                  <a:srgbClr val="FF0000"/>
                </a:solidFill>
              </a:rPr>
              <a:t>4</a:t>
            </a:r>
          </a:p>
        </p:txBody>
      </p:sp>
      <p:sp>
        <p:nvSpPr>
          <p:cNvPr id="10" name="Rectangle: Rounded Corners 9">
            <a:extLst>
              <a:ext uri="{FF2B5EF4-FFF2-40B4-BE49-F238E27FC236}">
                <a16:creationId xmlns:a16="http://schemas.microsoft.com/office/drawing/2014/main" id="{B23DD062-9300-4227-8048-CBC6429410D8}"/>
              </a:ext>
            </a:extLst>
          </p:cNvPr>
          <p:cNvSpPr/>
          <p:nvPr/>
        </p:nvSpPr>
        <p:spPr>
          <a:xfrm>
            <a:off x="318977" y="598893"/>
            <a:ext cx="8307571" cy="3225599"/>
          </a:xfrm>
          <a:prstGeom prst="roundRect">
            <a:avLst>
              <a:gd name="adj" fmla="val 11212"/>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dirty="0">
                <a:solidFill>
                  <a:srgbClr val="231F20"/>
                </a:solidFill>
                <a:latin typeface="Comic Sans MS" panose="030F0702030302020204" pitchFamily="66" charset="0"/>
              </a:rPr>
              <a:t>Last Saturday, Lan and her class went to Ba Na Hills in Da Nang. The weather was so beautiful. They arrived there early in the morning. First, they enjoyed the cable car ride. They walked over Golden Bridge. Then they visited the famous buildings and went to the wax museum. After that, they played some games at the amusement park. They had some </a:t>
            </a:r>
          </a:p>
          <a:p>
            <a:pPr algn="just"/>
            <a:r>
              <a:rPr lang="en-US" sz="2000" dirty="0">
                <a:solidFill>
                  <a:srgbClr val="231F20"/>
                </a:solidFill>
                <a:latin typeface="Comic Sans MS" panose="030F0702030302020204" pitchFamily="66" charset="0"/>
              </a:rPr>
              <a:t>delicious seafood at a well-known restaurant. They went home late in the afternoon. Their trip was a lot of fun. Lan really wants to visit Ba Na Hills again next summer to see some more interesting places there.</a:t>
            </a:r>
            <a:endParaRPr lang="en-US" sz="2000" dirty="0">
              <a:latin typeface="Comic Sans MS" panose="030F0702030302020204" pitchFamily="66" charset="0"/>
            </a:endParaRPr>
          </a:p>
        </p:txBody>
      </p:sp>
    </p:spTree>
    <p:extLst>
      <p:ext uri="{BB962C8B-B14F-4D97-AF65-F5344CB8AC3E}">
        <p14:creationId xmlns:p14="http://schemas.microsoft.com/office/powerpoint/2010/main" val="4154750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410658" y="0"/>
            <a:ext cx="4322681"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dirty="0">
                <a:solidFill>
                  <a:srgbClr val="002060"/>
                </a:solidFill>
                <a:latin typeface="Comic Sans MS" panose="030F0702030302020204" pitchFamily="66" charset="0"/>
              </a:rPr>
              <a:t>Read and number.</a:t>
            </a:r>
          </a:p>
        </p:txBody>
      </p:sp>
      <p:grpSp>
        <p:nvGrpSpPr>
          <p:cNvPr id="8" name="Group 7">
            <a:extLst>
              <a:ext uri="{FF2B5EF4-FFF2-40B4-BE49-F238E27FC236}">
                <a16:creationId xmlns:a16="http://schemas.microsoft.com/office/drawing/2014/main" id="{6CDE5C2D-E965-4FC8-A460-5A1355330ABE}"/>
              </a:ext>
            </a:extLst>
          </p:cNvPr>
          <p:cNvGrpSpPr/>
          <p:nvPr/>
        </p:nvGrpSpPr>
        <p:grpSpPr>
          <a:xfrm>
            <a:off x="601248" y="3898606"/>
            <a:ext cx="7941500" cy="915520"/>
            <a:chOff x="601248" y="3624760"/>
            <a:chExt cx="7941500" cy="1251780"/>
          </a:xfrm>
        </p:grpSpPr>
        <p:sp>
          <p:nvSpPr>
            <p:cNvPr id="7" name="Rectangle: Rounded Corners 6">
              <a:extLst>
                <a:ext uri="{FF2B5EF4-FFF2-40B4-BE49-F238E27FC236}">
                  <a16:creationId xmlns:a16="http://schemas.microsoft.com/office/drawing/2014/main" id="{D89AEC42-F63E-47BF-BA38-AC369479638C}"/>
                </a:ext>
              </a:extLst>
            </p:cNvPr>
            <p:cNvSpPr/>
            <p:nvPr/>
          </p:nvSpPr>
          <p:spPr>
            <a:xfrm>
              <a:off x="601248" y="3624760"/>
              <a:ext cx="7862268" cy="1251780"/>
            </a:xfrm>
            <a:prstGeom prst="roundRect">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627C797-1078-4FCB-9B12-86FC06A92D5A}"/>
                </a:ext>
              </a:extLst>
            </p:cNvPr>
            <p:cNvSpPr txBox="1"/>
            <p:nvPr/>
          </p:nvSpPr>
          <p:spPr>
            <a:xfrm>
              <a:off x="1203484" y="3824492"/>
              <a:ext cx="7339264" cy="1052048"/>
            </a:xfrm>
            <a:prstGeom prst="rect">
              <a:avLst/>
            </a:prstGeom>
            <a:noFill/>
          </p:spPr>
          <p:txBody>
            <a:bodyPr wrap="square">
              <a:spAutoFit/>
            </a:bodyPr>
            <a:lstStyle/>
            <a:p>
              <a:r>
                <a:rPr lang="en-US" sz="2200" b="1" i="0" dirty="0">
                  <a:solidFill>
                    <a:srgbClr val="09BFE0"/>
                  </a:solidFill>
                  <a:effectLst/>
                  <a:latin typeface="Comic Sans MS" panose="030F0702030302020204" pitchFamily="66" charset="0"/>
                </a:rPr>
                <a:t>c. </a:t>
              </a:r>
              <a:r>
                <a:rPr lang="en-US" sz="2200" dirty="0">
                  <a:solidFill>
                    <a:srgbClr val="231F20"/>
                  </a:solidFill>
                  <a:latin typeface="Comic Sans MS" panose="030F0702030302020204" pitchFamily="66" charset="0"/>
                </a:rPr>
                <a:t>Lan and her class enjoyed the cable car ride and walked over Golden Bridge.</a:t>
              </a:r>
              <a:endParaRPr lang="en-US" sz="2200" dirty="0">
                <a:latin typeface="Comic Sans MS" panose="030F0702030302020204" pitchFamily="66" charset="0"/>
              </a:endParaRPr>
            </a:p>
          </p:txBody>
        </p:sp>
        <p:sp>
          <p:nvSpPr>
            <p:cNvPr id="4" name="Rectangle 3">
              <a:extLst>
                <a:ext uri="{FF2B5EF4-FFF2-40B4-BE49-F238E27FC236}">
                  <a16:creationId xmlns:a16="http://schemas.microsoft.com/office/drawing/2014/main" id="{7E23BB3C-B422-45D6-9B8C-9F387CB23549}"/>
                </a:ext>
              </a:extLst>
            </p:cNvPr>
            <p:cNvSpPr/>
            <p:nvPr/>
          </p:nvSpPr>
          <p:spPr>
            <a:xfrm>
              <a:off x="757019" y="3920381"/>
              <a:ext cx="446465" cy="446465"/>
            </a:xfrm>
            <a:prstGeom prst="rect">
              <a:avLst/>
            </a:prstGeom>
            <a:solidFill>
              <a:srgbClr val="FFF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35BCDD76-B399-4468-BFD9-A2EFFA3DD4B7}"/>
              </a:ext>
            </a:extLst>
          </p:cNvPr>
          <p:cNvSpPr txBox="1"/>
          <p:nvPr/>
        </p:nvSpPr>
        <p:spPr>
          <a:xfrm>
            <a:off x="770120" y="4043518"/>
            <a:ext cx="356188" cy="461665"/>
          </a:xfrm>
          <a:prstGeom prst="rect">
            <a:avLst/>
          </a:prstGeom>
          <a:noFill/>
        </p:spPr>
        <p:txBody>
          <a:bodyPr wrap="none" rtlCol="0">
            <a:spAutoFit/>
          </a:bodyPr>
          <a:lstStyle/>
          <a:p>
            <a:r>
              <a:rPr lang="en-US" sz="2400" b="1" dirty="0">
                <a:solidFill>
                  <a:srgbClr val="FF0000"/>
                </a:solidFill>
              </a:rPr>
              <a:t>1</a:t>
            </a:r>
          </a:p>
        </p:txBody>
      </p:sp>
      <p:sp>
        <p:nvSpPr>
          <p:cNvPr id="10" name="Rectangle: Rounded Corners 9">
            <a:extLst>
              <a:ext uri="{FF2B5EF4-FFF2-40B4-BE49-F238E27FC236}">
                <a16:creationId xmlns:a16="http://schemas.microsoft.com/office/drawing/2014/main" id="{D7803E84-1B40-442B-A370-05EDA2816583}"/>
              </a:ext>
            </a:extLst>
          </p:cNvPr>
          <p:cNvSpPr/>
          <p:nvPr/>
        </p:nvSpPr>
        <p:spPr>
          <a:xfrm>
            <a:off x="318977" y="598893"/>
            <a:ext cx="8307571" cy="3225599"/>
          </a:xfrm>
          <a:prstGeom prst="roundRect">
            <a:avLst>
              <a:gd name="adj" fmla="val 11212"/>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dirty="0">
                <a:solidFill>
                  <a:srgbClr val="231F20"/>
                </a:solidFill>
                <a:latin typeface="Comic Sans MS" panose="030F0702030302020204" pitchFamily="66" charset="0"/>
              </a:rPr>
              <a:t>Last Saturday, Lan and her class went to Ba Na Hills in Da Nang. The weather was so beautiful. They arrived there early in the morning. First, they enjoyed the cable car ride. They walked over Golden Bridge. Then they visited the famous buildings and went to the wax museum. After that, they played some games at the amusement park. They had some </a:t>
            </a:r>
          </a:p>
          <a:p>
            <a:pPr algn="just"/>
            <a:r>
              <a:rPr lang="en-US" sz="2000" dirty="0">
                <a:solidFill>
                  <a:srgbClr val="231F20"/>
                </a:solidFill>
                <a:latin typeface="Comic Sans MS" panose="030F0702030302020204" pitchFamily="66" charset="0"/>
              </a:rPr>
              <a:t>delicious seafood at a well-known restaurant. They went home late in the afternoon. Their trip was a lot of fun. Lan really wants to visit Ba Na Hills again next summer to see some more interesting places there.</a:t>
            </a:r>
            <a:endParaRPr lang="en-US" sz="2000" dirty="0">
              <a:latin typeface="Comic Sans MS" panose="030F0702030302020204" pitchFamily="66" charset="0"/>
            </a:endParaRPr>
          </a:p>
        </p:txBody>
      </p:sp>
    </p:spTree>
    <p:extLst>
      <p:ext uri="{BB962C8B-B14F-4D97-AF65-F5344CB8AC3E}">
        <p14:creationId xmlns:p14="http://schemas.microsoft.com/office/powerpoint/2010/main" val="2494600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410658" y="0"/>
            <a:ext cx="4322681"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dirty="0">
                <a:solidFill>
                  <a:srgbClr val="002060"/>
                </a:solidFill>
                <a:latin typeface="Comic Sans MS" panose="030F0702030302020204" pitchFamily="66" charset="0"/>
              </a:rPr>
              <a:t>Read and number.</a:t>
            </a:r>
          </a:p>
        </p:txBody>
      </p:sp>
      <p:grpSp>
        <p:nvGrpSpPr>
          <p:cNvPr id="8" name="Group 7">
            <a:extLst>
              <a:ext uri="{FF2B5EF4-FFF2-40B4-BE49-F238E27FC236}">
                <a16:creationId xmlns:a16="http://schemas.microsoft.com/office/drawing/2014/main" id="{6CDE5C2D-E965-4FC8-A460-5A1355330ABE}"/>
              </a:ext>
            </a:extLst>
          </p:cNvPr>
          <p:cNvGrpSpPr/>
          <p:nvPr/>
        </p:nvGrpSpPr>
        <p:grpSpPr>
          <a:xfrm>
            <a:off x="601248" y="3812460"/>
            <a:ext cx="7977956" cy="1418759"/>
            <a:chOff x="601248" y="3624760"/>
            <a:chExt cx="7977956" cy="1201967"/>
          </a:xfrm>
        </p:grpSpPr>
        <p:sp>
          <p:nvSpPr>
            <p:cNvPr id="7" name="Rectangle: Rounded Corners 6">
              <a:extLst>
                <a:ext uri="{FF2B5EF4-FFF2-40B4-BE49-F238E27FC236}">
                  <a16:creationId xmlns:a16="http://schemas.microsoft.com/office/drawing/2014/main" id="{D89AEC42-F63E-47BF-BA38-AC369479638C}"/>
                </a:ext>
              </a:extLst>
            </p:cNvPr>
            <p:cNvSpPr/>
            <p:nvPr/>
          </p:nvSpPr>
          <p:spPr>
            <a:xfrm>
              <a:off x="601248" y="3624760"/>
              <a:ext cx="7941500" cy="1019429"/>
            </a:xfrm>
            <a:prstGeom prst="roundRect">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627C797-1078-4FCB-9B12-86FC06A92D5A}"/>
                </a:ext>
              </a:extLst>
            </p:cNvPr>
            <p:cNvSpPr txBox="1"/>
            <p:nvPr/>
          </p:nvSpPr>
          <p:spPr>
            <a:xfrm>
              <a:off x="1239940" y="3718731"/>
              <a:ext cx="7339264" cy="1107996"/>
            </a:xfrm>
            <a:prstGeom prst="rect">
              <a:avLst/>
            </a:prstGeom>
            <a:noFill/>
          </p:spPr>
          <p:txBody>
            <a:bodyPr wrap="square">
              <a:spAutoFit/>
            </a:bodyPr>
            <a:lstStyle/>
            <a:p>
              <a:pPr marL="396875" indent="-396875"/>
              <a:r>
                <a:rPr lang="en-US" sz="2200" b="1" i="0" dirty="0">
                  <a:solidFill>
                    <a:srgbClr val="09BFE0"/>
                  </a:solidFill>
                  <a:effectLst/>
                  <a:latin typeface="Comic Sans MS" panose="030F0702030302020204" pitchFamily="66" charset="0"/>
                </a:rPr>
                <a:t>d. </a:t>
              </a:r>
              <a:r>
                <a:rPr lang="en-US" sz="2200" dirty="0">
                  <a:solidFill>
                    <a:srgbClr val="231F20"/>
                  </a:solidFill>
                  <a:latin typeface="Comic Sans MS" panose="030F0702030302020204" pitchFamily="66" charset="0"/>
                </a:rPr>
                <a:t>They played some games at the amusement park and had some delicious seafood at a well-known restaurant.</a:t>
              </a:r>
              <a:endParaRPr lang="en-US" sz="2200" dirty="0">
                <a:latin typeface="Comic Sans MS" panose="030F0702030302020204" pitchFamily="66" charset="0"/>
              </a:endParaRPr>
            </a:p>
          </p:txBody>
        </p:sp>
        <p:sp>
          <p:nvSpPr>
            <p:cNvPr id="4" name="Rectangle 3">
              <a:extLst>
                <a:ext uri="{FF2B5EF4-FFF2-40B4-BE49-F238E27FC236}">
                  <a16:creationId xmlns:a16="http://schemas.microsoft.com/office/drawing/2014/main" id="{7E23BB3C-B422-45D6-9B8C-9F387CB23549}"/>
                </a:ext>
              </a:extLst>
            </p:cNvPr>
            <p:cNvSpPr/>
            <p:nvPr/>
          </p:nvSpPr>
          <p:spPr>
            <a:xfrm>
              <a:off x="757019" y="3723709"/>
              <a:ext cx="446465" cy="446465"/>
            </a:xfrm>
            <a:prstGeom prst="rect">
              <a:avLst/>
            </a:prstGeom>
            <a:solidFill>
              <a:srgbClr val="FFF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35BCDD76-B399-4468-BFD9-A2EFFA3DD4B7}"/>
              </a:ext>
            </a:extLst>
          </p:cNvPr>
          <p:cNvSpPr txBox="1"/>
          <p:nvPr/>
        </p:nvSpPr>
        <p:spPr>
          <a:xfrm>
            <a:off x="802157" y="3923380"/>
            <a:ext cx="356188" cy="461665"/>
          </a:xfrm>
          <a:prstGeom prst="rect">
            <a:avLst/>
          </a:prstGeom>
          <a:noFill/>
        </p:spPr>
        <p:txBody>
          <a:bodyPr wrap="none" rtlCol="0">
            <a:spAutoFit/>
          </a:bodyPr>
          <a:lstStyle/>
          <a:p>
            <a:r>
              <a:rPr lang="en-US" sz="2400" b="1" dirty="0">
                <a:solidFill>
                  <a:srgbClr val="FF0000"/>
                </a:solidFill>
              </a:rPr>
              <a:t>3</a:t>
            </a:r>
          </a:p>
        </p:txBody>
      </p:sp>
      <p:sp>
        <p:nvSpPr>
          <p:cNvPr id="10" name="Rectangle: Rounded Corners 9">
            <a:extLst>
              <a:ext uri="{FF2B5EF4-FFF2-40B4-BE49-F238E27FC236}">
                <a16:creationId xmlns:a16="http://schemas.microsoft.com/office/drawing/2014/main" id="{0460A9AF-2B72-4762-B475-B8D2C81E25E3}"/>
              </a:ext>
            </a:extLst>
          </p:cNvPr>
          <p:cNvSpPr/>
          <p:nvPr/>
        </p:nvSpPr>
        <p:spPr>
          <a:xfrm>
            <a:off x="318977" y="598893"/>
            <a:ext cx="8307571" cy="3225599"/>
          </a:xfrm>
          <a:prstGeom prst="roundRect">
            <a:avLst>
              <a:gd name="adj" fmla="val 11212"/>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dirty="0">
                <a:solidFill>
                  <a:srgbClr val="231F20"/>
                </a:solidFill>
                <a:latin typeface="Comic Sans MS" panose="030F0702030302020204" pitchFamily="66" charset="0"/>
              </a:rPr>
              <a:t>Last Saturday, Lan and her class went to Ba Na Hills in Da Nang. The weather was so beautiful. They arrived there early in the morning. First, they enjoyed the cable car ride. They walked over Golden Bridge. Then they visited the famous buildings and went to the wax museum. After that, they played some games at the amusement park. They had some </a:t>
            </a:r>
          </a:p>
          <a:p>
            <a:pPr algn="just"/>
            <a:r>
              <a:rPr lang="en-US" sz="2000" dirty="0">
                <a:solidFill>
                  <a:srgbClr val="231F20"/>
                </a:solidFill>
                <a:latin typeface="Comic Sans MS" panose="030F0702030302020204" pitchFamily="66" charset="0"/>
              </a:rPr>
              <a:t>delicious seafood at a well-known restaurant. They went home late in the afternoon. Their trip was a lot of fun. Lan really wants to visit Ba Na Hills again next summer to see some more interesting places there.</a:t>
            </a:r>
            <a:endParaRPr lang="en-US" sz="2000" dirty="0">
              <a:latin typeface="Comic Sans MS" panose="030F0702030302020204" pitchFamily="66" charset="0"/>
            </a:endParaRPr>
          </a:p>
        </p:txBody>
      </p:sp>
    </p:spTree>
    <p:extLst>
      <p:ext uri="{BB962C8B-B14F-4D97-AF65-F5344CB8AC3E}">
        <p14:creationId xmlns:p14="http://schemas.microsoft.com/office/powerpoint/2010/main" val="1802932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893822" y="2424249"/>
            <a:ext cx="7707085"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4000" b="1" dirty="0">
                <a:solidFill>
                  <a:srgbClr val="0070C0"/>
                </a:solidFill>
                <a:latin typeface="Comic Sans MS" panose="030F0702030302020204" pitchFamily="66" charset="0"/>
              </a:rPr>
              <a:t>Activity 5. Let’s write.</a:t>
            </a:r>
          </a:p>
        </p:txBody>
      </p:sp>
      <p:sp>
        <p:nvSpPr>
          <p:cNvPr id="2" name="Oval 1">
            <a:extLst>
              <a:ext uri="{FF2B5EF4-FFF2-40B4-BE49-F238E27FC236}">
                <a16:creationId xmlns:a16="http://schemas.microsoft.com/office/drawing/2014/main" id="{54A9C485-13E8-4CDD-2AB0-C1DE9C5869D2}"/>
              </a:ext>
            </a:extLst>
          </p:cNvPr>
          <p:cNvSpPr/>
          <p:nvPr/>
        </p:nvSpPr>
        <p:spPr>
          <a:xfrm>
            <a:off x="3570991" y="466940"/>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04</a:t>
            </a:r>
          </a:p>
        </p:txBody>
      </p:sp>
      <p:pic>
        <p:nvPicPr>
          <p:cNvPr id="4" name="sound1">
            <a:hlinkClick r:id="" action="ppaction://media"/>
            <a:extLst>
              <a:ext uri="{FF2B5EF4-FFF2-40B4-BE49-F238E27FC236}">
                <a16:creationId xmlns:a16="http://schemas.microsoft.com/office/drawing/2014/main" id="{18B77DC7-795E-47C0-859B-27CA5D195A14}"/>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extLst>
      <p:ext uri="{BB962C8B-B14F-4D97-AF65-F5344CB8AC3E}">
        <p14:creationId xmlns:p14="http://schemas.microsoft.com/office/powerpoint/2010/main" val="779375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2800" b="1" i="0" u="none" strike="noStrike" kern="0" cap="none" spc="0" normalizeH="0" baseline="0" noProof="0" dirty="0">
                <a:ln>
                  <a:noFill/>
                </a:ln>
                <a:solidFill>
                  <a:srgbClr val="002060"/>
                </a:solidFill>
                <a:effectLst/>
                <a:uLnTx/>
                <a:uFillTx/>
                <a:latin typeface="Comic Sans MS" panose="030F0702030302020204" pitchFamily="66" charset="0"/>
                <a:cs typeface="Nixie One"/>
                <a:sym typeface="Nixie One"/>
              </a:rPr>
              <a:t>Let’s write.</a:t>
            </a:r>
          </a:p>
        </p:txBody>
      </p:sp>
      <p:grpSp>
        <p:nvGrpSpPr>
          <p:cNvPr id="6" name="Group 5">
            <a:extLst>
              <a:ext uri="{FF2B5EF4-FFF2-40B4-BE49-F238E27FC236}">
                <a16:creationId xmlns:a16="http://schemas.microsoft.com/office/drawing/2014/main" id="{64BC4F2E-C501-45C1-AE2B-3BC08477753F}"/>
              </a:ext>
            </a:extLst>
          </p:cNvPr>
          <p:cNvGrpSpPr/>
          <p:nvPr/>
        </p:nvGrpSpPr>
        <p:grpSpPr>
          <a:xfrm>
            <a:off x="4792361" y="1358027"/>
            <a:ext cx="3850106" cy="2427446"/>
            <a:chOff x="4610048" y="1421606"/>
            <a:chExt cx="4236772" cy="2427446"/>
          </a:xfrm>
        </p:grpSpPr>
        <p:sp>
          <p:nvSpPr>
            <p:cNvPr id="5" name="TextBox 4">
              <a:extLst>
                <a:ext uri="{FF2B5EF4-FFF2-40B4-BE49-F238E27FC236}">
                  <a16:creationId xmlns:a16="http://schemas.microsoft.com/office/drawing/2014/main" id="{8C41FAB0-5B01-4CC2-BB6C-984ABA1DCD21}"/>
                </a:ext>
              </a:extLst>
            </p:cNvPr>
            <p:cNvSpPr txBox="1"/>
            <p:nvPr/>
          </p:nvSpPr>
          <p:spPr>
            <a:xfrm>
              <a:off x="4725034" y="1502679"/>
              <a:ext cx="4121786" cy="2247090"/>
            </a:xfrm>
            <a:prstGeom prst="rect">
              <a:avLst/>
            </a:prstGeom>
            <a:noFill/>
            <a:ln>
              <a:solidFill>
                <a:schemeClr val="accent5">
                  <a:lumMod val="20000"/>
                  <a:lumOff val="80000"/>
                </a:schemeClr>
              </a:solidFill>
            </a:ln>
          </p:spPr>
          <p:txBody>
            <a:bodyPr wrap="square">
              <a:spAutoFit/>
            </a:bodyPr>
            <a:lstStyle/>
            <a:p>
              <a:pPr algn="ctr">
                <a:lnSpc>
                  <a:spcPct val="150000"/>
                </a:lnSpc>
              </a:pPr>
              <a:r>
                <a:rPr lang="en-US" sz="2400" b="1" i="0">
                  <a:solidFill>
                    <a:srgbClr val="F99D1C"/>
                  </a:solidFill>
                  <a:effectLst/>
                  <a:latin typeface="Comic Sans MS" panose="030F0702030302020204" pitchFamily="66" charset="0"/>
                </a:rPr>
                <a:t>My trip last Sunday</a:t>
              </a:r>
            </a:p>
            <a:p>
              <a:pPr>
                <a:lnSpc>
                  <a:spcPct val="150000"/>
                </a:lnSpc>
              </a:pPr>
              <a:r>
                <a:rPr lang="en-US" sz="2400" b="0" i="0">
                  <a:solidFill>
                    <a:srgbClr val="231F20"/>
                  </a:solidFill>
                  <a:effectLst/>
                  <a:latin typeface="Comic Sans MS" panose="030F0702030302020204" pitchFamily="66" charset="0"/>
                </a:rPr>
                <a:t>Last Sunday, I went to </a:t>
              </a:r>
              <a:r>
                <a:rPr lang="en-US" sz="2400" b="0" i="0">
                  <a:solidFill>
                    <a:schemeClr val="accent4">
                      <a:lumMod val="60000"/>
                      <a:lumOff val="40000"/>
                    </a:schemeClr>
                  </a:solidFill>
                  <a:effectLst/>
                  <a:latin typeface="Comic Sans MS" panose="030F0702030302020204" pitchFamily="66" charset="0"/>
                </a:rPr>
                <a:t>_</a:t>
              </a:r>
            </a:p>
            <a:p>
              <a:pPr algn="just">
                <a:lnSpc>
                  <a:spcPct val="150000"/>
                </a:lnSpc>
              </a:pPr>
              <a:r>
                <a:rPr lang="en-US" sz="2400" b="1">
                  <a:solidFill>
                    <a:schemeClr val="accent4">
                      <a:lumMod val="60000"/>
                      <a:lumOff val="40000"/>
                    </a:schemeClr>
                  </a:solidFill>
                  <a:latin typeface="Comic Sans MS" panose="030F0702030302020204" pitchFamily="66" charset="0"/>
                </a:rPr>
                <a:t>__________________</a:t>
              </a:r>
            </a:p>
            <a:p>
              <a:pPr algn="just">
                <a:lnSpc>
                  <a:spcPct val="150000"/>
                </a:lnSpc>
              </a:pPr>
              <a:r>
                <a:rPr lang="en-US" sz="2400" b="1">
                  <a:solidFill>
                    <a:schemeClr val="accent4">
                      <a:lumMod val="60000"/>
                      <a:lumOff val="40000"/>
                    </a:schemeClr>
                  </a:solidFill>
                  <a:latin typeface="Comic Sans MS" panose="030F0702030302020204" pitchFamily="66" charset="0"/>
                </a:rPr>
                <a:t>__________________</a:t>
              </a:r>
            </a:p>
          </p:txBody>
        </p:sp>
        <p:sp>
          <p:nvSpPr>
            <p:cNvPr id="3" name="Rectangle: Rounded Corners 2">
              <a:extLst>
                <a:ext uri="{FF2B5EF4-FFF2-40B4-BE49-F238E27FC236}">
                  <a16:creationId xmlns:a16="http://schemas.microsoft.com/office/drawing/2014/main" id="{6F65FD87-BA9A-4D37-9A91-A12CB4CFB82D}"/>
                </a:ext>
              </a:extLst>
            </p:cNvPr>
            <p:cNvSpPr/>
            <p:nvPr/>
          </p:nvSpPr>
          <p:spPr>
            <a:xfrm>
              <a:off x="4610048" y="1421606"/>
              <a:ext cx="4236771" cy="2427446"/>
            </a:xfrm>
            <a:prstGeom prst="round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C276"/>
                </a:solidFill>
                <a:effectLst/>
                <a:uLnTx/>
                <a:uFillTx/>
                <a:latin typeface="Arial"/>
                <a:ea typeface="+mn-ea"/>
                <a:cs typeface="+mn-cs"/>
                <a:sym typeface="Arial"/>
              </a:endParaRPr>
            </a:p>
          </p:txBody>
        </p:sp>
      </p:grpSp>
      <p:sp>
        <p:nvSpPr>
          <p:cNvPr id="8" name="TextBox 7">
            <a:extLst>
              <a:ext uri="{FF2B5EF4-FFF2-40B4-BE49-F238E27FC236}">
                <a16:creationId xmlns:a16="http://schemas.microsoft.com/office/drawing/2014/main" id="{7E126C79-E97B-4295-9021-3E823611D306}"/>
              </a:ext>
            </a:extLst>
          </p:cNvPr>
          <p:cNvSpPr txBox="1"/>
          <p:nvPr/>
        </p:nvSpPr>
        <p:spPr>
          <a:xfrm>
            <a:off x="501533" y="1439100"/>
            <a:ext cx="4202814" cy="2492990"/>
          </a:xfrm>
          <a:custGeom>
            <a:avLst/>
            <a:gdLst>
              <a:gd name="connsiteX0" fmla="*/ 0 w 4202814"/>
              <a:gd name="connsiteY0" fmla="*/ 0 h 2492990"/>
              <a:gd name="connsiteX1" fmla="*/ 4202814 w 4202814"/>
              <a:gd name="connsiteY1" fmla="*/ 0 h 2492990"/>
              <a:gd name="connsiteX2" fmla="*/ 4202814 w 4202814"/>
              <a:gd name="connsiteY2" fmla="*/ 2492990 h 2492990"/>
              <a:gd name="connsiteX3" fmla="*/ 0 w 4202814"/>
              <a:gd name="connsiteY3" fmla="*/ 2492990 h 2492990"/>
              <a:gd name="connsiteX4" fmla="*/ 0 w 4202814"/>
              <a:gd name="connsiteY4" fmla="*/ 0 h 2492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2814" h="2492990" fill="none" extrusionOk="0">
                <a:moveTo>
                  <a:pt x="0" y="0"/>
                </a:moveTo>
                <a:cubicBezTo>
                  <a:pt x="499825" y="-39903"/>
                  <a:pt x="2962369" y="-162277"/>
                  <a:pt x="4202814" y="0"/>
                </a:cubicBezTo>
                <a:cubicBezTo>
                  <a:pt x="4241515" y="613719"/>
                  <a:pt x="4163723" y="2017729"/>
                  <a:pt x="4202814" y="2492990"/>
                </a:cubicBezTo>
                <a:cubicBezTo>
                  <a:pt x="2489167" y="2575118"/>
                  <a:pt x="433767" y="2383923"/>
                  <a:pt x="0" y="2492990"/>
                </a:cubicBezTo>
                <a:cubicBezTo>
                  <a:pt x="45268" y="2154271"/>
                  <a:pt x="8006" y="1152925"/>
                  <a:pt x="0" y="0"/>
                </a:cubicBezTo>
                <a:close/>
              </a:path>
              <a:path w="4202814" h="2492990" stroke="0" extrusionOk="0">
                <a:moveTo>
                  <a:pt x="0" y="0"/>
                </a:moveTo>
                <a:cubicBezTo>
                  <a:pt x="1974872" y="-51869"/>
                  <a:pt x="3236073" y="117045"/>
                  <a:pt x="4202814" y="0"/>
                </a:cubicBezTo>
                <a:cubicBezTo>
                  <a:pt x="4087830" y="1048305"/>
                  <a:pt x="4289449" y="1870368"/>
                  <a:pt x="4202814" y="2492990"/>
                </a:cubicBezTo>
                <a:cubicBezTo>
                  <a:pt x="2625687" y="2600405"/>
                  <a:pt x="1436520" y="2538297"/>
                  <a:pt x="0" y="2492990"/>
                </a:cubicBezTo>
                <a:cubicBezTo>
                  <a:pt x="10583" y="2104786"/>
                  <a:pt x="-161591" y="1178736"/>
                  <a:pt x="0" y="0"/>
                </a:cubicBezTo>
                <a:close/>
              </a:path>
            </a:pathLst>
          </a:custGeom>
          <a:solidFill>
            <a:schemeClr val="tx1"/>
          </a:solidFill>
          <a:ln w="28575">
            <a:solidFill>
              <a:srgbClr val="00B0F0"/>
            </a:solidFill>
            <a:extLst>
              <a:ext uri="{C807C97D-BFC1-408E-A445-0C87EB9F89A2}">
                <ask:lineSketchStyleProps xmlns="" xmlns:ask="http://schemas.microsoft.com/office/drawing/2018/sketchyshapes" sd="583649186">
                  <a:prstGeom prst="rect">
                    <a:avLst/>
                  </a:prstGeom>
                  <ask:type>
                    <ask:lineSketchCurved/>
                  </ask:type>
                </ask:lineSketchStyleProps>
              </a:ext>
            </a:extLst>
          </a:ln>
        </p:spPr>
        <p:txBody>
          <a:bodyPr wrap="square">
            <a:spAutoFit/>
          </a:bodyPr>
          <a:lstStyle/>
          <a:p>
            <a:pPr marL="228600" indent="-228600"/>
            <a:r>
              <a:rPr lang="en-US" sz="2400" b="0" i="0">
                <a:solidFill>
                  <a:srgbClr val="231F20"/>
                </a:solidFill>
                <a:effectLst/>
                <a:latin typeface="Comic Sans MS" panose="030F0702030302020204" pitchFamily="66" charset="0"/>
              </a:rPr>
              <a:t>– </a:t>
            </a:r>
            <a:r>
              <a:rPr lang="en-US" sz="2200" b="0" i="0">
                <a:solidFill>
                  <a:srgbClr val="231F20"/>
                </a:solidFill>
                <a:effectLst/>
                <a:latin typeface="Comic Sans MS" panose="030F0702030302020204" pitchFamily="66" charset="0"/>
              </a:rPr>
              <a:t>Where did you go last Sunday?</a:t>
            </a:r>
          </a:p>
          <a:p>
            <a:pPr marL="228600" indent="-228600"/>
            <a:r>
              <a:rPr lang="en-US" sz="2200" b="0" i="0">
                <a:solidFill>
                  <a:srgbClr val="231F20"/>
                </a:solidFill>
                <a:effectLst/>
                <a:latin typeface="Comic Sans MS" panose="030F0702030302020204" pitchFamily="66" charset="0"/>
              </a:rPr>
              <a:t>– What did you do there in the morning?</a:t>
            </a:r>
          </a:p>
          <a:p>
            <a:pPr marL="228600" indent="-228600"/>
            <a:r>
              <a:rPr lang="en-US" sz="2200" b="0" i="0">
                <a:solidFill>
                  <a:srgbClr val="231F20"/>
                </a:solidFill>
                <a:effectLst/>
                <a:latin typeface="Comic Sans MS" panose="030F0702030302020204" pitchFamily="66" charset="0"/>
              </a:rPr>
              <a:t>– What did you do in the afternoon?</a:t>
            </a:r>
          </a:p>
          <a:p>
            <a:pPr marL="228600" indent="-228600"/>
            <a:r>
              <a:rPr lang="en-US" sz="2200" b="0" i="0">
                <a:solidFill>
                  <a:srgbClr val="231F20"/>
                </a:solidFill>
                <a:effectLst/>
                <a:latin typeface="Comic Sans MS" panose="030F0702030302020204" pitchFamily="66" charset="0"/>
              </a:rPr>
              <a:t>– How was your trip</a:t>
            </a:r>
            <a:r>
              <a:rPr lang="en-US" sz="2200">
                <a:solidFill>
                  <a:srgbClr val="231F20"/>
                </a:solidFill>
                <a:latin typeface="Comic Sans MS" panose="030F0702030302020204" pitchFamily="66" charset="0"/>
              </a:rPr>
              <a:t>?</a:t>
            </a:r>
            <a:endParaRPr lang="en-US" sz="2200">
              <a:latin typeface="Comic Sans MS" panose="030F0702030302020204" pitchFamily="66" charset="0"/>
            </a:endParaRPr>
          </a:p>
        </p:txBody>
      </p:sp>
    </p:spTree>
    <p:extLst>
      <p:ext uri="{BB962C8B-B14F-4D97-AF65-F5344CB8AC3E}">
        <p14:creationId xmlns:p14="http://schemas.microsoft.com/office/powerpoint/2010/main" val="2481057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2800" b="1" i="0" u="none" strike="noStrike" kern="0" cap="none" spc="0" normalizeH="0" baseline="0" noProof="0" dirty="0">
                <a:ln>
                  <a:noFill/>
                </a:ln>
                <a:solidFill>
                  <a:srgbClr val="002060"/>
                </a:solidFill>
                <a:effectLst/>
                <a:uLnTx/>
                <a:uFillTx/>
                <a:latin typeface="Comic Sans MS" panose="030F0702030302020204" pitchFamily="66" charset="0"/>
                <a:cs typeface="Nixie One"/>
                <a:sym typeface="Nixie One"/>
              </a:rPr>
              <a:t>Let’s write.</a:t>
            </a:r>
          </a:p>
        </p:txBody>
      </p:sp>
      <p:sp>
        <p:nvSpPr>
          <p:cNvPr id="16" name="TextBox 15">
            <a:extLst>
              <a:ext uri="{FF2B5EF4-FFF2-40B4-BE49-F238E27FC236}">
                <a16:creationId xmlns:a16="http://schemas.microsoft.com/office/drawing/2014/main" id="{B04E8114-4264-4541-BB40-BA815B954C85}"/>
              </a:ext>
            </a:extLst>
          </p:cNvPr>
          <p:cNvSpPr txBox="1"/>
          <p:nvPr/>
        </p:nvSpPr>
        <p:spPr>
          <a:xfrm>
            <a:off x="411480" y="704412"/>
            <a:ext cx="1851660" cy="461665"/>
          </a:xfrm>
          <a:prstGeom prst="rect">
            <a:avLst/>
          </a:prstGeom>
          <a:solidFill>
            <a:srgbClr val="FFFF00"/>
          </a:solidFill>
        </p:spPr>
        <p:txBody>
          <a:bodyPr wrap="square">
            <a:spAutoFit/>
          </a:bodyPr>
          <a:lstStyle/>
          <a:p>
            <a:r>
              <a:rPr lang="en-US" sz="2400" b="1" i="0">
                <a:solidFill>
                  <a:srgbClr val="FF0000"/>
                </a:solidFill>
                <a:effectLst/>
                <a:latin typeface="Comic Sans MS" panose="030F0702030302020204" pitchFamily="66" charset="0"/>
              </a:rPr>
              <a:t>Suggestion</a:t>
            </a:r>
            <a:r>
              <a:rPr lang="en-US" sz="2400">
                <a:solidFill>
                  <a:srgbClr val="FF0000"/>
                </a:solidFill>
                <a:latin typeface="Comic Sans MS" panose="030F0702030302020204" pitchFamily="66" charset="0"/>
              </a:rPr>
              <a:t> </a:t>
            </a:r>
          </a:p>
        </p:txBody>
      </p:sp>
      <p:grpSp>
        <p:nvGrpSpPr>
          <p:cNvPr id="17" name="Group 16">
            <a:extLst>
              <a:ext uri="{FF2B5EF4-FFF2-40B4-BE49-F238E27FC236}">
                <a16:creationId xmlns:a16="http://schemas.microsoft.com/office/drawing/2014/main" id="{5C52B29D-6528-4CE5-88DB-F57A6AA644BA}"/>
              </a:ext>
            </a:extLst>
          </p:cNvPr>
          <p:cNvGrpSpPr/>
          <p:nvPr/>
        </p:nvGrpSpPr>
        <p:grpSpPr>
          <a:xfrm>
            <a:off x="475248" y="1290853"/>
            <a:ext cx="8193504" cy="3233020"/>
            <a:chOff x="4610048" y="1421605"/>
            <a:chExt cx="4236771" cy="2672191"/>
          </a:xfrm>
        </p:grpSpPr>
        <p:sp>
          <p:nvSpPr>
            <p:cNvPr id="18" name="TextBox 17">
              <a:extLst>
                <a:ext uri="{FF2B5EF4-FFF2-40B4-BE49-F238E27FC236}">
                  <a16:creationId xmlns:a16="http://schemas.microsoft.com/office/drawing/2014/main" id="{CE476008-CB9B-4CB2-90DA-58D68D52D3BB}"/>
                </a:ext>
              </a:extLst>
            </p:cNvPr>
            <p:cNvSpPr txBox="1"/>
            <p:nvPr/>
          </p:nvSpPr>
          <p:spPr>
            <a:xfrm>
              <a:off x="4666040" y="1421606"/>
              <a:ext cx="4180779" cy="2586533"/>
            </a:xfrm>
            <a:prstGeom prst="rect">
              <a:avLst/>
            </a:prstGeom>
            <a:noFill/>
            <a:ln>
              <a:solidFill>
                <a:schemeClr val="accent5">
                  <a:lumMod val="20000"/>
                  <a:lumOff val="80000"/>
                </a:schemeClr>
              </a:solidFill>
            </a:ln>
          </p:spPr>
          <p:txBody>
            <a:bodyPr wrap="square">
              <a:spAutoFit/>
            </a:bodyPr>
            <a:lstStyle/>
            <a:p>
              <a:pPr algn="ctr">
                <a:lnSpc>
                  <a:spcPct val="150000"/>
                </a:lnSpc>
              </a:pPr>
              <a:r>
                <a:rPr lang="en-US" sz="2400" b="1" i="0">
                  <a:solidFill>
                    <a:srgbClr val="F99D1C"/>
                  </a:solidFill>
                  <a:effectLst/>
                  <a:latin typeface="Comic Sans MS" panose="030F0702030302020204" pitchFamily="66" charset="0"/>
                </a:rPr>
                <a:t>My trip last Sunday</a:t>
              </a:r>
            </a:p>
            <a:p>
              <a:pPr algn="just">
                <a:lnSpc>
                  <a:spcPct val="150000"/>
                </a:lnSpc>
              </a:pPr>
              <a:r>
                <a:rPr lang="en-US" sz="2200" b="0" i="0">
                  <a:solidFill>
                    <a:srgbClr val="000000"/>
                  </a:solidFill>
                  <a:effectLst/>
                  <a:latin typeface="Comic Sans MS" panose="030F0702030302020204" pitchFamily="66" charset="0"/>
                </a:rPr>
                <a:t>Last Sunday, I went </a:t>
              </a:r>
              <a:r>
                <a:rPr lang="en-US" sz="2200" b="0" i="0">
                  <a:effectLst/>
                  <a:latin typeface="Comic Sans MS" panose="030F0702030302020204" pitchFamily="66" charset="0"/>
                </a:rPr>
                <a:t>to Hoan Kiem Lake with my friends. In the morning, we walked around the lake. We visited Ngoc Son Temple. In the afternoon, we went to see the water puppet show at the waterpuppet theatre by the lake. Our trip was a lot of fun!</a:t>
              </a:r>
              <a:endParaRPr lang="en-US" sz="2200" b="1">
                <a:solidFill>
                  <a:schemeClr val="accent4">
                    <a:lumMod val="60000"/>
                    <a:lumOff val="40000"/>
                  </a:schemeClr>
                </a:solidFill>
                <a:latin typeface="Comic Sans MS" panose="030F0702030302020204" pitchFamily="66" charset="0"/>
              </a:endParaRPr>
            </a:p>
          </p:txBody>
        </p:sp>
        <p:sp>
          <p:nvSpPr>
            <p:cNvPr id="19" name="Rectangle: Rounded Corners 18">
              <a:extLst>
                <a:ext uri="{FF2B5EF4-FFF2-40B4-BE49-F238E27FC236}">
                  <a16:creationId xmlns:a16="http://schemas.microsoft.com/office/drawing/2014/main" id="{1B9D9E6B-0A85-48BB-ADC5-234B16459278}"/>
                </a:ext>
              </a:extLst>
            </p:cNvPr>
            <p:cNvSpPr/>
            <p:nvPr/>
          </p:nvSpPr>
          <p:spPr>
            <a:xfrm>
              <a:off x="4610048" y="1421605"/>
              <a:ext cx="4236771" cy="2672191"/>
            </a:xfrm>
            <a:prstGeom prst="round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C276"/>
                </a:solidFill>
                <a:effectLst/>
                <a:uLnTx/>
                <a:uFillTx/>
                <a:latin typeface="Arial"/>
                <a:ea typeface="+mn-ea"/>
                <a:cs typeface="+mn-cs"/>
                <a:sym typeface="Arial"/>
              </a:endParaRPr>
            </a:p>
          </p:txBody>
        </p:sp>
      </p:grpSp>
    </p:spTree>
    <p:extLst>
      <p:ext uri="{BB962C8B-B14F-4D97-AF65-F5344CB8AC3E}">
        <p14:creationId xmlns:p14="http://schemas.microsoft.com/office/powerpoint/2010/main" val="579597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2000"/>
                                        <p:tgtEl>
                                          <p:spTgt spid="17"/>
                                        </p:tgtEl>
                                      </p:cBhvr>
                                    </p:animEffect>
                                  </p:childTnLst>
                                </p:cTn>
                              </p:par>
                              <p:par>
                                <p:cTn id="16" presetID="6" presetClass="entr" presetSubtype="16"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circle(in)">
                                      <p:cBhvr>
                                        <p:cTn id="1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2800" b="1" i="0" u="none" strike="noStrike" kern="0" cap="none" spc="0" normalizeH="0" baseline="0" noProof="0" dirty="0">
                <a:ln>
                  <a:noFill/>
                </a:ln>
                <a:solidFill>
                  <a:srgbClr val="002060"/>
                </a:solidFill>
                <a:effectLst/>
                <a:uLnTx/>
                <a:uFillTx/>
                <a:latin typeface="Comic Sans MS" panose="030F0702030302020204" pitchFamily="66" charset="0"/>
                <a:cs typeface="Nixie One"/>
                <a:sym typeface="Nixie One"/>
              </a:rPr>
              <a:t>Let’s write.</a:t>
            </a:r>
          </a:p>
        </p:txBody>
      </p:sp>
      <p:grpSp>
        <p:nvGrpSpPr>
          <p:cNvPr id="6" name="Group 5">
            <a:extLst>
              <a:ext uri="{FF2B5EF4-FFF2-40B4-BE49-F238E27FC236}">
                <a16:creationId xmlns:a16="http://schemas.microsoft.com/office/drawing/2014/main" id="{64BC4F2E-C501-45C1-AE2B-3BC08477753F}"/>
              </a:ext>
            </a:extLst>
          </p:cNvPr>
          <p:cNvGrpSpPr/>
          <p:nvPr/>
        </p:nvGrpSpPr>
        <p:grpSpPr>
          <a:xfrm>
            <a:off x="4792361" y="1358027"/>
            <a:ext cx="3850106" cy="2427446"/>
            <a:chOff x="4610048" y="1421606"/>
            <a:chExt cx="4236772" cy="2427446"/>
          </a:xfrm>
        </p:grpSpPr>
        <p:sp>
          <p:nvSpPr>
            <p:cNvPr id="5" name="TextBox 4">
              <a:extLst>
                <a:ext uri="{FF2B5EF4-FFF2-40B4-BE49-F238E27FC236}">
                  <a16:creationId xmlns:a16="http://schemas.microsoft.com/office/drawing/2014/main" id="{8C41FAB0-5B01-4CC2-BB6C-984ABA1DCD21}"/>
                </a:ext>
              </a:extLst>
            </p:cNvPr>
            <p:cNvSpPr txBox="1"/>
            <p:nvPr/>
          </p:nvSpPr>
          <p:spPr>
            <a:xfrm>
              <a:off x="4725034" y="1502679"/>
              <a:ext cx="4121786" cy="2247090"/>
            </a:xfrm>
            <a:prstGeom prst="rect">
              <a:avLst/>
            </a:prstGeom>
            <a:noFill/>
            <a:ln>
              <a:solidFill>
                <a:schemeClr val="accent5">
                  <a:lumMod val="20000"/>
                  <a:lumOff val="80000"/>
                </a:schemeClr>
              </a:solidFill>
            </a:ln>
          </p:spPr>
          <p:txBody>
            <a:bodyPr wrap="square">
              <a:spAutoFit/>
            </a:bodyPr>
            <a:lstStyle/>
            <a:p>
              <a:pPr algn="ctr">
                <a:lnSpc>
                  <a:spcPct val="150000"/>
                </a:lnSpc>
              </a:pPr>
              <a:r>
                <a:rPr lang="en-US" sz="2400" b="1" i="0">
                  <a:solidFill>
                    <a:srgbClr val="F99D1C"/>
                  </a:solidFill>
                  <a:effectLst/>
                  <a:latin typeface="Comic Sans MS" panose="030F0702030302020204" pitchFamily="66" charset="0"/>
                </a:rPr>
                <a:t>My trip last Sunday</a:t>
              </a:r>
            </a:p>
            <a:p>
              <a:pPr>
                <a:lnSpc>
                  <a:spcPct val="150000"/>
                </a:lnSpc>
              </a:pPr>
              <a:r>
                <a:rPr lang="en-US" sz="2400" b="0" i="0">
                  <a:solidFill>
                    <a:srgbClr val="231F20"/>
                  </a:solidFill>
                  <a:effectLst/>
                  <a:latin typeface="Comic Sans MS" panose="030F0702030302020204" pitchFamily="66" charset="0"/>
                </a:rPr>
                <a:t>Last Sunday, I went to </a:t>
              </a:r>
              <a:r>
                <a:rPr lang="en-US" sz="2400" b="0" i="0">
                  <a:solidFill>
                    <a:schemeClr val="accent4">
                      <a:lumMod val="60000"/>
                      <a:lumOff val="40000"/>
                    </a:schemeClr>
                  </a:solidFill>
                  <a:effectLst/>
                  <a:latin typeface="Comic Sans MS" panose="030F0702030302020204" pitchFamily="66" charset="0"/>
                </a:rPr>
                <a:t>_</a:t>
              </a:r>
            </a:p>
            <a:p>
              <a:pPr algn="just">
                <a:lnSpc>
                  <a:spcPct val="150000"/>
                </a:lnSpc>
              </a:pPr>
              <a:r>
                <a:rPr lang="en-US" sz="2400" b="1">
                  <a:solidFill>
                    <a:schemeClr val="accent4">
                      <a:lumMod val="60000"/>
                      <a:lumOff val="40000"/>
                    </a:schemeClr>
                  </a:solidFill>
                  <a:latin typeface="Comic Sans MS" panose="030F0702030302020204" pitchFamily="66" charset="0"/>
                </a:rPr>
                <a:t>__________________</a:t>
              </a:r>
            </a:p>
            <a:p>
              <a:pPr algn="just">
                <a:lnSpc>
                  <a:spcPct val="150000"/>
                </a:lnSpc>
              </a:pPr>
              <a:r>
                <a:rPr lang="en-US" sz="2400" b="1">
                  <a:solidFill>
                    <a:schemeClr val="accent4">
                      <a:lumMod val="60000"/>
                      <a:lumOff val="40000"/>
                    </a:schemeClr>
                  </a:solidFill>
                  <a:latin typeface="Comic Sans MS" panose="030F0702030302020204" pitchFamily="66" charset="0"/>
                </a:rPr>
                <a:t>__________________</a:t>
              </a:r>
            </a:p>
          </p:txBody>
        </p:sp>
        <p:sp>
          <p:nvSpPr>
            <p:cNvPr id="3" name="Rectangle: Rounded Corners 2">
              <a:extLst>
                <a:ext uri="{FF2B5EF4-FFF2-40B4-BE49-F238E27FC236}">
                  <a16:creationId xmlns:a16="http://schemas.microsoft.com/office/drawing/2014/main" id="{6F65FD87-BA9A-4D37-9A91-A12CB4CFB82D}"/>
                </a:ext>
              </a:extLst>
            </p:cNvPr>
            <p:cNvSpPr/>
            <p:nvPr/>
          </p:nvSpPr>
          <p:spPr>
            <a:xfrm>
              <a:off x="4610048" y="1421606"/>
              <a:ext cx="4236771" cy="2427446"/>
            </a:xfrm>
            <a:prstGeom prst="round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C276"/>
                </a:solidFill>
                <a:effectLst/>
                <a:uLnTx/>
                <a:uFillTx/>
                <a:latin typeface="Arial"/>
                <a:ea typeface="+mn-ea"/>
                <a:cs typeface="+mn-cs"/>
                <a:sym typeface="Arial"/>
              </a:endParaRPr>
            </a:p>
          </p:txBody>
        </p:sp>
      </p:grpSp>
      <p:sp>
        <p:nvSpPr>
          <p:cNvPr id="8" name="TextBox 7">
            <a:extLst>
              <a:ext uri="{FF2B5EF4-FFF2-40B4-BE49-F238E27FC236}">
                <a16:creationId xmlns:a16="http://schemas.microsoft.com/office/drawing/2014/main" id="{7E126C79-E97B-4295-9021-3E823611D306}"/>
              </a:ext>
            </a:extLst>
          </p:cNvPr>
          <p:cNvSpPr txBox="1"/>
          <p:nvPr/>
        </p:nvSpPr>
        <p:spPr>
          <a:xfrm>
            <a:off x="501533" y="1358027"/>
            <a:ext cx="4202814" cy="2492990"/>
          </a:xfrm>
          <a:custGeom>
            <a:avLst/>
            <a:gdLst>
              <a:gd name="connsiteX0" fmla="*/ 0 w 4202814"/>
              <a:gd name="connsiteY0" fmla="*/ 0 h 2492990"/>
              <a:gd name="connsiteX1" fmla="*/ 4202814 w 4202814"/>
              <a:gd name="connsiteY1" fmla="*/ 0 h 2492990"/>
              <a:gd name="connsiteX2" fmla="*/ 4202814 w 4202814"/>
              <a:gd name="connsiteY2" fmla="*/ 2492990 h 2492990"/>
              <a:gd name="connsiteX3" fmla="*/ 0 w 4202814"/>
              <a:gd name="connsiteY3" fmla="*/ 2492990 h 2492990"/>
              <a:gd name="connsiteX4" fmla="*/ 0 w 4202814"/>
              <a:gd name="connsiteY4" fmla="*/ 0 h 2492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2814" h="2492990" fill="none" extrusionOk="0">
                <a:moveTo>
                  <a:pt x="0" y="0"/>
                </a:moveTo>
                <a:cubicBezTo>
                  <a:pt x="499825" y="-39903"/>
                  <a:pt x="2962369" y="-162277"/>
                  <a:pt x="4202814" y="0"/>
                </a:cubicBezTo>
                <a:cubicBezTo>
                  <a:pt x="4241515" y="613719"/>
                  <a:pt x="4163723" y="2017729"/>
                  <a:pt x="4202814" y="2492990"/>
                </a:cubicBezTo>
                <a:cubicBezTo>
                  <a:pt x="2489167" y="2575118"/>
                  <a:pt x="433767" y="2383923"/>
                  <a:pt x="0" y="2492990"/>
                </a:cubicBezTo>
                <a:cubicBezTo>
                  <a:pt x="45268" y="2154271"/>
                  <a:pt x="8006" y="1152925"/>
                  <a:pt x="0" y="0"/>
                </a:cubicBezTo>
                <a:close/>
              </a:path>
              <a:path w="4202814" h="2492990" stroke="0" extrusionOk="0">
                <a:moveTo>
                  <a:pt x="0" y="0"/>
                </a:moveTo>
                <a:cubicBezTo>
                  <a:pt x="1974872" y="-51869"/>
                  <a:pt x="3236073" y="117045"/>
                  <a:pt x="4202814" y="0"/>
                </a:cubicBezTo>
                <a:cubicBezTo>
                  <a:pt x="4087830" y="1048305"/>
                  <a:pt x="4289449" y="1870368"/>
                  <a:pt x="4202814" y="2492990"/>
                </a:cubicBezTo>
                <a:cubicBezTo>
                  <a:pt x="2625687" y="2600405"/>
                  <a:pt x="1436520" y="2538297"/>
                  <a:pt x="0" y="2492990"/>
                </a:cubicBezTo>
                <a:cubicBezTo>
                  <a:pt x="10583" y="2104786"/>
                  <a:pt x="-161591" y="1178736"/>
                  <a:pt x="0" y="0"/>
                </a:cubicBezTo>
                <a:close/>
              </a:path>
            </a:pathLst>
          </a:custGeom>
          <a:solidFill>
            <a:schemeClr val="tx1"/>
          </a:solidFill>
          <a:ln w="28575">
            <a:solidFill>
              <a:srgbClr val="00B0F0"/>
            </a:solidFill>
            <a:extLst>
              <a:ext uri="{C807C97D-BFC1-408E-A445-0C87EB9F89A2}">
                <ask:lineSketchStyleProps xmlns="" xmlns:ask="http://schemas.microsoft.com/office/drawing/2018/sketchyshapes" sd="583649186">
                  <a:prstGeom prst="rect">
                    <a:avLst/>
                  </a:prstGeom>
                  <ask:type>
                    <ask:lineSketchCurved/>
                  </ask:type>
                </ask:lineSketchStyleProps>
              </a:ext>
            </a:extLst>
          </a:ln>
        </p:spPr>
        <p:txBody>
          <a:bodyPr wrap="square">
            <a:spAutoFit/>
          </a:bodyPr>
          <a:lstStyle/>
          <a:p>
            <a:pPr marL="228600" indent="-228600"/>
            <a:r>
              <a:rPr lang="en-US" sz="2400" b="0" i="0">
                <a:solidFill>
                  <a:srgbClr val="231F20"/>
                </a:solidFill>
                <a:effectLst/>
                <a:latin typeface="Comic Sans MS" panose="030F0702030302020204" pitchFamily="66" charset="0"/>
              </a:rPr>
              <a:t>– </a:t>
            </a:r>
            <a:r>
              <a:rPr lang="en-US" sz="2200" b="0" i="0">
                <a:solidFill>
                  <a:srgbClr val="231F20"/>
                </a:solidFill>
                <a:effectLst/>
                <a:latin typeface="Comic Sans MS" panose="030F0702030302020204" pitchFamily="66" charset="0"/>
              </a:rPr>
              <a:t>Where did you go last Sunday?</a:t>
            </a:r>
          </a:p>
          <a:p>
            <a:pPr marL="228600" indent="-228600"/>
            <a:r>
              <a:rPr lang="en-US" sz="2200" b="0" i="0">
                <a:solidFill>
                  <a:srgbClr val="231F20"/>
                </a:solidFill>
                <a:effectLst/>
                <a:latin typeface="Comic Sans MS" panose="030F0702030302020204" pitchFamily="66" charset="0"/>
              </a:rPr>
              <a:t>– What did you do there in the morning?</a:t>
            </a:r>
          </a:p>
          <a:p>
            <a:pPr marL="228600" indent="-228600"/>
            <a:r>
              <a:rPr lang="en-US" sz="2200" b="0" i="0">
                <a:solidFill>
                  <a:srgbClr val="231F20"/>
                </a:solidFill>
                <a:effectLst/>
                <a:latin typeface="Comic Sans MS" panose="030F0702030302020204" pitchFamily="66" charset="0"/>
              </a:rPr>
              <a:t>– What did you do in the afternoon?</a:t>
            </a:r>
          </a:p>
          <a:p>
            <a:pPr marL="228600" indent="-228600"/>
            <a:r>
              <a:rPr lang="en-US" sz="2200" b="0" i="0">
                <a:solidFill>
                  <a:srgbClr val="231F20"/>
                </a:solidFill>
                <a:effectLst/>
                <a:latin typeface="Comic Sans MS" panose="030F0702030302020204" pitchFamily="66" charset="0"/>
              </a:rPr>
              <a:t>– How was your trip</a:t>
            </a:r>
            <a:r>
              <a:rPr lang="en-US" sz="2200">
                <a:solidFill>
                  <a:srgbClr val="231F20"/>
                </a:solidFill>
                <a:latin typeface="Comic Sans MS" panose="030F0702030302020204" pitchFamily="66" charset="0"/>
              </a:rPr>
              <a:t>?</a:t>
            </a:r>
            <a:endParaRPr lang="en-US" sz="2200">
              <a:latin typeface="Comic Sans MS" panose="030F0702030302020204" pitchFamily="66" charset="0"/>
            </a:endParaRPr>
          </a:p>
        </p:txBody>
      </p:sp>
      <p:pic>
        <p:nvPicPr>
          <p:cNvPr id="9" name="Happy Ukulele Background Music for YouTube by TacoMusic">
            <a:hlinkClick r:id="" action="ppaction://media"/>
            <a:extLst>
              <a:ext uri="{FF2B5EF4-FFF2-40B4-BE49-F238E27FC236}">
                <a16:creationId xmlns:a16="http://schemas.microsoft.com/office/drawing/2014/main" id="{C78F879C-B3C0-4EC2-8522-08D8DEE72B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2435392"/>
            <a:ext cx="609600" cy="609600"/>
          </a:xfrm>
          <a:prstGeom prst="rect">
            <a:avLst/>
          </a:prstGeom>
        </p:spPr>
      </p:pic>
    </p:spTree>
    <p:extLst>
      <p:ext uri="{BB962C8B-B14F-4D97-AF65-F5344CB8AC3E}">
        <p14:creationId xmlns:p14="http://schemas.microsoft.com/office/powerpoint/2010/main" val="734643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12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819397" y="2424249"/>
            <a:ext cx="7707085"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4000" b="1" dirty="0">
                <a:solidFill>
                  <a:srgbClr val="0070C0"/>
                </a:solidFill>
                <a:latin typeface="Comic Sans MS" panose="030F0702030302020204" pitchFamily="66" charset="0"/>
              </a:rPr>
              <a:t>Fun corner and Wrap-up</a:t>
            </a:r>
          </a:p>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endParaRPr kumimoji="0" lang="en-US" sz="40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2" name="Oval 1">
            <a:extLst>
              <a:ext uri="{FF2B5EF4-FFF2-40B4-BE49-F238E27FC236}">
                <a16:creationId xmlns:a16="http://schemas.microsoft.com/office/drawing/2014/main" id="{54A9C485-13E8-4CDD-2AB0-C1DE9C5869D2}"/>
              </a:ext>
            </a:extLst>
          </p:cNvPr>
          <p:cNvSpPr/>
          <p:nvPr/>
        </p:nvSpPr>
        <p:spPr>
          <a:xfrm>
            <a:off x="3511614" y="65973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05</a:t>
            </a:r>
          </a:p>
        </p:txBody>
      </p:sp>
      <p:pic>
        <p:nvPicPr>
          <p:cNvPr id="4" name="sound1">
            <a:hlinkClick r:id="" action="ppaction://media"/>
            <a:extLst>
              <a:ext uri="{FF2B5EF4-FFF2-40B4-BE49-F238E27FC236}">
                <a16:creationId xmlns:a16="http://schemas.microsoft.com/office/drawing/2014/main" id="{899DDE3C-D7EF-42B0-9A4C-705009B6FEC5}"/>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extLst>
      <p:ext uri="{BB962C8B-B14F-4D97-AF65-F5344CB8AC3E}">
        <p14:creationId xmlns:p14="http://schemas.microsoft.com/office/powerpoint/2010/main" val="1753668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3E382C-2AEC-1CEF-A1C4-85BF6E5A6EDD}"/>
              </a:ext>
            </a:extLst>
          </p:cNvPr>
          <p:cNvPicPr>
            <a:picLocks noChangeAspect="1"/>
          </p:cNvPicPr>
          <p:nvPr/>
        </p:nvPicPr>
        <p:blipFill>
          <a:blip r:embed="rId2"/>
          <a:stretch>
            <a:fillRect/>
          </a:stretch>
        </p:blipFill>
        <p:spPr>
          <a:xfrm>
            <a:off x="0" y="43418"/>
            <a:ext cx="9144000" cy="5056664"/>
          </a:xfrm>
          <a:prstGeom prst="rect">
            <a:avLst/>
          </a:prstGeom>
        </p:spPr>
      </p:pic>
    </p:spTree>
    <p:extLst>
      <p:ext uri="{BB962C8B-B14F-4D97-AF65-F5344CB8AC3E}">
        <p14:creationId xmlns:p14="http://schemas.microsoft.com/office/powerpoint/2010/main" val="17974984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056" name="Picture 8" descr="Vector illustration of Cute woman Teacher. Download a Free Preview or High  Quality Adobe Illustrator Ai, EP… | Teacher cartoon, Community helpers  theme, Vector free">
            <a:extLst>
              <a:ext uri="{FF2B5EF4-FFF2-40B4-BE49-F238E27FC236}">
                <a16:creationId xmlns:a16="http://schemas.microsoft.com/office/drawing/2014/main" id="{11239056-DDDB-2EDE-4D57-0EB8C14F8D9A}"/>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9418"/>
          <a:stretch/>
        </p:blipFill>
        <p:spPr bwMode="auto">
          <a:xfrm flipH="1">
            <a:off x="548110" y="620392"/>
            <a:ext cx="2883353" cy="4362617"/>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E111A07D-4ADF-2647-F9B3-113289359894}"/>
              </a:ext>
            </a:extLst>
          </p:cNvPr>
          <p:cNvSpPr/>
          <p:nvPr/>
        </p:nvSpPr>
        <p:spPr>
          <a:xfrm>
            <a:off x="3335868" y="480736"/>
            <a:ext cx="2787493" cy="936171"/>
          </a:xfrm>
          <a:prstGeom prst="wedgeRoundRectCallout">
            <a:avLst>
              <a:gd name="adj1" fmla="val -66905"/>
              <a:gd name="adj2" fmla="val 99710"/>
              <a:gd name="adj3" fmla="val 16667"/>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a:solidFill>
                  <a:srgbClr val="000000"/>
                </a:solidFill>
                <a:latin typeface="Comic Sans MS" panose="030F0702030302020204" pitchFamily="66" charset="0"/>
              </a:rPr>
              <a:t>Where were you yesterday</a:t>
            </a:r>
            <a:r>
              <a:rPr kumimoji="0" lang="en-US" sz="2400" b="0" i="0" u="none" strike="noStrike" kern="0" cap="none" spc="0" normalizeH="0" baseline="0" noProof="0">
                <a:ln>
                  <a:noFill/>
                </a:ln>
                <a:solidFill>
                  <a:srgbClr val="000000"/>
                </a:solidFill>
                <a:effectLst/>
                <a:uLnTx/>
                <a:uFillTx/>
                <a:latin typeface="Comic Sans MS" panose="030F0702030302020204" pitchFamily="66" charset="0"/>
                <a:ea typeface="+mn-ea"/>
                <a:cs typeface="+mn-cs"/>
                <a:sym typeface="Arial"/>
              </a:rPr>
              <a:t>?</a:t>
            </a:r>
            <a:endParaRPr kumimoji="0" lang="en-US" sz="4800" b="0"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sym typeface="Arial"/>
            </a:endParaRPr>
          </a:p>
        </p:txBody>
      </p:sp>
      <p:pic>
        <p:nvPicPr>
          <p:cNvPr id="3074" name="Picture 2" descr="Khu Cắm Trại Trong ánh Sáng Ban Ngày Minh Họa Phim Hoạt Hình | Công cụ đồ  họa EPS Tải xuống miễn phí - Pikbest">
            <a:extLst>
              <a:ext uri="{FF2B5EF4-FFF2-40B4-BE49-F238E27FC236}">
                <a16:creationId xmlns:a16="http://schemas.microsoft.com/office/drawing/2014/main" id="{4AEE9E3D-6512-448F-BC10-7939F18B54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641" y="1898497"/>
            <a:ext cx="3386208" cy="26029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43669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circle(in)">
                                      <p:cBhvr>
                                        <p:cTn id="10"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9952B47-E7DC-40B2-856B-39A18E48284C}"/>
              </a:ext>
            </a:extLst>
          </p:cNvPr>
          <p:cNvGrpSpPr/>
          <p:nvPr/>
        </p:nvGrpSpPr>
        <p:grpSpPr>
          <a:xfrm>
            <a:off x="0" y="324091"/>
            <a:ext cx="8987029" cy="4613843"/>
            <a:chOff x="0" y="324091"/>
            <a:chExt cx="8987029" cy="4613843"/>
          </a:xfrm>
        </p:grpSpPr>
        <p:grpSp>
          <p:nvGrpSpPr>
            <p:cNvPr id="9" name="Group 8">
              <a:extLst>
                <a:ext uri="{FF2B5EF4-FFF2-40B4-BE49-F238E27FC236}">
                  <a16:creationId xmlns:a16="http://schemas.microsoft.com/office/drawing/2014/main" id="{01CA62E4-DB59-4A7B-8E6B-7D67221948CF}"/>
                </a:ext>
              </a:extLst>
            </p:cNvPr>
            <p:cNvGrpSpPr/>
            <p:nvPr/>
          </p:nvGrpSpPr>
          <p:grpSpPr>
            <a:xfrm>
              <a:off x="0" y="324091"/>
              <a:ext cx="8987029" cy="4613843"/>
              <a:chOff x="-43471" y="358815"/>
              <a:chExt cx="8987029" cy="4613843"/>
            </a:xfrm>
          </p:grpSpPr>
          <p:pic>
            <p:nvPicPr>
              <p:cNvPr id="1026" name="Picture 2">
                <a:extLst>
                  <a:ext uri="{FF2B5EF4-FFF2-40B4-BE49-F238E27FC236}">
                    <a16:creationId xmlns:a16="http://schemas.microsoft.com/office/drawing/2014/main" id="{BB1641B7-C41A-41D6-BAB5-EBE72ABBDE55}"/>
                  </a:ext>
                </a:extLst>
              </p:cNvPr>
              <p:cNvPicPr>
                <a:picLocks noChangeAspect="1" noChangeArrowheads="1"/>
              </p:cNvPicPr>
              <p:nvPr/>
            </p:nvPicPr>
            <p:blipFill rotWithShape="1">
              <a:blip r:embed="rId3"/>
              <a:srcRect t="619" b="4376"/>
              <a:stretch/>
            </p:blipFill>
            <p:spPr bwMode="auto">
              <a:xfrm>
                <a:off x="4227587" y="358815"/>
                <a:ext cx="4715971" cy="461384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0332D113-55CD-4FA4-AFF7-0C47C122F42A}"/>
                  </a:ext>
                </a:extLst>
              </p:cNvPr>
              <p:cNvGrpSpPr/>
              <p:nvPr/>
            </p:nvGrpSpPr>
            <p:grpSpPr>
              <a:xfrm>
                <a:off x="-43471" y="921827"/>
                <a:ext cx="4271058" cy="2604304"/>
                <a:chOff x="-43471" y="921827"/>
                <a:chExt cx="4271058" cy="2604304"/>
              </a:xfrm>
            </p:grpSpPr>
            <p:sp>
              <p:nvSpPr>
                <p:cNvPr id="4" name="Cloud 3">
                  <a:extLst>
                    <a:ext uri="{FF2B5EF4-FFF2-40B4-BE49-F238E27FC236}">
                      <a16:creationId xmlns:a16="http://schemas.microsoft.com/office/drawing/2014/main" id="{3DEE763A-0CA3-45C4-BC46-F0D5DF19BB48}"/>
                    </a:ext>
                  </a:extLst>
                </p:cNvPr>
                <p:cNvSpPr/>
                <p:nvPr/>
              </p:nvSpPr>
              <p:spPr>
                <a:xfrm>
                  <a:off x="-43471" y="921827"/>
                  <a:ext cx="4271058" cy="260430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C276"/>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5DD41159-6A7F-4162-A65E-D6EF67693287}"/>
                    </a:ext>
                  </a:extLst>
                </p:cNvPr>
                <p:cNvSpPr txBox="1"/>
                <p:nvPr/>
              </p:nvSpPr>
              <p:spPr>
                <a:xfrm>
                  <a:off x="550611" y="1439149"/>
                  <a:ext cx="3082895"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FFFF00"/>
                      </a:solidFill>
                      <a:effectLst/>
                      <a:uLnTx/>
                      <a:uFillTx/>
                      <a:latin typeface="Comic Sans MS" panose="030F0702030302020204" pitchFamily="66" charset="0"/>
                      <a:cs typeface="Arial"/>
                      <a:sym typeface="Arial"/>
                    </a:rPr>
                    <a:t>Hot seat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FFFF00"/>
                      </a:solidFill>
                      <a:effectLst/>
                      <a:uLnTx/>
                      <a:uFillTx/>
                      <a:latin typeface="Comic Sans MS" panose="030F0702030302020204" pitchFamily="66" charset="0"/>
                      <a:cs typeface="Arial"/>
                      <a:sym typeface="Arial"/>
                    </a:rPr>
                    <a:t>Game</a:t>
                  </a:r>
                </a:p>
              </p:txBody>
            </p:sp>
          </p:grpSp>
        </p:grpSp>
        <p:pic>
          <p:nvPicPr>
            <p:cNvPr id="1028" name="Picture 4" descr="Phim Hoạt Hình Minh Họa Của đồ Nội Thất Ghế | Công cụ đồ họa ...">
              <a:extLst>
                <a:ext uri="{FF2B5EF4-FFF2-40B4-BE49-F238E27FC236}">
                  <a16:creationId xmlns:a16="http://schemas.microsoft.com/office/drawing/2014/main" id="{C16B50C9-7913-41B7-82CB-4A4C3E92EEC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83893" y="1279393"/>
              <a:ext cx="1781778" cy="202633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3593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056" name="Picture 8" descr="Vector illustration of Cute woman Teacher. Download a Free Preview or High  Quality Adobe Illustrator Ai, EP… | Teacher cartoon, Community helpers  theme, Vector free">
            <a:extLst>
              <a:ext uri="{FF2B5EF4-FFF2-40B4-BE49-F238E27FC236}">
                <a16:creationId xmlns:a16="http://schemas.microsoft.com/office/drawing/2014/main" id="{11239056-DDDB-2EDE-4D57-0EB8C14F8D9A}"/>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9418"/>
          <a:stretch/>
        </p:blipFill>
        <p:spPr bwMode="auto">
          <a:xfrm flipH="1">
            <a:off x="548110" y="620392"/>
            <a:ext cx="2883353" cy="4362617"/>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E111A07D-4ADF-2647-F9B3-113289359894}"/>
              </a:ext>
            </a:extLst>
          </p:cNvPr>
          <p:cNvSpPr/>
          <p:nvPr/>
        </p:nvSpPr>
        <p:spPr>
          <a:xfrm>
            <a:off x="3335868" y="480736"/>
            <a:ext cx="2787493" cy="936171"/>
          </a:xfrm>
          <a:prstGeom prst="wedgeRoundRectCallout">
            <a:avLst>
              <a:gd name="adj1" fmla="val -66905"/>
              <a:gd name="adj2" fmla="val 99710"/>
              <a:gd name="adj3" fmla="val 16667"/>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a:solidFill>
                  <a:srgbClr val="000000"/>
                </a:solidFill>
                <a:latin typeface="Comic Sans MS" panose="030F0702030302020204" pitchFamily="66" charset="0"/>
              </a:rPr>
              <a:t>Where were you yesterday</a:t>
            </a:r>
            <a:r>
              <a:rPr kumimoji="0" lang="en-US" sz="2400" b="0" i="0" u="none" strike="noStrike" kern="0" cap="none" spc="0" normalizeH="0" baseline="0" noProof="0">
                <a:ln>
                  <a:noFill/>
                </a:ln>
                <a:solidFill>
                  <a:srgbClr val="000000"/>
                </a:solidFill>
                <a:effectLst/>
                <a:uLnTx/>
                <a:uFillTx/>
                <a:latin typeface="Comic Sans MS" panose="030F0702030302020204" pitchFamily="66" charset="0"/>
                <a:ea typeface="+mn-ea"/>
                <a:cs typeface="+mn-cs"/>
                <a:sym typeface="Arial"/>
              </a:rPr>
              <a:t>?</a:t>
            </a:r>
            <a:endParaRPr kumimoji="0" lang="en-US" sz="4800" b="0"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sym typeface="Arial"/>
            </a:endParaRPr>
          </a:p>
        </p:txBody>
      </p:sp>
      <p:pic>
        <p:nvPicPr>
          <p:cNvPr id="4098" name="Picture 2" descr="Mini.mieo - Ba Na hills (Da Nang - Viet Nam)">
            <a:extLst>
              <a:ext uri="{FF2B5EF4-FFF2-40B4-BE49-F238E27FC236}">
                <a16:creationId xmlns:a16="http://schemas.microsoft.com/office/drawing/2014/main" id="{EDDE6C77-3758-48CF-95E9-99077AD4E8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0263"/>
          <a:stretch/>
        </p:blipFill>
        <p:spPr bwMode="auto">
          <a:xfrm>
            <a:off x="3431463" y="1787419"/>
            <a:ext cx="4123111" cy="28753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29338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circle(in)">
                                      <p:cBhvr>
                                        <p:cTn id="10"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056" name="Picture 8" descr="Vector illustration of Cute woman Teacher. Download a Free Preview or High  Quality Adobe Illustrator Ai, EP… | Teacher cartoon, Community helpers  theme, Vector free">
            <a:extLst>
              <a:ext uri="{FF2B5EF4-FFF2-40B4-BE49-F238E27FC236}">
                <a16:creationId xmlns:a16="http://schemas.microsoft.com/office/drawing/2014/main" id="{11239056-DDDB-2EDE-4D57-0EB8C14F8D9A}"/>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9418"/>
          <a:stretch/>
        </p:blipFill>
        <p:spPr bwMode="auto">
          <a:xfrm flipH="1">
            <a:off x="548110" y="620392"/>
            <a:ext cx="2883353" cy="4362617"/>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E111A07D-4ADF-2647-F9B3-113289359894}"/>
              </a:ext>
            </a:extLst>
          </p:cNvPr>
          <p:cNvSpPr/>
          <p:nvPr/>
        </p:nvSpPr>
        <p:spPr>
          <a:xfrm>
            <a:off x="3335868" y="480736"/>
            <a:ext cx="2787493" cy="936171"/>
          </a:xfrm>
          <a:prstGeom prst="wedgeRoundRectCallout">
            <a:avLst>
              <a:gd name="adj1" fmla="val -66905"/>
              <a:gd name="adj2" fmla="val 99710"/>
              <a:gd name="adj3" fmla="val 16667"/>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a:solidFill>
                  <a:srgbClr val="000000"/>
                </a:solidFill>
                <a:latin typeface="Comic Sans MS" panose="030F0702030302020204" pitchFamily="66" charset="0"/>
              </a:rPr>
              <a:t>What did you do yesterday</a:t>
            </a:r>
            <a:r>
              <a:rPr kumimoji="0" lang="en-US" sz="2400" b="0" i="0" u="none" strike="noStrike" kern="0" cap="none" spc="0" normalizeH="0" baseline="0" noProof="0">
                <a:ln>
                  <a:noFill/>
                </a:ln>
                <a:solidFill>
                  <a:srgbClr val="000000"/>
                </a:solidFill>
                <a:effectLst/>
                <a:uLnTx/>
                <a:uFillTx/>
                <a:latin typeface="Comic Sans MS" panose="030F0702030302020204" pitchFamily="66" charset="0"/>
                <a:ea typeface="+mn-ea"/>
                <a:cs typeface="+mn-cs"/>
                <a:sym typeface="Arial"/>
              </a:rPr>
              <a:t>?</a:t>
            </a:r>
            <a:endParaRPr kumimoji="0" lang="en-US" sz="4800" b="0"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sym typeface="Arial"/>
            </a:endParaRPr>
          </a:p>
        </p:txBody>
      </p:sp>
      <p:pic>
        <p:nvPicPr>
          <p:cNvPr id="5122" name="Picture 2" descr="Kid Cartoon Character08 Stock Illustration - Download Image Now - Planting,  Child, Boys - iStock">
            <a:extLst>
              <a:ext uri="{FF2B5EF4-FFF2-40B4-BE49-F238E27FC236}">
                <a16:creationId xmlns:a16="http://schemas.microsoft.com/office/drawing/2014/main" id="{04E3B148-F7F7-445F-9094-C990E2BAFB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6703" y="1875270"/>
            <a:ext cx="2787494" cy="278749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945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circle(in)">
                                      <p:cBhvr>
                                        <p:cTn id="10"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056" name="Picture 8" descr="Vector illustration of Cute woman Teacher. Download a Free Preview or High  Quality Adobe Illustrator Ai, EP… | Teacher cartoon, Community helpers  theme, Vector free">
            <a:extLst>
              <a:ext uri="{FF2B5EF4-FFF2-40B4-BE49-F238E27FC236}">
                <a16:creationId xmlns:a16="http://schemas.microsoft.com/office/drawing/2014/main" id="{11239056-DDDB-2EDE-4D57-0EB8C14F8D9A}"/>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9418"/>
          <a:stretch/>
        </p:blipFill>
        <p:spPr bwMode="auto">
          <a:xfrm flipH="1">
            <a:off x="548110" y="620392"/>
            <a:ext cx="2883353" cy="4362617"/>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E111A07D-4ADF-2647-F9B3-113289359894}"/>
              </a:ext>
            </a:extLst>
          </p:cNvPr>
          <p:cNvSpPr/>
          <p:nvPr/>
        </p:nvSpPr>
        <p:spPr>
          <a:xfrm>
            <a:off x="3335868" y="480736"/>
            <a:ext cx="2787493" cy="936171"/>
          </a:xfrm>
          <a:prstGeom prst="wedgeRoundRectCallout">
            <a:avLst>
              <a:gd name="adj1" fmla="val -66905"/>
              <a:gd name="adj2" fmla="val 99710"/>
              <a:gd name="adj3" fmla="val 16667"/>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a:solidFill>
                  <a:srgbClr val="000000"/>
                </a:solidFill>
                <a:latin typeface="Comic Sans MS" panose="030F0702030302020204" pitchFamily="66" charset="0"/>
              </a:rPr>
              <a:t>What did you do yesterday</a:t>
            </a:r>
            <a:r>
              <a:rPr kumimoji="0" lang="en-US" sz="2400" b="0" i="0" u="none" strike="noStrike" kern="0" cap="none" spc="0" normalizeH="0" baseline="0" noProof="0">
                <a:ln>
                  <a:noFill/>
                </a:ln>
                <a:solidFill>
                  <a:srgbClr val="000000"/>
                </a:solidFill>
                <a:effectLst/>
                <a:uLnTx/>
                <a:uFillTx/>
                <a:latin typeface="Comic Sans MS" panose="030F0702030302020204" pitchFamily="66" charset="0"/>
                <a:ea typeface="+mn-ea"/>
                <a:cs typeface="+mn-cs"/>
                <a:sym typeface="Arial"/>
              </a:rPr>
              <a:t>?</a:t>
            </a:r>
            <a:endParaRPr kumimoji="0" lang="en-US" sz="4800" b="0"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sym typeface="Arial"/>
            </a:endParaRPr>
          </a:p>
        </p:txBody>
      </p:sp>
      <p:pic>
        <p:nvPicPr>
          <p:cNvPr id="6146" name="Picture 2" descr="Phương tiện lưu thông như thế nào khi quanh Hồ Gươm thành phố đi bộ -  VnExpress">
            <a:extLst>
              <a:ext uri="{FF2B5EF4-FFF2-40B4-BE49-F238E27FC236}">
                <a16:creationId xmlns:a16="http://schemas.microsoft.com/office/drawing/2014/main" id="{E7BA39F5-BEF8-42DA-A169-98595C62E9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1463" y="1829759"/>
            <a:ext cx="3847642" cy="269334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34032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circle(in)">
                                      <p:cBhvr>
                                        <p:cTn id="10"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056" name="Picture 8" descr="Vector illustration of Cute woman Teacher. Download a Free Preview or High  Quality Adobe Illustrator Ai, EP… | Teacher cartoon, Community helpers  theme, Vector free">
            <a:extLst>
              <a:ext uri="{FF2B5EF4-FFF2-40B4-BE49-F238E27FC236}">
                <a16:creationId xmlns:a16="http://schemas.microsoft.com/office/drawing/2014/main" id="{11239056-DDDB-2EDE-4D57-0EB8C14F8D9A}"/>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9418"/>
          <a:stretch/>
        </p:blipFill>
        <p:spPr bwMode="auto">
          <a:xfrm flipH="1">
            <a:off x="548110" y="620392"/>
            <a:ext cx="2883353" cy="4362617"/>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E111A07D-4ADF-2647-F9B3-113289359894}"/>
              </a:ext>
            </a:extLst>
          </p:cNvPr>
          <p:cNvSpPr/>
          <p:nvPr/>
        </p:nvSpPr>
        <p:spPr>
          <a:xfrm>
            <a:off x="3335868" y="480736"/>
            <a:ext cx="2787493" cy="936171"/>
          </a:xfrm>
          <a:prstGeom prst="wedgeRoundRectCallout">
            <a:avLst>
              <a:gd name="adj1" fmla="val -66905"/>
              <a:gd name="adj2" fmla="val 99710"/>
              <a:gd name="adj3" fmla="val 16667"/>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a:solidFill>
                  <a:srgbClr val="000000"/>
                </a:solidFill>
                <a:latin typeface="Comic Sans MS" panose="030F0702030302020204" pitchFamily="66" charset="0"/>
              </a:rPr>
              <a:t>What did you do yesterday</a:t>
            </a:r>
            <a:r>
              <a:rPr kumimoji="0" lang="en-US" sz="2400" b="0" i="0" u="none" strike="noStrike" kern="0" cap="none" spc="0" normalizeH="0" baseline="0" noProof="0">
                <a:ln>
                  <a:noFill/>
                </a:ln>
                <a:solidFill>
                  <a:srgbClr val="000000"/>
                </a:solidFill>
                <a:effectLst/>
                <a:uLnTx/>
                <a:uFillTx/>
                <a:latin typeface="Comic Sans MS" panose="030F0702030302020204" pitchFamily="66" charset="0"/>
                <a:ea typeface="+mn-ea"/>
                <a:cs typeface="+mn-cs"/>
                <a:sym typeface="Arial"/>
              </a:rPr>
              <a:t>?</a:t>
            </a:r>
            <a:endParaRPr kumimoji="0" lang="en-US" sz="4800" b="0"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sym typeface="Arial"/>
            </a:endParaRPr>
          </a:p>
        </p:txBody>
      </p:sp>
      <p:pic>
        <p:nvPicPr>
          <p:cNvPr id="7170" name="Picture 2" descr="Cartoon little boy playing a tennis Royalty Free Vector">
            <a:extLst>
              <a:ext uri="{FF2B5EF4-FFF2-40B4-BE49-F238E27FC236}">
                <a16:creationId xmlns:a16="http://schemas.microsoft.com/office/drawing/2014/main" id="{9AF12EFF-1F24-4AA1-9AAE-AB811AD270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368"/>
          <a:stretch/>
        </p:blipFill>
        <p:spPr bwMode="auto">
          <a:xfrm>
            <a:off x="4023349" y="1661484"/>
            <a:ext cx="2100012" cy="300128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83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22" name="Đội 1">
            <a:extLst>
              <a:ext uri="{FF2B5EF4-FFF2-40B4-BE49-F238E27FC236}">
                <a16:creationId xmlns:a16="http://schemas.microsoft.com/office/drawing/2014/main" id="{4C7B8DA9-90EA-4959-9217-6BAA3F2575DE}"/>
              </a:ext>
            </a:extLst>
          </p:cNvPr>
          <p:cNvGrpSpPr/>
          <p:nvPr/>
        </p:nvGrpSpPr>
        <p:grpSpPr>
          <a:xfrm>
            <a:off x="2545001" y="1526721"/>
            <a:ext cx="1673177" cy="2090058"/>
            <a:chOff x="0" y="0"/>
            <a:chExt cx="1273332" cy="2090058"/>
          </a:xfrm>
        </p:grpSpPr>
        <p:sp>
          <p:nvSpPr>
            <p:cNvPr id="17" name="Rectangle 16">
              <a:extLst>
                <a:ext uri="{FF2B5EF4-FFF2-40B4-BE49-F238E27FC236}">
                  <a16:creationId xmlns:a16="http://schemas.microsoft.com/office/drawing/2014/main" id="{28C3B14A-0A6C-4525-9EDC-93136ECACEBF}"/>
                </a:ext>
              </a:extLst>
            </p:cNvPr>
            <p:cNvSpPr/>
            <p:nvPr/>
          </p:nvSpPr>
          <p:spPr>
            <a:xfrm>
              <a:off x="0" y="1"/>
              <a:ext cx="1273332" cy="2090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CC276"/>
                </a:solidFill>
                <a:effectLst/>
                <a:uLnTx/>
                <a:uFillTx/>
                <a:latin typeface="Arial"/>
                <a:ea typeface="+mn-ea"/>
                <a:cs typeface="+mn-cs"/>
                <a:sym typeface="Arial"/>
              </a:endParaRPr>
            </a:p>
          </p:txBody>
        </p:sp>
        <p:sp>
          <p:nvSpPr>
            <p:cNvPr id="19" name="Google Shape;1768;p43">
              <a:extLst>
                <a:ext uri="{FF2B5EF4-FFF2-40B4-BE49-F238E27FC236}">
                  <a16:creationId xmlns:a16="http://schemas.microsoft.com/office/drawing/2014/main" id="{B205B264-DDDD-4506-AD5B-97A380AE9C31}"/>
                </a:ext>
              </a:extLst>
            </p:cNvPr>
            <p:cNvSpPr txBox="1">
              <a:spLocks/>
            </p:cNvSpPr>
            <p:nvPr/>
          </p:nvSpPr>
          <p:spPr>
            <a:xfrm>
              <a:off x="25921" y="0"/>
              <a:ext cx="1221986" cy="5210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2000" b="1" i="0" u="sng" strike="noStrike" kern="0" cap="none" spc="0" normalizeH="0" baseline="0" noProof="0">
                  <a:ln>
                    <a:noFill/>
                  </a:ln>
                  <a:solidFill>
                    <a:srgbClr val="FFFFFF"/>
                  </a:solidFill>
                  <a:effectLst/>
                  <a:uLnTx/>
                  <a:uFillTx/>
                  <a:latin typeface="Comic Sans MS" panose="030F0702030302020204" pitchFamily="66" charset="0"/>
                  <a:cs typeface="Nixie One"/>
                  <a:sym typeface="Nixie One"/>
                </a:rPr>
                <a:t>Team 1</a:t>
              </a:r>
              <a:endParaRPr kumimoji="0" lang="en-US" sz="2000" b="1" i="0" u="sng" strike="noStrike" kern="0" cap="none" spc="0" normalizeH="0" baseline="0" noProof="0" dirty="0">
                <a:ln>
                  <a:noFill/>
                </a:ln>
                <a:solidFill>
                  <a:srgbClr val="FFFFFF"/>
                </a:solidFill>
                <a:effectLst/>
                <a:uLnTx/>
                <a:uFillTx/>
                <a:latin typeface="Comic Sans MS" panose="030F0702030302020204" pitchFamily="66" charset="0"/>
                <a:cs typeface="Nixie One"/>
                <a:sym typeface="Nixie One"/>
              </a:endParaRPr>
            </a:p>
          </p:txBody>
        </p:sp>
      </p:grpSp>
      <p:grpSp>
        <p:nvGrpSpPr>
          <p:cNvPr id="21" name="Đội 2">
            <a:extLst>
              <a:ext uri="{FF2B5EF4-FFF2-40B4-BE49-F238E27FC236}">
                <a16:creationId xmlns:a16="http://schemas.microsoft.com/office/drawing/2014/main" id="{31E00290-8575-4F8B-9BA1-AC0FB40770A1}"/>
              </a:ext>
            </a:extLst>
          </p:cNvPr>
          <p:cNvGrpSpPr/>
          <p:nvPr/>
        </p:nvGrpSpPr>
        <p:grpSpPr>
          <a:xfrm>
            <a:off x="4613789" y="1526721"/>
            <a:ext cx="1736532" cy="2090057"/>
            <a:chOff x="5171232" y="1969965"/>
            <a:chExt cx="1240998" cy="2090057"/>
          </a:xfrm>
        </p:grpSpPr>
        <p:sp>
          <p:nvSpPr>
            <p:cNvPr id="18" name="Rectangle 17">
              <a:extLst>
                <a:ext uri="{FF2B5EF4-FFF2-40B4-BE49-F238E27FC236}">
                  <a16:creationId xmlns:a16="http://schemas.microsoft.com/office/drawing/2014/main" id="{D19D08CB-19B8-4E70-BC9E-7649F119637B}"/>
                </a:ext>
              </a:extLst>
            </p:cNvPr>
            <p:cNvSpPr/>
            <p:nvPr/>
          </p:nvSpPr>
          <p:spPr>
            <a:xfrm>
              <a:off x="5171232" y="1969965"/>
              <a:ext cx="1240998" cy="2090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CC276"/>
                </a:solidFill>
                <a:effectLst/>
                <a:uLnTx/>
                <a:uFillTx/>
                <a:latin typeface="Arial"/>
                <a:ea typeface="+mn-ea"/>
                <a:cs typeface="+mn-cs"/>
                <a:sym typeface="Arial"/>
              </a:endParaRPr>
            </a:p>
          </p:txBody>
        </p:sp>
        <p:sp>
          <p:nvSpPr>
            <p:cNvPr id="20" name="Google Shape;1768;p43">
              <a:extLst>
                <a:ext uri="{FF2B5EF4-FFF2-40B4-BE49-F238E27FC236}">
                  <a16:creationId xmlns:a16="http://schemas.microsoft.com/office/drawing/2014/main" id="{CEAC0600-2441-428C-9010-39C992571BF1}"/>
                </a:ext>
              </a:extLst>
            </p:cNvPr>
            <p:cNvSpPr txBox="1">
              <a:spLocks/>
            </p:cNvSpPr>
            <p:nvPr/>
          </p:nvSpPr>
          <p:spPr>
            <a:xfrm>
              <a:off x="5190107" y="1969965"/>
              <a:ext cx="1146419" cy="5210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2000" b="1" i="0" u="sng" strike="noStrike" kern="0" cap="none" spc="0" normalizeH="0" baseline="0" noProof="0">
                  <a:ln>
                    <a:noFill/>
                  </a:ln>
                  <a:solidFill>
                    <a:srgbClr val="FFFFFF"/>
                  </a:solidFill>
                  <a:effectLst/>
                  <a:uLnTx/>
                  <a:uFillTx/>
                  <a:latin typeface="Comic Sans MS" panose="030F0702030302020204" pitchFamily="66" charset="0"/>
                  <a:cs typeface="Nixie One"/>
                  <a:sym typeface="Nixie One"/>
                </a:rPr>
                <a:t>Team 2</a:t>
              </a:r>
              <a:endParaRPr kumimoji="0" lang="en-US" sz="2000" b="1" i="0" u="sng" strike="noStrike" kern="0" cap="none" spc="0" normalizeH="0" baseline="0" noProof="0" dirty="0">
                <a:ln>
                  <a:noFill/>
                </a:ln>
                <a:solidFill>
                  <a:srgbClr val="FFFFFF"/>
                </a:solidFill>
                <a:effectLst/>
                <a:uLnTx/>
                <a:uFillTx/>
                <a:latin typeface="Comic Sans MS" panose="030F0702030302020204" pitchFamily="66" charset="0"/>
                <a:cs typeface="Nixie One"/>
                <a:sym typeface="Nixie One"/>
              </a:endParaRPr>
            </a:p>
          </p:txBody>
        </p:sp>
      </p:grpSp>
      <p:pic>
        <p:nvPicPr>
          <p:cNvPr id="29" name="Picture 2" descr="Phim Hoạt Hình Ngôi Sao Hình minh họa Sẵn có - Tải xuống Hình ảnh Ngay bây  giờ - Chỗ trống, Giải thưởng, Hoạt hình - Sản phẩm nghệ thuật - iStock">
            <a:extLst>
              <a:ext uri="{FF2B5EF4-FFF2-40B4-BE49-F238E27FC236}">
                <a16:creationId xmlns:a16="http://schemas.microsoft.com/office/drawing/2014/main" id="{DD25F1C4-ABD7-4F09-867F-DEA5B844CB9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01497" y="2055370"/>
            <a:ext cx="447353" cy="44735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Phim Hoạt Hình Ngôi Sao Hình minh họa Sẵn có - Tải xuống Hình ảnh Ngay bây  giờ - Chỗ trống, Giải thưởng, Hoạt hình - Sản phẩm nghệ thuật - iStock">
            <a:extLst>
              <a:ext uri="{FF2B5EF4-FFF2-40B4-BE49-F238E27FC236}">
                <a16:creationId xmlns:a16="http://schemas.microsoft.com/office/drawing/2014/main" id="{86FF590C-2FA3-40EF-A4D5-DE96DB76589A}"/>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0222" y="2465242"/>
            <a:ext cx="447353" cy="44735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Phim Hoạt Hình Ngôi Sao Hình minh họa Sẵn có - Tải xuống Hình ảnh Ngay bây  giờ - Chỗ trống, Giải thưởng, Hoạt hình - Sản phẩm nghệ thuật - iStock">
            <a:extLst>
              <a:ext uri="{FF2B5EF4-FFF2-40B4-BE49-F238E27FC236}">
                <a16:creationId xmlns:a16="http://schemas.microsoft.com/office/drawing/2014/main" id="{416C5C23-3F25-49FB-A674-1A27A25DA0B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66072" y="2047750"/>
            <a:ext cx="447353" cy="44735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Phim Hoạt Hình Ngôi Sao Hình minh họa Sẵn có - Tải xuống Hình ảnh Ngay bây  giờ - Chỗ trống, Giải thưởng, Hoạt hình - Sản phẩm nghệ thuật - iStock">
            <a:extLst>
              <a:ext uri="{FF2B5EF4-FFF2-40B4-BE49-F238E27FC236}">
                <a16:creationId xmlns:a16="http://schemas.microsoft.com/office/drawing/2014/main" id="{E3BC22A9-A597-45C1-B19D-B3C7076D8980}"/>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74797" y="2457622"/>
            <a:ext cx="447353" cy="44735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Phim Hoạt Hình Ngôi Sao Hình minh họa Sẵn có - Tải xuống Hình ảnh Ngay bây  giờ - Chỗ trống, Giải thưởng, Hoạt hình - Sản phẩm nghệ thuật - iStock">
            <a:extLst>
              <a:ext uri="{FF2B5EF4-FFF2-40B4-BE49-F238E27FC236}">
                <a16:creationId xmlns:a16="http://schemas.microsoft.com/office/drawing/2014/main" id="{BC5CAB93-4EB6-4E7F-8F51-4DCFA491171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9817" y="2053192"/>
            <a:ext cx="447353" cy="44735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Phim Hoạt Hình Ngôi Sao Hình minh họa Sẵn có - Tải xuống Hình ảnh Ngay bây  giờ - Chỗ trống, Giải thưởng, Hoạt hình - Sản phẩm nghệ thuật - iStock">
            <a:extLst>
              <a:ext uri="{FF2B5EF4-FFF2-40B4-BE49-F238E27FC236}">
                <a16:creationId xmlns:a16="http://schemas.microsoft.com/office/drawing/2014/main" id="{69400279-601A-45BC-8B73-9AB6086C13E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18542" y="2463064"/>
            <a:ext cx="447353" cy="44735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Phim Hoạt Hình Ngôi Sao Hình minh họa Sẵn có - Tải xuống Hình ảnh Ngay bây  giờ - Chỗ trống, Giải thưởng, Hoạt hình - Sản phẩm nghệ thuật - iStock">
            <a:extLst>
              <a:ext uri="{FF2B5EF4-FFF2-40B4-BE49-F238E27FC236}">
                <a16:creationId xmlns:a16="http://schemas.microsoft.com/office/drawing/2014/main" id="{B95A07B5-D1D9-4E89-8D50-13F312C3C86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25441" y="2053192"/>
            <a:ext cx="447353" cy="44735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Phim Hoạt Hình Ngôi Sao Hình minh họa Sẵn có - Tải xuống Hình ảnh Ngay bây  giờ - Chỗ trống, Giải thưởng, Hoạt hình - Sản phẩm nghệ thuật - iStock">
            <a:extLst>
              <a:ext uri="{FF2B5EF4-FFF2-40B4-BE49-F238E27FC236}">
                <a16:creationId xmlns:a16="http://schemas.microsoft.com/office/drawing/2014/main" id="{A9A0DD31-65B1-46AB-BD16-736DF853671E}"/>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34166" y="2463064"/>
            <a:ext cx="447353" cy="447353"/>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421E646A-3D0B-4A76-8E5D-89AB28BDD341}"/>
              </a:ext>
            </a:extLst>
          </p:cNvPr>
          <p:cNvSpPr txBox="1"/>
          <p:nvPr/>
        </p:nvSpPr>
        <p:spPr>
          <a:xfrm>
            <a:off x="2207795" y="466733"/>
            <a:ext cx="472841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4400" b="1" i="0" u="none" strike="noStrike" kern="0" cap="none" spc="0" normalizeH="0" baseline="0" noProof="0">
                <a:ln>
                  <a:noFill/>
                </a:ln>
                <a:solidFill>
                  <a:srgbClr val="FF0000"/>
                </a:solidFill>
                <a:effectLst/>
                <a:uLnTx/>
                <a:uFillTx/>
                <a:latin typeface="VNI-Dom" pitchFamily="2" charset="0"/>
                <a:ea typeface="Times New Roman" panose="02020603050405020304" pitchFamily="18" charset="0"/>
                <a:cs typeface="Arial"/>
                <a:sym typeface="Arial"/>
              </a:rPr>
              <a:t>Summary</a:t>
            </a:r>
            <a:endParaRPr kumimoji="0" lang="en-US" sz="4400" b="1" i="0" u="none" strike="noStrike" kern="0" cap="none" spc="0" normalizeH="0" baseline="0" noProof="0">
              <a:ln>
                <a:noFill/>
              </a:ln>
              <a:solidFill>
                <a:srgbClr val="FF0000"/>
              </a:solidFill>
              <a:effectLst/>
              <a:uLnTx/>
              <a:uFillTx/>
              <a:latin typeface="VNI-Dom" pitchFamily="2" charset="0"/>
              <a:ea typeface="Times New Roman" panose="02020603050405020304" pitchFamily="18" charset="0"/>
              <a:cs typeface="Nixie One"/>
              <a:sym typeface="Nixie One"/>
            </a:endParaRPr>
          </a:p>
        </p:txBody>
      </p:sp>
    </p:spTree>
    <p:extLst>
      <p:ext uri="{BB962C8B-B14F-4D97-AF65-F5344CB8AC3E}">
        <p14:creationId xmlns:p14="http://schemas.microsoft.com/office/powerpoint/2010/main" val="21529036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20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3" name="Tieng-yeah-tre-con-www_nhacchuongvui_com.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subTnLst>
                                    <p:audio>
                                      <p:cMediaNode>
                                        <p:cTn display="0" masterRel="sameClick">
                                          <p:stCondLst>
                                            <p:cond evt="begin" delay="0">
                                              <p:tn val="10"/>
                                            </p:cond>
                                          </p:stCondLst>
                                          <p:endCondLst>
                                            <p:cond evt="onStopAudio" delay="0">
                                              <p:tgtEl>
                                                <p:sldTgt/>
                                              </p:tgtEl>
                                            </p:cond>
                                          </p:endCondLst>
                                        </p:cTn>
                                        <p:tgtEl>
                                          <p:sndTgt r:embed="rId3" name="Tieng-yeah-tre-con-www_nhacchuongvui_com.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circle(in)">
                                      <p:cBhvr>
                                        <p:cTn id="17" dur="2000"/>
                                        <p:tgtEl>
                                          <p:spTgt spid="29"/>
                                        </p:tgtEl>
                                      </p:cBhvr>
                                    </p:animEffect>
                                  </p:childTnLst>
                                  <p:subTnLst>
                                    <p:audio>
                                      <p:cMediaNode>
                                        <p:cTn display="0" masterRel="sameClick">
                                          <p:stCondLst>
                                            <p:cond evt="begin" delay="0">
                                              <p:tn val="15"/>
                                            </p:cond>
                                          </p:stCondLst>
                                          <p:endCondLst>
                                            <p:cond evt="onStopAudio" delay="0">
                                              <p:tgtEl>
                                                <p:sldTgt/>
                                              </p:tgtEl>
                                            </p:cond>
                                          </p:endCondLst>
                                        </p:cTn>
                                        <p:tgtEl>
                                          <p:sndTgt r:embed="rId3" name="Tieng-yeah-tre-con-www_nhacchuongvui_com.wav"/>
                                        </p:tgtEl>
                                      </p:cMediaNode>
                                    </p:audio>
                                  </p:sub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ircle(in)">
                                      <p:cBhvr>
                                        <p:cTn id="22" dur="2000"/>
                                        <p:tgtEl>
                                          <p:spTgt spid="30"/>
                                        </p:tgtEl>
                                      </p:cBhvr>
                                    </p:animEffect>
                                  </p:childTnLst>
                                  <p:subTnLst>
                                    <p:audio>
                                      <p:cMediaNode>
                                        <p:cTn display="0" masterRel="sameClick">
                                          <p:stCondLst>
                                            <p:cond evt="begin" delay="0">
                                              <p:tn val="20"/>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22"/>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circle(in)">
                                      <p:cBhvr>
                                        <p:cTn id="28" dur="2000"/>
                                        <p:tgtEl>
                                          <p:spTgt spid="37"/>
                                        </p:tgtEl>
                                      </p:cBhvr>
                                    </p:animEffect>
                                  </p:childTnLst>
                                  <p:subTnLst>
                                    <p:audio>
                                      <p:cMediaNode>
                                        <p:cTn display="0" masterRel="sameClick">
                                          <p:stCondLst>
                                            <p:cond evt="begin" delay="0">
                                              <p:tn val="26"/>
                                            </p:cond>
                                          </p:stCondLst>
                                          <p:endCondLst>
                                            <p:cond evt="onStopAudio" delay="0">
                                              <p:tgtEl>
                                                <p:sldTgt/>
                                              </p:tgtEl>
                                            </p:cond>
                                          </p:endCondLst>
                                        </p:cTn>
                                        <p:tgtEl>
                                          <p:sndTgt r:embed="rId3" name="Tieng-yeah-tre-con-www_nhacchuongvui_com.wav"/>
                                        </p:tgtEl>
                                      </p:cMediaNode>
                                    </p:audio>
                                  </p:sub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circle(in)">
                                      <p:cBhvr>
                                        <p:cTn id="33" dur="2000"/>
                                        <p:tgtEl>
                                          <p:spTgt spid="38"/>
                                        </p:tgtEl>
                                      </p:cBhvr>
                                    </p:animEffect>
                                  </p:childTnLst>
                                  <p:subTnLst>
                                    <p:audio>
                                      <p:cMediaNode>
                                        <p:cTn display="0" masterRel="sameClick">
                                          <p:stCondLst>
                                            <p:cond evt="begin" delay="0">
                                              <p:tn val="31"/>
                                            </p:cond>
                                          </p:stCondLst>
                                          <p:endCondLst>
                                            <p:cond evt="onStopAudio" delay="0">
                                              <p:tgtEl>
                                                <p:sldTgt/>
                                              </p:tgtEl>
                                            </p:cond>
                                          </p:endCondLst>
                                        </p:cTn>
                                        <p:tgtEl>
                                          <p:sndTgt r:embed="rId3" name="Tieng-yeah-tre-con-www_nhacchuongvui_com.wav"/>
                                        </p:tgtEl>
                                      </p:cMediaNode>
                                    </p:audio>
                                  </p:sub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circle(in)">
                                      <p:cBhvr>
                                        <p:cTn id="38" dur="2000"/>
                                        <p:tgtEl>
                                          <p:spTgt spid="41"/>
                                        </p:tgtEl>
                                      </p:cBhvr>
                                    </p:animEffect>
                                  </p:childTnLst>
                                  <p:subTnLst>
                                    <p:audio>
                                      <p:cMediaNode>
                                        <p:cTn display="0" masterRel="sameClick">
                                          <p:stCondLst>
                                            <p:cond evt="begin" delay="0">
                                              <p:tn val="36"/>
                                            </p:cond>
                                          </p:stCondLst>
                                          <p:endCondLst>
                                            <p:cond evt="onStopAudio" delay="0">
                                              <p:tgtEl>
                                                <p:sldTgt/>
                                              </p:tgtEl>
                                            </p:cond>
                                          </p:endCondLst>
                                        </p:cTn>
                                        <p:tgtEl>
                                          <p:sndTgt r:embed="rId3" name="Tieng-yeah-tre-con-www_nhacchuongvui_com.wav"/>
                                        </p:tgtEl>
                                      </p:cMediaNode>
                                    </p:audio>
                                  </p:sub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circle(in)">
                                      <p:cBhvr>
                                        <p:cTn id="43" dur="2000"/>
                                        <p:tgtEl>
                                          <p:spTgt spid="42"/>
                                        </p:tgtEl>
                                      </p:cBhvr>
                                    </p:animEffect>
                                  </p:childTnLst>
                                  <p:subTnLst>
                                    <p:audio>
                                      <p:cMediaNode>
                                        <p:cTn display="0" masterRel="sameClick">
                                          <p:stCondLst>
                                            <p:cond evt="begin" delay="0">
                                              <p:tn val="41"/>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21"/>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1020232" y="4438650"/>
            <a:ext cx="7103536" cy="666977"/>
          </a:xfrm>
          <a:prstGeom prst="rect">
            <a:avLst/>
          </a:prstGeom>
        </p:spPr>
        <p:txBody>
          <a:bodyPr wrap="square">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1867" b="1" i="0" u="none" strike="noStrike" kern="0" cap="none" spc="0" normalizeH="0" baseline="0" noProof="0" dirty="0">
                <a:ln>
                  <a:noFill/>
                </a:ln>
                <a:solidFill>
                  <a:srgbClr val="0070C0"/>
                </a:solidFill>
                <a:effectLst/>
                <a:uLnTx/>
                <a:uFillTx/>
                <a:latin typeface="Arial"/>
                <a:cs typeface="Arial"/>
                <a:sym typeface="Arial"/>
              </a:rPr>
              <a:t>Website</a:t>
            </a:r>
            <a:r>
              <a:rPr kumimoji="0" lang="en-US" sz="1867" b="0" i="0" u="none" strike="noStrike" kern="0" cap="none" spc="0" normalizeH="0" baseline="0" noProof="0" dirty="0">
                <a:ln>
                  <a:noFill/>
                </a:ln>
                <a:solidFill>
                  <a:srgbClr val="0070C0"/>
                </a:solidFill>
                <a:effectLst/>
                <a:uLnTx/>
                <a:uFillTx/>
                <a:latin typeface="Arial"/>
                <a:cs typeface="Arial"/>
                <a:sym typeface="Arial"/>
              </a:rPr>
              <a:t>: </a:t>
            </a:r>
            <a:r>
              <a:rPr kumimoji="0" lang="en-US" sz="1867" b="0" i="1" u="none" strike="noStrike" kern="0" cap="none" spc="0" normalizeH="0" baseline="0" noProof="0" dirty="0">
                <a:ln>
                  <a:noFill/>
                </a:ln>
                <a:solidFill>
                  <a:srgbClr val="FFFFFF"/>
                </a:solidFill>
                <a:effectLst/>
                <a:uLnTx/>
                <a:uFillTx/>
                <a:latin typeface="Arial"/>
                <a:cs typeface="Arial"/>
                <a:sym typeface="Arial"/>
              </a:rPr>
              <a:t>hoclieu.vn</a:t>
            </a:r>
          </a:p>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1867" b="1" i="0" u="none" strike="noStrike" kern="0" cap="none" spc="0" normalizeH="0" baseline="0" noProof="0" dirty="0">
                <a:ln>
                  <a:noFill/>
                </a:ln>
                <a:solidFill>
                  <a:srgbClr val="0070C0"/>
                </a:solidFill>
                <a:effectLst/>
                <a:uLnTx/>
                <a:uFillTx/>
                <a:latin typeface="Arial"/>
                <a:cs typeface="Arial"/>
                <a:sym typeface="Arial"/>
              </a:rPr>
              <a:t>Fanpage</a:t>
            </a:r>
            <a:r>
              <a:rPr kumimoji="0" lang="en-US" sz="1867" b="0" i="0" u="none" strike="noStrike" kern="0" cap="none" spc="0" normalizeH="0" baseline="0" noProof="0" dirty="0">
                <a:ln>
                  <a:noFill/>
                </a:ln>
                <a:solidFill>
                  <a:srgbClr val="0070C0"/>
                </a:solidFill>
                <a:effectLst/>
                <a:uLnTx/>
                <a:uFillTx/>
                <a:latin typeface="Arial"/>
                <a:cs typeface="Arial"/>
                <a:sym typeface="Arial"/>
              </a:rPr>
              <a:t>:</a:t>
            </a:r>
            <a:r>
              <a:rPr kumimoji="0" lang="vi-VN" sz="1867" b="0" i="0" u="none" strike="noStrike" kern="0" cap="none" spc="0" normalizeH="0" baseline="0" noProof="0" dirty="0">
                <a:ln>
                  <a:noFill/>
                </a:ln>
                <a:solidFill>
                  <a:srgbClr val="0070C0"/>
                </a:solidFill>
                <a:effectLst/>
                <a:uLnTx/>
                <a:uFillTx/>
                <a:latin typeface="Arial"/>
                <a:cs typeface="Arial"/>
                <a:sym typeface="Arial"/>
              </a:rPr>
              <a:t> </a:t>
            </a:r>
            <a:r>
              <a:rPr kumimoji="0" lang="en-US" sz="1867" b="0" i="1" u="none" strike="noStrike" kern="0" cap="none" spc="0" normalizeH="0" baseline="0" noProof="0" dirty="0">
                <a:ln>
                  <a:noFill/>
                </a:ln>
                <a:solidFill>
                  <a:srgbClr val="FFFFFF"/>
                </a:solidFill>
                <a:effectLst/>
                <a:uLnTx/>
                <a:uFillTx/>
                <a:latin typeface="Arial"/>
                <a:cs typeface="Arial"/>
                <a:sym typeface="Arial"/>
              </a:rPr>
              <a:t>https://www.facebook.com/tienganhglobalsuccess.vn/</a:t>
            </a:r>
            <a:endParaRPr kumimoji="0" lang="en-GB" sz="1867" b="0" i="1"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225177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descr="A group of kids dancing&#10;&#10;Description automatically generated">
            <a:extLst>
              <a:ext uri="{FF2B5EF4-FFF2-40B4-BE49-F238E27FC236}">
                <a16:creationId xmlns:a16="http://schemas.microsoft.com/office/drawing/2014/main" id="{41DC4066-C65C-4BD0-ADAD-312322E8642F}"/>
              </a:ext>
            </a:extLst>
          </p:cNvPr>
          <p:cNvPicPr>
            <a:picLocks noChangeAspect="1"/>
          </p:cNvPicPr>
          <p:nvPr/>
        </p:nvPicPr>
        <p:blipFill>
          <a:blip r:embed="rId5"/>
          <a:stretch>
            <a:fillRect/>
          </a:stretch>
        </p:blipFill>
        <p:spPr>
          <a:xfrm>
            <a:off x="2074658" y="0"/>
            <a:ext cx="4994683" cy="5143500"/>
          </a:xfrm>
          <a:prstGeom prst="rect">
            <a:avLst/>
          </a:prstGeom>
        </p:spPr>
      </p:pic>
      <p:pic>
        <p:nvPicPr>
          <p:cNvPr id="7" name="Fun Music For Videos - Happy Background Music - Ukulele Music">
            <a:hlinkClick r:id="" action="ppaction://media"/>
            <a:extLst>
              <a:ext uri="{FF2B5EF4-FFF2-40B4-BE49-F238E27FC236}">
                <a16:creationId xmlns:a16="http://schemas.microsoft.com/office/drawing/2014/main" id="{ED6A9560-7A68-48E1-8369-B114974BF9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3550" y="657660"/>
            <a:ext cx="803629" cy="803629"/>
          </a:xfrm>
          <a:prstGeom prst="rect">
            <a:avLst/>
          </a:prstGeom>
        </p:spPr>
      </p:pic>
      <p:pic>
        <p:nvPicPr>
          <p:cNvPr id="10" name="Picture 4" descr="Phim Hoạt Hình Minh Họa Của đồ Nội Thất Ghế | Công cụ đồ họa ...">
            <a:extLst>
              <a:ext uri="{FF2B5EF4-FFF2-40B4-BE49-F238E27FC236}">
                <a16:creationId xmlns:a16="http://schemas.microsoft.com/office/drawing/2014/main" id="{9A473360-ABA8-4105-9942-4C85D78043C9}"/>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2496" y="1059475"/>
            <a:ext cx="1781778" cy="2026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64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75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DF85F98-0F66-472D-9C05-DC2D94F47497}"/>
              </a:ext>
            </a:extLst>
          </p:cNvPr>
          <p:cNvGrpSpPr/>
          <p:nvPr/>
        </p:nvGrpSpPr>
        <p:grpSpPr>
          <a:xfrm flipH="1">
            <a:off x="5025146" y="595895"/>
            <a:ext cx="2810914" cy="1626480"/>
            <a:chOff x="1549330" y="1127577"/>
            <a:chExt cx="2210918" cy="1326806"/>
          </a:xfrm>
        </p:grpSpPr>
        <p:sp>
          <p:nvSpPr>
            <p:cNvPr id="13" name="Speech Bubble: Rectangle with Corners Rounded 1">
              <a:extLst>
                <a:ext uri="{FF2B5EF4-FFF2-40B4-BE49-F238E27FC236}">
                  <a16:creationId xmlns:a16="http://schemas.microsoft.com/office/drawing/2014/main" id="{BA7C7BC8-883C-43DF-B2AA-45620F218254}"/>
                </a:ext>
              </a:extLst>
            </p:cNvPr>
            <p:cNvSpPr/>
            <p:nvPr/>
          </p:nvSpPr>
          <p:spPr>
            <a:xfrm flipH="1" flipV="1">
              <a:off x="1779004" y="1127577"/>
              <a:ext cx="1981244" cy="1326806"/>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639075 h 1118533"/>
                <a:gd name="connsiteX1" fmla="*/ 95894 w 3124022"/>
                <a:gd name="connsiteY1" fmla="*/ 543181 h 1118533"/>
                <a:gd name="connsiteX2" fmla="*/ 1718624 w 3124022"/>
                <a:gd name="connsiteY2" fmla="*/ 540295 h 1118533"/>
                <a:gd name="connsiteX3" fmla="*/ 2535509 w 3124022"/>
                <a:gd name="connsiteY3" fmla="*/ 0 h 1118533"/>
                <a:gd name="connsiteX4" fmla="*/ 2075536 w 3124022"/>
                <a:gd name="connsiteY4" fmla="*/ 542430 h 1118533"/>
                <a:gd name="connsiteX5" fmla="*/ 3028128 w 3124022"/>
                <a:gd name="connsiteY5" fmla="*/ 543181 h 1118533"/>
                <a:gd name="connsiteX6" fmla="*/ 3124022 w 3124022"/>
                <a:gd name="connsiteY6" fmla="*/ 639075 h 1118533"/>
                <a:gd name="connsiteX7" fmla="*/ 3124022 w 3124022"/>
                <a:gd name="connsiteY7" fmla="*/ 639073 h 1118533"/>
                <a:gd name="connsiteX8" fmla="*/ 3124022 w 3124022"/>
                <a:gd name="connsiteY8" fmla="*/ 639073 h 1118533"/>
                <a:gd name="connsiteX9" fmla="*/ 3124022 w 3124022"/>
                <a:gd name="connsiteY9" fmla="*/ 782911 h 1118533"/>
                <a:gd name="connsiteX10" fmla="*/ 3124022 w 3124022"/>
                <a:gd name="connsiteY10" fmla="*/ 1022639 h 1118533"/>
                <a:gd name="connsiteX11" fmla="*/ 3028128 w 3124022"/>
                <a:gd name="connsiteY11" fmla="*/ 1118533 h 1118533"/>
                <a:gd name="connsiteX12" fmla="*/ 2603352 w 3124022"/>
                <a:gd name="connsiteY12" fmla="*/ 1118533 h 1118533"/>
                <a:gd name="connsiteX13" fmla="*/ 1822346 w 3124022"/>
                <a:gd name="connsiteY13" fmla="*/ 1118533 h 1118533"/>
                <a:gd name="connsiteX14" fmla="*/ 1822346 w 3124022"/>
                <a:gd name="connsiteY14" fmla="*/ 1118533 h 1118533"/>
                <a:gd name="connsiteX15" fmla="*/ 95894 w 3124022"/>
                <a:gd name="connsiteY15" fmla="*/ 1118533 h 1118533"/>
                <a:gd name="connsiteX16" fmla="*/ 0 w 3124022"/>
                <a:gd name="connsiteY16" fmla="*/ 1022639 h 1118533"/>
                <a:gd name="connsiteX17" fmla="*/ 0 w 3124022"/>
                <a:gd name="connsiteY17" fmla="*/ 782911 h 1118533"/>
                <a:gd name="connsiteX18" fmla="*/ 0 w 3124022"/>
                <a:gd name="connsiteY18" fmla="*/ 639073 h 1118533"/>
                <a:gd name="connsiteX19" fmla="*/ 0 w 3124022"/>
                <a:gd name="connsiteY19" fmla="*/ 639073 h 1118533"/>
                <a:gd name="connsiteX20" fmla="*/ 0 w 3124022"/>
                <a:gd name="connsiteY20" fmla="*/ 639075 h 111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1118533">
                  <a:moveTo>
                    <a:pt x="0" y="639075"/>
                  </a:moveTo>
                  <a:cubicBezTo>
                    <a:pt x="0" y="586114"/>
                    <a:pt x="42933" y="543181"/>
                    <a:pt x="95894" y="543181"/>
                  </a:cubicBezTo>
                  <a:lnTo>
                    <a:pt x="1718624" y="540295"/>
                  </a:lnTo>
                  <a:lnTo>
                    <a:pt x="2535509" y="0"/>
                  </a:lnTo>
                  <a:lnTo>
                    <a:pt x="2075536" y="542430"/>
                  </a:lnTo>
                  <a:lnTo>
                    <a:pt x="3028128" y="543181"/>
                  </a:lnTo>
                  <a:cubicBezTo>
                    <a:pt x="3081089" y="543181"/>
                    <a:pt x="3124022" y="586114"/>
                    <a:pt x="3124022" y="639075"/>
                  </a:cubicBezTo>
                  <a:lnTo>
                    <a:pt x="3124022" y="639073"/>
                  </a:lnTo>
                  <a:lnTo>
                    <a:pt x="3124022" y="639073"/>
                  </a:lnTo>
                  <a:lnTo>
                    <a:pt x="3124022" y="782911"/>
                  </a:lnTo>
                  <a:lnTo>
                    <a:pt x="3124022" y="1022639"/>
                  </a:lnTo>
                  <a:cubicBezTo>
                    <a:pt x="3124022" y="1075600"/>
                    <a:pt x="3081089" y="1118533"/>
                    <a:pt x="3028128" y="1118533"/>
                  </a:cubicBezTo>
                  <a:lnTo>
                    <a:pt x="2603352" y="1118533"/>
                  </a:lnTo>
                  <a:lnTo>
                    <a:pt x="1822346" y="1118533"/>
                  </a:lnTo>
                  <a:lnTo>
                    <a:pt x="1822346" y="1118533"/>
                  </a:lnTo>
                  <a:lnTo>
                    <a:pt x="95894" y="1118533"/>
                  </a:lnTo>
                  <a:cubicBezTo>
                    <a:pt x="42933" y="1118533"/>
                    <a:pt x="0" y="1075600"/>
                    <a:pt x="0" y="1022639"/>
                  </a:cubicBezTo>
                  <a:lnTo>
                    <a:pt x="0" y="782911"/>
                  </a:lnTo>
                  <a:lnTo>
                    <a:pt x="0" y="639073"/>
                  </a:lnTo>
                  <a:lnTo>
                    <a:pt x="0" y="639073"/>
                  </a:lnTo>
                  <a:lnTo>
                    <a:pt x="0" y="639075"/>
                  </a:lnTo>
                  <a:close/>
                </a:path>
              </a:pathLst>
            </a:custGeom>
            <a:solidFill>
              <a:schemeClr val="tx1">
                <a:lumMod val="75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363549">
                    <a:lumMod val="50000"/>
                  </a:srgbClr>
                </a:solidFill>
                <a:effectLst/>
                <a:uLnTx/>
                <a:uFillTx/>
                <a:latin typeface="Comic Sans MS" panose="030F0702030302020204" pitchFamily="66" charset="0"/>
                <a:ea typeface="+mn-ea"/>
                <a:cs typeface="+mn-cs"/>
                <a:sym typeface="Arial"/>
              </a:endParaRPr>
            </a:p>
          </p:txBody>
        </p:sp>
        <p:sp>
          <p:nvSpPr>
            <p:cNvPr id="14" name="TextBox 13">
              <a:extLst>
                <a:ext uri="{FF2B5EF4-FFF2-40B4-BE49-F238E27FC236}">
                  <a16:creationId xmlns:a16="http://schemas.microsoft.com/office/drawing/2014/main" id="{80B82C09-6E5E-47F5-A2FF-401CC7DC9D7B}"/>
                </a:ext>
              </a:extLst>
            </p:cNvPr>
            <p:cNvSpPr txBox="1"/>
            <p:nvPr/>
          </p:nvSpPr>
          <p:spPr>
            <a:xfrm>
              <a:off x="1549330" y="1151303"/>
              <a:ext cx="2188451" cy="65032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2200" b="0" i="0" u="none" strike="noStrike" kern="0" cap="none" spc="0" normalizeH="0" baseline="0" noProof="0">
                  <a:ln>
                    <a:noFill/>
                  </a:ln>
                  <a:solidFill>
                    <a:srgbClr val="000000"/>
                  </a:solidFill>
                  <a:effectLst/>
                  <a:uLnTx/>
                  <a:uFillTx/>
                  <a:latin typeface="Comic Sans MS" panose="030F0702030302020204" pitchFamily="66" charset="0"/>
                  <a:cs typeface="Arial"/>
                  <a:sym typeface="Arial"/>
                </a:rPr>
                <a:t>What did you do yesterday?</a:t>
              </a:r>
              <a:endParaRPr kumimoji="0" lang="en-US" sz="2200" b="0" i="0" u="none" strike="noStrike" kern="100" cap="none" spc="0" normalizeH="0" baseline="0" noProof="0" dirty="0">
                <a:ln>
                  <a:noFill/>
                </a:ln>
                <a:solidFill>
                  <a:srgbClr val="000000"/>
                </a:solidFill>
                <a:effectLst/>
                <a:uLnTx/>
                <a:uFillTx/>
                <a:latin typeface="Comic Sans MS" panose="030F0702030302020204" pitchFamily="66" charset="0"/>
                <a:ea typeface="Calibri" panose="020F0502020204030204" pitchFamily="34" charset="0"/>
                <a:cs typeface="Times New Roman" panose="02020603050405020304" pitchFamily="18" charset="0"/>
                <a:sym typeface="Arial"/>
              </a:endParaRPr>
            </a:p>
          </p:txBody>
        </p:sp>
      </p:grpSp>
      <p:pic>
        <p:nvPicPr>
          <p:cNvPr id="6" name="Picture 2" descr="Free vector children looking at dolphins at the aquarium">
            <a:extLst>
              <a:ext uri="{FF2B5EF4-FFF2-40B4-BE49-F238E27FC236}">
                <a16:creationId xmlns:a16="http://schemas.microsoft.com/office/drawing/2014/main" id="{1AE72EDC-77B7-422A-84B7-47EA0A4B33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772"/>
          <a:stretch/>
        </p:blipFill>
        <p:spPr bwMode="auto">
          <a:xfrm>
            <a:off x="1298906" y="1525745"/>
            <a:ext cx="3273094" cy="24096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236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DC4066-C65C-4BD0-ADAD-312322E8642F}"/>
              </a:ext>
            </a:extLst>
          </p:cNvPr>
          <p:cNvPicPr>
            <a:picLocks noChangeAspect="1"/>
          </p:cNvPicPr>
          <p:nvPr/>
        </p:nvPicPr>
        <p:blipFill>
          <a:blip r:embed="rId5"/>
          <a:srcRect/>
          <a:stretch/>
        </p:blipFill>
        <p:spPr>
          <a:xfrm>
            <a:off x="2074658" y="0"/>
            <a:ext cx="4994682" cy="5143499"/>
          </a:xfrm>
          <a:prstGeom prst="rect">
            <a:avLst/>
          </a:prstGeom>
        </p:spPr>
      </p:pic>
      <p:pic>
        <p:nvPicPr>
          <p:cNvPr id="7" name="Fun Music For Videos - Happy Background Music - Ukulele Music">
            <a:hlinkClick r:id="" action="ppaction://media"/>
            <a:extLst>
              <a:ext uri="{FF2B5EF4-FFF2-40B4-BE49-F238E27FC236}">
                <a16:creationId xmlns:a16="http://schemas.microsoft.com/office/drawing/2014/main" id="{ED6A9560-7A68-48E1-8369-B114974BF9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3550" y="657660"/>
            <a:ext cx="803629" cy="803629"/>
          </a:xfrm>
          <a:prstGeom prst="rect">
            <a:avLst/>
          </a:prstGeom>
        </p:spPr>
      </p:pic>
      <p:pic>
        <p:nvPicPr>
          <p:cNvPr id="10" name="Picture 4" descr="Phim Hoạt Hình Minh Họa Của đồ Nội Thất Ghế | Công cụ đồ họa ...">
            <a:extLst>
              <a:ext uri="{FF2B5EF4-FFF2-40B4-BE49-F238E27FC236}">
                <a16:creationId xmlns:a16="http://schemas.microsoft.com/office/drawing/2014/main" id="{9A473360-ABA8-4105-9942-4C85D78043C9}"/>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2496" y="1059475"/>
            <a:ext cx="1781778" cy="2026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14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75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DF85F98-0F66-472D-9C05-DC2D94F47497}"/>
              </a:ext>
            </a:extLst>
          </p:cNvPr>
          <p:cNvGrpSpPr/>
          <p:nvPr/>
        </p:nvGrpSpPr>
        <p:grpSpPr>
          <a:xfrm flipH="1">
            <a:off x="5025146" y="595895"/>
            <a:ext cx="2810914" cy="1614451"/>
            <a:chOff x="1549330" y="1127577"/>
            <a:chExt cx="2210918" cy="1316993"/>
          </a:xfrm>
        </p:grpSpPr>
        <p:sp>
          <p:nvSpPr>
            <p:cNvPr id="13" name="Speech Bubble: Rectangle with Corners Rounded 1">
              <a:extLst>
                <a:ext uri="{FF2B5EF4-FFF2-40B4-BE49-F238E27FC236}">
                  <a16:creationId xmlns:a16="http://schemas.microsoft.com/office/drawing/2014/main" id="{BA7C7BC8-883C-43DF-B2AA-45620F218254}"/>
                </a:ext>
              </a:extLst>
            </p:cNvPr>
            <p:cNvSpPr/>
            <p:nvPr/>
          </p:nvSpPr>
          <p:spPr>
            <a:xfrm flipH="1" flipV="1">
              <a:off x="1779004" y="1127577"/>
              <a:ext cx="1981244" cy="1316993"/>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630802 h 1110260"/>
                <a:gd name="connsiteX1" fmla="*/ 95894 w 3124022"/>
                <a:gd name="connsiteY1" fmla="*/ 534908 h 1110260"/>
                <a:gd name="connsiteX2" fmla="*/ 1718624 w 3124022"/>
                <a:gd name="connsiteY2" fmla="*/ 532022 h 1110260"/>
                <a:gd name="connsiteX3" fmla="*/ 2445979 w 3124022"/>
                <a:gd name="connsiteY3" fmla="*/ 0 h 1110260"/>
                <a:gd name="connsiteX4" fmla="*/ 2075536 w 3124022"/>
                <a:gd name="connsiteY4" fmla="*/ 534157 h 1110260"/>
                <a:gd name="connsiteX5" fmla="*/ 3028128 w 3124022"/>
                <a:gd name="connsiteY5" fmla="*/ 534908 h 1110260"/>
                <a:gd name="connsiteX6" fmla="*/ 3124022 w 3124022"/>
                <a:gd name="connsiteY6" fmla="*/ 630802 h 1110260"/>
                <a:gd name="connsiteX7" fmla="*/ 3124022 w 3124022"/>
                <a:gd name="connsiteY7" fmla="*/ 630800 h 1110260"/>
                <a:gd name="connsiteX8" fmla="*/ 3124022 w 3124022"/>
                <a:gd name="connsiteY8" fmla="*/ 630800 h 1110260"/>
                <a:gd name="connsiteX9" fmla="*/ 3124022 w 3124022"/>
                <a:gd name="connsiteY9" fmla="*/ 774638 h 1110260"/>
                <a:gd name="connsiteX10" fmla="*/ 3124022 w 3124022"/>
                <a:gd name="connsiteY10" fmla="*/ 1014366 h 1110260"/>
                <a:gd name="connsiteX11" fmla="*/ 3028128 w 3124022"/>
                <a:gd name="connsiteY11" fmla="*/ 1110260 h 1110260"/>
                <a:gd name="connsiteX12" fmla="*/ 2603352 w 3124022"/>
                <a:gd name="connsiteY12" fmla="*/ 1110260 h 1110260"/>
                <a:gd name="connsiteX13" fmla="*/ 1822346 w 3124022"/>
                <a:gd name="connsiteY13" fmla="*/ 1110260 h 1110260"/>
                <a:gd name="connsiteX14" fmla="*/ 1822346 w 3124022"/>
                <a:gd name="connsiteY14" fmla="*/ 1110260 h 1110260"/>
                <a:gd name="connsiteX15" fmla="*/ 95894 w 3124022"/>
                <a:gd name="connsiteY15" fmla="*/ 1110260 h 1110260"/>
                <a:gd name="connsiteX16" fmla="*/ 0 w 3124022"/>
                <a:gd name="connsiteY16" fmla="*/ 1014366 h 1110260"/>
                <a:gd name="connsiteX17" fmla="*/ 0 w 3124022"/>
                <a:gd name="connsiteY17" fmla="*/ 774638 h 1110260"/>
                <a:gd name="connsiteX18" fmla="*/ 0 w 3124022"/>
                <a:gd name="connsiteY18" fmla="*/ 630800 h 1110260"/>
                <a:gd name="connsiteX19" fmla="*/ 0 w 3124022"/>
                <a:gd name="connsiteY19" fmla="*/ 630800 h 1110260"/>
                <a:gd name="connsiteX20" fmla="*/ 0 w 3124022"/>
                <a:gd name="connsiteY20" fmla="*/ 630802 h 111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1110260">
                  <a:moveTo>
                    <a:pt x="0" y="630802"/>
                  </a:moveTo>
                  <a:cubicBezTo>
                    <a:pt x="0" y="577841"/>
                    <a:pt x="42933" y="534908"/>
                    <a:pt x="95894" y="534908"/>
                  </a:cubicBezTo>
                  <a:lnTo>
                    <a:pt x="1718624" y="532022"/>
                  </a:lnTo>
                  <a:lnTo>
                    <a:pt x="2445979" y="0"/>
                  </a:lnTo>
                  <a:lnTo>
                    <a:pt x="2075536" y="534157"/>
                  </a:lnTo>
                  <a:lnTo>
                    <a:pt x="3028128" y="534908"/>
                  </a:lnTo>
                  <a:cubicBezTo>
                    <a:pt x="3081089" y="534908"/>
                    <a:pt x="3124022" y="577841"/>
                    <a:pt x="3124022" y="630802"/>
                  </a:cubicBezTo>
                  <a:lnTo>
                    <a:pt x="3124022" y="630800"/>
                  </a:lnTo>
                  <a:lnTo>
                    <a:pt x="3124022" y="630800"/>
                  </a:lnTo>
                  <a:lnTo>
                    <a:pt x="3124022" y="774638"/>
                  </a:lnTo>
                  <a:lnTo>
                    <a:pt x="3124022" y="1014366"/>
                  </a:lnTo>
                  <a:cubicBezTo>
                    <a:pt x="3124022" y="1067327"/>
                    <a:pt x="3081089" y="1110260"/>
                    <a:pt x="3028128" y="1110260"/>
                  </a:cubicBezTo>
                  <a:lnTo>
                    <a:pt x="2603352" y="1110260"/>
                  </a:lnTo>
                  <a:lnTo>
                    <a:pt x="1822346" y="1110260"/>
                  </a:lnTo>
                  <a:lnTo>
                    <a:pt x="1822346" y="1110260"/>
                  </a:lnTo>
                  <a:lnTo>
                    <a:pt x="95894" y="1110260"/>
                  </a:lnTo>
                  <a:cubicBezTo>
                    <a:pt x="42933" y="1110260"/>
                    <a:pt x="0" y="1067327"/>
                    <a:pt x="0" y="1014366"/>
                  </a:cubicBezTo>
                  <a:lnTo>
                    <a:pt x="0" y="774638"/>
                  </a:lnTo>
                  <a:lnTo>
                    <a:pt x="0" y="630800"/>
                  </a:lnTo>
                  <a:lnTo>
                    <a:pt x="0" y="630800"/>
                  </a:lnTo>
                  <a:lnTo>
                    <a:pt x="0" y="630802"/>
                  </a:lnTo>
                  <a:close/>
                </a:path>
              </a:pathLst>
            </a:custGeom>
            <a:solidFill>
              <a:schemeClr val="tx1">
                <a:lumMod val="75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363549">
                    <a:lumMod val="50000"/>
                  </a:srgbClr>
                </a:solidFill>
                <a:effectLst/>
                <a:uLnTx/>
                <a:uFillTx/>
                <a:latin typeface="Comic Sans MS" panose="030F0702030302020204" pitchFamily="66" charset="0"/>
                <a:ea typeface="+mn-ea"/>
                <a:cs typeface="+mn-cs"/>
                <a:sym typeface="Arial"/>
              </a:endParaRPr>
            </a:p>
          </p:txBody>
        </p:sp>
        <p:sp>
          <p:nvSpPr>
            <p:cNvPr id="14" name="TextBox 13">
              <a:extLst>
                <a:ext uri="{FF2B5EF4-FFF2-40B4-BE49-F238E27FC236}">
                  <a16:creationId xmlns:a16="http://schemas.microsoft.com/office/drawing/2014/main" id="{80B82C09-6E5E-47F5-A2FF-401CC7DC9D7B}"/>
                </a:ext>
              </a:extLst>
            </p:cNvPr>
            <p:cNvSpPr txBox="1"/>
            <p:nvPr/>
          </p:nvSpPr>
          <p:spPr>
            <a:xfrm>
              <a:off x="1549330" y="1151303"/>
              <a:ext cx="2188451" cy="65032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2200" b="0" i="0" u="none" strike="noStrike" kern="0" cap="none" spc="0" normalizeH="0" baseline="0" noProof="0">
                  <a:ln>
                    <a:noFill/>
                  </a:ln>
                  <a:solidFill>
                    <a:srgbClr val="000000"/>
                  </a:solidFill>
                  <a:effectLst/>
                  <a:uLnTx/>
                  <a:uFillTx/>
                  <a:latin typeface="Comic Sans MS" panose="030F0702030302020204" pitchFamily="66" charset="0"/>
                  <a:cs typeface="Arial"/>
                  <a:sym typeface="Arial"/>
                </a:rPr>
                <a:t>What did you do yesterday?</a:t>
              </a:r>
              <a:endParaRPr kumimoji="0" lang="en-US" sz="2200" b="0" i="0" u="none" strike="noStrike" kern="100" cap="none" spc="0" normalizeH="0" baseline="0" noProof="0" dirty="0">
                <a:ln>
                  <a:noFill/>
                </a:ln>
                <a:solidFill>
                  <a:srgbClr val="000000"/>
                </a:solidFill>
                <a:effectLst/>
                <a:uLnTx/>
                <a:uFillTx/>
                <a:latin typeface="Comic Sans MS" panose="030F0702030302020204" pitchFamily="66" charset="0"/>
                <a:ea typeface="Calibri" panose="020F0502020204030204" pitchFamily="34" charset="0"/>
                <a:cs typeface="Times New Roman" panose="02020603050405020304" pitchFamily="18" charset="0"/>
                <a:sym typeface="Arial"/>
              </a:endParaRPr>
            </a:p>
          </p:txBody>
        </p:sp>
      </p:grpSp>
      <p:pic>
        <p:nvPicPr>
          <p:cNvPr id="7" name="Picture 2" descr="The children are singing and their friends enjoying it">
            <a:extLst>
              <a:ext uri="{FF2B5EF4-FFF2-40B4-BE49-F238E27FC236}">
                <a16:creationId xmlns:a16="http://schemas.microsoft.com/office/drawing/2014/main" id="{F7CAEAFA-765F-481C-ADBF-85117CB4AF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958" y="1583485"/>
            <a:ext cx="3763912" cy="25072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626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DC4066-C65C-4BD0-ADAD-312322E8642F}"/>
              </a:ext>
            </a:extLst>
          </p:cNvPr>
          <p:cNvPicPr>
            <a:picLocks noChangeAspect="1"/>
          </p:cNvPicPr>
          <p:nvPr/>
        </p:nvPicPr>
        <p:blipFill>
          <a:blip r:embed="rId5"/>
          <a:srcRect/>
          <a:stretch/>
        </p:blipFill>
        <p:spPr>
          <a:xfrm>
            <a:off x="2074658" y="0"/>
            <a:ext cx="4994681" cy="5143499"/>
          </a:xfrm>
          <a:prstGeom prst="rect">
            <a:avLst/>
          </a:prstGeom>
        </p:spPr>
      </p:pic>
      <p:pic>
        <p:nvPicPr>
          <p:cNvPr id="7" name="Fun Music For Videos - Happy Background Music - Ukulele Music">
            <a:hlinkClick r:id="" action="ppaction://media"/>
            <a:extLst>
              <a:ext uri="{FF2B5EF4-FFF2-40B4-BE49-F238E27FC236}">
                <a16:creationId xmlns:a16="http://schemas.microsoft.com/office/drawing/2014/main" id="{ED6A9560-7A68-48E1-8369-B114974BF9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3550" y="657660"/>
            <a:ext cx="803629" cy="803629"/>
          </a:xfrm>
          <a:prstGeom prst="rect">
            <a:avLst/>
          </a:prstGeom>
        </p:spPr>
      </p:pic>
      <p:pic>
        <p:nvPicPr>
          <p:cNvPr id="10" name="Picture 4" descr="Phim Hoạt Hình Minh Họa Của đồ Nội Thất Ghế | Công cụ đồ họa ...">
            <a:extLst>
              <a:ext uri="{FF2B5EF4-FFF2-40B4-BE49-F238E27FC236}">
                <a16:creationId xmlns:a16="http://schemas.microsoft.com/office/drawing/2014/main" id="{9A473360-ABA8-4105-9942-4C85D78043C9}"/>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2496" y="1059475"/>
            <a:ext cx="1781778" cy="2026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03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75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DF85F98-0F66-472D-9C05-DC2D94F47497}"/>
              </a:ext>
            </a:extLst>
          </p:cNvPr>
          <p:cNvGrpSpPr/>
          <p:nvPr/>
        </p:nvGrpSpPr>
        <p:grpSpPr>
          <a:xfrm flipH="1">
            <a:off x="4006517" y="595895"/>
            <a:ext cx="3537541" cy="1482103"/>
            <a:chOff x="1779004" y="1127577"/>
            <a:chExt cx="2782445" cy="1209030"/>
          </a:xfrm>
        </p:grpSpPr>
        <p:sp>
          <p:nvSpPr>
            <p:cNvPr id="13" name="Speech Bubble: Rectangle with Corners Rounded 1">
              <a:extLst>
                <a:ext uri="{FF2B5EF4-FFF2-40B4-BE49-F238E27FC236}">
                  <a16:creationId xmlns:a16="http://schemas.microsoft.com/office/drawing/2014/main" id="{BA7C7BC8-883C-43DF-B2AA-45620F218254}"/>
                </a:ext>
              </a:extLst>
            </p:cNvPr>
            <p:cNvSpPr/>
            <p:nvPr/>
          </p:nvSpPr>
          <p:spPr>
            <a:xfrm flipH="1" flipV="1">
              <a:off x="1779004" y="1127577"/>
              <a:ext cx="2782445" cy="1209030"/>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539786 h 1019244"/>
                <a:gd name="connsiteX1" fmla="*/ 95894 w 3124022"/>
                <a:gd name="connsiteY1" fmla="*/ 443892 h 1019244"/>
                <a:gd name="connsiteX2" fmla="*/ 1718624 w 3124022"/>
                <a:gd name="connsiteY2" fmla="*/ 441006 h 1019244"/>
                <a:gd name="connsiteX3" fmla="*/ 2568414 w 3124022"/>
                <a:gd name="connsiteY3" fmla="*/ 0 h 1019244"/>
                <a:gd name="connsiteX4" fmla="*/ 2075536 w 3124022"/>
                <a:gd name="connsiteY4" fmla="*/ 443141 h 1019244"/>
                <a:gd name="connsiteX5" fmla="*/ 3028128 w 3124022"/>
                <a:gd name="connsiteY5" fmla="*/ 443892 h 1019244"/>
                <a:gd name="connsiteX6" fmla="*/ 3124022 w 3124022"/>
                <a:gd name="connsiteY6" fmla="*/ 539786 h 1019244"/>
                <a:gd name="connsiteX7" fmla="*/ 3124022 w 3124022"/>
                <a:gd name="connsiteY7" fmla="*/ 539784 h 1019244"/>
                <a:gd name="connsiteX8" fmla="*/ 3124022 w 3124022"/>
                <a:gd name="connsiteY8" fmla="*/ 539784 h 1019244"/>
                <a:gd name="connsiteX9" fmla="*/ 3124022 w 3124022"/>
                <a:gd name="connsiteY9" fmla="*/ 683622 h 1019244"/>
                <a:gd name="connsiteX10" fmla="*/ 3124022 w 3124022"/>
                <a:gd name="connsiteY10" fmla="*/ 923350 h 1019244"/>
                <a:gd name="connsiteX11" fmla="*/ 3028128 w 3124022"/>
                <a:gd name="connsiteY11" fmla="*/ 1019244 h 1019244"/>
                <a:gd name="connsiteX12" fmla="*/ 2603352 w 3124022"/>
                <a:gd name="connsiteY12" fmla="*/ 1019244 h 1019244"/>
                <a:gd name="connsiteX13" fmla="*/ 1822346 w 3124022"/>
                <a:gd name="connsiteY13" fmla="*/ 1019244 h 1019244"/>
                <a:gd name="connsiteX14" fmla="*/ 1822346 w 3124022"/>
                <a:gd name="connsiteY14" fmla="*/ 1019244 h 1019244"/>
                <a:gd name="connsiteX15" fmla="*/ 95894 w 3124022"/>
                <a:gd name="connsiteY15" fmla="*/ 1019244 h 1019244"/>
                <a:gd name="connsiteX16" fmla="*/ 0 w 3124022"/>
                <a:gd name="connsiteY16" fmla="*/ 923350 h 1019244"/>
                <a:gd name="connsiteX17" fmla="*/ 0 w 3124022"/>
                <a:gd name="connsiteY17" fmla="*/ 683622 h 1019244"/>
                <a:gd name="connsiteX18" fmla="*/ 0 w 3124022"/>
                <a:gd name="connsiteY18" fmla="*/ 539784 h 1019244"/>
                <a:gd name="connsiteX19" fmla="*/ 0 w 3124022"/>
                <a:gd name="connsiteY19" fmla="*/ 539784 h 1019244"/>
                <a:gd name="connsiteX20" fmla="*/ 0 w 3124022"/>
                <a:gd name="connsiteY20" fmla="*/ 539786 h 101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1019244">
                  <a:moveTo>
                    <a:pt x="0" y="539786"/>
                  </a:moveTo>
                  <a:cubicBezTo>
                    <a:pt x="0" y="486825"/>
                    <a:pt x="42933" y="443892"/>
                    <a:pt x="95894" y="443892"/>
                  </a:cubicBezTo>
                  <a:lnTo>
                    <a:pt x="1718624" y="441006"/>
                  </a:lnTo>
                  <a:lnTo>
                    <a:pt x="2568414" y="0"/>
                  </a:lnTo>
                  <a:lnTo>
                    <a:pt x="2075536" y="443141"/>
                  </a:lnTo>
                  <a:lnTo>
                    <a:pt x="3028128" y="443892"/>
                  </a:lnTo>
                  <a:cubicBezTo>
                    <a:pt x="3081089" y="443892"/>
                    <a:pt x="3124022" y="486825"/>
                    <a:pt x="3124022" y="539786"/>
                  </a:cubicBezTo>
                  <a:lnTo>
                    <a:pt x="3124022" y="539784"/>
                  </a:lnTo>
                  <a:lnTo>
                    <a:pt x="3124022" y="539784"/>
                  </a:lnTo>
                  <a:lnTo>
                    <a:pt x="3124022" y="683622"/>
                  </a:lnTo>
                  <a:lnTo>
                    <a:pt x="3124022" y="923350"/>
                  </a:lnTo>
                  <a:cubicBezTo>
                    <a:pt x="3124022" y="976311"/>
                    <a:pt x="3081089" y="1019244"/>
                    <a:pt x="3028128" y="1019244"/>
                  </a:cubicBezTo>
                  <a:lnTo>
                    <a:pt x="2603352" y="1019244"/>
                  </a:lnTo>
                  <a:lnTo>
                    <a:pt x="1822346" y="1019244"/>
                  </a:lnTo>
                  <a:lnTo>
                    <a:pt x="1822346" y="1019244"/>
                  </a:lnTo>
                  <a:lnTo>
                    <a:pt x="95894" y="1019244"/>
                  </a:lnTo>
                  <a:cubicBezTo>
                    <a:pt x="42933" y="1019244"/>
                    <a:pt x="0" y="976311"/>
                    <a:pt x="0" y="923350"/>
                  </a:cubicBezTo>
                  <a:lnTo>
                    <a:pt x="0" y="683622"/>
                  </a:lnTo>
                  <a:lnTo>
                    <a:pt x="0" y="539784"/>
                  </a:lnTo>
                  <a:lnTo>
                    <a:pt x="0" y="539784"/>
                  </a:lnTo>
                  <a:lnTo>
                    <a:pt x="0" y="539786"/>
                  </a:lnTo>
                  <a:close/>
                </a:path>
              </a:pathLst>
            </a:custGeom>
            <a:solidFill>
              <a:schemeClr val="tx1">
                <a:lumMod val="75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363549">
                    <a:lumMod val="50000"/>
                  </a:srgbClr>
                </a:solidFill>
                <a:effectLst/>
                <a:uLnTx/>
                <a:uFillTx/>
                <a:latin typeface="Comic Sans MS" panose="030F0702030302020204" pitchFamily="66" charset="0"/>
                <a:ea typeface="+mn-ea"/>
                <a:cs typeface="+mn-cs"/>
                <a:sym typeface="Arial"/>
              </a:endParaRPr>
            </a:p>
          </p:txBody>
        </p:sp>
        <p:sp>
          <p:nvSpPr>
            <p:cNvPr id="14" name="TextBox 13">
              <a:extLst>
                <a:ext uri="{FF2B5EF4-FFF2-40B4-BE49-F238E27FC236}">
                  <a16:creationId xmlns:a16="http://schemas.microsoft.com/office/drawing/2014/main" id="{80B82C09-6E5E-47F5-A2FF-401CC7DC9D7B}"/>
                </a:ext>
              </a:extLst>
            </p:cNvPr>
            <p:cNvSpPr txBox="1"/>
            <p:nvPr/>
          </p:nvSpPr>
          <p:spPr>
            <a:xfrm>
              <a:off x="1892767" y="1151303"/>
              <a:ext cx="2580322" cy="702525"/>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
                  <a:srgbClr val="000000"/>
                </a:buClr>
                <a:buSzTx/>
                <a:buFont typeface="Arial"/>
                <a:buNone/>
                <a:tabLst/>
                <a:defRPr/>
              </a:pPr>
              <a:r>
                <a:rPr lang="en-US" sz="2400">
                  <a:solidFill>
                    <a:srgbClr val="000000"/>
                  </a:solidFill>
                  <a:effectLst/>
                  <a:latin typeface="Comic Sans MS" panose="030F0702030302020204" pitchFamily="66" charset="0"/>
                  <a:ea typeface="Times New Roman" panose="02020603050405020304" pitchFamily="18" charset="0"/>
                </a:rPr>
                <a:t>Where did you go last November?</a:t>
              </a:r>
              <a:endParaRPr kumimoji="0" lang="en-US" sz="3600" b="0" u="none" strike="noStrike" kern="100" cap="none" spc="0" normalizeH="0" baseline="0" noProof="0">
                <a:ln>
                  <a:noFill/>
                </a:ln>
                <a:solidFill>
                  <a:srgbClr val="000000"/>
                </a:solidFill>
                <a:effectLst/>
                <a:uLnTx/>
                <a:uFillTx/>
                <a:latin typeface="Comic Sans MS" panose="030F0702030302020204" pitchFamily="66" charset="0"/>
                <a:ea typeface="Calibri" panose="020F0502020204030204" pitchFamily="34" charset="0"/>
                <a:cs typeface="Times New Roman" panose="02020603050405020304" pitchFamily="18" charset="0"/>
                <a:sym typeface="Arial"/>
              </a:endParaRPr>
            </a:p>
          </p:txBody>
        </p:sp>
      </p:grpSp>
      <p:pic>
        <p:nvPicPr>
          <p:cNvPr id="6" name="Picture 2">
            <a:extLst>
              <a:ext uri="{FF2B5EF4-FFF2-40B4-BE49-F238E27FC236}">
                <a16:creationId xmlns:a16="http://schemas.microsoft.com/office/drawing/2014/main" id="{8BD1A854-1752-4639-801B-D90DB5E551D9}"/>
              </a:ext>
            </a:extLst>
          </p:cNvPr>
          <p:cNvPicPr>
            <a:picLocks noChangeAspect="1" noChangeArrowheads="1"/>
          </p:cNvPicPr>
          <p:nvPr/>
        </p:nvPicPr>
        <p:blipFill>
          <a:blip r:embed="rId3"/>
          <a:srcRect/>
          <a:stretch/>
        </p:blipFill>
        <p:spPr bwMode="auto">
          <a:xfrm>
            <a:off x="1364365" y="1819228"/>
            <a:ext cx="3123414" cy="208487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432712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Math Subject for Elementary - 1st Grade: Time by Slidesgo">
  <a:themeElements>
    <a:clrScheme name="Simple Light">
      <a:dk1>
        <a:srgbClr val="FDF7E4"/>
      </a:dk1>
      <a:lt1>
        <a:srgbClr val="FCC276"/>
      </a:lt1>
      <a:dk2>
        <a:srgbClr val="FCB55C"/>
      </a:dk2>
      <a:lt2>
        <a:srgbClr val="FF9166"/>
      </a:lt2>
      <a:accent1>
        <a:srgbClr val="FF5329"/>
      </a:accent1>
      <a:accent2>
        <a:srgbClr val="61C0B8"/>
      </a:accent2>
      <a:accent3>
        <a:srgbClr val="299888"/>
      </a:accent3>
      <a:accent4>
        <a:srgbClr val="8585A0"/>
      </a:accent4>
      <a:accent5>
        <a:srgbClr val="57576D"/>
      </a:accent5>
      <a:accent6>
        <a:srgbClr val="363549"/>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8977</TotalTime>
  <Words>1287</Words>
  <Application>Microsoft Office PowerPoint</Application>
  <PresentationFormat>On-screen Show (16:9)</PresentationFormat>
  <Paragraphs>103</Paragraphs>
  <Slides>35</Slides>
  <Notes>20</Notes>
  <HiddenSlides>0</HiddenSlides>
  <MMClips>12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35</vt:i4>
      </vt:variant>
    </vt:vector>
  </HeadingPairs>
  <TitlesOfParts>
    <vt:vector size="46" baseType="lpstr">
      <vt:lpstr>Comic Sans MS</vt:lpstr>
      <vt:lpstr>Kirang Haerang</vt:lpstr>
      <vt:lpstr>Nixie One</vt:lpstr>
      <vt:lpstr>Arial</vt:lpstr>
      <vt:lpstr>VNI-Hobo</vt:lpstr>
      <vt:lpstr>VNI-Dom</vt:lpstr>
      <vt:lpstr>Nunito</vt:lpstr>
      <vt:lpstr>Calibri</vt:lpstr>
      <vt:lpstr>Times New Roman</vt:lpstr>
      <vt:lpstr>Math Subject for Elementary - 1st Grade: Time by Slidesgo</vt:lpstr>
      <vt:lpstr>Office Theme</vt:lpstr>
      <vt:lpstr>Review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Admin</cp:lastModifiedBy>
  <cp:revision>146</cp:revision>
  <dcterms:modified xsi:type="dcterms:W3CDTF">2025-01-22T08:14:49Z</dcterms:modified>
  <cp:category>9Slide.vn</cp:category>
</cp:coreProperties>
</file>