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  <p:sldMasterId id="2147483708" r:id="rId2"/>
  </p:sldMasterIdLst>
  <p:notesMasterIdLst>
    <p:notesMasterId r:id="rId32"/>
  </p:notesMasterIdLst>
  <p:sldIdLst>
    <p:sldId id="751" r:id="rId3"/>
    <p:sldId id="258" r:id="rId4"/>
    <p:sldId id="259" r:id="rId5"/>
    <p:sldId id="267" r:id="rId6"/>
    <p:sldId id="381" r:id="rId7"/>
    <p:sldId id="466" r:id="rId8"/>
    <p:sldId id="382" r:id="rId9"/>
    <p:sldId id="742" r:id="rId10"/>
    <p:sldId id="737" r:id="rId11"/>
    <p:sldId id="270" r:id="rId12"/>
    <p:sldId id="738" r:id="rId13"/>
    <p:sldId id="269" r:id="rId14"/>
    <p:sldId id="739" r:id="rId15"/>
    <p:sldId id="271" r:id="rId16"/>
    <p:sldId id="263" r:id="rId17"/>
    <p:sldId id="736" r:id="rId18"/>
    <p:sldId id="444" r:id="rId19"/>
    <p:sldId id="459" r:id="rId20"/>
    <p:sldId id="276" r:id="rId21"/>
    <p:sldId id="743" r:id="rId22"/>
    <p:sldId id="281" r:id="rId23"/>
    <p:sldId id="457" r:id="rId24"/>
    <p:sldId id="744" r:id="rId25"/>
    <p:sldId id="745" r:id="rId26"/>
    <p:sldId id="746" r:id="rId27"/>
    <p:sldId id="747" r:id="rId28"/>
    <p:sldId id="748" r:id="rId29"/>
    <p:sldId id="261" r:id="rId30"/>
    <p:sldId id="75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BA34D9-25FD-4FFB-8CD4-90F0F17B4A85}">
  <a:tblStyle styleId="{36BA34D9-25FD-4FFB-8CD4-90F0F17B4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810"/>
  </p:normalViewPr>
  <p:slideViewPr>
    <p:cSldViewPr snapToGrid="0">
      <p:cViewPr varScale="1">
        <p:scale>
          <a:sx n="121" d="100"/>
          <a:sy n="121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16f1446a5c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16f1446a5c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67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1640877792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1640877792_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1648e4f69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11648e4f69e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5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1648e4f69e_0_39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1648e4f69e_0_39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85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11648e4f69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11648e4f69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34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1648e4f69e_0_39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1648e4f69e_0_39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16f1446a5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116f1446a5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61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rgbClr val="F2E1D8">
            <a:alpha val="37990"/>
          </a:srgbClr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20000" y="236662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3"/>
          </p:nvPr>
        </p:nvSpPr>
        <p:spPr>
          <a:xfrm>
            <a:off x="33768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4" hasCustomPrompt="1"/>
          </p:nvPr>
        </p:nvSpPr>
        <p:spPr>
          <a:xfrm>
            <a:off x="33768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5"/>
          </p:nvPr>
        </p:nvSpPr>
        <p:spPr>
          <a:xfrm>
            <a:off x="3376800" y="236662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/>
          </p:nvPr>
        </p:nvSpPr>
        <p:spPr>
          <a:xfrm>
            <a:off x="60336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60336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8"/>
          </p:nvPr>
        </p:nvSpPr>
        <p:spPr>
          <a:xfrm>
            <a:off x="6033600" y="236662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9"/>
          </p:nvPr>
        </p:nvSpPr>
        <p:spPr>
          <a:xfrm>
            <a:off x="2048400" y="345755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3" hasCustomPrompt="1"/>
          </p:nvPr>
        </p:nvSpPr>
        <p:spPr>
          <a:xfrm>
            <a:off x="2048400" y="286935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48400" y="412377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5"/>
          </p:nvPr>
        </p:nvSpPr>
        <p:spPr>
          <a:xfrm>
            <a:off x="4705200" y="345755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6" hasCustomPrompt="1"/>
          </p:nvPr>
        </p:nvSpPr>
        <p:spPr>
          <a:xfrm>
            <a:off x="4705200" y="286935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17"/>
          </p:nvPr>
        </p:nvSpPr>
        <p:spPr>
          <a:xfrm>
            <a:off x="4705200" y="412377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8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13"/>
          <p:cNvGrpSpPr/>
          <p:nvPr/>
        </p:nvGrpSpPr>
        <p:grpSpPr>
          <a:xfrm rot="1144473">
            <a:off x="2782510" y="-837644"/>
            <a:ext cx="3337192" cy="1935441"/>
            <a:chOff x="-288174" y="-428211"/>
            <a:chExt cx="3337172" cy="1935429"/>
          </a:xfrm>
        </p:grpSpPr>
        <p:grpSp>
          <p:nvGrpSpPr>
            <p:cNvPr id="332" name="Google Shape;332;p13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335;p13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336" name="Google Shape;336;p13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13"/>
          <p:cNvGrpSpPr/>
          <p:nvPr/>
        </p:nvGrpSpPr>
        <p:grpSpPr>
          <a:xfrm>
            <a:off x="816869" y="3670730"/>
            <a:ext cx="837792" cy="721009"/>
            <a:chOff x="3256325" y="1019600"/>
            <a:chExt cx="342375" cy="294650"/>
          </a:xfrm>
        </p:grpSpPr>
        <p:sp>
          <p:nvSpPr>
            <p:cNvPr id="344" name="Google Shape;344;p13"/>
            <p:cNvSpPr/>
            <p:nvPr/>
          </p:nvSpPr>
          <p:spPr>
            <a:xfrm>
              <a:off x="3258550" y="1019600"/>
              <a:ext cx="337925" cy="294650"/>
            </a:xfrm>
            <a:custGeom>
              <a:avLst/>
              <a:gdLst/>
              <a:ahLst/>
              <a:cxnLst/>
              <a:rect l="l" t="t" r="r" b="b"/>
              <a:pathLst>
                <a:path w="13517" h="11786" extrusionOk="0">
                  <a:moveTo>
                    <a:pt x="6365" y="0"/>
                  </a:moveTo>
                  <a:cubicBezTo>
                    <a:pt x="5438" y="0"/>
                    <a:pt x="4765" y="230"/>
                    <a:pt x="4765" y="230"/>
                  </a:cubicBezTo>
                  <a:cubicBezTo>
                    <a:pt x="4149" y="409"/>
                    <a:pt x="3614" y="614"/>
                    <a:pt x="3132" y="855"/>
                  </a:cubicBezTo>
                  <a:cubicBezTo>
                    <a:pt x="3088" y="873"/>
                    <a:pt x="3043" y="899"/>
                    <a:pt x="3007" y="917"/>
                  </a:cubicBezTo>
                  <a:lnTo>
                    <a:pt x="2882" y="989"/>
                  </a:lnTo>
                  <a:cubicBezTo>
                    <a:pt x="2838" y="1006"/>
                    <a:pt x="2793" y="1033"/>
                    <a:pt x="2758" y="1051"/>
                  </a:cubicBezTo>
                  <a:cubicBezTo>
                    <a:pt x="2695" y="1087"/>
                    <a:pt x="2633" y="1122"/>
                    <a:pt x="2570" y="1158"/>
                  </a:cubicBezTo>
                  <a:cubicBezTo>
                    <a:pt x="2534" y="1185"/>
                    <a:pt x="2490" y="1212"/>
                    <a:pt x="2454" y="1238"/>
                  </a:cubicBezTo>
                  <a:cubicBezTo>
                    <a:pt x="2401" y="1274"/>
                    <a:pt x="2347" y="1301"/>
                    <a:pt x="2294" y="1336"/>
                  </a:cubicBezTo>
                  <a:cubicBezTo>
                    <a:pt x="2267" y="1363"/>
                    <a:pt x="2231" y="1390"/>
                    <a:pt x="2195" y="1408"/>
                  </a:cubicBezTo>
                  <a:cubicBezTo>
                    <a:pt x="2053" y="1515"/>
                    <a:pt x="1919" y="1622"/>
                    <a:pt x="1794" y="1729"/>
                  </a:cubicBezTo>
                  <a:cubicBezTo>
                    <a:pt x="1758" y="1747"/>
                    <a:pt x="1732" y="1774"/>
                    <a:pt x="1705" y="1800"/>
                  </a:cubicBezTo>
                  <a:cubicBezTo>
                    <a:pt x="1660" y="1836"/>
                    <a:pt x="1616" y="1881"/>
                    <a:pt x="1571" y="1925"/>
                  </a:cubicBezTo>
                  <a:cubicBezTo>
                    <a:pt x="1535" y="1961"/>
                    <a:pt x="1500" y="1997"/>
                    <a:pt x="1464" y="2032"/>
                  </a:cubicBezTo>
                  <a:cubicBezTo>
                    <a:pt x="1428" y="2068"/>
                    <a:pt x="1393" y="2104"/>
                    <a:pt x="1357" y="2139"/>
                  </a:cubicBezTo>
                  <a:cubicBezTo>
                    <a:pt x="1330" y="2166"/>
                    <a:pt x="1303" y="2193"/>
                    <a:pt x="1277" y="2220"/>
                  </a:cubicBezTo>
                  <a:cubicBezTo>
                    <a:pt x="1036" y="2496"/>
                    <a:pt x="822" y="2791"/>
                    <a:pt x="652" y="3085"/>
                  </a:cubicBezTo>
                  <a:cubicBezTo>
                    <a:pt x="625" y="3130"/>
                    <a:pt x="608" y="3183"/>
                    <a:pt x="581" y="3228"/>
                  </a:cubicBezTo>
                  <a:cubicBezTo>
                    <a:pt x="545" y="3281"/>
                    <a:pt x="527" y="3335"/>
                    <a:pt x="500" y="3388"/>
                  </a:cubicBezTo>
                  <a:cubicBezTo>
                    <a:pt x="474" y="3433"/>
                    <a:pt x="456" y="3469"/>
                    <a:pt x="438" y="3513"/>
                  </a:cubicBezTo>
                  <a:cubicBezTo>
                    <a:pt x="367" y="3692"/>
                    <a:pt x="304" y="3861"/>
                    <a:pt x="242" y="4040"/>
                  </a:cubicBezTo>
                  <a:cubicBezTo>
                    <a:pt x="233" y="4093"/>
                    <a:pt x="215" y="4147"/>
                    <a:pt x="197" y="4200"/>
                  </a:cubicBezTo>
                  <a:cubicBezTo>
                    <a:pt x="179" y="4271"/>
                    <a:pt x="161" y="4334"/>
                    <a:pt x="153" y="4405"/>
                  </a:cubicBezTo>
                  <a:cubicBezTo>
                    <a:pt x="135" y="4450"/>
                    <a:pt x="126" y="4503"/>
                    <a:pt x="117" y="4548"/>
                  </a:cubicBezTo>
                  <a:cubicBezTo>
                    <a:pt x="108" y="4602"/>
                    <a:pt x="99" y="4655"/>
                    <a:pt x="90" y="4709"/>
                  </a:cubicBezTo>
                  <a:cubicBezTo>
                    <a:pt x="81" y="4744"/>
                    <a:pt x="81" y="4780"/>
                    <a:pt x="72" y="4816"/>
                  </a:cubicBezTo>
                  <a:cubicBezTo>
                    <a:pt x="54" y="4923"/>
                    <a:pt x="46" y="5030"/>
                    <a:pt x="37" y="5137"/>
                  </a:cubicBezTo>
                  <a:cubicBezTo>
                    <a:pt x="28" y="5190"/>
                    <a:pt x="28" y="5244"/>
                    <a:pt x="28" y="5297"/>
                  </a:cubicBezTo>
                  <a:cubicBezTo>
                    <a:pt x="28" y="5315"/>
                    <a:pt x="19" y="5333"/>
                    <a:pt x="19" y="5360"/>
                  </a:cubicBezTo>
                  <a:cubicBezTo>
                    <a:pt x="19" y="5396"/>
                    <a:pt x="19" y="5431"/>
                    <a:pt x="19" y="5467"/>
                  </a:cubicBezTo>
                  <a:cubicBezTo>
                    <a:pt x="1" y="6038"/>
                    <a:pt x="72" y="6618"/>
                    <a:pt x="197" y="7171"/>
                  </a:cubicBezTo>
                  <a:cubicBezTo>
                    <a:pt x="269" y="7456"/>
                    <a:pt x="349" y="7733"/>
                    <a:pt x="447" y="8009"/>
                  </a:cubicBezTo>
                  <a:cubicBezTo>
                    <a:pt x="474" y="8081"/>
                    <a:pt x="500" y="8143"/>
                    <a:pt x="527" y="8215"/>
                  </a:cubicBezTo>
                  <a:cubicBezTo>
                    <a:pt x="581" y="8348"/>
                    <a:pt x="634" y="8482"/>
                    <a:pt x="688" y="8607"/>
                  </a:cubicBezTo>
                  <a:cubicBezTo>
                    <a:pt x="750" y="8741"/>
                    <a:pt x="813" y="8866"/>
                    <a:pt x="875" y="8991"/>
                  </a:cubicBezTo>
                  <a:cubicBezTo>
                    <a:pt x="1715" y="10619"/>
                    <a:pt x="2957" y="11069"/>
                    <a:pt x="4005" y="11069"/>
                  </a:cubicBezTo>
                  <a:cubicBezTo>
                    <a:pt x="4783" y="11069"/>
                    <a:pt x="5454" y="10821"/>
                    <a:pt x="5773" y="10623"/>
                  </a:cubicBezTo>
                  <a:cubicBezTo>
                    <a:pt x="6118" y="10413"/>
                    <a:pt x="6421" y="10256"/>
                    <a:pt x="6672" y="10256"/>
                  </a:cubicBezTo>
                  <a:cubicBezTo>
                    <a:pt x="6803" y="10256"/>
                    <a:pt x="6920" y="10299"/>
                    <a:pt x="7022" y="10400"/>
                  </a:cubicBezTo>
                  <a:cubicBezTo>
                    <a:pt x="7049" y="10427"/>
                    <a:pt x="7075" y="10463"/>
                    <a:pt x="7102" y="10498"/>
                  </a:cubicBezTo>
                  <a:cubicBezTo>
                    <a:pt x="7200" y="10632"/>
                    <a:pt x="7272" y="10828"/>
                    <a:pt x="7334" y="11105"/>
                  </a:cubicBezTo>
                  <a:cubicBezTo>
                    <a:pt x="7343" y="11123"/>
                    <a:pt x="7352" y="11158"/>
                    <a:pt x="7361" y="11194"/>
                  </a:cubicBezTo>
                  <a:cubicBezTo>
                    <a:pt x="7370" y="11212"/>
                    <a:pt x="7379" y="11230"/>
                    <a:pt x="7388" y="11257"/>
                  </a:cubicBezTo>
                  <a:cubicBezTo>
                    <a:pt x="7423" y="11355"/>
                    <a:pt x="7477" y="11480"/>
                    <a:pt x="7566" y="11578"/>
                  </a:cubicBezTo>
                  <a:cubicBezTo>
                    <a:pt x="7575" y="11596"/>
                    <a:pt x="7584" y="11605"/>
                    <a:pt x="7602" y="11613"/>
                  </a:cubicBezTo>
                  <a:cubicBezTo>
                    <a:pt x="7611" y="11631"/>
                    <a:pt x="7628" y="11640"/>
                    <a:pt x="7637" y="11658"/>
                  </a:cubicBezTo>
                  <a:lnTo>
                    <a:pt x="7646" y="11658"/>
                  </a:lnTo>
                  <a:cubicBezTo>
                    <a:pt x="7664" y="11676"/>
                    <a:pt x="7682" y="11685"/>
                    <a:pt x="7700" y="11694"/>
                  </a:cubicBezTo>
                  <a:cubicBezTo>
                    <a:pt x="7727" y="11712"/>
                    <a:pt x="7744" y="11721"/>
                    <a:pt x="7771" y="11729"/>
                  </a:cubicBezTo>
                  <a:cubicBezTo>
                    <a:pt x="7789" y="11738"/>
                    <a:pt x="7807" y="11747"/>
                    <a:pt x="7825" y="11756"/>
                  </a:cubicBezTo>
                  <a:lnTo>
                    <a:pt x="7834" y="11756"/>
                  </a:lnTo>
                  <a:cubicBezTo>
                    <a:pt x="7851" y="11765"/>
                    <a:pt x="7878" y="11765"/>
                    <a:pt x="7896" y="11774"/>
                  </a:cubicBezTo>
                  <a:lnTo>
                    <a:pt x="7923" y="11774"/>
                  </a:lnTo>
                  <a:cubicBezTo>
                    <a:pt x="7941" y="11783"/>
                    <a:pt x="7950" y="11783"/>
                    <a:pt x="7958" y="11783"/>
                  </a:cubicBezTo>
                  <a:cubicBezTo>
                    <a:pt x="7975" y="11784"/>
                    <a:pt x="7992" y="11785"/>
                    <a:pt x="8009" y="11785"/>
                  </a:cubicBezTo>
                  <a:cubicBezTo>
                    <a:pt x="8096" y="11785"/>
                    <a:pt x="8193" y="11767"/>
                    <a:pt x="8297" y="11729"/>
                  </a:cubicBezTo>
                  <a:cubicBezTo>
                    <a:pt x="8628" y="11613"/>
                    <a:pt x="8690" y="11221"/>
                    <a:pt x="8654" y="10784"/>
                  </a:cubicBezTo>
                  <a:cubicBezTo>
                    <a:pt x="8654" y="10748"/>
                    <a:pt x="8645" y="10704"/>
                    <a:pt x="8636" y="10659"/>
                  </a:cubicBezTo>
                  <a:cubicBezTo>
                    <a:pt x="8636" y="10641"/>
                    <a:pt x="8636" y="10614"/>
                    <a:pt x="8628" y="10596"/>
                  </a:cubicBezTo>
                  <a:cubicBezTo>
                    <a:pt x="8628" y="10570"/>
                    <a:pt x="8628" y="10552"/>
                    <a:pt x="8619" y="10525"/>
                  </a:cubicBezTo>
                  <a:cubicBezTo>
                    <a:pt x="8619" y="10525"/>
                    <a:pt x="8619" y="10516"/>
                    <a:pt x="8619" y="10507"/>
                  </a:cubicBezTo>
                  <a:cubicBezTo>
                    <a:pt x="8619" y="10489"/>
                    <a:pt x="8610" y="10463"/>
                    <a:pt x="8610" y="10445"/>
                  </a:cubicBezTo>
                  <a:cubicBezTo>
                    <a:pt x="8592" y="10347"/>
                    <a:pt x="8574" y="10257"/>
                    <a:pt x="8547" y="10168"/>
                  </a:cubicBezTo>
                  <a:cubicBezTo>
                    <a:pt x="8547" y="10150"/>
                    <a:pt x="8538" y="10133"/>
                    <a:pt x="8529" y="10106"/>
                  </a:cubicBezTo>
                  <a:cubicBezTo>
                    <a:pt x="8494" y="9954"/>
                    <a:pt x="8449" y="9811"/>
                    <a:pt x="8413" y="9695"/>
                  </a:cubicBezTo>
                  <a:cubicBezTo>
                    <a:pt x="8405" y="9660"/>
                    <a:pt x="8396" y="9633"/>
                    <a:pt x="8387" y="9615"/>
                  </a:cubicBezTo>
                  <a:cubicBezTo>
                    <a:pt x="8369" y="9571"/>
                    <a:pt x="8360" y="9526"/>
                    <a:pt x="8342" y="9499"/>
                  </a:cubicBezTo>
                  <a:cubicBezTo>
                    <a:pt x="8342" y="9472"/>
                    <a:pt x="8333" y="9455"/>
                    <a:pt x="8324" y="9437"/>
                  </a:cubicBezTo>
                  <a:cubicBezTo>
                    <a:pt x="8315" y="9428"/>
                    <a:pt x="8315" y="9410"/>
                    <a:pt x="8315" y="9401"/>
                  </a:cubicBezTo>
                  <a:cubicBezTo>
                    <a:pt x="8306" y="9392"/>
                    <a:pt x="8306" y="9383"/>
                    <a:pt x="8306" y="9383"/>
                  </a:cubicBezTo>
                  <a:lnTo>
                    <a:pt x="8306" y="9383"/>
                  </a:lnTo>
                  <a:cubicBezTo>
                    <a:pt x="8342" y="9437"/>
                    <a:pt x="8735" y="10052"/>
                    <a:pt x="9172" y="10481"/>
                  </a:cubicBezTo>
                  <a:lnTo>
                    <a:pt x="9243" y="10543"/>
                  </a:lnTo>
                  <a:cubicBezTo>
                    <a:pt x="9377" y="10668"/>
                    <a:pt x="9511" y="10766"/>
                    <a:pt x="9636" y="10828"/>
                  </a:cubicBezTo>
                  <a:cubicBezTo>
                    <a:pt x="9653" y="10837"/>
                    <a:pt x="9662" y="10846"/>
                    <a:pt x="9680" y="10846"/>
                  </a:cubicBezTo>
                  <a:cubicBezTo>
                    <a:pt x="9689" y="10855"/>
                    <a:pt x="9698" y="10855"/>
                    <a:pt x="9707" y="10864"/>
                  </a:cubicBezTo>
                  <a:cubicBezTo>
                    <a:pt x="9725" y="10864"/>
                    <a:pt x="9752" y="10873"/>
                    <a:pt x="9769" y="10882"/>
                  </a:cubicBezTo>
                  <a:cubicBezTo>
                    <a:pt x="9805" y="10891"/>
                    <a:pt x="9850" y="10900"/>
                    <a:pt x="9885" y="10900"/>
                  </a:cubicBezTo>
                  <a:cubicBezTo>
                    <a:pt x="9930" y="10900"/>
                    <a:pt x="9975" y="10891"/>
                    <a:pt x="10010" y="10873"/>
                  </a:cubicBezTo>
                  <a:cubicBezTo>
                    <a:pt x="10037" y="10864"/>
                    <a:pt x="10055" y="10855"/>
                    <a:pt x="10082" y="10837"/>
                  </a:cubicBezTo>
                  <a:cubicBezTo>
                    <a:pt x="10091" y="10828"/>
                    <a:pt x="10100" y="10820"/>
                    <a:pt x="10108" y="10811"/>
                  </a:cubicBezTo>
                  <a:cubicBezTo>
                    <a:pt x="10269" y="10659"/>
                    <a:pt x="10296" y="10338"/>
                    <a:pt x="10269" y="9990"/>
                  </a:cubicBezTo>
                  <a:lnTo>
                    <a:pt x="10260" y="9945"/>
                  </a:lnTo>
                  <a:cubicBezTo>
                    <a:pt x="10242" y="9785"/>
                    <a:pt x="10216" y="9624"/>
                    <a:pt x="10189" y="9464"/>
                  </a:cubicBezTo>
                  <a:lnTo>
                    <a:pt x="10171" y="9401"/>
                  </a:lnTo>
                  <a:cubicBezTo>
                    <a:pt x="10100" y="9080"/>
                    <a:pt x="10019" y="8803"/>
                    <a:pt x="9992" y="8732"/>
                  </a:cubicBezTo>
                  <a:cubicBezTo>
                    <a:pt x="9992" y="8723"/>
                    <a:pt x="9984" y="8714"/>
                    <a:pt x="9984" y="8714"/>
                  </a:cubicBezTo>
                  <a:lnTo>
                    <a:pt x="9984" y="8714"/>
                  </a:lnTo>
                  <a:cubicBezTo>
                    <a:pt x="10001" y="8732"/>
                    <a:pt x="10064" y="8821"/>
                    <a:pt x="10171" y="8946"/>
                  </a:cubicBezTo>
                  <a:cubicBezTo>
                    <a:pt x="10180" y="8964"/>
                    <a:pt x="10198" y="8973"/>
                    <a:pt x="10207" y="8991"/>
                  </a:cubicBezTo>
                  <a:cubicBezTo>
                    <a:pt x="10439" y="9276"/>
                    <a:pt x="10822" y="9695"/>
                    <a:pt x="11197" y="9901"/>
                  </a:cubicBezTo>
                  <a:cubicBezTo>
                    <a:pt x="11215" y="9910"/>
                    <a:pt x="11233" y="9918"/>
                    <a:pt x="11250" y="9927"/>
                  </a:cubicBezTo>
                  <a:cubicBezTo>
                    <a:pt x="11322" y="9963"/>
                    <a:pt x="11393" y="9990"/>
                    <a:pt x="11464" y="10008"/>
                  </a:cubicBezTo>
                  <a:cubicBezTo>
                    <a:pt x="11509" y="10017"/>
                    <a:pt x="11554" y="10026"/>
                    <a:pt x="11598" y="10026"/>
                  </a:cubicBezTo>
                  <a:cubicBezTo>
                    <a:pt x="11670" y="10026"/>
                    <a:pt x="11741" y="10008"/>
                    <a:pt x="11803" y="9972"/>
                  </a:cubicBezTo>
                  <a:cubicBezTo>
                    <a:pt x="12464" y="9606"/>
                    <a:pt x="11348" y="7795"/>
                    <a:pt x="11393" y="7786"/>
                  </a:cubicBezTo>
                  <a:cubicBezTo>
                    <a:pt x="11393" y="7786"/>
                    <a:pt x="11393" y="7786"/>
                    <a:pt x="11393" y="7786"/>
                  </a:cubicBezTo>
                  <a:cubicBezTo>
                    <a:pt x="11437" y="7786"/>
                    <a:pt x="12229" y="9131"/>
                    <a:pt x="12777" y="9131"/>
                  </a:cubicBezTo>
                  <a:cubicBezTo>
                    <a:pt x="12853" y="9131"/>
                    <a:pt x="12925" y="9104"/>
                    <a:pt x="12990" y="9044"/>
                  </a:cubicBezTo>
                  <a:cubicBezTo>
                    <a:pt x="13516" y="8554"/>
                    <a:pt x="12481" y="7438"/>
                    <a:pt x="12481" y="7438"/>
                  </a:cubicBezTo>
                  <a:lnTo>
                    <a:pt x="12026" y="6885"/>
                  </a:lnTo>
                  <a:cubicBezTo>
                    <a:pt x="12026" y="6885"/>
                    <a:pt x="12383" y="5895"/>
                    <a:pt x="11750" y="4325"/>
                  </a:cubicBezTo>
                  <a:cubicBezTo>
                    <a:pt x="11750" y="4298"/>
                    <a:pt x="11750" y="4271"/>
                    <a:pt x="11750" y="4245"/>
                  </a:cubicBezTo>
                  <a:cubicBezTo>
                    <a:pt x="11732" y="4138"/>
                    <a:pt x="11679" y="4048"/>
                    <a:pt x="11598" y="3977"/>
                  </a:cubicBezTo>
                  <a:cubicBezTo>
                    <a:pt x="11589" y="3950"/>
                    <a:pt x="11572" y="3924"/>
                    <a:pt x="11563" y="3897"/>
                  </a:cubicBezTo>
                  <a:cubicBezTo>
                    <a:pt x="11598" y="3799"/>
                    <a:pt x="11598" y="3683"/>
                    <a:pt x="11554" y="3576"/>
                  </a:cubicBezTo>
                  <a:cubicBezTo>
                    <a:pt x="11500" y="3451"/>
                    <a:pt x="11402" y="3362"/>
                    <a:pt x="11286" y="3326"/>
                  </a:cubicBezTo>
                  <a:cubicBezTo>
                    <a:pt x="11313" y="3201"/>
                    <a:pt x="11286" y="3067"/>
                    <a:pt x="11206" y="2969"/>
                  </a:cubicBezTo>
                  <a:cubicBezTo>
                    <a:pt x="11134" y="2871"/>
                    <a:pt x="11018" y="2808"/>
                    <a:pt x="10902" y="2791"/>
                  </a:cubicBezTo>
                  <a:cubicBezTo>
                    <a:pt x="10894" y="2773"/>
                    <a:pt x="10885" y="2764"/>
                    <a:pt x="10867" y="2746"/>
                  </a:cubicBezTo>
                  <a:cubicBezTo>
                    <a:pt x="10849" y="2630"/>
                    <a:pt x="10786" y="2523"/>
                    <a:pt x="10688" y="2461"/>
                  </a:cubicBezTo>
                  <a:cubicBezTo>
                    <a:pt x="10670" y="2443"/>
                    <a:pt x="10644" y="2434"/>
                    <a:pt x="10626" y="2416"/>
                  </a:cubicBezTo>
                  <a:cubicBezTo>
                    <a:pt x="10296" y="1988"/>
                    <a:pt x="9885" y="1542"/>
                    <a:pt x="9395" y="1069"/>
                  </a:cubicBezTo>
                  <a:cubicBezTo>
                    <a:pt x="8402" y="217"/>
                    <a:pt x="7264" y="0"/>
                    <a:pt x="6365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256325" y="1019700"/>
              <a:ext cx="342375" cy="294450"/>
            </a:xfrm>
            <a:custGeom>
              <a:avLst/>
              <a:gdLst/>
              <a:ahLst/>
              <a:cxnLst/>
              <a:rect l="l" t="t" r="r" b="b"/>
              <a:pathLst>
                <a:path w="13695" h="11778" extrusionOk="0">
                  <a:moveTo>
                    <a:pt x="6547" y="0"/>
                  </a:moveTo>
                  <a:cubicBezTo>
                    <a:pt x="5619" y="0"/>
                    <a:pt x="4943" y="230"/>
                    <a:pt x="4943" y="230"/>
                  </a:cubicBezTo>
                  <a:cubicBezTo>
                    <a:pt x="1972" y="1069"/>
                    <a:pt x="652" y="2737"/>
                    <a:pt x="295" y="4539"/>
                  </a:cubicBezTo>
                  <a:cubicBezTo>
                    <a:pt x="1" y="6064"/>
                    <a:pt x="384" y="7688"/>
                    <a:pt x="1053" y="8990"/>
                  </a:cubicBezTo>
                  <a:cubicBezTo>
                    <a:pt x="1893" y="10619"/>
                    <a:pt x="3135" y="11068"/>
                    <a:pt x="4185" y="11068"/>
                  </a:cubicBezTo>
                  <a:cubicBezTo>
                    <a:pt x="4964" y="11068"/>
                    <a:pt x="5637" y="10821"/>
                    <a:pt x="5960" y="10623"/>
                  </a:cubicBezTo>
                  <a:cubicBezTo>
                    <a:pt x="6302" y="10411"/>
                    <a:pt x="6604" y="10253"/>
                    <a:pt x="6854" y="10253"/>
                  </a:cubicBezTo>
                  <a:cubicBezTo>
                    <a:pt x="7151" y="10253"/>
                    <a:pt x="7376" y="10476"/>
                    <a:pt x="7512" y="11096"/>
                  </a:cubicBezTo>
                  <a:cubicBezTo>
                    <a:pt x="7557" y="11230"/>
                    <a:pt x="7673" y="11702"/>
                    <a:pt x="8074" y="11765"/>
                  </a:cubicBezTo>
                  <a:cubicBezTo>
                    <a:pt x="8110" y="11773"/>
                    <a:pt x="8148" y="11777"/>
                    <a:pt x="8187" y="11777"/>
                  </a:cubicBezTo>
                  <a:cubicBezTo>
                    <a:pt x="8275" y="11777"/>
                    <a:pt x="8371" y="11757"/>
                    <a:pt x="8476" y="11720"/>
                  </a:cubicBezTo>
                  <a:cubicBezTo>
                    <a:pt x="9278" y="11444"/>
                    <a:pt x="8520" y="9472"/>
                    <a:pt x="8484" y="9374"/>
                  </a:cubicBezTo>
                  <a:lnTo>
                    <a:pt x="8484" y="9374"/>
                  </a:lnTo>
                  <a:cubicBezTo>
                    <a:pt x="8543" y="9466"/>
                    <a:pt x="9457" y="10895"/>
                    <a:pt x="10064" y="10895"/>
                  </a:cubicBezTo>
                  <a:cubicBezTo>
                    <a:pt x="10107" y="10895"/>
                    <a:pt x="10149" y="10888"/>
                    <a:pt x="10188" y="10873"/>
                  </a:cubicBezTo>
                  <a:cubicBezTo>
                    <a:pt x="10795" y="10632"/>
                    <a:pt x="10188" y="8785"/>
                    <a:pt x="10162" y="8705"/>
                  </a:cubicBezTo>
                  <a:lnTo>
                    <a:pt x="10162" y="8705"/>
                  </a:lnTo>
                  <a:cubicBezTo>
                    <a:pt x="10218" y="8777"/>
                    <a:pt x="11126" y="10017"/>
                    <a:pt x="11770" y="10017"/>
                  </a:cubicBezTo>
                  <a:cubicBezTo>
                    <a:pt x="11845" y="10017"/>
                    <a:pt x="11916" y="10000"/>
                    <a:pt x="11981" y="9963"/>
                  </a:cubicBezTo>
                  <a:cubicBezTo>
                    <a:pt x="12642" y="9606"/>
                    <a:pt x="11527" y="7786"/>
                    <a:pt x="11571" y="7777"/>
                  </a:cubicBezTo>
                  <a:lnTo>
                    <a:pt x="11571" y="7777"/>
                  </a:lnTo>
                  <a:cubicBezTo>
                    <a:pt x="11610" y="7777"/>
                    <a:pt x="12411" y="9122"/>
                    <a:pt x="12956" y="9122"/>
                  </a:cubicBezTo>
                  <a:cubicBezTo>
                    <a:pt x="13033" y="9122"/>
                    <a:pt x="13104" y="9095"/>
                    <a:pt x="13168" y="9035"/>
                  </a:cubicBezTo>
                  <a:cubicBezTo>
                    <a:pt x="13694" y="8553"/>
                    <a:pt x="12659" y="7429"/>
                    <a:pt x="12659" y="7429"/>
                  </a:cubicBezTo>
                  <a:lnTo>
                    <a:pt x="12205" y="6876"/>
                  </a:lnTo>
                  <a:cubicBezTo>
                    <a:pt x="12205" y="6876"/>
                    <a:pt x="13097" y="4423"/>
                    <a:pt x="9573" y="1069"/>
                  </a:cubicBezTo>
                  <a:cubicBezTo>
                    <a:pt x="8584" y="216"/>
                    <a:pt x="7447" y="0"/>
                    <a:pt x="6547" y="0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3256325" y="1133150"/>
              <a:ext cx="201875" cy="180675"/>
            </a:xfrm>
            <a:custGeom>
              <a:avLst/>
              <a:gdLst/>
              <a:ahLst/>
              <a:cxnLst/>
              <a:rect l="l" t="t" r="r" b="b"/>
              <a:pathLst>
                <a:path w="8075" h="7227" extrusionOk="0">
                  <a:moveTo>
                    <a:pt x="295" y="1"/>
                  </a:moveTo>
                  <a:cubicBezTo>
                    <a:pt x="1" y="1526"/>
                    <a:pt x="384" y="3150"/>
                    <a:pt x="1053" y="4452"/>
                  </a:cubicBezTo>
                  <a:cubicBezTo>
                    <a:pt x="1893" y="6081"/>
                    <a:pt x="3135" y="6530"/>
                    <a:pt x="4185" y="6530"/>
                  </a:cubicBezTo>
                  <a:cubicBezTo>
                    <a:pt x="4964" y="6530"/>
                    <a:pt x="5637" y="6283"/>
                    <a:pt x="5960" y="6085"/>
                  </a:cubicBezTo>
                  <a:cubicBezTo>
                    <a:pt x="6302" y="5873"/>
                    <a:pt x="6604" y="5715"/>
                    <a:pt x="6854" y="5715"/>
                  </a:cubicBezTo>
                  <a:cubicBezTo>
                    <a:pt x="7151" y="5715"/>
                    <a:pt x="7376" y="5938"/>
                    <a:pt x="7512" y="6558"/>
                  </a:cubicBezTo>
                  <a:cubicBezTo>
                    <a:pt x="7557" y="6692"/>
                    <a:pt x="7673" y="7164"/>
                    <a:pt x="8074" y="7227"/>
                  </a:cubicBezTo>
                  <a:cubicBezTo>
                    <a:pt x="7822" y="5360"/>
                    <a:pt x="7149" y="4911"/>
                    <a:pt x="6306" y="4911"/>
                  </a:cubicBezTo>
                  <a:cubicBezTo>
                    <a:pt x="5526" y="4911"/>
                    <a:pt x="4602" y="5295"/>
                    <a:pt x="3731" y="5295"/>
                  </a:cubicBezTo>
                  <a:cubicBezTo>
                    <a:pt x="3312" y="5295"/>
                    <a:pt x="2906" y="5206"/>
                    <a:pt x="2534" y="4943"/>
                  </a:cubicBezTo>
                  <a:cubicBezTo>
                    <a:pt x="1098" y="3917"/>
                    <a:pt x="518" y="1392"/>
                    <a:pt x="295" y="1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472225" y="1171525"/>
              <a:ext cx="42600" cy="36425"/>
            </a:xfrm>
            <a:custGeom>
              <a:avLst/>
              <a:gdLst/>
              <a:ahLst/>
              <a:cxnLst/>
              <a:rect l="l" t="t" r="r" b="b"/>
              <a:pathLst>
                <a:path w="1704" h="1457" extrusionOk="0">
                  <a:moveTo>
                    <a:pt x="410" y="0"/>
                  </a:moveTo>
                  <a:cubicBezTo>
                    <a:pt x="410" y="0"/>
                    <a:pt x="0" y="1401"/>
                    <a:pt x="393" y="1454"/>
                  </a:cubicBezTo>
                  <a:cubicBezTo>
                    <a:pt x="406" y="1456"/>
                    <a:pt x="418" y="1457"/>
                    <a:pt x="430" y="1457"/>
                  </a:cubicBezTo>
                  <a:cubicBezTo>
                    <a:pt x="789" y="1457"/>
                    <a:pt x="714" y="714"/>
                    <a:pt x="714" y="714"/>
                  </a:cubicBezTo>
                  <a:lnTo>
                    <a:pt x="714" y="714"/>
                  </a:lnTo>
                  <a:cubicBezTo>
                    <a:pt x="714" y="714"/>
                    <a:pt x="1037" y="1093"/>
                    <a:pt x="1292" y="1093"/>
                  </a:cubicBezTo>
                  <a:cubicBezTo>
                    <a:pt x="1359" y="1093"/>
                    <a:pt x="1422" y="1067"/>
                    <a:pt x="1472" y="999"/>
                  </a:cubicBezTo>
                  <a:cubicBezTo>
                    <a:pt x="1704" y="678"/>
                    <a:pt x="410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362050" y="1127125"/>
              <a:ext cx="84975" cy="101525"/>
            </a:xfrm>
            <a:custGeom>
              <a:avLst/>
              <a:gdLst/>
              <a:ahLst/>
              <a:cxnLst/>
              <a:rect l="l" t="t" r="r" b="b"/>
              <a:pathLst>
                <a:path w="3399" h="4061" extrusionOk="0">
                  <a:moveTo>
                    <a:pt x="1329" y="625"/>
                  </a:moveTo>
                  <a:cubicBezTo>
                    <a:pt x="1383" y="679"/>
                    <a:pt x="1454" y="724"/>
                    <a:pt x="1526" y="741"/>
                  </a:cubicBezTo>
                  <a:cubicBezTo>
                    <a:pt x="1552" y="741"/>
                    <a:pt x="1579" y="750"/>
                    <a:pt x="1606" y="750"/>
                  </a:cubicBezTo>
                  <a:cubicBezTo>
                    <a:pt x="1668" y="750"/>
                    <a:pt x="1722" y="732"/>
                    <a:pt x="1775" y="706"/>
                  </a:cubicBezTo>
                  <a:cubicBezTo>
                    <a:pt x="1793" y="786"/>
                    <a:pt x="1847" y="866"/>
                    <a:pt x="1918" y="920"/>
                  </a:cubicBezTo>
                  <a:cubicBezTo>
                    <a:pt x="1981" y="964"/>
                    <a:pt x="2061" y="991"/>
                    <a:pt x="2141" y="991"/>
                  </a:cubicBezTo>
                  <a:lnTo>
                    <a:pt x="2186" y="991"/>
                  </a:lnTo>
                  <a:cubicBezTo>
                    <a:pt x="2177" y="1080"/>
                    <a:pt x="2204" y="1179"/>
                    <a:pt x="2266" y="1259"/>
                  </a:cubicBezTo>
                  <a:cubicBezTo>
                    <a:pt x="2320" y="1339"/>
                    <a:pt x="2409" y="1393"/>
                    <a:pt x="2507" y="1402"/>
                  </a:cubicBezTo>
                  <a:cubicBezTo>
                    <a:pt x="2471" y="1491"/>
                    <a:pt x="2471" y="1598"/>
                    <a:pt x="2507" y="1696"/>
                  </a:cubicBezTo>
                  <a:cubicBezTo>
                    <a:pt x="2552" y="1785"/>
                    <a:pt x="2623" y="1857"/>
                    <a:pt x="2721" y="1892"/>
                  </a:cubicBezTo>
                  <a:cubicBezTo>
                    <a:pt x="2659" y="1972"/>
                    <a:pt x="2632" y="2071"/>
                    <a:pt x="2650" y="2169"/>
                  </a:cubicBezTo>
                  <a:cubicBezTo>
                    <a:pt x="2659" y="2267"/>
                    <a:pt x="2712" y="2356"/>
                    <a:pt x="2792" y="2410"/>
                  </a:cubicBezTo>
                  <a:cubicBezTo>
                    <a:pt x="2721" y="2472"/>
                    <a:pt x="2667" y="2552"/>
                    <a:pt x="2650" y="2650"/>
                  </a:cubicBezTo>
                  <a:cubicBezTo>
                    <a:pt x="2641" y="2740"/>
                    <a:pt x="2659" y="2829"/>
                    <a:pt x="2703" y="2909"/>
                  </a:cubicBezTo>
                  <a:cubicBezTo>
                    <a:pt x="2623" y="2936"/>
                    <a:pt x="2552" y="2989"/>
                    <a:pt x="2507" y="3061"/>
                  </a:cubicBezTo>
                  <a:cubicBezTo>
                    <a:pt x="2471" y="3132"/>
                    <a:pt x="2444" y="3204"/>
                    <a:pt x="2453" y="3275"/>
                  </a:cubicBezTo>
                  <a:lnTo>
                    <a:pt x="2382" y="3275"/>
                  </a:lnTo>
                  <a:cubicBezTo>
                    <a:pt x="2328" y="3275"/>
                    <a:pt x="2284" y="3284"/>
                    <a:pt x="2239" y="3302"/>
                  </a:cubicBezTo>
                  <a:cubicBezTo>
                    <a:pt x="2168" y="3328"/>
                    <a:pt x="2114" y="3373"/>
                    <a:pt x="2070" y="3436"/>
                  </a:cubicBezTo>
                  <a:cubicBezTo>
                    <a:pt x="2025" y="3382"/>
                    <a:pt x="1954" y="3346"/>
                    <a:pt x="1882" y="3328"/>
                  </a:cubicBezTo>
                  <a:cubicBezTo>
                    <a:pt x="1856" y="3320"/>
                    <a:pt x="1829" y="3320"/>
                    <a:pt x="1802" y="3320"/>
                  </a:cubicBezTo>
                  <a:cubicBezTo>
                    <a:pt x="1740" y="3320"/>
                    <a:pt x="1677" y="3337"/>
                    <a:pt x="1633" y="3364"/>
                  </a:cubicBezTo>
                  <a:cubicBezTo>
                    <a:pt x="1606" y="3284"/>
                    <a:pt x="1561" y="3204"/>
                    <a:pt x="1490" y="3150"/>
                  </a:cubicBezTo>
                  <a:cubicBezTo>
                    <a:pt x="1490" y="3150"/>
                    <a:pt x="1490" y="3150"/>
                    <a:pt x="1481" y="3141"/>
                  </a:cubicBezTo>
                  <a:cubicBezTo>
                    <a:pt x="1419" y="3097"/>
                    <a:pt x="1347" y="3079"/>
                    <a:pt x="1267" y="3079"/>
                  </a:cubicBezTo>
                  <a:lnTo>
                    <a:pt x="1213" y="3079"/>
                  </a:lnTo>
                  <a:cubicBezTo>
                    <a:pt x="1222" y="2981"/>
                    <a:pt x="1204" y="2891"/>
                    <a:pt x="1142" y="2811"/>
                  </a:cubicBezTo>
                  <a:cubicBezTo>
                    <a:pt x="1080" y="2731"/>
                    <a:pt x="990" y="2677"/>
                    <a:pt x="892" y="2668"/>
                  </a:cubicBezTo>
                  <a:cubicBezTo>
                    <a:pt x="928" y="2579"/>
                    <a:pt x="937" y="2472"/>
                    <a:pt x="892" y="2383"/>
                  </a:cubicBezTo>
                  <a:cubicBezTo>
                    <a:pt x="892" y="2383"/>
                    <a:pt x="892" y="2374"/>
                    <a:pt x="892" y="2374"/>
                  </a:cubicBezTo>
                  <a:cubicBezTo>
                    <a:pt x="892" y="2374"/>
                    <a:pt x="892" y="2365"/>
                    <a:pt x="883" y="2365"/>
                  </a:cubicBezTo>
                  <a:cubicBezTo>
                    <a:pt x="848" y="2276"/>
                    <a:pt x="776" y="2204"/>
                    <a:pt x="687" y="2169"/>
                  </a:cubicBezTo>
                  <a:cubicBezTo>
                    <a:pt x="741" y="2088"/>
                    <a:pt x="767" y="1990"/>
                    <a:pt x="749" y="1892"/>
                  </a:cubicBezTo>
                  <a:cubicBezTo>
                    <a:pt x="741" y="1794"/>
                    <a:pt x="687" y="1705"/>
                    <a:pt x="607" y="1651"/>
                  </a:cubicBezTo>
                  <a:cubicBezTo>
                    <a:pt x="687" y="1589"/>
                    <a:pt x="732" y="1509"/>
                    <a:pt x="749" y="1410"/>
                  </a:cubicBezTo>
                  <a:cubicBezTo>
                    <a:pt x="767" y="1321"/>
                    <a:pt x="741" y="1232"/>
                    <a:pt x="696" y="1152"/>
                  </a:cubicBezTo>
                  <a:cubicBezTo>
                    <a:pt x="776" y="1134"/>
                    <a:pt x="848" y="1080"/>
                    <a:pt x="892" y="1000"/>
                  </a:cubicBezTo>
                  <a:cubicBezTo>
                    <a:pt x="937" y="938"/>
                    <a:pt x="955" y="857"/>
                    <a:pt x="955" y="786"/>
                  </a:cubicBezTo>
                  <a:cubicBezTo>
                    <a:pt x="972" y="795"/>
                    <a:pt x="999" y="795"/>
                    <a:pt x="1026" y="795"/>
                  </a:cubicBezTo>
                  <a:cubicBezTo>
                    <a:pt x="1071" y="795"/>
                    <a:pt x="1124" y="786"/>
                    <a:pt x="1169" y="768"/>
                  </a:cubicBezTo>
                  <a:cubicBezTo>
                    <a:pt x="1231" y="732"/>
                    <a:pt x="1294" y="688"/>
                    <a:pt x="1329" y="625"/>
                  </a:cubicBezTo>
                  <a:close/>
                  <a:moveTo>
                    <a:pt x="1606" y="1"/>
                  </a:moveTo>
                  <a:cubicBezTo>
                    <a:pt x="1481" y="1"/>
                    <a:pt x="1365" y="63"/>
                    <a:pt x="1294" y="170"/>
                  </a:cubicBezTo>
                  <a:cubicBezTo>
                    <a:pt x="1231" y="90"/>
                    <a:pt x="1133" y="46"/>
                    <a:pt x="1026" y="46"/>
                  </a:cubicBezTo>
                  <a:cubicBezTo>
                    <a:pt x="972" y="46"/>
                    <a:pt x="928" y="63"/>
                    <a:pt x="883" y="81"/>
                  </a:cubicBezTo>
                  <a:cubicBezTo>
                    <a:pt x="732" y="144"/>
                    <a:pt x="642" y="286"/>
                    <a:pt x="651" y="438"/>
                  </a:cubicBezTo>
                  <a:cubicBezTo>
                    <a:pt x="625" y="429"/>
                    <a:pt x="607" y="429"/>
                    <a:pt x="580" y="429"/>
                  </a:cubicBezTo>
                  <a:cubicBezTo>
                    <a:pt x="455" y="429"/>
                    <a:pt x="339" y="492"/>
                    <a:pt x="268" y="599"/>
                  </a:cubicBezTo>
                  <a:cubicBezTo>
                    <a:pt x="268" y="608"/>
                    <a:pt x="268" y="608"/>
                    <a:pt x="259" y="608"/>
                  </a:cubicBezTo>
                  <a:cubicBezTo>
                    <a:pt x="187" y="732"/>
                    <a:pt x="196" y="884"/>
                    <a:pt x="268" y="1000"/>
                  </a:cubicBezTo>
                  <a:cubicBezTo>
                    <a:pt x="134" y="1045"/>
                    <a:pt x="36" y="1161"/>
                    <a:pt x="18" y="1303"/>
                  </a:cubicBezTo>
                  <a:cubicBezTo>
                    <a:pt x="0" y="1402"/>
                    <a:pt x="27" y="1500"/>
                    <a:pt x="80" y="1580"/>
                  </a:cubicBezTo>
                  <a:cubicBezTo>
                    <a:pt x="107" y="1607"/>
                    <a:pt x="134" y="1633"/>
                    <a:pt x="161" y="1651"/>
                  </a:cubicBezTo>
                  <a:cubicBezTo>
                    <a:pt x="134" y="1669"/>
                    <a:pt x="107" y="1696"/>
                    <a:pt x="89" y="1723"/>
                  </a:cubicBezTo>
                  <a:cubicBezTo>
                    <a:pt x="27" y="1803"/>
                    <a:pt x="0" y="1901"/>
                    <a:pt x="18" y="1999"/>
                  </a:cubicBezTo>
                  <a:cubicBezTo>
                    <a:pt x="36" y="2133"/>
                    <a:pt x="134" y="2240"/>
                    <a:pt x="250" y="2294"/>
                  </a:cubicBezTo>
                  <a:cubicBezTo>
                    <a:pt x="232" y="2320"/>
                    <a:pt x="214" y="2347"/>
                    <a:pt x="205" y="2374"/>
                  </a:cubicBezTo>
                  <a:cubicBezTo>
                    <a:pt x="170" y="2463"/>
                    <a:pt x="170" y="2570"/>
                    <a:pt x="205" y="2659"/>
                  </a:cubicBezTo>
                  <a:cubicBezTo>
                    <a:pt x="205" y="2668"/>
                    <a:pt x="205" y="2668"/>
                    <a:pt x="214" y="2677"/>
                  </a:cubicBezTo>
                  <a:cubicBezTo>
                    <a:pt x="268" y="2793"/>
                    <a:pt x="375" y="2874"/>
                    <a:pt x="500" y="2891"/>
                  </a:cubicBezTo>
                  <a:cubicBezTo>
                    <a:pt x="491" y="2918"/>
                    <a:pt x="482" y="2954"/>
                    <a:pt x="482" y="2981"/>
                  </a:cubicBezTo>
                  <a:cubicBezTo>
                    <a:pt x="464" y="3079"/>
                    <a:pt x="491" y="3177"/>
                    <a:pt x="553" y="3257"/>
                  </a:cubicBezTo>
                  <a:cubicBezTo>
                    <a:pt x="625" y="3355"/>
                    <a:pt x="732" y="3409"/>
                    <a:pt x="848" y="3409"/>
                  </a:cubicBezTo>
                  <a:cubicBezTo>
                    <a:pt x="865" y="3409"/>
                    <a:pt x="883" y="3400"/>
                    <a:pt x="901" y="3400"/>
                  </a:cubicBezTo>
                  <a:cubicBezTo>
                    <a:pt x="883" y="3534"/>
                    <a:pt x="937" y="3667"/>
                    <a:pt x="1053" y="3748"/>
                  </a:cubicBezTo>
                  <a:cubicBezTo>
                    <a:pt x="1115" y="3792"/>
                    <a:pt x="1187" y="3819"/>
                    <a:pt x="1267" y="3819"/>
                  </a:cubicBezTo>
                  <a:cubicBezTo>
                    <a:pt x="1329" y="3819"/>
                    <a:pt x="1383" y="3801"/>
                    <a:pt x="1436" y="3775"/>
                  </a:cubicBezTo>
                  <a:cubicBezTo>
                    <a:pt x="1445" y="3819"/>
                    <a:pt x="1463" y="3855"/>
                    <a:pt x="1490" y="3891"/>
                  </a:cubicBezTo>
                  <a:cubicBezTo>
                    <a:pt x="1543" y="3980"/>
                    <a:pt x="1633" y="4033"/>
                    <a:pt x="1722" y="4051"/>
                  </a:cubicBezTo>
                  <a:cubicBezTo>
                    <a:pt x="1758" y="4060"/>
                    <a:pt x="1775" y="4060"/>
                    <a:pt x="1802" y="4060"/>
                  </a:cubicBezTo>
                  <a:cubicBezTo>
                    <a:pt x="1927" y="4060"/>
                    <a:pt x="2043" y="3998"/>
                    <a:pt x="2114" y="3899"/>
                  </a:cubicBezTo>
                  <a:cubicBezTo>
                    <a:pt x="2177" y="3971"/>
                    <a:pt x="2275" y="4015"/>
                    <a:pt x="2382" y="4015"/>
                  </a:cubicBezTo>
                  <a:cubicBezTo>
                    <a:pt x="2436" y="4015"/>
                    <a:pt x="2480" y="4006"/>
                    <a:pt x="2525" y="3989"/>
                  </a:cubicBezTo>
                  <a:cubicBezTo>
                    <a:pt x="2676" y="3926"/>
                    <a:pt x="2757" y="3775"/>
                    <a:pt x="2757" y="3623"/>
                  </a:cubicBezTo>
                  <a:cubicBezTo>
                    <a:pt x="2775" y="3632"/>
                    <a:pt x="2801" y="3632"/>
                    <a:pt x="2819" y="3632"/>
                  </a:cubicBezTo>
                  <a:cubicBezTo>
                    <a:pt x="2953" y="3632"/>
                    <a:pt x="3069" y="3569"/>
                    <a:pt x="3140" y="3462"/>
                  </a:cubicBezTo>
                  <a:cubicBezTo>
                    <a:pt x="3194" y="3373"/>
                    <a:pt x="3203" y="3275"/>
                    <a:pt x="3185" y="3177"/>
                  </a:cubicBezTo>
                  <a:cubicBezTo>
                    <a:pt x="3176" y="3132"/>
                    <a:pt x="3158" y="3097"/>
                    <a:pt x="3131" y="3061"/>
                  </a:cubicBezTo>
                  <a:cubicBezTo>
                    <a:pt x="3265" y="3016"/>
                    <a:pt x="3363" y="2900"/>
                    <a:pt x="3390" y="2758"/>
                  </a:cubicBezTo>
                  <a:cubicBezTo>
                    <a:pt x="3399" y="2659"/>
                    <a:pt x="3381" y="2561"/>
                    <a:pt x="3319" y="2481"/>
                  </a:cubicBezTo>
                  <a:cubicBezTo>
                    <a:pt x="3301" y="2454"/>
                    <a:pt x="3274" y="2427"/>
                    <a:pt x="3247" y="2410"/>
                  </a:cubicBezTo>
                  <a:cubicBezTo>
                    <a:pt x="3274" y="2392"/>
                    <a:pt x="3292" y="2365"/>
                    <a:pt x="3319" y="2338"/>
                  </a:cubicBezTo>
                  <a:cubicBezTo>
                    <a:pt x="3372" y="2258"/>
                    <a:pt x="3399" y="2160"/>
                    <a:pt x="3381" y="2062"/>
                  </a:cubicBezTo>
                  <a:cubicBezTo>
                    <a:pt x="3363" y="1928"/>
                    <a:pt x="3274" y="1821"/>
                    <a:pt x="3149" y="1767"/>
                  </a:cubicBezTo>
                  <a:cubicBezTo>
                    <a:pt x="3230" y="1669"/>
                    <a:pt x="3247" y="1526"/>
                    <a:pt x="3194" y="1402"/>
                  </a:cubicBezTo>
                  <a:cubicBezTo>
                    <a:pt x="3140" y="1277"/>
                    <a:pt x="3033" y="1196"/>
                    <a:pt x="2899" y="1179"/>
                  </a:cubicBezTo>
                  <a:cubicBezTo>
                    <a:pt x="2953" y="1063"/>
                    <a:pt x="2935" y="920"/>
                    <a:pt x="2855" y="813"/>
                  </a:cubicBezTo>
                  <a:cubicBezTo>
                    <a:pt x="2783" y="724"/>
                    <a:pt x="2676" y="661"/>
                    <a:pt x="2560" y="661"/>
                  </a:cubicBezTo>
                  <a:cubicBezTo>
                    <a:pt x="2543" y="661"/>
                    <a:pt x="2525" y="661"/>
                    <a:pt x="2507" y="670"/>
                  </a:cubicBezTo>
                  <a:cubicBezTo>
                    <a:pt x="2516" y="634"/>
                    <a:pt x="2507" y="599"/>
                    <a:pt x="2507" y="563"/>
                  </a:cubicBezTo>
                  <a:cubicBezTo>
                    <a:pt x="2489" y="465"/>
                    <a:pt x="2436" y="376"/>
                    <a:pt x="2355" y="322"/>
                  </a:cubicBezTo>
                  <a:cubicBezTo>
                    <a:pt x="2293" y="278"/>
                    <a:pt x="2213" y="251"/>
                    <a:pt x="2141" y="251"/>
                  </a:cubicBezTo>
                  <a:cubicBezTo>
                    <a:pt x="2079" y="251"/>
                    <a:pt x="2016" y="269"/>
                    <a:pt x="1963" y="295"/>
                  </a:cubicBezTo>
                  <a:cubicBezTo>
                    <a:pt x="1936" y="153"/>
                    <a:pt x="1829" y="46"/>
                    <a:pt x="1677" y="10"/>
                  </a:cubicBezTo>
                  <a:cubicBezTo>
                    <a:pt x="1659" y="10"/>
                    <a:pt x="1633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360025" y="1125350"/>
              <a:ext cx="89025" cy="105300"/>
            </a:xfrm>
            <a:custGeom>
              <a:avLst/>
              <a:gdLst/>
              <a:ahLst/>
              <a:cxnLst/>
              <a:rect l="l" t="t" r="r" b="b"/>
              <a:pathLst>
                <a:path w="3561" h="4212" extrusionOk="0">
                  <a:moveTo>
                    <a:pt x="2980" y="1910"/>
                  </a:moveTo>
                  <a:cubicBezTo>
                    <a:pt x="2978" y="1911"/>
                    <a:pt x="2976" y="1912"/>
                    <a:pt x="2974" y="1913"/>
                  </a:cubicBezTo>
                  <a:lnTo>
                    <a:pt x="2974" y="1913"/>
                  </a:lnTo>
                  <a:cubicBezTo>
                    <a:pt x="2976" y="1912"/>
                    <a:pt x="2978" y="1911"/>
                    <a:pt x="2980" y="1910"/>
                  </a:cubicBezTo>
                  <a:close/>
                  <a:moveTo>
                    <a:pt x="587" y="2290"/>
                  </a:moveTo>
                  <a:lnTo>
                    <a:pt x="587" y="2290"/>
                  </a:lnTo>
                  <a:cubicBezTo>
                    <a:pt x="585" y="2291"/>
                    <a:pt x="583" y="2292"/>
                    <a:pt x="581" y="2293"/>
                  </a:cubicBezTo>
                  <a:cubicBezTo>
                    <a:pt x="583" y="2292"/>
                    <a:pt x="585" y="2291"/>
                    <a:pt x="587" y="2290"/>
                  </a:cubicBezTo>
                  <a:close/>
                  <a:moveTo>
                    <a:pt x="1419" y="803"/>
                  </a:moveTo>
                  <a:cubicBezTo>
                    <a:pt x="1473" y="839"/>
                    <a:pt x="1526" y="866"/>
                    <a:pt x="1589" y="884"/>
                  </a:cubicBezTo>
                  <a:cubicBezTo>
                    <a:pt x="1624" y="893"/>
                    <a:pt x="1651" y="893"/>
                    <a:pt x="1687" y="893"/>
                  </a:cubicBezTo>
                  <a:cubicBezTo>
                    <a:pt x="1731" y="893"/>
                    <a:pt x="1767" y="884"/>
                    <a:pt x="1812" y="875"/>
                  </a:cubicBezTo>
                  <a:cubicBezTo>
                    <a:pt x="1847" y="946"/>
                    <a:pt x="1892" y="1009"/>
                    <a:pt x="1955" y="1053"/>
                  </a:cubicBezTo>
                  <a:cubicBezTo>
                    <a:pt x="2026" y="1107"/>
                    <a:pt x="2106" y="1134"/>
                    <a:pt x="2195" y="1134"/>
                  </a:cubicBezTo>
                  <a:cubicBezTo>
                    <a:pt x="2204" y="1223"/>
                    <a:pt x="2231" y="1303"/>
                    <a:pt x="2285" y="1374"/>
                  </a:cubicBezTo>
                  <a:cubicBezTo>
                    <a:pt x="2338" y="1446"/>
                    <a:pt x="2409" y="1499"/>
                    <a:pt x="2499" y="1526"/>
                  </a:cubicBezTo>
                  <a:cubicBezTo>
                    <a:pt x="2481" y="1615"/>
                    <a:pt x="2490" y="1704"/>
                    <a:pt x="2525" y="1794"/>
                  </a:cubicBezTo>
                  <a:cubicBezTo>
                    <a:pt x="2561" y="1874"/>
                    <a:pt x="2615" y="1945"/>
                    <a:pt x="2695" y="1999"/>
                  </a:cubicBezTo>
                  <a:cubicBezTo>
                    <a:pt x="2659" y="2070"/>
                    <a:pt x="2641" y="2159"/>
                    <a:pt x="2659" y="2258"/>
                  </a:cubicBezTo>
                  <a:cubicBezTo>
                    <a:pt x="2668" y="2338"/>
                    <a:pt x="2704" y="2418"/>
                    <a:pt x="2766" y="2481"/>
                  </a:cubicBezTo>
                  <a:cubicBezTo>
                    <a:pt x="2713" y="2552"/>
                    <a:pt x="2668" y="2623"/>
                    <a:pt x="2659" y="2713"/>
                  </a:cubicBezTo>
                  <a:cubicBezTo>
                    <a:pt x="2650" y="2793"/>
                    <a:pt x="2659" y="2873"/>
                    <a:pt x="2686" y="2945"/>
                  </a:cubicBezTo>
                  <a:cubicBezTo>
                    <a:pt x="2624" y="2980"/>
                    <a:pt x="2570" y="3025"/>
                    <a:pt x="2525" y="3096"/>
                  </a:cubicBezTo>
                  <a:cubicBezTo>
                    <a:pt x="2490" y="3150"/>
                    <a:pt x="2472" y="3203"/>
                    <a:pt x="2463" y="3266"/>
                  </a:cubicBezTo>
                  <a:cubicBezTo>
                    <a:pt x="2401" y="3266"/>
                    <a:pt x="2347" y="3275"/>
                    <a:pt x="2294" y="3301"/>
                  </a:cubicBezTo>
                  <a:cubicBezTo>
                    <a:pt x="2240" y="3328"/>
                    <a:pt x="2186" y="3355"/>
                    <a:pt x="2142" y="3399"/>
                  </a:cubicBezTo>
                  <a:cubicBezTo>
                    <a:pt x="2097" y="3364"/>
                    <a:pt x="2035" y="3337"/>
                    <a:pt x="1972" y="3328"/>
                  </a:cubicBezTo>
                  <a:cubicBezTo>
                    <a:pt x="1946" y="3319"/>
                    <a:pt x="1919" y="3319"/>
                    <a:pt x="1883" y="3319"/>
                  </a:cubicBezTo>
                  <a:cubicBezTo>
                    <a:pt x="1839" y="3319"/>
                    <a:pt x="1794" y="3319"/>
                    <a:pt x="1758" y="3337"/>
                  </a:cubicBezTo>
                  <a:cubicBezTo>
                    <a:pt x="1723" y="3275"/>
                    <a:pt x="1678" y="3212"/>
                    <a:pt x="1624" y="3168"/>
                  </a:cubicBezTo>
                  <a:cubicBezTo>
                    <a:pt x="1616" y="3168"/>
                    <a:pt x="1616" y="3159"/>
                    <a:pt x="1607" y="3159"/>
                  </a:cubicBezTo>
                  <a:cubicBezTo>
                    <a:pt x="1535" y="3105"/>
                    <a:pt x="1455" y="3078"/>
                    <a:pt x="1375" y="3069"/>
                  </a:cubicBezTo>
                  <a:cubicBezTo>
                    <a:pt x="1366" y="2989"/>
                    <a:pt x="1339" y="2909"/>
                    <a:pt x="1285" y="2837"/>
                  </a:cubicBezTo>
                  <a:cubicBezTo>
                    <a:pt x="1223" y="2757"/>
                    <a:pt x="1152" y="2713"/>
                    <a:pt x="1071" y="2677"/>
                  </a:cubicBezTo>
                  <a:cubicBezTo>
                    <a:pt x="1089" y="2597"/>
                    <a:pt x="1080" y="2516"/>
                    <a:pt x="1045" y="2427"/>
                  </a:cubicBezTo>
                  <a:cubicBezTo>
                    <a:pt x="1045" y="2418"/>
                    <a:pt x="1036" y="2409"/>
                    <a:pt x="1036" y="2400"/>
                  </a:cubicBezTo>
                  <a:cubicBezTo>
                    <a:pt x="1000" y="2320"/>
                    <a:pt x="938" y="2258"/>
                    <a:pt x="866" y="2213"/>
                  </a:cubicBezTo>
                  <a:cubicBezTo>
                    <a:pt x="911" y="2133"/>
                    <a:pt x="920" y="2043"/>
                    <a:pt x="911" y="1954"/>
                  </a:cubicBezTo>
                  <a:cubicBezTo>
                    <a:pt x="893" y="1865"/>
                    <a:pt x="857" y="1785"/>
                    <a:pt x="804" y="1722"/>
                  </a:cubicBezTo>
                  <a:cubicBezTo>
                    <a:pt x="857" y="1660"/>
                    <a:pt x="893" y="1580"/>
                    <a:pt x="902" y="1490"/>
                  </a:cubicBezTo>
                  <a:cubicBezTo>
                    <a:pt x="920" y="1410"/>
                    <a:pt x="911" y="1339"/>
                    <a:pt x="875" y="1267"/>
                  </a:cubicBezTo>
                  <a:cubicBezTo>
                    <a:pt x="946" y="1232"/>
                    <a:pt x="1000" y="1178"/>
                    <a:pt x="1036" y="1116"/>
                  </a:cubicBezTo>
                  <a:cubicBezTo>
                    <a:pt x="1071" y="1062"/>
                    <a:pt x="1098" y="1000"/>
                    <a:pt x="1107" y="937"/>
                  </a:cubicBezTo>
                  <a:cubicBezTo>
                    <a:pt x="1161" y="937"/>
                    <a:pt x="1223" y="928"/>
                    <a:pt x="1277" y="902"/>
                  </a:cubicBezTo>
                  <a:cubicBezTo>
                    <a:pt x="1330" y="884"/>
                    <a:pt x="1384" y="848"/>
                    <a:pt x="1419" y="803"/>
                  </a:cubicBezTo>
                  <a:close/>
                  <a:moveTo>
                    <a:pt x="1401" y="527"/>
                  </a:moveTo>
                  <a:cubicBezTo>
                    <a:pt x="1384" y="634"/>
                    <a:pt x="1321" y="723"/>
                    <a:pt x="1223" y="768"/>
                  </a:cubicBezTo>
                  <a:cubicBezTo>
                    <a:pt x="1178" y="786"/>
                    <a:pt x="1143" y="795"/>
                    <a:pt x="1107" y="795"/>
                  </a:cubicBezTo>
                  <a:cubicBezTo>
                    <a:pt x="1036" y="795"/>
                    <a:pt x="973" y="768"/>
                    <a:pt x="920" y="732"/>
                  </a:cubicBezTo>
                  <a:lnTo>
                    <a:pt x="920" y="732"/>
                  </a:lnTo>
                  <a:cubicBezTo>
                    <a:pt x="973" y="821"/>
                    <a:pt x="973" y="937"/>
                    <a:pt x="911" y="1035"/>
                  </a:cubicBezTo>
                  <a:cubicBezTo>
                    <a:pt x="857" y="1125"/>
                    <a:pt x="759" y="1169"/>
                    <a:pt x="661" y="1169"/>
                  </a:cubicBezTo>
                  <a:lnTo>
                    <a:pt x="607" y="1169"/>
                  </a:lnTo>
                  <a:cubicBezTo>
                    <a:pt x="714" y="1223"/>
                    <a:pt x="777" y="1348"/>
                    <a:pt x="759" y="1473"/>
                  </a:cubicBezTo>
                  <a:cubicBezTo>
                    <a:pt x="732" y="1606"/>
                    <a:pt x="634" y="1704"/>
                    <a:pt x="500" y="1722"/>
                  </a:cubicBezTo>
                  <a:cubicBezTo>
                    <a:pt x="634" y="1740"/>
                    <a:pt x="741" y="1838"/>
                    <a:pt x="759" y="1972"/>
                  </a:cubicBezTo>
                  <a:cubicBezTo>
                    <a:pt x="777" y="2104"/>
                    <a:pt x="708" y="2235"/>
                    <a:pt x="587" y="2290"/>
                  </a:cubicBezTo>
                  <a:lnTo>
                    <a:pt x="587" y="2290"/>
                  </a:lnTo>
                  <a:cubicBezTo>
                    <a:pt x="603" y="2284"/>
                    <a:pt x="617" y="2284"/>
                    <a:pt x="625" y="2284"/>
                  </a:cubicBezTo>
                  <a:cubicBezTo>
                    <a:pt x="741" y="2284"/>
                    <a:pt x="857" y="2356"/>
                    <a:pt x="902" y="2472"/>
                  </a:cubicBezTo>
                  <a:cubicBezTo>
                    <a:pt x="902" y="2472"/>
                    <a:pt x="902" y="2472"/>
                    <a:pt x="902" y="2481"/>
                  </a:cubicBezTo>
                  <a:cubicBezTo>
                    <a:pt x="955" y="2606"/>
                    <a:pt x="920" y="2748"/>
                    <a:pt x="813" y="2829"/>
                  </a:cubicBezTo>
                  <a:cubicBezTo>
                    <a:pt x="848" y="2811"/>
                    <a:pt x="884" y="2811"/>
                    <a:pt x="929" y="2811"/>
                  </a:cubicBezTo>
                  <a:cubicBezTo>
                    <a:pt x="1018" y="2811"/>
                    <a:pt x="1107" y="2846"/>
                    <a:pt x="1161" y="2927"/>
                  </a:cubicBezTo>
                  <a:cubicBezTo>
                    <a:pt x="1250" y="3034"/>
                    <a:pt x="1241" y="3176"/>
                    <a:pt x="1161" y="3284"/>
                  </a:cubicBezTo>
                  <a:cubicBezTo>
                    <a:pt x="1214" y="3239"/>
                    <a:pt x="1285" y="3221"/>
                    <a:pt x="1348" y="3221"/>
                  </a:cubicBezTo>
                  <a:cubicBezTo>
                    <a:pt x="1410" y="3221"/>
                    <a:pt x="1473" y="3239"/>
                    <a:pt x="1526" y="3275"/>
                  </a:cubicBezTo>
                  <a:lnTo>
                    <a:pt x="1517" y="3275"/>
                  </a:lnTo>
                  <a:cubicBezTo>
                    <a:pt x="1624" y="3355"/>
                    <a:pt x="1669" y="3480"/>
                    <a:pt x="1633" y="3596"/>
                  </a:cubicBezTo>
                  <a:cubicBezTo>
                    <a:pt x="1687" y="3515"/>
                    <a:pt x="1776" y="3462"/>
                    <a:pt x="1883" y="3462"/>
                  </a:cubicBezTo>
                  <a:cubicBezTo>
                    <a:pt x="1901" y="3462"/>
                    <a:pt x="1919" y="3471"/>
                    <a:pt x="1946" y="3471"/>
                  </a:cubicBezTo>
                  <a:cubicBezTo>
                    <a:pt x="2053" y="3498"/>
                    <a:pt x="2142" y="3578"/>
                    <a:pt x="2169" y="3676"/>
                  </a:cubicBezTo>
                  <a:cubicBezTo>
                    <a:pt x="2178" y="3578"/>
                    <a:pt x="2249" y="3480"/>
                    <a:pt x="2347" y="3435"/>
                  </a:cubicBezTo>
                  <a:cubicBezTo>
                    <a:pt x="2383" y="3426"/>
                    <a:pt x="2427" y="3417"/>
                    <a:pt x="2463" y="3417"/>
                  </a:cubicBezTo>
                  <a:cubicBezTo>
                    <a:pt x="2525" y="3417"/>
                    <a:pt x="2597" y="3435"/>
                    <a:pt x="2641" y="3480"/>
                  </a:cubicBezTo>
                  <a:cubicBezTo>
                    <a:pt x="2588" y="3382"/>
                    <a:pt x="2588" y="3266"/>
                    <a:pt x="2650" y="3176"/>
                  </a:cubicBezTo>
                  <a:cubicBezTo>
                    <a:pt x="2713" y="3078"/>
                    <a:pt x="2802" y="3034"/>
                    <a:pt x="2900" y="3034"/>
                  </a:cubicBezTo>
                  <a:cubicBezTo>
                    <a:pt x="2918" y="3034"/>
                    <a:pt x="2945" y="3034"/>
                    <a:pt x="2963" y="3043"/>
                  </a:cubicBezTo>
                  <a:cubicBezTo>
                    <a:pt x="2856" y="2980"/>
                    <a:pt x="2784" y="2864"/>
                    <a:pt x="2802" y="2730"/>
                  </a:cubicBezTo>
                  <a:cubicBezTo>
                    <a:pt x="2829" y="2597"/>
                    <a:pt x="2927" y="2498"/>
                    <a:pt x="3061" y="2481"/>
                  </a:cubicBezTo>
                  <a:cubicBezTo>
                    <a:pt x="2927" y="2463"/>
                    <a:pt x="2820" y="2365"/>
                    <a:pt x="2802" y="2231"/>
                  </a:cubicBezTo>
                  <a:cubicBezTo>
                    <a:pt x="2784" y="2099"/>
                    <a:pt x="2853" y="1968"/>
                    <a:pt x="2974" y="1913"/>
                  </a:cubicBezTo>
                  <a:lnTo>
                    <a:pt x="2974" y="1913"/>
                  </a:lnTo>
                  <a:cubicBezTo>
                    <a:pt x="2958" y="1919"/>
                    <a:pt x="2944" y="1919"/>
                    <a:pt x="2936" y="1919"/>
                  </a:cubicBezTo>
                  <a:cubicBezTo>
                    <a:pt x="2820" y="1919"/>
                    <a:pt x="2704" y="1847"/>
                    <a:pt x="2659" y="1731"/>
                  </a:cubicBezTo>
                  <a:cubicBezTo>
                    <a:pt x="2606" y="1606"/>
                    <a:pt x="2650" y="1464"/>
                    <a:pt x="2757" y="1383"/>
                  </a:cubicBezTo>
                  <a:lnTo>
                    <a:pt x="2757" y="1383"/>
                  </a:lnTo>
                  <a:cubicBezTo>
                    <a:pt x="2722" y="1392"/>
                    <a:pt x="2677" y="1401"/>
                    <a:pt x="2641" y="1401"/>
                  </a:cubicBezTo>
                  <a:cubicBezTo>
                    <a:pt x="2552" y="1401"/>
                    <a:pt x="2463" y="1366"/>
                    <a:pt x="2401" y="1285"/>
                  </a:cubicBezTo>
                  <a:cubicBezTo>
                    <a:pt x="2320" y="1178"/>
                    <a:pt x="2320" y="1027"/>
                    <a:pt x="2401" y="928"/>
                  </a:cubicBezTo>
                  <a:lnTo>
                    <a:pt x="2401" y="928"/>
                  </a:lnTo>
                  <a:cubicBezTo>
                    <a:pt x="2347" y="964"/>
                    <a:pt x="2285" y="991"/>
                    <a:pt x="2222" y="991"/>
                  </a:cubicBezTo>
                  <a:cubicBezTo>
                    <a:pt x="2160" y="991"/>
                    <a:pt x="2097" y="973"/>
                    <a:pt x="2044" y="937"/>
                  </a:cubicBezTo>
                  <a:cubicBezTo>
                    <a:pt x="1937" y="857"/>
                    <a:pt x="1901" y="723"/>
                    <a:pt x="1937" y="607"/>
                  </a:cubicBezTo>
                  <a:lnTo>
                    <a:pt x="1937" y="607"/>
                  </a:lnTo>
                  <a:cubicBezTo>
                    <a:pt x="1883" y="696"/>
                    <a:pt x="1785" y="741"/>
                    <a:pt x="1687" y="741"/>
                  </a:cubicBezTo>
                  <a:lnTo>
                    <a:pt x="1624" y="741"/>
                  </a:lnTo>
                  <a:cubicBezTo>
                    <a:pt x="1508" y="714"/>
                    <a:pt x="1428" y="634"/>
                    <a:pt x="1401" y="527"/>
                  </a:cubicBezTo>
                  <a:close/>
                  <a:moveTo>
                    <a:pt x="1749" y="152"/>
                  </a:moveTo>
                  <a:cubicBezTo>
                    <a:pt x="1910" y="188"/>
                    <a:pt x="2008" y="349"/>
                    <a:pt x="1972" y="509"/>
                  </a:cubicBezTo>
                  <a:cubicBezTo>
                    <a:pt x="1972" y="518"/>
                    <a:pt x="1972" y="518"/>
                    <a:pt x="1972" y="527"/>
                  </a:cubicBezTo>
                  <a:cubicBezTo>
                    <a:pt x="1972" y="527"/>
                    <a:pt x="1972" y="518"/>
                    <a:pt x="1981" y="518"/>
                  </a:cubicBezTo>
                  <a:cubicBezTo>
                    <a:pt x="2035" y="438"/>
                    <a:pt x="2124" y="393"/>
                    <a:pt x="2222" y="393"/>
                  </a:cubicBezTo>
                  <a:cubicBezTo>
                    <a:pt x="2276" y="393"/>
                    <a:pt x="2338" y="411"/>
                    <a:pt x="2392" y="456"/>
                  </a:cubicBezTo>
                  <a:cubicBezTo>
                    <a:pt x="2525" y="545"/>
                    <a:pt x="2561" y="732"/>
                    <a:pt x="2463" y="866"/>
                  </a:cubicBezTo>
                  <a:cubicBezTo>
                    <a:pt x="2463" y="866"/>
                    <a:pt x="2454" y="875"/>
                    <a:pt x="2454" y="875"/>
                  </a:cubicBezTo>
                  <a:lnTo>
                    <a:pt x="2463" y="875"/>
                  </a:lnTo>
                  <a:cubicBezTo>
                    <a:pt x="2517" y="830"/>
                    <a:pt x="2579" y="812"/>
                    <a:pt x="2641" y="812"/>
                  </a:cubicBezTo>
                  <a:cubicBezTo>
                    <a:pt x="2731" y="812"/>
                    <a:pt x="2820" y="848"/>
                    <a:pt x="2873" y="928"/>
                  </a:cubicBezTo>
                  <a:cubicBezTo>
                    <a:pt x="2972" y="1062"/>
                    <a:pt x="2945" y="1241"/>
                    <a:pt x="2820" y="1348"/>
                  </a:cubicBezTo>
                  <a:cubicBezTo>
                    <a:pt x="2856" y="1330"/>
                    <a:pt x="2891" y="1321"/>
                    <a:pt x="2936" y="1321"/>
                  </a:cubicBezTo>
                  <a:cubicBezTo>
                    <a:pt x="3052" y="1321"/>
                    <a:pt x="3159" y="1392"/>
                    <a:pt x="3212" y="1499"/>
                  </a:cubicBezTo>
                  <a:cubicBezTo>
                    <a:pt x="3275" y="1651"/>
                    <a:pt x="3203" y="1829"/>
                    <a:pt x="3052" y="1892"/>
                  </a:cubicBezTo>
                  <a:lnTo>
                    <a:pt x="3096" y="1892"/>
                  </a:lnTo>
                  <a:cubicBezTo>
                    <a:pt x="3239" y="1892"/>
                    <a:pt x="3364" y="1999"/>
                    <a:pt x="3391" y="2142"/>
                  </a:cubicBezTo>
                  <a:cubicBezTo>
                    <a:pt x="3418" y="2302"/>
                    <a:pt x="3302" y="2454"/>
                    <a:pt x="3141" y="2481"/>
                  </a:cubicBezTo>
                  <a:cubicBezTo>
                    <a:pt x="3311" y="2507"/>
                    <a:pt x="3418" y="2659"/>
                    <a:pt x="3391" y="2820"/>
                  </a:cubicBezTo>
                  <a:cubicBezTo>
                    <a:pt x="3373" y="2971"/>
                    <a:pt x="3248" y="3078"/>
                    <a:pt x="3096" y="3078"/>
                  </a:cubicBezTo>
                  <a:cubicBezTo>
                    <a:pt x="3087" y="3078"/>
                    <a:pt x="3070" y="3069"/>
                    <a:pt x="3052" y="3069"/>
                  </a:cubicBezTo>
                  <a:lnTo>
                    <a:pt x="3043" y="3069"/>
                  </a:lnTo>
                  <a:cubicBezTo>
                    <a:pt x="3052" y="3069"/>
                    <a:pt x="3052" y="3078"/>
                    <a:pt x="3061" y="3078"/>
                  </a:cubicBezTo>
                  <a:cubicBezTo>
                    <a:pt x="3203" y="3168"/>
                    <a:pt x="3239" y="3355"/>
                    <a:pt x="3150" y="3489"/>
                  </a:cubicBezTo>
                  <a:cubicBezTo>
                    <a:pt x="3096" y="3578"/>
                    <a:pt x="2998" y="3631"/>
                    <a:pt x="2900" y="3631"/>
                  </a:cubicBezTo>
                  <a:cubicBezTo>
                    <a:pt x="2847" y="3631"/>
                    <a:pt x="2793" y="3614"/>
                    <a:pt x="2740" y="3587"/>
                  </a:cubicBezTo>
                  <a:cubicBezTo>
                    <a:pt x="2740" y="3578"/>
                    <a:pt x="2731" y="3569"/>
                    <a:pt x="2722" y="3569"/>
                  </a:cubicBezTo>
                  <a:cubicBezTo>
                    <a:pt x="2731" y="3578"/>
                    <a:pt x="2731" y="3587"/>
                    <a:pt x="2740" y="3596"/>
                  </a:cubicBezTo>
                  <a:cubicBezTo>
                    <a:pt x="2802" y="3747"/>
                    <a:pt x="2731" y="3926"/>
                    <a:pt x="2579" y="3988"/>
                  </a:cubicBezTo>
                  <a:cubicBezTo>
                    <a:pt x="2543" y="4006"/>
                    <a:pt x="2499" y="4015"/>
                    <a:pt x="2463" y="4015"/>
                  </a:cubicBezTo>
                  <a:cubicBezTo>
                    <a:pt x="2347" y="4015"/>
                    <a:pt x="2240" y="3944"/>
                    <a:pt x="2186" y="3828"/>
                  </a:cubicBezTo>
                  <a:cubicBezTo>
                    <a:pt x="2186" y="3819"/>
                    <a:pt x="2178" y="3810"/>
                    <a:pt x="2178" y="3792"/>
                  </a:cubicBezTo>
                  <a:cubicBezTo>
                    <a:pt x="2178" y="3801"/>
                    <a:pt x="2178" y="3810"/>
                    <a:pt x="2178" y="3819"/>
                  </a:cubicBezTo>
                  <a:cubicBezTo>
                    <a:pt x="2142" y="3962"/>
                    <a:pt x="2017" y="4060"/>
                    <a:pt x="1883" y="4060"/>
                  </a:cubicBezTo>
                  <a:cubicBezTo>
                    <a:pt x="1865" y="4060"/>
                    <a:pt x="1839" y="4060"/>
                    <a:pt x="1821" y="4051"/>
                  </a:cubicBezTo>
                  <a:cubicBezTo>
                    <a:pt x="1660" y="4024"/>
                    <a:pt x="1553" y="3863"/>
                    <a:pt x="1589" y="3703"/>
                  </a:cubicBezTo>
                  <a:cubicBezTo>
                    <a:pt x="1589" y="3694"/>
                    <a:pt x="1598" y="3685"/>
                    <a:pt x="1598" y="3676"/>
                  </a:cubicBezTo>
                  <a:lnTo>
                    <a:pt x="1598" y="3676"/>
                  </a:lnTo>
                  <a:cubicBezTo>
                    <a:pt x="1598" y="3685"/>
                    <a:pt x="1589" y="3685"/>
                    <a:pt x="1589" y="3694"/>
                  </a:cubicBezTo>
                  <a:cubicBezTo>
                    <a:pt x="1535" y="3774"/>
                    <a:pt x="1437" y="3819"/>
                    <a:pt x="1348" y="3819"/>
                  </a:cubicBezTo>
                  <a:cubicBezTo>
                    <a:pt x="1285" y="3819"/>
                    <a:pt x="1223" y="3801"/>
                    <a:pt x="1169" y="3756"/>
                  </a:cubicBezTo>
                  <a:cubicBezTo>
                    <a:pt x="1036" y="3667"/>
                    <a:pt x="1009" y="3480"/>
                    <a:pt x="1107" y="3346"/>
                  </a:cubicBezTo>
                  <a:cubicBezTo>
                    <a:pt x="1107" y="3346"/>
                    <a:pt x="1107" y="3337"/>
                    <a:pt x="1107" y="3337"/>
                  </a:cubicBezTo>
                  <a:cubicBezTo>
                    <a:pt x="1053" y="3382"/>
                    <a:pt x="991" y="3399"/>
                    <a:pt x="929" y="3399"/>
                  </a:cubicBezTo>
                  <a:cubicBezTo>
                    <a:pt x="839" y="3399"/>
                    <a:pt x="750" y="3364"/>
                    <a:pt x="688" y="3284"/>
                  </a:cubicBezTo>
                  <a:cubicBezTo>
                    <a:pt x="590" y="3150"/>
                    <a:pt x="616" y="2971"/>
                    <a:pt x="750" y="2864"/>
                  </a:cubicBezTo>
                  <a:lnTo>
                    <a:pt x="750" y="2864"/>
                  </a:lnTo>
                  <a:cubicBezTo>
                    <a:pt x="706" y="2882"/>
                    <a:pt x="670" y="2891"/>
                    <a:pt x="634" y="2891"/>
                  </a:cubicBezTo>
                  <a:cubicBezTo>
                    <a:pt x="518" y="2891"/>
                    <a:pt x="411" y="2820"/>
                    <a:pt x="358" y="2713"/>
                  </a:cubicBezTo>
                  <a:lnTo>
                    <a:pt x="358" y="2704"/>
                  </a:lnTo>
                  <a:cubicBezTo>
                    <a:pt x="286" y="2552"/>
                    <a:pt x="358" y="2374"/>
                    <a:pt x="509" y="2311"/>
                  </a:cubicBezTo>
                  <a:lnTo>
                    <a:pt x="465" y="2311"/>
                  </a:lnTo>
                  <a:cubicBezTo>
                    <a:pt x="322" y="2311"/>
                    <a:pt x="197" y="2204"/>
                    <a:pt x="170" y="2061"/>
                  </a:cubicBezTo>
                  <a:cubicBezTo>
                    <a:pt x="152" y="1901"/>
                    <a:pt x="260" y="1749"/>
                    <a:pt x="420" y="1722"/>
                  </a:cubicBezTo>
                  <a:cubicBezTo>
                    <a:pt x="260" y="1696"/>
                    <a:pt x="144" y="1544"/>
                    <a:pt x="170" y="1383"/>
                  </a:cubicBezTo>
                  <a:cubicBezTo>
                    <a:pt x="188" y="1232"/>
                    <a:pt x="322" y="1134"/>
                    <a:pt x="465" y="1134"/>
                  </a:cubicBezTo>
                  <a:lnTo>
                    <a:pt x="518" y="1134"/>
                  </a:lnTo>
                  <a:cubicBezTo>
                    <a:pt x="518" y="1134"/>
                    <a:pt x="509" y="1125"/>
                    <a:pt x="500" y="1125"/>
                  </a:cubicBezTo>
                  <a:cubicBezTo>
                    <a:pt x="367" y="1035"/>
                    <a:pt x="322" y="848"/>
                    <a:pt x="411" y="714"/>
                  </a:cubicBezTo>
                  <a:cubicBezTo>
                    <a:pt x="465" y="625"/>
                    <a:pt x="563" y="572"/>
                    <a:pt x="661" y="572"/>
                  </a:cubicBezTo>
                  <a:cubicBezTo>
                    <a:pt x="714" y="572"/>
                    <a:pt x="768" y="589"/>
                    <a:pt x="822" y="625"/>
                  </a:cubicBezTo>
                  <a:cubicBezTo>
                    <a:pt x="830" y="625"/>
                    <a:pt x="839" y="634"/>
                    <a:pt x="839" y="634"/>
                  </a:cubicBezTo>
                  <a:cubicBezTo>
                    <a:pt x="839" y="625"/>
                    <a:pt x="830" y="616"/>
                    <a:pt x="830" y="607"/>
                  </a:cubicBezTo>
                  <a:cubicBezTo>
                    <a:pt x="768" y="456"/>
                    <a:pt x="839" y="286"/>
                    <a:pt x="991" y="215"/>
                  </a:cubicBezTo>
                  <a:cubicBezTo>
                    <a:pt x="1027" y="206"/>
                    <a:pt x="1062" y="197"/>
                    <a:pt x="1107" y="197"/>
                  </a:cubicBezTo>
                  <a:cubicBezTo>
                    <a:pt x="1223" y="197"/>
                    <a:pt x="1330" y="259"/>
                    <a:pt x="1375" y="375"/>
                  </a:cubicBezTo>
                  <a:cubicBezTo>
                    <a:pt x="1384" y="393"/>
                    <a:pt x="1384" y="402"/>
                    <a:pt x="1392" y="411"/>
                  </a:cubicBezTo>
                  <a:cubicBezTo>
                    <a:pt x="1392" y="402"/>
                    <a:pt x="1392" y="393"/>
                    <a:pt x="1392" y="384"/>
                  </a:cubicBezTo>
                  <a:cubicBezTo>
                    <a:pt x="1428" y="241"/>
                    <a:pt x="1544" y="152"/>
                    <a:pt x="1687" y="152"/>
                  </a:cubicBezTo>
                  <a:close/>
                  <a:moveTo>
                    <a:pt x="1687" y="1"/>
                  </a:moveTo>
                  <a:cubicBezTo>
                    <a:pt x="1562" y="1"/>
                    <a:pt x="1446" y="54"/>
                    <a:pt x="1366" y="134"/>
                  </a:cubicBezTo>
                  <a:cubicBezTo>
                    <a:pt x="1294" y="81"/>
                    <a:pt x="1205" y="45"/>
                    <a:pt x="1107" y="45"/>
                  </a:cubicBezTo>
                  <a:cubicBezTo>
                    <a:pt x="1045" y="45"/>
                    <a:pt x="982" y="54"/>
                    <a:pt x="929" y="81"/>
                  </a:cubicBezTo>
                  <a:cubicBezTo>
                    <a:pt x="786" y="143"/>
                    <a:pt x="688" y="277"/>
                    <a:pt x="661" y="429"/>
                  </a:cubicBezTo>
                  <a:cubicBezTo>
                    <a:pt x="509" y="429"/>
                    <a:pt x="367" y="500"/>
                    <a:pt x="286" y="634"/>
                  </a:cubicBezTo>
                  <a:cubicBezTo>
                    <a:pt x="286" y="634"/>
                    <a:pt x="277" y="643"/>
                    <a:pt x="277" y="652"/>
                  </a:cubicBezTo>
                  <a:cubicBezTo>
                    <a:pt x="206" y="768"/>
                    <a:pt x="197" y="911"/>
                    <a:pt x="251" y="1035"/>
                  </a:cubicBezTo>
                  <a:cubicBezTo>
                    <a:pt x="126" y="1098"/>
                    <a:pt x="45" y="1223"/>
                    <a:pt x="19" y="1366"/>
                  </a:cubicBezTo>
                  <a:cubicBezTo>
                    <a:pt x="1" y="1481"/>
                    <a:pt x="36" y="1597"/>
                    <a:pt x="108" y="1696"/>
                  </a:cubicBezTo>
                  <a:cubicBezTo>
                    <a:pt x="117" y="1704"/>
                    <a:pt x="126" y="1713"/>
                    <a:pt x="135" y="1722"/>
                  </a:cubicBezTo>
                  <a:cubicBezTo>
                    <a:pt x="126" y="1731"/>
                    <a:pt x="117" y="1740"/>
                    <a:pt x="108" y="1749"/>
                  </a:cubicBezTo>
                  <a:cubicBezTo>
                    <a:pt x="36" y="1847"/>
                    <a:pt x="10" y="1963"/>
                    <a:pt x="28" y="2079"/>
                  </a:cubicBezTo>
                  <a:cubicBezTo>
                    <a:pt x="45" y="2213"/>
                    <a:pt x="126" y="2320"/>
                    <a:pt x="224" y="2391"/>
                  </a:cubicBezTo>
                  <a:cubicBezTo>
                    <a:pt x="224" y="2400"/>
                    <a:pt x="215" y="2409"/>
                    <a:pt x="215" y="2418"/>
                  </a:cubicBezTo>
                  <a:cubicBezTo>
                    <a:pt x="170" y="2525"/>
                    <a:pt x="170" y="2641"/>
                    <a:pt x="215" y="2757"/>
                  </a:cubicBezTo>
                  <a:cubicBezTo>
                    <a:pt x="215" y="2757"/>
                    <a:pt x="224" y="2766"/>
                    <a:pt x="224" y="2775"/>
                  </a:cubicBezTo>
                  <a:cubicBezTo>
                    <a:pt x="277" y="2891"/>
                    <a:pt x="375" y="2980"/>
                    <a:pt x="491" y="3016"/>
                  </a:cubicBezTo>
                  <a:cubicBezTo>
                    <a:pt x="491" y="3025"/>
                    <a:pt x="483" y="3034"/>
                    <a:pt x="483" y="3043"/>
                  </a:cubicBezTo>
                  <a:cubicBezTo>
                    <a:pt x="465" y="3159"/>
                    <a:pt x="500" y="3284"/>
                    <a:pt x="572" y="3373"/>
                  </a:cubicBezTo>
                  <a:cubicBezTo>
                    <a:pt x="652" y="3480"/>
                    <a:pt x="768" y="3542"/>
                    <a:pt x="902" y="3551"/>
                  </a:cubicBezTo>
                  <a:cubicBezTo>
                    <a:pt x="911" y="3676"/>
                    <a:pt x="973" y="3801"/>
                    <a:pt x="1089" y="3881"/>
                  </a:cubicBezTo>
                  <a:cubicBezTo>
                    <a:pt x="1161" y="3935"/>
                    <a:pt x="1250" y="3962"/>
                    <a:pt x="1348" y="3962"/>
                  </a:cubicBezTo>
                  <a:cubicBezTo>
                    <a:pt x="1392" y="3962"/>
                    <a:pt x="1437" y="3962"/>
                    <a:pt x="1473" y="3944"/>
                  </a:cubicBezTo>
                  <a:cubicBezTo>
                    <a:pt x="1482" y="3970"/>
                    <a:pt x="1500" y="3988"/>
                    <a:pt x="1508" y="4006"/>
                  </a:cubicBezTo>
                  <a:cubicBezTo>
                    <a:pt x="1571" y="4104"/>
                    <a:pt x="1678" y="4176"/>
                    <a:pt x="1794" y="4202"/>
                  </a:cubicBezTo>
                  <a:cubicBezTo>
                    <a:pt x="1812" y="4202"/>
                    <a:pt x="1847" y="4211"/>
                    <a:pt x="1883" y="4211"/>
                  </a:cubicBezTo>
                  <a:cubicBezTo>
                    <a:pt x="2008" y="4211"/>
                    <a:pt x="2115" y="4158"/>
                    <a:pt x="2204" y="4077"/>
                  </a:cubicBezTo>
                  <a:cubicBezTo>
                    <a:pt x="2276" y="4131"/>
                    <a:pt x="2365" y="4158"/>
                    <a:pt x="2463" y="4158"/>
                  </a:cubicBezTo>
                  <a:cubicBezTo>
                    <a:pt x="2525" y="4158"/>
                    <a:pt x="2579" y="4149"/>
                    <a:pt x="2633" y="4122"/>
                  </a:cubicBezTo>
                  <a:cubicBezTo>
                    <a:pt x="2784" y="4060"/>
                    <a:pt x="2882" y="3926"/>
                    <a:pt x="2900" y="3774"/>
                  </a:cubicBezTo>
                  <a:cubicBezTo>
                    <a:pt x="3061" y="3774"/>
                    <a:pt x="3195" y="3703"/>
                    <a:pt x="3284" y="3569"/>
                  </a:cubicBezTo>
                  <a:cubicBezTo>
                    <a:pt x="3346" y="3471"/>
                    <a:pt x="3364" y="3346"/>
                    <a:pt x="3337" y="3230"/>
                  </a:cubicBezTo>
                  <a:cubicBezTo>
                    <a:pt x="3337" y="3212"/>
                    <a:pt x="3328" y="3185"/>
                    <a:pt x="3319" y="3168"/>
                  </a:cubicBezTo>
                  <a:cubicBezTo>
                    <a:pt x="3435" y="3096"/>
                    <a:pt x="3525" y="2980"/>
                    <a:pt x="3542" y="2837"/>
                  </a:cubicBezTo>
                  <a:cubicBezTo>
                    <a:pt x="3560" y="2721"/>
                    <a:pt x="3534" y="2606"/>
                    <a:pt x="3462" y="2516"/>
                  </a:cubicBezTo>
                  <a:cubicBezTo>
                    <a:pt x="3453" y="2498"/>
                    <a:pt x="3444" y="2490"/>
                    <a:pt x="3435" y="2481"/>
                  </a:cubicBezTo>
                  <a:cubicBezTo>
                    <a:pt x="3444" y="2472"/>
                    <a:pt x="3444" y="2463"/>
                    <a:pt x="3453" y="2454"/>
                  </a:cubicBezTo>
                  <a:cubicBezTo>
                    <a:pt x="3525" y="2356"/>
                    <a:pt x="3551" y="2240"/>
                    <a:pt x="3534" y="2124"/>
                  </a:cubicBezTo>
                  <a:cubicBezTo>
                    <a:pt x="3516" y="1990"/>
                    <a:pt x="3444" y="1883"/>
                    <a:pt x="3337" y="1812"/>
                  </a:cubicBezTo>
                  <a:cubicBezTo>
                    <a:pt x="3391" y="1704"/>
                    <a:pt x="3400" y="1571"/>
                    <a:pt x="3346" y="1446"/>
                  </a:cubicBezTo>
                  <a:cubicBezTo>
                    <a:pt x="3293" y="1321"/>
                    <a:pt x="3195" y="1232"/>
                    <a:pt x="3079" y="1196"/>
                  </a:cubicBezTo>
                  <a:cubicBezTo>
                    <a:pt x="3096" y="1071"/>
                    <a:pt x="3079" y="946"/>
                    <a:pt x="2998" y="839"/>
                  </a:cubicBezTo>
                  <a:cubicBezTo>
                    <a:pt x="2918" y="732"/>
                    <a:pt x="2793" y="670"/>
                    <a:pt x="2668" y="661"/>
                  </a:cubicBezTo>
                  <a:cubicBezTo>
                    <a:pt x="2659" y="652"/>
                    <a:pt x="2659" y="634"/>
                    <a:pt x="2659" y="616"/>
                  </a:cubicBezTo>
                  <a:cubicBezTo>
                    <a:pt x="2641" y="500"/>
                    <a:pt x="2579" y="402"/>
                    <a:pt x="2481" y="331"/>
                  </a:cubicBezTo>
                  <a:cubicBezTo>
                    <a:pt x="2401" y="277"/>
                    <a:pt x="2311" y="250"/>
                    <a:pt x="2222" y="250"/>
                  </a:cubicBezTo>
                  <a:cubicBezTo>
                    <a:pt x="2178" y="250"/>
                    <a:pt x="2133" y="250"/>
                    <a:pt x="2088" y="268"/>
                  </a:cubicBezTo>
                  <a:cubicBezTo>
                    <a:pt x="2035" y="134"/>
                    <a:pt x="1919" y="36"/>
                    <a:pt x="1776" y="10"/>
                  </a:cubicBezTo>
                  <a:cubicBezTo>
                    <a:pt x="1749" y="1"/>
                    <a:pt x="1714" y="1"/>
                    <a:pt x="1687" y="1"/>
                  </a:cubicBezTo>
                  <a:close/>
                </a:path>
              </a:pathLst>
            </a:custGeom>
            <a:solidFill>
              <a:srgbClr val="F29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366275" y="1135825"/>
              <a:ext cx="76525" cy="84125"/>
            </a:xfrm>
            <a:custGeom>
              <a:avLst/>
              <a:gdLst/>
              <a:ahLst/>
              <a:cxnLst/>
              <a:rect l="l" t="t" r="r" b="b"/>
              <a:pathLst>
                <a:path w="3061" h="3365" extrusionOk="0">
                  <a:moveTo>
                    <a:pt x="1210" y="0"/>
                  </a:moveTo>
                  <a:cubicBezTo>
                    <a:pt x="1086" y="0"/>
                    <a:pt x="964" y="23"/>
                    <a:pt x="848" y="72"/>
                  </a:cubicBezTo>
                  <a:cubicBezTo>
                    <a:pt x="215" y="349"/>
                    <a:pt x="1" y="1285"/>
                    <a:pt x="384" y="2178"/>
                  </a:cubicBezTo>
                  <a:cubicBezTo>
                    <a:pt x="690" y="2899"/>
                    <a:pt x="1295" y="3365"/>
                    <a:pt x="1851" y="3365"/>
                  </a:cubicBezTo>
                  <a:cubicBezTo>
                    <a:pt x="1975" y="3365"/>
                    <a:pt x="2097" y="3342"/>
                    <a:pt x="2213" y="3293"/>
                  </a:cubicBezTo>
                  <a:cubicBezTo>
                    <a:pt x="2846" y="3025"/>
                    <a:pt x="3061" y="2088"/>
                    <a:pt x="2686" y="1196"/>
                  </a:cubicBezTo>
                  <a:cubicBezTo>
                    <a:pt x="2372" y="467"/>
                    <a:pt x="1767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468200" y="1074500"/>
              <a:ext cx="85000" cy="101500"/>
            </a:xfrm>
            <a:custGeom>
              <a:avLst/>
              <a:gdLst/>
              <a:ahLst/>
              <a:cxnLst/>
              <a:rect l="l" t="t" r="r" b="b"/>
              <a:pathLst>
                <a:path w="3400" h="4060" extrusionOk="0">
                  <a:moveTo>
                    <a:pt x="1330" y="625"/>
                  </a:moveTo>
                  <a:cubicBezTo>
                    <a:pt x="1383" y="688"/>
                    <a:pt x="1446" y="723"/>
                    <a:pt x="1526" y="741"/>
                  </a:cubicBezTo>
                  <a:cubicBezTo>
                    <a:pt x="1553" y="741"/>
                    <a:pt x="1571" y="750"/>
                    <a:pt x="1597" y="750"/>
                  </a:cubicBezTo>
                  <a:cubicBezTo>
                    <a:pt x="1660" y="750"/>
                    <a:pt x="1722" y="732"/>
                    <a:pt x="1776" y="705"/>
                  </a:cubicBezTo>
                  <a:cubicBezTo>
                    <a:pt x="1794" y="795"/>
                    <a:pt x="1847" y="866"/>
                    <a:pt x="1919" y="919"/>
                  </a:cubicBezTo>
                  <a:cubicBezTo>
                    <a:pt x="1981" y="973"/>
                    <a:pt x="2052" y="991"/>
                    <a:pt x="2133" y="991"/>
                  </a:cubicBezTo>
                  <a:lnTo>
                    <a:pt x="2186" y="991"/>
                  </a:lnTo>
                  <a:cubicBezTo>
                    <a:pt x="2177" y="1080"/>
                    <a:pt x="2195" y="1178"/>
                    <a:pt x="2258" y="1258"/>
                  </a:cubicBezTo>
                  <a:cubicBezTo>
                    <a:pt x="2320" y="1339"/>
                    <a:pt x="2409" y="1392"/>
                    <a:pt x="2507" y="1401"/>
                  </a:cubicBezTo>
                  <a:cubicBezTo>
                    <a:pt x="2472" y="1490"/>
                    <a:pt x="2463" y="1597"/>
                    <a:pt x="2507" y="1696"/>
                  </a:cubicBezTo>
                  <a:cubicBezTo>
                    <a:pt x="2543" y="1785"/>
                    <a:pt x="2623" y="1856"/>
                    <a:pt x="2713" y="1892"/>
                  </a:cubicBezTo>
                  <a:cubicBezTo>
                    <a:pt x="2659" y="1972"/>
                    <a:pt x="2632" y="2070"/>
                    <a:pt x="2641" y="2168"/>
                  </a:cubicBezTo>
                  <a:cubicBezTo>
                    <a:pt x="2659" y="2267"/>
                    <a:pt x="2713" y="2356"/>
                    <a:pt x="2784" y="2409"/>
                  </a:cubicBezTo>
                  <a:cubicBezTo>
                    <a:pt x="2713" y="2472"/>
                    <a:pt x="2659" y="2552"/>
                    <a:pt x="2650" y="2650"/>
                  </a:cubicBezTo>
                  <a:cubicBezTo>
                    <a:pt x="2632" y="2739"/>
                    <a:pt x="2659" y="2829"/>
                    <a:pt x="2704" y="2909"/>
                  </a:cubicBezTo>
                  <a:cubicBezTo>
                    <a:pt x="2623" y="2936"/>
                    <a:pt x="2552" y="2989"/>
                    <a:pt x="2507" y="3061"/>
                  </a:cubicBezTo>
                  <a:cubicBezTo>
                    <a:pt x="2463" y="3132"/>
                    <a:pt x="2445" y="3203"/>
                    <a:pt x="2445" y="3275"/>
                  </a:cubicBezTo>
                  <a:lnTo>
                    <a:pt x="2374" y="3275"/>
                  </a:lnTo>
                  <a:cubicBezTo>
                    <a:pt x="2329" y="3275"/>
                    <a:pt x="2284" y="3284"/>
                    <a:pt x="2231" y="3301"/>
                  </a:cubicBezTo>
                  <a:cubicBezTo>
                    <a:pt x="2168" y="3328"/>
                    <a:pt x="2106" y="3373"/>
                    <a:pt x="2070" y="3435"/>
                  </a:cubicBezTo>
                  <a:cubicBezTo>
                    <a:pt x="2017" y="3382"/>
                    <a:pt x="1954" y="3346"/>
                    <a:pt x="1874" y="3328"/>
                  </a:cubicBezTo>
                  <a:cubicBezTo>
                    <a:pt x="1847" y="3319"/>
                    <a:pt x="1829" y="3319"/>
                    <a:pt x="1794" y="3319"/>
                  </a:cubicBezTo>
                  <a:cubicBezTo>
                    <a:pt x="1740" y="3319"/>
                    <a:pt x="1678" y="3337"/>
                    <a:pt x="1624" y="3364"/>
                  </a:cubicBezTo>
                  <a:cubicBezTo>
                    <a:pt x="1606" y="3284"/>
                    <a:pt x="1562" y="3203"/>
                    <a:pt x="1490" y="3150"/>
                  </a:cubicBezTo>
                  <a:lnTo>
                    <a:pt x="1481" y="3150"/>
                  </a:lnTo>
                  <a:cubicBezTo>
                    <a:pt x="1419" y="3096"/>
                    <a:pt x="1339" y="3078"/>
                    <a:pt x="1267" y="3078"/>
                  </a:cubicBezTo>
                  <a:lnTo>
                    <a:pt x="1214" y="3078"/>
                  </a:lnTo>
                  <a:cubicBezTo>
                    <a:pt x="1223" y="2989"/>
                    <a:pt x="1196" y="2891"/>
                    <a:pt x="1142" y="2811"/>
                  </a:cubicBezTo>
                  <a:cubicBezTo>
                    <a:pt x="1080" y="2730"/>
                    <a:pt x="991" y="2677"/>
                    <a:pt x="893" y="2668"/>
                  </a:cubicBezTo>
                  <a:cubicBezTo>
                    <a:pt x="928" y="2579"/>
                    <a:pt x="928" y="2472"/>
                    <a:pt x="893" y="2383"/>
                  </a:cubicBezTo>
                  <a:cubicBezTo>
                    <a:pt x="893" y="2383"/>
                    <a:pt x="884" y="2374"/>
                    <a:pt x="884" y="2374"/>
                  </a:cubicBezTo>
                  <a:cubicBezTo>
                    <a:pt x="884" y="2374"/>
                    <a:pt x="884" y="2365"/>
                    <a:pt x="884" y="2365"/>
                  </a:cubicBezTo>
                  <a:cubicBezTo>
                    <a:pt x="839" y="2275"/>
                    <a:pt x="768" y="2204"/>
                    <a:pt x="679" y="2168"/>
                  </a:cubicBezTo>
                  <a:cubicBezTo>
                    <a:pt x="741" y="2088"/>
                    <a:pt x="768" y="1990"/>
                    <a:pt x="750" y="1892"/>
                  </a:cubicBezTo>
                  <a:cubicBezTo>
                    <a:pt x="732" y="1794"/>
                    <a:pt x="679" y="1705"/>
                    <a:pt x="607" y="1651"/>
                  </a:cubicBezTo>
                  <a:cubicBezTo>
                    <a:pt x="679" y="1589"/>
                    <a:pt x="732" y="1508"/>
                    <a:pt x="750" y="1410"/>
                  </a:cubicBezTo>
                  <a:cubicBezTo>
                    <a:pt x="759" y="1321"/>
                    <a:pt x="741" y="1232"/>
                    <a:pt x="696" y="1160"/>
                  </a:cubicBezTo>
                  <a:cubicBezTo>
                    <a:pt x="777" y="1134"/>
                    <a:pt x="839" y="1080"/>
                    <a:pt x="893" y="1000"/>
                  </a:cubicBezTo>
                  <a:cubicBezTo>
                    <a:pt x="928" y="937"/>
                    <a:pt x="955" y="866"/>
                    <a:pt x="946" y="786"/>
                  </a:cubicBezTo>
                  <a:lnTo>
                    <a:pt x="946" y="786"/>
                  </a:lnTo>
                  <a:cubicBezTo>
                    <a:pt x="973" y="795"/>
                    <a:pt x="1000" y="795"/>
                    <a:pt x="1018" y="795"/>
                  </a:cubicBezTo>
                  <a:cubicBezTo>
                    <a:pt x="1071" y="795"/>
                    <a:pt x="1116" y="786"/>
                    <a:pt x="1160" y="768"/>
                  </a:cubicBezTo>
                  <a:cubicBezTo>
                    <a:pt x="1232" y="732"/>
                    <a:pt x="1285" y="688"/>
                    <a:pt x="1330" y="625"/>
                  </a:cubicBezTo>
                  <a:close/>
                  <a:moveTo>
                    <a:pt x="1597" y="1"/>
                  </a:moveTo>
                  <a:cubicBezTo>
                    <a:pt x="1472" y="1"/>
                    <a:pt x="1357" y="72"/>
                    <a:pt x="1294" y="170"/>
                  </a:cubicBezTo>
                  <a:cubicBezTo>
                    <a:pt x="1223" y="90"/>
                    <a:pt x="1125" y="54"/>
                    <a:pt x="1018" y="54"/>
                  </a:cubicBezTo>
                  <a:cubicBezTo>
                    <a:pt x="973" y="54"/>
                    <a:pt x="919" y="63"/>
                    <a:pt x="875" y="81"/>
                  </a:cubicBezTo>
                  <a:cubicBezTo>
                    <a:pt x="732" y="143"/>
                    <a:pt x="643" y="286"/>
                    <a:pt x="652" y="438"/>
                  </a:cubicBezTo>
                  <a:cubicBezTo>
                    <a:pt x="625" y="429"/>
                    <a:pt x="598" y="429"/>
                    <a:pt x="580" y="429"/>
                  </a:cubicBezTo>
                  <a:cubicBezTo>
                    <a:pt x="447" y="429"/>
                    <a:pt x="331" y="491"/>
                    <a:pt x="268" y="598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188" y="732"/>
                    <a:pt x="188" y="884"/>
                    <a:pt x="268" y="1000"/>
                  </a:cubicBezTo>
                  <a:cubicBezTo>
                    <a:pt x="134" y="1044"/>
                    <a:pt x="36" y="1160"/>
                    <a:pt x="9" y="1303"/>
                  </a:cubicBezTo>
                  <a:cubicBezTo>
                    <a:pt x="1" y="1401"/>
                    <a:pt x="18" y="1499"/>
                    <a:pt x="81" y="1580"/>
                  </a:cubicBezTo>
                  <a:cubicBezTo>
                    <a:pt x="99" y="1606"/>
                    <a:pt x="125" y="1633"/>
                    <a:pt x="152" y="1651"/>
                  </a:cubicBezTo>
                  <a:cubicBezTo>
                    <a:pt x="125" y="1678"/>
                    <a:pt x="108" y="1696"/>
                    <a:pt x="81" y="1722"/>
                  </a:cubicBezTo>
                  <a:cubicBezTo>
                    <a:pt x="27" y="1803"/>
                    <a:pt x="1" y="1901"/>
                    <a:pt x="18" y="1999"/>
                  </a:cubicBezTo>
                  <a:cubicBezTo>
                    <a:pt x="36" y="2133"/>
                    <a:pt x="125" y="2240"/>
                    <a:pt x="241" y="2293"/>
                  </a:cubicBezTo>
                  <a:cubicBezTo>
                    <a:pt x="224" y="2320"/>
                    <a:pt x="215" y="2347"/>
                    <a:pt x="197" y="2374"/>
                  </a:cubicBezTo>
                  <a:cubicBezTo>
                    <a:pt x="161" y="2463"/>
                    <a:pt x="161" y="2570"/>
                    <a:pt x="206" y="2659"/>
                  </a:cubicBezTo>
                  <a:cubicBezTo>
                    <a:pt x="206" y="2668"/>
                    <a:pt x="206" y="2668"/>
                    <a:pt x="206" y="2677"/>
                  </a:cubicBezTo>
                  <a:cubicBezTo>
                    <a:pt x="259" y="2793"/>
                    <a:pt x="375" y="2873"/>
                    <a:pt x="500" y="2891"/>
                  </a:cubicBezTo>
                  <a:cubicBezTo>
                    <a:pt x="491" y="2918"/>
                    <a:pt x="482" y="2953"/>
                    <a:pt x="473" y="2980"/>
                  </a:cubicBezTo>
                  <a:cubicBezTo>
                    <a:pt x="464" y="3078"/>
                    <a:pt x="491" y="3176"/>
                    <a:pt x="545" y="3257"/>
                  </a:cubicBezTo>
                  <a:cubicBezTo>
                    <a:pt x="616" y="3355"/>
                    <a:pt x="723" y="3408"/>
                    <a:pt x="839" y="3408"/>
                  </a:cubicBezTo>
                  <a:cubicBezTo>
                    <a:pt x="857" y="3408"/>
                    <a:pt x="875" y="3408"/>
                    <a:pt x="893" y="3400"/>
                  </a:cubicBezTo>
                  <a:lnTo>
                    <a:pt x="893" y="3400"/>
                  </a:lnTo>
                  <a:cubicBezTo>
                    <a:pt x="875" y="3533"/>
                    <a:pt x="928" y="3667"/>
                    <a:pt x="1044" y="3747"/>
                  </a:cubicBezTo>
                  <a:cubicBezTo>
                    <a:pt x="1107" y="3792"/>
                    <a:pt x="1187" y="3819"/>
                    <a:pt x="1267" y="3819"/>
                  </a:cubicBezTo>
                  <a:cubicBezTo>
                    <a:pt x="1321" y="3819"/>
                    <a:pt x="1383" y="3801"/>
                    <a:pt x="1437" y="3774"/>
                  </a:cubicBezTo>
                  <a:cubicBezTo>
                    <a:pt x="1446" y="3819"/>
                    <a:pt x="1464" y="3854"/>
                    <a:pt x="1490" y="3899"/>
                  </a:cubicBezTo>
                  <a:cubicBezTo>
                    <a:pt x="1544" y="3979"/>
                    <a:pt x="1624" y="4033"/>
                    <a:pt x="1722" y="4051"/>
                  </a:cubicBezTo>
                  <a:cubicBezTo>
                    <a:pt x="1749" y="4060"/>
                    <a:pt x="1776" y="4060"/>
                    <a:pt x="1803" y="4060"/>
                  </a:cubicBezTo>
                  <a:cubicBezTo>
                    <a:pt x="1927" y="4060"/>
                    <a:pt x="2043" y="3997"/>
                    <a:pt x="2106" y="3899"/>
                  </a:cubicBezTo>
                  <a:cubicBezTo>
                    <a:pt x="2177" y="3970"/>
                    <a:pt x="2275" y="4015"/>
                    <a:pt x="2382" y="4015"/>
                  </a:cubicBezTo>
                  <a:cubicBezTo>
                    <a:pt x="2427" y="4015"/>
                    <a:pt x="2481" y="4006"/>
                    <a:pt x="2525" y="3988"/>
                  </a:cubicBezTo>
                  <a:cubicBezTo>
                    <a:pt x="2668" y="3926"/>
                    <a:pt x="2757" y="3774"/>
                    <a:pt x="2748" y="3623"/>
                  </a:cubicBezTo>
                  <a:lnTo>
                    <a:pt x="2748" y="3623"/>
                  </a:lnTo>
                  <a:cubicBezTo>
                    <a:pt x="2775" y="3631"/>
                    <a:pt x="2793" y="3631"/>
                    <a:pt x="2820" y="3631"/>
                  </a:cubicBezTo>
                  <a:cubicBezTo>
                    <a:pt x="2944" y="3631"/>
                    <a:pt x="3060" y="3569"/>
                    <a:pt x="3132" y="3462"/>
                  </a:cubicBezTo>
                  <a:cubicBezTo>
                    <a:pt x="3185" y="3373"/>
                    <a:pt x="3203" y="3275"/>
                    <a:pt x="3185" y="3176"/>
                  </a:cubicBezTo>
                  <a:cubicBezTo>
                    <a:pt x="3167" y="3132"/>
                    <a:pt x="3159" y="3096"/>
                    <a:pt x="3132" y="3061"/>
                  </a:cubicBezTo>
                  <a:cubicBezTo>
                    <a:pt x="3266" y="3016"/>
                    <a:pt x="3364" y="2900"/>
                    <a:pt x="3382" y="2757"/>
                  </a:cubicBezTo>
                  <a:cubicBezTo>
                    <a:pt x="3399" y="2659"/>
                    <a:pt x="3373" y="2570"/>
                    <a:pt x="3319" y="2490"/>
                  </a:cubicBezTo>
                  <a:cubicBezTo>
                    <a:pt x="3292" y="2454"/>
                    <a:pt x="3266" y="2427"/>
                    <a:pt x="3239" y="2409"/>
                  </a:cubicBezTo>
                  <a:cubicBezTo>
                    <a:pt x="3266" y="2391"/>
                    <a:pt x="3292" y="2365"/>
                    <a:pt x="3310" y="2338"/>
                  </a:cubicBezTo>
                  <a:cubicBezTo>
                    <a:pt x="3373" y="2258"/>
                    <a:pt x="3391" y="2159"/>
                    <a:pt x="3382" y="2061"/>
                  </a:cubicBezTo>
                  <a:cubicBezTo>
                    <a:pt x="3355" y="1928"/>
                    <a:pt x="3266" y="1820"/>
                    <a:pt x="3150" y="1767"/>
                  </a:cubicBezTo>
                  <a:cubicBezTo>
                    <a:pt x="3221" y="1669"/>
                    <a:pt x="3248" y="1526"/>
                    <a:pt x="3194" y="1401"/>
                  </a:cubicBezTo>
                  <a:cubicBezTo>
                    <a:pt x="3141" y="1276"/>
                    <a:pt x="3025" y="1196"/>
                    <a:pt x="2900" y="1178"/>
                  </a:cubicBezTo>
                  <a:cubicBezTo>
                    <a:pt x="2944" y="1062"/>
                    <a:pt x="2936" y="919"/>
                    <a:pt x="2855" y="812"/>
                  </a:cubicBezTo>
                  <a:cubicBezTo>
                    <a:pt x="2784" y="723"/>
                    <a:pt x="2668" y="661"/>
                    <a:pt x="2552" y="661"/>
                  </a:cubicBezTo>
                  <a:cubicBezTo>
                    <a:pt x="2534" y="661"/>
                    <a:pt x="2516" y="670"/>
                    <a:pt x="2507" y="670"/>
                  </a:cubicBezTo>
                  <a:cubicBezTo>
                    <a:pt x="2507" y="634"/>
                    <a:pt x="2507" y="598"/>
                    <a:pt x="2498" y="563"/>
                  </a:cubicBezTo>
                  <a:cubicBezTo>
                    <a:pt x="2489" y="464"/>
                    <a:pt x="2436" y="375"/>
                    <a:pt x="2356" y="322"/>
                  </a:cubicBezTo>
                  <a:cubicBezTo>
                    <a:pt x="2284" y="277"/>
                    <a:pt x="2213" y="250"/>
                    <a:pt x="2133" y="250"/>
                  </a:cubicBezTo>
                  <a:cubicBezTo>
                    <a:pt x="2070" y="250"/>
                    <a:pt x="2017" y="268"/>
                    <a:pt x="1963" y="295"/>
                  </a:cubicBezTo>
                  <a:cubicBezTo>
                    <a:pt x="1927" y="152"/>
                    <a:pt x="1820" y="45"/>
                    <a:pt x="1678" y="10"/>
                  </a:cubicBezTo>
                  <a:cubicBezTo>
                    <a:pt x="1651" y="10"/>
                    <a:pt x="1624" y="1"/>
                    <a:pt x="1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466200" y="1072725"/>
              <a:ext cx="88775" cy="105275"/>
            </a:xfrm>
            <a:custGeom>
              <a:avLst/>
              <a:gdLst/>
              <a:ahLst/>
              <a:cxnLst/>
              <a:rect l="l" t="t" r="r" b="b"/>
              <a:pathLst>
                <a:path w="3551" h="4211" extrusionOk="0">
                  <a:moveTo>
                    <a:pt x="2980" y="1909"/>
                  </a:moveTo>
                  <a:cubicBezTo>
                    <a:pt x="2978" y="1910"/>
                    <a:pt x="2976" y="1911"/>
                    <a:pt x="2973" y="1912"/>
                  </a:cubicBezTo>
                  <a:lnTo>
                    <a:pt x="2973" y="1912"/>
                  </a:lnTo>
                  <a:cubicBezTo>
                    <a:pt x="2976" y="1911"/>
                    <a:pt x="2978" y="1910"/>
                    <a:pt x="2980" y="1909"/>
                  </a:cubicBezTo>
                  <a:close/>
                  <a:moveTo>
                    <a:pt x="1419" y="803"/>
                  </a:moveTo>
                  <a:cubicBezTo>
                    <a:pt x="1463" y="839"/>
                    <a:pt x="1526" y="866"/>
                    <a:pt x="1588" y="883"/>
                  </a:cubicBezTo>
                  <a:cubicBezTo>
                    <a:pt x="1615" y="892"/>
                    <a:pt x="1651" y="892"/>
                    <a:pt x="1677" y="892"/>
                  </a:cubicBezTo>
                  <a:cubicBezTo>
                    <a:pt x="1722" y="892"/>
                    <a:pt x="1767" y="883"/>
                    <a:pt x="1811" y="874"/>
                  </a:cubicBezTo>
                  <a:cubicBezTo>
                    <a:pt x="1838" y="946"/>
                    <a:pt x="1891" y="1008"/>
                    <a:pt x="1954" y="1053"/>
                  </a:cubicBezTo>
                  <a:cubicBezTo>
                    <a:pt x="2025" y="1106"/>
                    <a:pt x="2106" y="1133"/>
                    <a:pt x="2186" y="1142"/>
                  </a:cubicBezTo>
                  <a:cubicBezTo>
                    <a:pt x="2195" y="1222"/>
                    <a:pt x="2222" y="1303"/>
                    <a:pt x="2275" y="1374"/>
                  </a:cubicBezTo>
                  <a:cubicBezTo>
                    <a:pt x="2338" y="1454"/>
                    <a:pt x="2409" y="1499"/>
                    <a:pt x="2489" y="1535"/>
                  </a:cubicBezTo>
                  <a:cubicBezTo>
                    <a:pt x="2471" y="1615"/>
                    <a:pt x="2480" y="1704"/>
                    <a:pt x="2516" y="1793"/>
                  </a:cubicBezTo>
                  <a:cubicBezTo>
                    <a:pt x="2552" y="1874"/>
                    <a:pt x="2614" y="1945"/>
                    <a:pt x="2685" y="1999"/>
                  </a:cubicBezTo>
                  <a:cubicBezTo>
                    <a:pt x="2650" y="2070"/>
                    <a:pt x="2641" y="2159"/>
                    <a:pt x="2650" y="2257"/>
                  </a:cubicBezTo>
                  <a:cubicBezTo>
                    <a:pt x="2659" y="2346"/>
                    <a:pt x="2703" y="2418"/>
                    <a:pt x="2757" y="2489"/>
                  </a:cubicBezTo>
                  <a:cubicBezTo>
                    <a:pt x="2703" y="2552"/>
                    <a:pt x="2668" y="2623"/>
                    <a:pt x="2659" y="2712"/>
                  </a:cubicBezTo>
                  <a:cubicBezTo>
                    <a:pt x="2641" y="2793"/>
                    <a:pt x="2650" y="2873"/>
                    <a:pt x="2685" y="2944"/>
                  </a:cubicBezTo>
                  <a:cubicBezTo>
                    <a:pt x="2614" y="2980"/>
                    <a:pt x="2561" y="3033"/>
                    <a:pt x="2525" y="3096"/>
                  </a:cubicBezTo>
                  <a:cubicBezTo>
                    <a:pt x="2489" y="3149"/>
                    <a:pt x="2462" y="3203"/>
                    <a:pt x="2454" y="3265"/>
                  </a:cubicBezTo>
                  <a:cubicBezTo>
                    <a:pt x="2400" y="3265"/>
                    <a:pt x="2338" y="3283"/>
                    <a:pt x="2284" y="3301"/>
                  </a:cubicBezTo>
                  <a:cubicBezTo>
                    <a:pt x="2230" y="3328"/>
                    <a:pt x="2186" y="3363"/>
                    <a:pt x="2141" y="3399"/>
                  </a:cubicBezTo>
                  <a:cubicBezTo>
                    <a:pt x="2088" y="3363"/>
                    <a:pt x="2034" y="3337"/>
                    <a:pt x="1972" y="3328"/>
                  </a:cubicBezTo>
                  <a:cubicBezTo>
                    <a:pt x="1945" y="3319"/>
                    <a:pt x="1909" y="3319"/>
                    <a:pt x="1874" y="3319"/>
                  </a:cubicBezTo>
                  <a:cubicBezTo>
                    <a:pt x="1838" y="3319"/>
                    <a:pt x="1793" y="3328"/>
                    <a:pt x="1749" y="3337"/>
                  </a:cubicBezTo>
                  <a:cubicBezTo>
                    <a:pt x="1722" y="3274"/>
                    <a:pt x="1677" y="3212"/>
                    <a:pt x="1615" y="3167"/>
                  </a:cubicBezTo>
                  <a:cubicBezTo>
                    <a:pt x="1615" y="3167"/>
                    <a:pt x="1606" y="3158"/>
                    <a:pt x="1606" y="3158"/>
                  </a:cubicBezTo>
                  <a:cubicBezTo>
                    <a:pt x="1535" y="3105"/>
                    <a:pt x="1454" y="3078"/>
                    <a:pt x="1365" y="3069"/>
                  </a:cubicBezTo>
                  <a:cubicBezTo>
                    <a:pt x="1365" y="2989"/>
                    <a:pt x="1329" y="2908"/>
                    <a:pt x="1276" y="2837"/>
                  </a:cubicBezTo>
                  <a:cubicBezTo>
                    <a:pt x="1222" y="2766"/>
                    <a:pt x="1151" y="2712"/>
                    <a:pt x="1062" y="2685"/>
                  </a:cubicBezTo>
                  <a:cubicBezTo>
                    <a:pt x="1080" y="2596"/>
                    <a:pt x="1071" y="2516"/>
                    <a:pt x="1044" y="2427"/>
                  </a:cubicBezTo>
                  <a:cubicBezTo>
                    <a:pt x="1035" y="2418"/>
                    <a:pt x="1035" y="2409"/>
                    <a:pt x="1026" y="2400"/>
                  </a:cubicBezTo>
                  <a:cubicBezTo>
                    <a:pt x="990" y="2320"/>
                    <a:pt x="937" y="2257"/>
                    <a:pt x="866" y="2213"/>
                  </a:cubicBezTo>
                  <a:cubicBezTo>
                    <a:pt x="901" y="2132"/>
                    <a:pt x="919" y="2043"/>
                    <a:pt x="901" y="1954"/>
                  </a:cubicBezTo>
                  <a:cubicBezTo>
                    <a:pt x="892" y="1865"/>
                    <a:pt x="848" y="1784"/>
                    <a:pt x="794" y="1722"/>
                  </a:cubicBezTo>
                  <a:cubicBezTo>
                    <a:pt x="848" y="1660"/>
                    <a:pt x="883" y="1579"/>
                    <a:pt x="901" y="1490"/>
                  </a:cubicBezTo>
                  <a:cubicBezTo>
                    <a:pt x="910" y="1419"/>
                    <a:pt x="901" y="1338"/>
                    <a:pt x="874" y="1267"/>
                  </a:cubicBezTo>
                  <a:cubicBezTo>
                    <a:pt x="937" y="1231"/>
                    <a:pt x="990" y="1178"/>
                    <a:pt x="1035" y="1115"/>
                  </a:cubicBezTo>
                  <a:cubicBezTo>
                    <a:pt x="1071" y="1062"/>
                    <a:pt x="1089" y="999"/>
                    <a:pt x="1098" y="937"/>
                  </a:cubicBezTo>
                  <a:cubicBezTo>
                    <a:pt x="1160" y="937"/>
                    <a:pt x="1213" y="928"/>
                    <a:pt x="1276" y="901"/>
                  </a:cubicBezTo>
                  <a:cubicBezTo>
                    <a:pt x="1329" y="883"/>
                    <a:pt x="1374" y="848"/>
                    <a:pt x="1419" y="803"/>
                  </a:cubicBezTo>
                  <a:close/>
                  <a:moveTo>
                    <a:pt x="1392" y="527"/>
                  </a:moveTo>
                  <a:cubicBezTo>
                    <a:pt x="1383" y="634"/>
                    <a:pt x="1321" y="723"/>
                    <a:pt x="1213" y="767"/>
                  </a:cubicBezTo>
                  <a:cubicBezTo>
                    <a:pt x="1178" y="785"/>
                    <a:pt x="1142" y="794"/>
                    <a:pt x="1098" y="794"/>
                  </a:cubicBezTo>
                  <a:cubicBezTo>
                    <a:pt x="1035" y="794"/>
                    <a:pt x="973" y="767"/>
                    <a:pt x="919" y="732"/>
                  </a:cubicBezTo>
                  <a:lnTo>
                    <a:pt x="919" y="732"/>
                  </a:lnTo>
                  <a:cubicBezTo>
                    <a:pt x="973" y="821"/>
                    <a:pt x="973" y="937"/>
                    <a:pt x="910" y="1035"/>
                  </a:cubicBezTo>
                  <a:cubicBezTo>
                    <a:pt x="848" y="1124"/>
                    <a:pt x="759" y="1169"/>
                    <a:pt x="660" y="1169"/>
                  </a:cubicBezTo>
                  <a:lnTo>
                    <a:pt x="598" y="1169"/>
                  </a:lnTo>
                  <a:cubicBezTo>
                    <a:pt x="705" y="1222"/>
                    <a:pt x="776" y="1347"/>
                    <a:pt x="750" y="1472"/>
                  </a:cubicBezTo>
                  <a:cubicBezTo>
                    <a:pt x="732" y="1606"/>
                    <a:pt x="625" y="1704"/>
                    <a:pt x="500" y="1722"/>
                  </a:cubicBezTo>
                  <a:cubicBezTo>
                    <a:pt x="625" y="1740"/>
                    <a:pt x="741" y="1838"/>
                    <a:pt x="759" y="1972"/>
                  </a:cubicBezTo>
                  <a:cubicBezTo>
                    <a:pt x="776" y="2106"/>
                    <a:pt x="696" y="2239"/>
                    <a:pt x="580" y="2293"/>
                  </a:cubicBezTo>
                  <a:cubicBezTo>
                    <a:pt x="589" y="2293"/>
                    <a:pt x="607" y="2284"/>
                    <a:pt x="625" y="2284"/>
                  </a:cubicBezTo>
                  <a:cubicBezTo>
                    <a:pt x="741" y="2284"/>
                    <a:pt x="848" y="2355"/>
                    <a:pt x="901" y="2471"/>
                  </a:cubicBezTo>
                  <a:cubicBezTo>
                    <a:pt x="901" y="2471"/>
                    <a:pt x="901" y="2471"/>
                    <a:pt x="901" y="2480"/>
                  </a:cubicBezTo>
                  <a:cubicBezTo>
                    <a:pt x="955" y="2605"/>
                    <a:pt x="910" y="2748"/>
                    <a:pt x="803" y="2828"/>
                  </a:cubicBezTo>
                  <a:cubicBezTo>
                    <a:pt x="839" y="2819"/>
                    <a:pt x="883" y="2810"/>
                    <a:pt x="919" y="2810"/>
                  </a:cubicBezTo>
                  <a:cubicBezTo>
                    <a:pt x="1008" y="2810"/>
                    <a:pt x="1098" y="2846"/>
                    <a:pt x="1160" y="2926"/>
                  </a:cubicBezTo>
                  <a:cubicBezTo>
                    <a:pt x="1240" y="3033"/>
                    <a:pt x="1240" y="3176"/>
                    <a:pt x="1160" y="3283"/>
                  </a:cubicBezTo>
                  <a:cubicBezTo>
                    <a:pt x="1213" y="3239"/>
                    <a:pt x="1276" y="3221"/>
                    <a:pt x="1347" y="3221"/>
                  </a:cubicBezTo>
                  <a:cubicBezTo>
                    <a:pt x="1401" y="3221"/>
                    <a:pt x="1463" y="3239"/>
                    <a:pt x="1517" y="3274"/>
                  </a:cubicBezTo>
                  <a:cubicBezTo>
                    <a:pt x="1624" y="3355"/>
                    <a:pt x="1660" y="3479"/>
                    <a:pt x="1633" y="3595"/>
                  </a:cubicBezTo>
                  <a:cubicBezTo>
                    <a:pt x="1686" y="3515"/>
                    <a:pt x="1776" y="3462"/>
                    <a:pt x="1874" y="3462"/>
                  </a:cubicBezTo>
                  <a:cubicBezTo>
                    <a:pt x="1900" y="3462"/>
                    <a:pt x="1918" y="3471"/>
                    <a:pt x="1936" y="3471"/>
                  </a:cubicBezTo>
                  <a:cubicBezTo>
                    <a:pt x="2052" y="3497"/>
                    <a:pt x="2132" y="3578"/>
                    <a:pt x="2168" y="3676"/>
                  </a:cubicBezTo>
                  <a:cubicBezTo>
                    <a:pt x="2177" y="3578"/>
                    <a:pt x="2239" y="3479"/>
                    <a:pt x="2346" y="3435"/>
                  </a:cubicBezTo>
                  <a:cubicBezTo>
                    <a:pt x="2382" y="3426"/>
                    <a:pt x="2418" y="3417"/>
                    <a:pt x="2462" y="3417"/>
                  </a:cubicBezTo>
                  <a:cubicBezTo>
                    <a:pt x="2525" y="3417"/>
                    <a:pt x="2587" y="3435"/>
                    <a:pt x="2641" y="3479"/>
                  </a:cubicBezTo>
                  <a:cubicBezTo>
                    <a:pt x="2587" y="3381"/>
                    <a:pt x="2587" y="3265"/>
                    <a:pt x="2650" y="3176"/>
                  </a:cubicBezTo>
                  <a:cubicBezTo>
                    <a:pt x="2703" y="3087"/>
                    <a:pt x="2801" y="3033"/>
                    <a:pt x="2900" y="3033"/>
                  </a:cubicBezTo>
                  <a:cubicBezTo>
                    <a:pt x="2917" y="3033"/>
                    <a:pt x="2935" y="3033"/>
                    <a:pt x="2953" y="3042"/>
                  </a:cubicBezTo>
                  <a:cubicBezTo>
                    <a:pt x="2846" y="2980"/>
                    <a:pt x="2784" y="2864"/>
                    <a:pt x="2801" y="2730"/>
                  </a:cubicBezTo>
                  <a:cubicBezTo>
                    <a:pt x="2819" y="2596"/>
                    <a:pt x="2926" y="2498"/>
                    <a:pt x="3051" y="2480"/>
                  </a:cubicBezTo>
                  <a:cubicBezTo>
                    <a:pt x="2926" y="2462"/>
                    <a:pt x="2819" y="2364"/>
                    <a:pt x="2801" y="2230"/>
                  </a:cubicBezTo>
                  <a:cubicBezTo>
                    <a:pt x="2775" y="2099"/>
                    <a:pt x="2852" y="1967"/>
                    <a:pt x="2973" y="1912"/>
                  </a:cubicBezTo>
                  <a:lnTo>
                    <a:pt x="2973" y="1912"/>
                  </a:lnTo>
                  <a:cubicBezTo>
                    <a:pt x="2958" y="1918"/>
                    <a:pt x="2942" y="1918"/>
                    <a:pt x="2926" y="1918"/>
                  </a:cubicBezTo>
                  <a:cubicBezTo>
                    <a:pt x="2810" y="1918"/>
                    <a:pt x="2703" y="1847"/>
                    <a:pt x="2659" y="1731"/>
                  </a:cubicBezTo>
                  <a:cubicBezTo>
                    <a:pt x="2605" y="1606"/>
                    <a:pt x="2641" y="1463"/>
                    <a:pt x="2748" y="1383"/>
                  </a:cubicBezTo>
                  <a:lnTo>
                    <a:pt x="2748" y="1383"/>
                  </a:lnTo>
                  <a:cubicBezTo>
                    <a:pt x="2712" y="1401"/>
                    <a:pt x="2677" y="1401"/>
                    <a:pt x="2632" y="1401"/>
                  </a:cubicBezTo>
                  <a:cubicBezTo>
                    <a:pt x="2543" y="1401"/>
                    <a:pt x="2454" y="1365"/>
                    <a:pt x="2400" y="1285"/>
                  </a:cubicBezTo>
                  <a:cubicBezTo>
                    <a:pt x="2311" y="1178"/>
                    <a:pt x="2320" y="1026"/>
                    <a:pt x="2400" y="928"/>
                  </a:cubicBezTo>
                  <a:lnTo>
                    <a:pt x="2400" y="928"/>
                  </a:lnTo>
                  <a:cubicBezTo>
                    <a:pt x="2346" y="973"/>
                    <a:pt x="2284" y="990"/>
                    <a:pt x="2213" y="990"/>
                  </a:cubicBezTo>
                  <a:cubicBezTo>
                    <a:pt x="2150" y="990"/>
                    <a:pt x="2097" y="973"/>
                    <a:pt x="2043" y="937"/>
                  </a:cubicBezTo>
                  <a:cubicBezTo>
                    <a:pt x="1936" y="857"/>
                    <a:pt x="1891" y="723"/>
                    <a:pt x="1927" y="607"/>
                  </a:cubicBezTo>
                  <a:lnTo>
                    <a:pt x="1927" y="607"/>
                  </a:lnTo>
                  <a:cubicBezTo>
                    <a:pt x="1874" y="696"/>
                    <a:pt x="1784" y="741"/>
                    <a:pt x="1677" y="741"/>
                  </a:cubicBezTo>
                  <a:lnTo>
                    <a:pt x="1615" y="741"/>
                  </a:lnTo>
                  <a:cubicBezTo>
                    <a:pt x="1508" y="714"/>
                    <a:pt x="1428" y="634"/>
                    <a:pt x="1392" y="527"/>
                  </a:cubicBezTo>
                  <a:close/>
                  <a:moveTo>
                    <a:pt x="1740" y="152"/>
                  </a:moveTo>
                  <a:cubicBezTo>
                    <a:pt x="1900" y="188"/>
                    <a:pt x="2007" y="348"/>
                    <a:pt x="1972" y="509"/>
                  </a:cubicBezTo>
                  <a:cubicBezTo>
                    <a:pt x="1972" y="518"/>
                    <a:pt x="1972" y="518"/>
                    <a:pt x="1963" y="527"/>
                  </a:cubicBezTo>
                  <a:cubicBezTo>
                    <a:pt x="1972" y="527"/>
                    <a:pt x="1972" y="518"/>
                    <a:pt x="1972" y="518"/>
                  </a:cubicBezTo>
                  <a:cubicBezTo>
                    <a:pt x="2034" y="437"/>
                    <a:pt x="2123" y="393"/>
                    <a:pt x="2213" y="393"/>
                  </a:cubicBezTo>
                  <a:cubicBezTo>
                    <a:pt x="2275" y="393"/>
                    <a:pt x="2338" y="411"/>
                    <a:pt x="2391" y="455"/>
                  </a:cubicBezTo>
                  <a:cubicBezTo>
                    <a:pt x="2525" y="544"/>
                    <a:pt x="2552" y="732"/>
                    <a:pt x="2454" y="866"/>
                  </a:cubicBezTo>
                  <a:cubicBezTo>
                    <a:pt x="2454" y="866"/>
                    <a:pt x="2454" y="874"/>
                    <a:pt x="2454" y="874"/>
                  </a:cubicBezTo>
                  <a:cubicBezTo>
                    <a:pt x="2507" y="830"/>
                    <a:pt x="2569" y="812"/>
                    <a:pt x="2632" y="812"/>
                  </a:cubicBezTo>
                  <a:cubicBezTo>
                    <a:pt x="2721" y="812"/>
                    <a:pt x="2810" y="848"/>
                    <a:pt x="2873" y="928"/>
                  </a:cubicBezTo>
                  <a:cubicBezTo>
                    <a:pt x="2971" y="1062"/>
                    <a:pt x="2944" y="1240"/>
                    <a:pt x="2810" y="1347"/>
                  </a:cubicBezTo>
                  <a:cubicBezTo>
                    <a:pt x="2855" y="1329"/>
                    <a:pt x="2891" y="1321"/>
                    <a:pt x="2926" y="1321"/>
                  </a:cubicBezTo>
                  <a:cubicBezTo>
                    <a:pt x="3042" y="1321"/>
                    <a:pt x="3158" y="1392"/>
                    <a:pt x="3203" y="1499"/>
                  </a:cubicBezTo>
                  <a:cubicBezTo>
                    <a:pt x="3265" y="1651"/>
                    <a:pt x="3194" y="1829"/>
                    <a:pt x="3042" y="1891"/>
                  </a:cubicBezTo>
                  <a:lnTo>
                    <a:pt x="3087" y="1891"/>
                  </a:lnTo>
                  <a:cubicBezTo>
                    <a:pt x="3239" y="1891"/>
                    <a:pt x="3363" y="1999"/>
                    <a:pt x="3381" y="2141"/>
                  </a:cubicBezTo>
                  <a:cubicBezTo>
                    <a:pt x="3408" y="2302"/>
                    <a:pt x="3301" y="2454"/>
                    <a:pt x="3132" y="2480"/>
                  </a:cubicBezTo>
                  <a:lnTo>
                    <a:pt x="3140" y="2480"/>
                  </a:lnTo>
                  <a:cubicBezTo>
                    <a:pt x="3301" y="2507"/>
                    <a:pt x="3417" y="2659"/>
                    <a:pt x="3390" y="2819"/>
                  </a:cubicBezTo>
                  <a:cubicBezTo>
                    <a:pt x="3363" y="2971"/>
                    <a:pt x="3239" y="3078"/>
                    <a:pt x="3096" y="3078"/>
                  </a:cubicBezTo>
                  <a:cubicBezTo>
                    <a:pt x="3078" y="3078"/>
                    <a:pt x="3069" y="3078"/>
                    <a:pt x="3051" y="3069"/>
                  </a:cubicBezTo>
                  <a:lnTo>
                    <a:pt x="3042" y="3069"/>
                  </a:lnTo>
                  <a:cubicBezTo>
                    <a:pt x="3042" y="3069"/>
                    <a:pt x="3051" y="3078"/>
                    <a:pt x="3060" y="3078"/>
                  </a:cubicBezTo>
                  <a:cubicBezTo>
                    <a:pt x="3194" y="3167"/>
                    <a:pt x="3239" y="3355"/>
                    <a:pt x="3149" y="3488"/>
                  </a:cubicBezTo>
                  <a:cubicBezTo>
                    <a:pt x="3096" y="3578"/>
                    <a:pt x="2998" y="3631"/>
                    <a:pt x="2900" y="3631"/>
                  </a:cubicBezTo>
                  <a:cubicBezTo>
                    <a:pt x="2846" y="3631"/>
                    <a:pt x="2793" y="3613"/>
                    <a:pt x="2739" y="3586"/>
                  </a:cubicBezTo>
                  <a:cubicBezTo>
                    <a:pt x="2730" y="3578"/>
                    <a:pt x="2721" y="3569"/>
                    <a:pt x="2721" y="3569"/>
                  </a:cubicBezTo>
                  <a:lnTo>
                    <a:pt x="2721" y="3569"/>
                  </a:lnTo>
                  <a:cubicBezTo>
                    <a:pt x="2721" y="3578"/>
                    <a:pt x="2730" y="3586"/>
                    <a:pt x="2730" y="3595"/>
                  </a:cubicBezTo>
                  <a:cubicBezTo>
                    <a:pt x="2793" y="3747"/>
                    <a:pt x="2721" y="3925"/>
                    <a:pt x="2578" y="3988"/>
                  </a:cubicBezTo>
                  <a:cubicBezTo>
                    <a:pt x="2534" y="4006"/>
                    <a:pt x="2498" y="4015"/>
                    <a:pt x="2462" y="4015"/>
                  </a:cubicBezTo>
                  <a:cubicBezTo>
                    <a:pt x="2346" y="4015"/>
                    <a:pt x="2230" y="3943"/>
                    <a:pt x="2186" y="3827"/>
                  </a:cubicBezTo>
                  <a:cubicBezTo>
                    <a:pt x="2177" y="3818"/>
                    <a:pt x="2177" y="3809"/>
                    <a:pt x="2177" y="3792"/>
                  </a:cubicBezTo>
                  <a:cubicBezTo>
                    <a:pt x="2177" y="3801"/>
                    <a:pt x="2168" y="3809"/>
                    <a:pt x="2168" y="3818"/>
                  </a:cubicBezTo>
                  <a:cubicBezTo>
                    <a:pt x="2141" y="3961"/>
                    <a:pt x="2016" y="4059"/>
                    <a:pt x="1883" y="4059"/>
                  </a:cubicBezTo>
                  <a:cubicBezTo>
                    <a:pt x="1856" y="4059"/>
                    <a:pt x="1838" y="4059"/>
                    <a:pt x="1820" y="4050"/>
                  </a:cubicBezTo>
                  <a:cubicBezTo>
                    <a:pt x="1660" y="4024"/>
                    <a:pt x="1552" y="3863"/>
                    <a:pt x="1588" y="3702"/>
                  </a:cubicBezTo>
                  <a:cubicBezTo>
                    <a:pt x="1588" y="3699"/>
                    <a:pt x="1588" y="3697"/>
                    <a:pt x="1588" y="3694"/>
                  </a:cubicBezTo>
                  <a:cubicBezTo>
                    <a:pt x="1526" y="3774"/>
                    <a:pt x="1437" y="3818"/>
                    <a:pt x="1347" y="3818"/>
                  </a:cubicBezTo>
                  <a:cubicBezTo>
                    <a:pt x="1285" y="3818"/>
                    <a:pt x="1222" y="3801"/>
                    <a:pt x="1169" y="3756"/>
                  </a:cubicBezTo>
                  <a:cubicBezTo>
                    <a:pt x="1035" y="3667"/>
                    <a:pt x="1008" y="3479"/>
                    <a:pt x="1098" y="3346"/>
                  </a:cubicBezTo>
                  <a:cubicBezTo>
                    <a:pt x="1106" y="3346"/>
                    <a:pt x="1106" y="3337"/>
                    <a:pt x="1106" y="3337"/>
                  </a:cubicBezTo>
                  <a:lnTo>
                    <a:pt x="1106" y="3337"/>
                  </a:lnTo>
                  <a:cubicBezTo>
                    <a:pt x="1053" y="3381"/>
                    <a:pt x="982" y="3399"/>
                    <a:pt x="919" y="3399"/>
                  </a:cubicBezTo>
                  <a:cubicBezTo>
                    <a:pt x="830" y="3399"/>
                    <a:pt x="741" y="3363"/>
                    <a:pt x="687" y="3283"/>
                  </a:cubicBezTo>
                  <a:cubicBezTo>
                    <a:pt x="589" y="3149"/>
                    <a:pt x="616" y="2971"/>
                    <a:pt x="741" y="2864"/>
                  </a:cubicBezTo>
                  <a:lnTo>
                    <a:pt x="741" y="2864"/>
                  </a:lnTo>
                  <a:cubicBezTo>
                    <a:pt x="705" y="2882"/>
                    <a:pt x="669" y="2891"/>
                    <a:pt x="625" y="2891"/>
                  </a:cubicBezTo>
                  <a:cubicBezTo>
                    <a:pt x="509" y="2891"/>
                    <a:pt x="402" y="2819"/>
                    <a:pt x="357" y="2712"/>
                  </a:cubicBezTo>
                  <a:lnTo>
                    <a:pt x="357" y="2703"/>
                  </a:lnTo>
                  <a:lnTo>
                    <a:pt x="348" y="2703"/>
                  </a:lnTo>
                  <a:cubicBezTo>
                    <a:pt x="286" y="2552"/>
                    <a:pt x="357" y="2373"/>
                    <a:pt x="509" y="2311"/>
                  </a:cubicBezTo>
                  <a:lnTo>
                    <a:pt x="464" y="2311"/>
                  </a:lnTo>
                  <a:cubicBezTo>
                    <a:pt x="312" y="2311"/>
                    <a:pt x="188" y="2204"/>
                    <a:pt x="170" y="2061"/>
                  </a:cubicBezTo>
                  <a:cubicBezTo>
                    <a:pt x="143" y="1900"/>
                    <a:pt x="259" y="1749"/>
                    <a:pt x="420" y="1722"/>
                  </a:cubicBezTo>
                  <a:lnTo>
                    <a:pt x="411" y="1722"/>
                  </a:lnTo>
                  <a:cubicBezTo>
                    <a:pt x="250" y="1695"/>
                    <a:pt x="143" y="1544"/>
                    <a:pt x="170" y="1383"/>
                  </a:cubicBezTo>
                  <a:cubicBezTo>
                    <a:pt x="188" y="1231"/>
                    <a:pt x="312" y="1133"/>
                    <a:pt x="455" y="1133"/>
                  </a:cubicBezTo>
                  <a:lnTo>
                    <a:pt x="518" y="1133"/>
                  </a:lnTo>
                  <a:cubicBezTo>
                    <a:pt x="509" y="1133"/>
                    <a:pt x="500" y="1124"/>
                    <a:pt x="500" y="1124"/>
                  </a:cubicBezTo>
                  <a:cubicBezTo>
                    <a:pt x="357" y="1035"/>
                    <a:pt x="321" y="848"/>
                    <a:pt x="411" y="714"/>
                  </a:cubicBezTo>
                  <a:cubicBezTo>
                    <a:pt x="464" y="625"/>
                    <a:pt x="562" y="580"/>
                    <a:pt x="660" y="580"/>
                  </a:cubicBezTo>
                  <a:cubicBezTo>
                    <a:pt x="714" y="580"/>
                    <a:pt x="767" y="589"/>
                    <a:pt x="821" y="625"/>
                  </a:cubicBezTo>
                  <a:cubicBezTo>
                    <a:pt x="830" y="625"/>
                    <a:pt x="830" y="634"/>
                    <a:pt x="839" y="634"/>
                  </a:cubicBezTo>
                  <a:cubicBezTo>
                    <a:pt x="839" y="625"/>
                    <a:pt x="830" y="616"/>
                    <a:pt x="821" y="607"/>
                  </a:cubicBezTo>
                  <a:cubicBezTo>
                    <a:pt x="759" y="455"/>
                    <a:pt x="830" y="286"/>
                    <a:pt x="982" y="214"/>
                  </a:cubicBezTo>
                  <a:cubicBezTo>
                    <a:pt x="1026" y="205"/>
                    <a:pt x="1062" y="196"/>
                    <a:pt x="1098" y="196"/>
                  </a:cubicBezTo>
                  <a:cubicBezTo>
                    <a:pt x="1213" y="196"/>
                    <a:pt x="1329" y="268"/>
                    <a:pt x="1374" y="375"/>
                  </a:cubicBezTo>
                  <a:cubicBezTo>
                    <a:pt x="1383" y="393"/>
                    <a:pt x="1383" y="402"/>
                    <a:pt x="1383" y="411"/>
                  </a:cubicBezTo>
                  <a:cubicBezTo>
                    <a:pt x="1383" y="402"/>
                    <a:pt x="1392" y="393"/>
                    <a:pt x="1392" y="384"/>
                  </a:cubicBezTo>
                  <a:cubicBezTo>
                    <a:pt x="1419" y="241"/>
                    <a:pt x="1544" y="152"/>
                    <a:pt x="1677" y="152"/>
                  </a:cubicBezTo>
                  <a:close/>
                  <a:moveTo>
                    <a:pt x="1677" y="0"/>
                  </a:moveTo>
                  <a:cubicBezTo>
                    <a:pt x="1561" y="0"/>
                    <a:pt x="1445" y="54"/>
                    <a:pt x="1365" y="134"/>
                  </a:cubicBezTo>
                  <a:cubicBezTo>
                    <a:pt x="1285" y="81"/>
                    <a:pt x="1196" y="45"/>
                    <a:pt x="1098" y="45"/>
                  </a:cubicBezTo>
                  <a:cubicBezTo>
                    <a:pt x="1044" y="45"/>
                    <a:pt x="982" y="63"/>
                    <a:pt x="928" y="81"/>
                  </a:cubicBezTo>
                  <a:cubicBezTo>
                    <a:pt x="776" y="143"/>
                    <a:pt x="678" y="277"/>
                    <a:pt x="660" y="428"/>
                  </a:cubicBezTo>
                  <a:cubicBezTo>
                    <a:pt x="509" y="428"/>
                    <a:pt x="366" y="500"/>
                    <a:pt x="286" y="634"/>
                  </a:cubicBezTo>
                  <a:cubicBezTo>
                    <a:pt x="277" y="634"/>
                    <a:pt x="277" y="643"/>
                    <a:pt x="277" y="651"/>
                  </a:cubicBezTo>
                  <a:cubicBezTo>
                    <a:pt x="205" y="767"/>
                    <a:pt x="196" y="910"/>
                    <a:pt x="241" y="1035"/>
                  </a:cubicBezTo>
                  <a:cubicBezTo>
                    <a:pt x="125" y="1106"/>
                    <a:pt x="36" y="1222"/>
                    <a:pt x="18" y="1365"/>
                  </a:cubicBezTo>
                  <a:cubicBezTo>
                    <a:pt x="0" y="1481"/>
                    <a:pt x="27" y="1597"/>
                    <a:pt x="98" y="1695"/>
                  </a:cubicBezTo>
                  <a:cubicBezTo>
                    <a:pt x="107" y="1704"/>
                    <a:pt x="116" y="1713"/>
                    <a:pt x="125" y="1722"/>
                  </a:cubicBezTo>
                  <a:cubicBezTo>
                    <a:pt x="116" y="1731"/>
                    <a:pt x="107" y="1740"/>
                    <a:pt x="107" y="1749"/>
                  </a:cubicBezTo>
                  <a:cubicBezTo>
                    <a:pt x="36" y="1847"/>
                    <a:pt x="0" y="1963"/>
                    <a:pt x="18" y="2079"/>
                  </a:cubicBezTo>
                  <a:cubicBezTo>
                    <a:pt x="45" y="2213"/>
                    <a:pt x="116" y="2329"/>
                    <a:pt x="223" y="2391"/>
                  </a:cubicBezTo>
                  <a:cubicBezTo>
                    <a:pt x="214" y="2400"/>
                    <a:pt x="214" y="2409"/>
                    <a:pt x="214" y="2418"/>
                  </a:cubicBezTo>
                  <a:cubicBezTo>
                    <a:pt x="170" y="2525"/>
                    <a:pt x="170" y="2650"/>
                    <a:pt x="214" y="2757"/>
                  </a:cubicBezTo>
                  <a:cubicBezTo>
                    <a:pt x="214" y="2757"/>
                    <a:pt x="214" y="2766"/>
                    <a:pt x="223" y="2775"/>
                  </a:cubicBezTo>
                  <a:cubicBezTo>
                    <a:pt x="268" y="2891"/>
                    <a:pt x="366" y="2980"/>
                    <a:pt x="482" y="3016"/>
                  </a:cubicBezTo>
                  <a:cubicBezTo>
                    <a:pt x="482" y="3024"/>
                    <a:pt x="482" y="3033"/>
                    <a:pt x="482" y="3042"/>
                  </a:cubicBezTo>
                  <a:cubicBezTo>
                    <a:pt x="464" y="3158"/>
                    <a:pt x="500" y="3283"/>
                    <a:pt x="571" y="3372"/>
                  </a:cubicBezTo>
                  <a:cubicBezTo>
                    <a:pt x="651" y="3479"/>
                    <a:pt x="767" y="3542"/>
                    <a:pt x="901" y="3551"/>
                  </a:cubicBezTo>
                  <a:cubicBezTo>
                    <a:pt x="910" y="3676"/>
                    <a:pt x="973" y="3801"/>
                    <a:pt x="1080" y="3881"/>
                  </a:cubicBezTo>
                  <a:cubicBezTo>
                    <a:pt x="1160" y="3934"/>
                    <a:pt x="1249" y="3961"/>
                    <a:pt x="1347" y="3961"/>
                  </a:cubicBezTo>
                  <a:cubicBezTo>
                    <a:pt x="1383" y="3961"/>
                    <a:pt x="1428" y="3961"/>
                    <a:pt x="1472" y="3943"/>
                  </a:cubicBezTo>
                  <a:cubicBezTo>
                    <a:pt x="1481" y="3970"/>
                    <a:pt x="1490" y="3988"/>
                    <a:pt x="1508" y="4006"/>
                  </a:cubicBezTo>
                  <a:cubicBezTo>
                    <a:pt x="1570" y="4104"/>
                    <a:pt x="1668" y="4175"/>
                    <a:pt x="1784" y="4202"/>
                  </a:cubicBezTo>
                  <a:cubicBezTo>
                    <a:pt x="1811" y="4202"/>
                    <a:pt x="1838" y="4211"/>
                    <a:pt x="1883" y="4211"/>
                  </a:cubicBezTo>
                  <a:cubicBezTo>
                    <a:pt x="1999" y="4211"/>
                    <a:pt x="2115" y="4157"/>
                    <a:pt x="2195" y="4077"/>
                  </a:cubicBezTo>
                  <a:cubicBezTo>
                    <a:pt x="2275" y="4131"/>
                    <a:pt x="2364" y="4157"/>
                    <a:pt x="2462" y="4157"/>
                  </a:cubicBezTo>
                  <a:cubicBezTo>
                    <a:pt x="2516" y="4157"/>
                    <a:pt x="2578" y="4148"/>
                    <a:pt x="2632" y="4122"/>
                  </a:cubicBezTo>
                  <a:cubicBezTo>
                    <a:pt x="2784" y="4059"/>
                    <a:pt x="2873" y="3925"/>
                    <a:pt x="2900" y="3774"/>
                  </a:cubicBezTo>
                  <a:cubicBezTo>
                    <a:pt x="3051" y="3774"/>
                    <a:pt x="3194" y="3702"/>
                    <a:pt x="3274" y="3569"/>
                  </a:cubicBezTo>
                  <a:cubicBezTo>
                    <a:pt x="3337" y="3471"/>
                    <a:pt x="3363" y="3346"/>
                    <a:pt x="3337" y="3239"/>
                  </a:cubicBezTo>
                  <a:cubicBezTo>
                    <a:pt x="3328" y="3212"/>
                    <a:pt x="3319" y="3185"/>
                    <a:pt x="3310" y="3167"/>
                  </a:cubicBezTo>
                  <a:cubicBezTo>
                    <a:pt x="3426" y="3096"/>
                    <a:pt x="3515" y="2980"/>
                    <a:pt x="3533" y="2846"/>
                  </a:cubicBezTo>
                  <a:cubicBezTo>
                    <a:pt x="3551" y="2730"/>
                    <a:pt x="3524" y="2605"/>
                    <a:pt x="3453" y="2516"/>
                  </a:cubicBezTo>
                  <a:cubicBezTo>
                    <a:pt x="3444" y="2498"/>
                    <a:pt x="3435" y="2489"/>
                    <a:pt x="3426" y="2480"/>
                  </a:cubicBezTo>
                  <a:cubicBezTo>
                    <a:pt x="3435" y="2471"/>
                    <a:pt x="3444" y="2462"/>
                    <a:pt x="3453" y="2454"/>
                  </a:cubicBezTo>
                  <a:cubicBezTo>
                    <a:pt x="3524" y="2355"/>
                    <a:pt x="3551" y="2239"/>
                    <a:pt x="3533" y="2123"/>
                  </a:cubicBezTo>
                  <a:cubicBezTo>
                    <a:pt x="3515" y="1990"/>
                    <a:pt x="3435" y="1883"/>
                    <a:pt x="3328" y="1811"/>
                  </a:cubicBezTo>
                  <a:cubicBezTo>
                    <a:pt x="3381" y="1704"/>
                    <a:pt x="3390" y="1570"/>
                    <a:pt x="3337" y="1445"/>
                  </a:cubicBezTo>
                  <a:cubicBezTo>
                    <a:pt x="3292" y="1329"/>
                    <a:pt x="3194" y="1240"/>
                    <a:pt x="3069" y="1196"/>
                  </a:cubicBezTo>
                  <a:cubicBezTo>
                    <a:pt x="3096" y="1071"/>
                    <a:pt x="3069" y="946"/>
                    <a:pt x="2989" y="839"/>
                  </a:cubicBezTo>
                  <a:cubicBezTo>
                    <a:pt x="2908" y="732"/>
                    <a:pt x="2793" y="669"/>
                    <a:pt x="2659" y="660"/>
                  </a:cubicBezTo>
                  <a:cubicBezTo>
                    <a:pt x="2659" y="651"/>
                    <a:pt x="2659" y="634"/>
                    <a:pt x="2659" y="616"/>
                  </a:cubicBezTo>
                  <a:cubicBezTo>
                    <a:pt x="2632" y="500"/>
                    <a:pt x="2569" y="402"/>
                    <a:pt x="2471" y="330"/>
                  </a:cubicBezTo>
                  <a:cubicBezTo>
                    <a:pt x="2400" y="277"/>
                    <a:pt x="2311" y="250"/>
                    <a:pt x="2213" y="250"/>
                  </a:cubicBezTo>
                  <a:cubicBezTo>
                    <a:pt x="2168" y="250"/>
                    <a:pt x="2132" y="250"/>
                    <a:pt x="2088" y="268"/>
                  </a:cubicBezTo>
                  <a:cubicBezTo>
                    <a:pt x="2034" y="143"/>
                    <a:pt x="1918" y="36"/>
                    <a:pt x="1776" y="9"/>
                  </a:cubicBezTo>
                  <a:cubicBezTo>
                    <a:pt x="1740" y="0"/>
                    <a:pt x="1713" y="0"/>
                    <a:pt x="1677" y="0"/>
                  </a:cubicBezTo>
                  <a:close/>
                </a:path>
              </a:pathLst>
            </a:custGeom>
            <a:solidFill>
              <a:srgbClr val="75C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476225" y="1083775"/>
              <a:ext cx="68950" cy="83200"/>
            </a:xfrm>
            <a:custGeom>
              <a:avLst/>
              <a:gdLst/>
              <a:ahLst/>
              <a:cxnLst/>
              <a:rect l="l" t="t" r="r" b="b"/>
              <a:pathLst>
                <a:path w="2758" h="3328" extrusionOk="0">
                  <a:moveTo>
                    <a:pt x="979" y="0"/>
                  </a:moveTo>
                  <a:cubicBezTo>
                    <a:pt x="881" y="0"/>
                    <a:pt x="786" y="19"/>
                    <a:pt x="697" y="58"/>
                  </a:cubicBezTo>
                  <a:cubicBezTo>
                    <a:pt x="143" y="290"/>
                    <a:pt x="1" y="1200"/>
                    <a:pt x="375" y="2092"/>
                  </a:cubicBezTo>
                  <a:cubicBezTo>
                    <a:pt x="689" y="2832"/>
                    <a:pt x="1272" y="3327"/>
                    <a:pt x="1778" y="3327"/>
                  </a:cubicBezTo>
                  <a:cubicBezTo>
                    <a:pt x="1876" y="3327"/>
                    <a:pt x="1972" y="3308"/>
                    <a:pt x="2061" y="3269"/>
                  </a:cubicBezTo>
                  <a:cubicBezTo>
                    <a:pt x="2615" y="3037"/>
                    <a:pt x="2757" y="2127"/>
                    <a:pt x="2374" y="1235"/>
                  </a:cubicBezTo>
                  <a:cubicBezTo>
                    <a:pt x="2060" y="496"/>
                    <a:pt x="1483" y="0"/>
                    <a:pt x="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3"/>
          <p:cNvGrpSpPr/>
          <p:nvPr/>
        </p:nvGrpSpPr>
        <p:grpSpPr>
          <a:xfrm>
            <a:off x="7552704" y="3795964"/>
            <a:ext cx="629271" cy="595782"/>
            <a:chOff x="4601294" y="1170850"/>
            <a:chExt cx="347050" cy="328563"/>
          </a:xfrm>
        </p:grpSpPr>
        <p:sp>
          <p:nvSpPr>
            <p:cNvPr id="355" name="Google Shape;355;p13"/>
            <p:cNvSpPr/>
            <p:nvPr/>
          </p:nvSpPr>
          <p:spPr>
            <a:xfrm>
              <a:off x="4601406" y="1205013"/>
              <a:ext cx="346825" cy="294400"/>
            </a:xfrm>
            <a:custGeom>
              <a:avLst/>
              <a:gdLst/>
              <a:ahLst/>
              <a:cxnLst/>
              <a:rect l="l" t="t" r="r" b="b"/>
              <a:pathLst>
                <a:path w="13873" h="11776" extrusionOk="0">
                  <a:moveTo>
                    <a:pt x="5648" y="0"/>
                  </a:moveTo>
                  <a:lnTo>
                    <a:pt x="161" y="6985"/>
                  </a:lnTo>
                  <a:lnTo>
                    <a:pt x="1" y="7191"/>
                  </a:lnTo>
                  <a:lnTo>
                    <a:pt x="2490" y="9483"/>
                  </a:lnTo>
                  <a:lnTo>
                    <a:pt x="4979" y="11776"/>
                  </a:lnTo>
                  <a:lnTo>
                    <a:pt x="9528" y="7530"/>
                  </a:lnTo>
                  <a:lnTo>
                    <a:pt x="11669" y="5540"/>
                  </a:lnTo>
                  <a:lnTo>
                    <a:pt x="11081" y="4996"/>
                  </a:lnTo>
                  <a:lnTo>
                    <a:pt x="11259" y="4826"/>
                  </a:lnTo>
                  <a:cubicBezTo>
                    <a:pt x="12499" y="3881"/>
                    <a:pt x="13873" y="2641"/>
                    <a:pt x="13302" y="2213"/>
                  </a:cubicBezTo>
                  <a:cubicBezTo>
                    <a:pt x="13140" y="2093"/>
                    <a:pt x="12945" y="2032"/>
                    <a:pt x="12739" y="2032"/>
                  </a:cubicBezTo>
                  <a:cubicBezTo>
                    <a:pt x="12206" y="2032"/>
                    <a:pt x="11606" y="2441"/>
                    <a:pt x="11348" y="3310"/>
                  </a:cubicBezTo>
                  <a:cubicBezTo>
                    <a:pt x="11161" y="3934"/>
                    <a:pt x="10706" y="4193"/>
                    <a:pt x="10305" y="4282"/>
                  </a:cubicBezTo>
                  <a:lnTo>
                    <a:pt x="8663" y="2775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13"/>
            <p:cNvGrpSpPr/>
            <p:nvPr/>
          </p:nvGrpSpPr>
          <p:grpSpPr>
            <a:xfrm>
              <a:off x="4601294" y="1205113"/>
              <a:ext cx="347050" cy="294200"/>
              <a:chOff x="4596275" y="1207875"/>
              <a:chExt cx="347050" cy="294200"/>
            </a:xfrm>
          </p:grpSpPr>
          <p:sp>
            <p:nvSpPr>
              <p:cNvPr id="357" name="Google Shape;357;p13"/>
              <p:cNvSpPr/>
              <p:nvPr/>
            </p:nvSpPr>
            <p:spPr>
              <a:xfrm>
                <a:off x="4596275" y="1207875"/>
                <a:ext cx="291950" cy="294200"/>
              </a:xfrm>
              <a:custGeom>
                <a:avLst/>
                <a:gdLst/>
                <a:ahLst/>
                <a:cxnLst/>
                <a:rect l="l" t="t" r="r" b="b"/>
                <a:pathLst>
                  <a:path w="11678" h="11768" extrusionOk="0">
                    <a:moveTo>
                      <a:pt x="5656" y="0"/>
                    </a:moveTo>
                    <a:lnTo>
                      <a:pt x="170" y="6977"/>
                    </a:lnTo>
                    <a:lnTo>
                      <a:pt x="0" y="7191"/>
                    </a:lnTo>
                    <a:lnTo>
                      <a:pt x="2489" y="9474"/>
                    </a:lnTo>
                    <a:lnTo>
                      <a:pt x="4978" y="11767"/>
                    </a:lnTo>
                    <a:lnTo>
                      <a:pt x="9537" y="7521"/>
                    </a:lnTo>
                    <a:lnTo>
                      <a:pt x="11678" y="5531"/>
                    </a:lnTo>
                    <a:lnTo>
                      <a:pt x="11080" y="4987"/>
                    </a:lnTo>
                    <a:lnTo>
                      <a:pt x="10313" y="4282"/>
                    </a:lnTo>
                    <a:lnTo>
                      <a:pt x="8662" y="2766"/>
                    </a:lnTo>
                    <a:lnTo>
                      <a:pt x="5656" y="0"/>
                    </a:lnTo>
                    <a:close/>
                  </a:path>
                </a:pathLst>
              </a:custGeom>
              <a:solidFill>
                <a:srgbClr val="D9D9D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622800" y="1258450"/>
                <a:ext cx="32052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8665" extrusionOk="0">
                    <a:moveTo>
                      <a:pt x="11685" y="0"/>
                    </a:moveTo>
                    <a:cubicBezTo>
                      <a:pt x="11150" y="0"/>
                      <a:pt x="10547" y="410"/>
                      <a:pt x="10296" y="1278"/>
                    </a:cubicBezTo>
                    <a:cubicBezTo>
                      <a:pt x="10073" y="2036"/>
                      <a:pt x="9448" y="2251"/>
                      <a:pt x="9011" y="2295"/>
                    </a:cubicBezTo>
                    <a:cubicBezTo>
                      <a:pt x="8733" y="2240"/>
                      <a:pt x="8445" y="2206"/>
                      <a:pt x="8153" y="2206"/>
                    </a:cubicBezTo>
                    <a:cubicBezTo>
                      <a:pt x="7507" y="2206"/>
                      <a:pt x="6837" y="2368"/>
                      <a:pt x="6192" y="2804"/>
                    </a:cubicBezTo>
                    <a:cubicBezTo>
                      <a:pt x="5781" y="3085"/>
                      <a:pt x="5309" y="3194"/>
                      <a:pt x="4837" y="3194"/>
                    </a:cubicBezTo>
                    <a:cubicBezTo>
                      <a:pt x="3680" y="3194"/>
                      <a:pt x="2519" y="2540"/>
                      <a:pt x="2240" y="2179"/>
                    </a:cubicBezTo>
                    <a:lnTo>
                      <a:pt x="1" y="4962"/>
                    </a:lnTo>
                    <a:lnTo>
                      <a:pt x="2017" y="6818"/>
                    </a:lnTo>
                    <a:lnTo>
                      <a:pt x="4033" y="8665"/>
                    </a:lnTo>
                    <a:lnTo>
                      <a:pt x="10206" y="2795"/>
                    </a:lnTo>
                    <a:cubicBezTo>
                      <a:pt x="11438" y="1849"/>
                      <a:pt x="12820" y="609"/>
                      <a:pt x="12249" y="181"/>
                    </a:cubicBezTo>
                    <a:cubicBezTo>
                      <a:pt x="12088" y="61"/>
                      <a:pt x="11891" y="0"/>
                      <a:pt x="116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596275" y="1382275"/>
                <a:ext cx="2384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4792" extrusionOk="0">
                    <a:moveTo>
                      <a:pt x="170" y="1"/>
                    </a:moveTo>
                    <a:lnTo>
                      <a:pt x="0" y="215"/>
                    </a:lnTo>
                    <a:lnTo>
                      <a:pt x="2489" y="2498"/>
                    </a:lnTo>
                    <a:lnTo>
                      <a:pt x="4978" y="4791"/>
                    </a:lnTo>
                    <a:lnTo>
                      <a:pt x="9537" y="545"/>
                    </a:lnTo>
                    <a:lnTo>
                      <a:pt x="9537" y="545"/>
                    </a:lnTo>
                    <a:cubicBezTo>
                      <a:pt x="8894" y="1044"/>
                      <a:pt x="7976" y="1633"/>
                      <a:pt x="6914" y="1981"/>
                    </a:cubicBezTo>
                    <a:cubicBezTo>
                      <a:pt x="6363" y="2165"/>
                      <a:pt x="5764" y="2286"/>
                      <a:pt x="5156" y="2286"/>
                    </a:cubicBezTo>
                    <a:cubicBezTo>
                      <a:pt x="5114" y="2286"/>
                      <a:pt x="5073" y="2285"/>
                      <a:pt x="5032" y="2284"/>
                    </a:cubicBezTo>
                    <a:cubicBezTo>
                      <a:pt x="4354" y="2267"/>
                      <a:pt x="3711" y="2124"/>
                      <a:pt x="3123" y="1901"/>
                    </a:cubicBezTo>
                    <a:cubicBezTo>
                      <a:pt x="1695" y="1383"/>
                      <a:pt x="625" y="447"/>
                      <a:pt x="170" y="1"/>
                    </a:cubicBezTo>
                    <a:close/>
                  </a:path>
                </a:pathLst>
              </a:custGeom>
              <a:solidFill>
                <a:srgbClr val="D9D9D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13"/>
            <p:cNvGrpSpPr/>
            <p:nvPr/>
          </p:nvGrpSpPr>
          <p:grpSpPr>
            <a:xfrm>
              <a:off x="4906625" y="1170850"/>
              <a:ext cx="20525" cy="20775"/>
              <a:chOff x="5114250" y="1242075"/>
              <a:chExt cx="20525" cy="20775"/>
            </a:xfrm>
          </p:grpSpPr>
          <p:sp>
            <p:nvSpPr>
              <p:cNvPr id="361" name="Google Shape;361;p13"/>
              <p:cNvSpPr/>
              <p:nvPr/>
            </p:nvSpPr>
            <p:spPr>
              <a:xfrm>
                <a:off x="5114250" y="1242075"/>
                <a:ext cx="2052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31" extrusionOk="0">
                    <a:moveTo>
                      <a:pt x="411" y="0"/>
                    </a:moveTo>
                    <a:cubicBezTo>
                      <a:pt x="179" y="0"/>
                      <a:pt x="0" y="188"/>
                      <a:pt x="0" y="420"/>
                    </a:cubicBezTo>
                    <a:cubicBezTo>
                      <a:pt x="0" y="643"/>
                      <a:pt x="179" y="830"/>
                      <a:pt x="411" y="830"/>
                    </a:cubicBezTo>
                    <a:cubicBezTo>
                      <a:pt x="642" y="830"/>
                      <a:pt x="821" y="643"/>
                      <a:pt x="821" y="420"/>
                    </a:cubicBezTo>
                    <a:cubicBezTo>
                      <a:pt x="821" y="188"/>
                      <a:pt x="642" y="0"/>
                      <a:pt x="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5114250" y="1242075"/>
                <a:ext cx="2052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31" extrusionOk="0">
                    <a:moveTo>
                      <a:pt x="411" y="0"/>
                    </a:moveTo>
                    <a:cubicBezTo>
                      <a:pt x="179" y="0"/>
                      <a:pt x="0" y="188"/>
                      <a:pt x="0" y="420"/>
                    </a:cubicBezTo>
                    <a:cubicBezTo>
                      <a:pt x="0" y="643"/>
                      <a:pt x="179" y="830"/>
                      <a:pt x="411" y="830"/>
                    </a:cubicBezTo>
                    <a:cubicBezTo>
                      <a:pt x="642" y="830"/>
                      <a:pt x="821" y="643"/>
                      <a:pt x="821" y="420"/>
                    </a:cubicBezTo>
                    <a:cubicBezTo>
                      <a:pt x="821" y="188"/>
                      <a:pt x="642" y="0"/>
                      <a:pt x="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3" name="Google Shape;363;p13"/>
          <p:cNvGrpSpPr/>
          <p:nvPr/>
        </p:nvGrpSpPr>
        <p:grpSpPr>
          <a:xfrm rot="-9906687">
            <a:off x="7730419" y="3412697"/>
            <a:ext cx="550982" cy="347671"/>
            <a:chOff x="4507500" y="2974000"/>
            <a:chExt cx="390213" cy="246225"/>
          </a:xfrm>
        </p:grpSpPr>
        <p:sp>
          <p:nvSpPr>
            <p:cNvPr id="364" name="Google Shape;364;p13"/>
            <p:cNvSpPr/>
            <p:nvPr/>
          </p:nvSpPr>
          <p:spPr>
            <a:xfrm>
              <a:off x="4508288" y="2975800"/>
              <a:ext cx="389425" cy="244425"/>
            </a:xfrm>
            <a:custGeom>
              <a:avLst/>
              <a:gdLst/>
              <a:ahLst/>
              <a:cxnLst/>
              <a:rect l="l" t="t" r="r" b="b"/>
              <a:pathLst>
                <a:path w="15577" h="9777" extrusionOk="0">
                  <a:moveTo>
                    <a:pt x="13685" y="1"/>
                  </a:moveTo>
                  <a:lnTo>
                    <a:pt x="13302" y="224"/>
                  </a:lnTo>
                  <a:cubicBezTo>
                    <a:pt x="13284" y="170"/>
                    <a:pt x="13284" y="134"/>
                    <a:pt x="13284" y="134"/>
                  </a:cubicBezTo>
                  <a:lnTo>
                    <a:pt x="6843" y="2811"/>
                  </a:lnTo>
                  <a:lnTo>
                    <a:pt x="402" y="5478"/>
                  </a:lnTo>
                  <a:cubicBezTo>
                    <a:pt x="402" y="5478"/>
                    <a:pt x="411" y="5496"/>
                    <a:pt x="429" y="5523"/>
                  </a:cubicBezTo>
                  <a:lnTo>
                    <a:pt x="0" y="5648"/>
                  </a:lnTo>
                  <a:cubicBezTo>
                    <a:pt x="0" y="5648"/>
                    <a:pt x="9" y="5666"/>
                    <a:pt x="27" y="5692"/>
                  </a:cubicBezTo>
                  <a:cubicBezTo>
                    <a:pt x="297" y="6144"/>
                    <a:pt x="2568" y="9776"/>
                    <a:pt x="6548" y="9776"/>
                  </a:cubicBezTo>
                  <a:cubicBezTo>
                    <a:pt x="7439" y="9776"/>
                    <a:pt x="8415" y="9594"/>
                    <a:pt x="9475" y="9154"/>
                  </a:cubicBezTo>
                  <a:cubicBezTo>
                    <a:pt x="15577" y="6620"/>
                    <a:pt x="13694" y="1"/>
                    <a:pt x="1369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507500" y="2974675"/>
              <a:ext cx="389425" cy="244575"/>
            </a:xfrm>
            <a:custGeom>
              <a:avLst/>
              <a:gdLst/>
              <a:ahLst/>
              <a:cxnLst/>
              <a:rect l="l" t="t" r="r" b="b"/>
              <a:pathLst>
                <a:path w="15577" h="9783" extrusionOk="0">
                  <a:moveTo>
                    <a:pt x="13694" y="0"/>
                  </a:moveTo>
                  <a:lnTo>
                    <a:pt x="7182" y="3649"/>
                  </a:lnTo>
                  <a:lnTo>
                    <a:pt x="1" y="5647"/>
                  </a:lnTo>
                  <a:cubicBezTo>
                    <a:pt x="1" y="5647"/>
                    <a:pt x="2300" y="9782"/>
                    <a:pt x="6550" y="9782"/>
                  </a:cubicBezTo>
                  <a:cubicBezTo>
                    <a:pt x="7441" y="9782"/>
                    <a:pt x="8416" y="9601"/>
                    <a:pt x="9475" y="9162"/>
                  </a:cubicBezTo>
                  <a:cubicBezTo>
                    <a:pt x="15577" y="6629"/>
                    <a:pt x="13694" y="1"/>
                    <a:pt x="13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07500" y="2974000"/>
              <a:ext cx="382725" cy="230375"/>
            </a:xfrm>
            <a:custGeom>
              <a:avLst/>
              <a:gdLst/>
              <a:ahLst/>
              <a:cxnLst/>
              <a:rect l="l" t="t" r="r" b="b"/>
              <a:pathLst>
                <a:path w="15309" h="9215" extrusionOk="0">
                  <a:moveTo>
                    <a:pt x="13677" y="1"/>
                  </a:moveTo>
                  <a:lnTo>
                    <a:pt x="6834" y="2838"/>
                  </a:lnTo>
                  <a:lnTo>
                    <a:pt x="1" y="5674"/>
                  </a:lnTo>
                  <a:cubicBezTo>
                    <a:pt x="1" y="5674"/>
                    <a:pt x="2031" y="9215"/>
                    <a:pt x="6050" y="9215"/>
                  </a:cubicBezTo>
                  <a:cubicBezTo>
                    <a:pt x="6993" y="9215"/>
                    <a:pt x="8045" y="9020"/>
                    <a:pt x="9207" y="8538"/>
                  </a:cubicBezTo>
                  <a:cubicBezTo>
                    <a:pt x="15309" y="6005"/>
                    <a:pt x="13677" y="1"/>
                    <a:pt x="13677" y="1"/>
                  </a:cubicBezTo>
                  <a:close/>
                </a:path>
              </a:pathLst>
            </a:custGeom>
            <a:solidFill>
              <a:srgbClr val="ACA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517550" y="2978250"/>
              <a:ext cx="356400" cy="208525"/>
            </a:xfrm>
            <a:custGeom>
              <a:avLst/>
              <a:gdLst/>
              <a:ahLst/>
              <a:cxnLst/>
              <a:rect l="l" t="t" r="r" b="b"/>
              <a:pathLst>
                <a:path w="14256" h="8341" extrusionOk="0">
                  <a:moveTo>
                    <a:pt x="12873" y="0"/>
                  </a:moveTo>
                  <a:lnTo>
                    <a:pt x="6432" y="2668"/>
                  </a:lnTo>
                  <a:lnTo>
                    <a:pt x="0" y="5344"/>
                  </a:lnTo>
                  <a:cubicBezTo>
                    <a:pt x="0" y="5344"/>
                    <a:pt x="1759" y="8340"/>
                    <a:pt x="5386" y="8340"/>
                  </a:cubicBezTo>
                  <a:cubicBezTo>
                    <a:pt x="6307" y="8340"/>
                    <a:pt x="7348" y="8147"/>
                    <a:pt x="8511" y="7663"/>
                  </a:cubicBezTo>
                  <a:cubicBezTo>
                    <a:pt x="14256" y="5282"/>
                    <a:pt x="12873" y="0"/>
                    <a:pt x="12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559025" y="3041125"/>
              <a:ext cx="287950" cy="155925"/>
            </a:xfrm>
            <a:custGeom>
              <a:avLst/>
              <a:gdLst/>
              <a:ahLst/>
              <a:cxnLst/>
              <a:rect l="l" t="t" r="r" b="b"/>
              <a:pathLst>
                <a:path w="11518" h="6237" extrusionOk="0">
                  <a:moveTo>
                    <a:pt x="4791" y="1"/>
                  </a:moveTo>
                  <a:lnTo>
                    <a:pt x="4657" y="54"/>
                  </a:lnTo>
                  <a:lnTo>
                    <a:pt x="0" y="4916"/>
                  </a:lnTo>
                  <a:lnTo>
                    <a:pt x="277" y="5175"/>
                  </a:lnTo>
                  <a:lnTo>
                    <a:pt x="4452" y="804"/>
                  </a:lnTo>
                  <a:lnTo>
                    <a:pt x="4452" y="804"/>
                  </a:lnTo>
                  <a:lnTo>
                    <a:pt x="3212" y="6156"/>
                  </a:lnTo>
                  <a:lnTo>
                    <a:pt x="3569" y="6237"/>
                  </a:lnTo>
                  <a:lnTo>
                    <a:pt x="4836" y="795"/>
                  </a:lnTo>
                  <a:lnTo>
                    <a:pt x="6861" y="5657"/>
                  </a:lnTo>
                  <a:lnTo>
                    <a:pt x="7200" y="5514"/>
                  </a:lnTo>
                  <a:lnTo>
                    <a:pt x="5183" y="643"/>
                  </a:lnTo>
                  <a:lnTo>
                    <a:pt x="9938" y="3596"/>
                  </a:lnTo>
                  <a:lnTo>
                    <a:pt x="10135" y="3284"/>
                  </a:lnTo>
                  <a:lnTo>
                    <a:pt x="5469" y="385"/>
                  </a:lnTo>
                  <a:lnTo>
                    <a:pt x="11508" y="509"/>
                  </a:lnTo>
                  <a:lnTo>
                    <a:pt x="11517" y="135"/>
                  </a:lnTo>
                  <a:lnTo>
                    <a:pt x="4791" y="1"/>
                  </a:lnTo>
                  <a:close/>
                </a:path>
              </a:pathLst>
            </a:custGeom>
            <a:solidFill>
              <a:srgbClr val="ACA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8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"/>
          <p:cNvSpPr txBox="1">
            <a:spLocks noGrp="1"/>
          </p:cNvSpPr>
          <p:nvPr>
            <p:ph type="title"/>
          </p:nvPr>
        </p:nvSpPr>
        <p:spPr>
          <a:xfrm>
            <a:off x="4523225" y="1705150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"/>
          </p:nvPr>
        </p:nvSpPr>
        <p:spPr>
          <a:xfrm>
            <a:off x="4523225" y="3567213"/>
            <a:ext cx="35058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2" hasCustomPrompt="1"/>
          </p:nvPr>
        </p:nvSpPr>
        <p:spPr>
          <a:xfrm>
            <a:off x="452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24" name="Google Shape;424;p16"/>
          <p:cNvGrpSpPr/>
          <p:nvPr/>
        </p:nvGrpSpPr>
        <p:grpSpPr>
          <a:xfrm rot="2700000">
            <a:off x="6063487" y="-257564"/>
            <a:ext cx="3337140" cy="1935410"/>
            <a:chOff x="-288174" y="-428211"/>
            <a:chExt cx="3337172" cy="1935429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B8D8-075A-AD46-B511-80E352540D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092C-8FFA-0746-9207-66D03DA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46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09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1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F2E1D8">
            <a:alpha val="37990"/>
          </a:srgbClr>
        </a:solidFill>
        <a:effectLst/>
      </p:bgPr>
    </p:bg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41"/>
          <p:cNvGrpSpPr/>
          <p:nvPr/>
        </p:nvGrpSpPr>
        <p:grpSpPr>
          <a:xfrm rot="1943025">
            <a:off x="5593879" y="-788543"/>
            <a:ext cx="3337251" cy="1935475"/>
            <a:chOff x="-288174" y="-428211"/>
            <a:chExt cx="3337172" cy="1935429"/>
          </a:xfrm>
        </p:grpSpPr>
        <p:grpSp>
          <p:nvGrpSpPr>
            <p:cNvPr id="1134" name="Google Shape;1134;p41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1135" name="Google Shape;1135;p41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41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1138" name="Google Shape;1138;p41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0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>
            <a:spLocks noGrp="1"/>
          </p:cNvSpPr>
          <p:nvPr>
            <p:ph type="title"/>
          </p:nvPr>
        </p:nvSpPr>
        <p:spPr>
          <a:xfrm>
            <a:off x="3768075" y="1745450"/>
            <a:ext cx="4662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1"/>
          </p:nvPr>
        </p:nvSpPr>
        <p:spPr>
          <a:xfrm>
            <a:off x="4924975" y="3607513"/>
            <a:ext cx="35058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2" hasCustomPrompt="1"/>
          </p:nvPr>
        </p:nvSpPr>
        <p:spPr>
          <a:xfrm>
            <a:off x="4564975" y="8057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73" name="Google Shape;373;p14"/>
          <p:cNvGrpSpPr/>
          <p:nvPr/>
        </p:nvGrpSpPr>
        <p:grpSpPr>
          <a:xfrm rot="-2700000" flipH="1">
            <a:off x="-1025188" y="-848039"/>
            <a:ext cx="3337140" cy="1935410"/>
            <a:chOff x="-288174" y="-428211"/>
            <a:chExt cx="3337172" cy="1935429"/>
          </a:xfrm>
        </p:grpSpPr>
        <p:grpSp>
          <p:nvGrpSpPr>
            <p:cNvPr id="374" name="Google Shape;374;p14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375" name="Google Shape;375;p14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14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378" name="Google Shape;378;p14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5" name="Google Shape;385;p14"/>
          <p:cNvGrpSpPr/>
          <p:nvPr/>
        </p:nvGrpSpPr>
        <p:grpSpPr>
          <a:xfrm rot="1298063">
            <a:off x="3808999" y="-848089"/>
            <a:ext cx="3337332" cy="1935522"/>
            <a:chOff x="-288174" y="-428211"/>
            <a:chExt cx="3337172" cy="1935429"/>
          </a:xfrm>
        </p:grpSpPr>
        <p:grpSp>
          <p:nvGrpSpPr>
            <p:cNvPr id="386" name="Google Shape;386;p14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387" name="Google Shape;387;p14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14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390" name="Google Shape;390;p14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46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rgbClr val="F2E1D8">
            <a:alpha val="37990"/>
          </a:srgbClr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5"/>
          <p:cNvSpPr txBox="1">
            <a:spLocks noGrp="1"/>
          </p:cNvSpPr>
          <p:nvPr>
            <p:ph type="title"/>
          </p:nvPr>
        </p:nvSpPr>
        <p:spPr>
          <a:xfrm>
            <a:off x="1755756" y="1169688"/>
            <a:ext cx="5632500" cy="20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body" idx="1"/>
          </p:nvPr>
        </p:nvSpPr>
        <p:spPr>
          <a:xfrm>
            <a:off x="1755738" y="3260413"/>
            <a:ext cx="5632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674" name="Google Shape;674;p25"/>
          <p:cNvGrpSpPr/>
          <p:nvPr/>
        </p:nvGrpSpPr>
        <p:grpSpPr>
          <a:xfrm rot="2700000">
            <a:off x="6509987" y="-145764"/>
            <a:ext cx="3337140" cy="1935410"/>
            <a:chOff x="-288174" y="-428211"/>
            <a:chExt cx="3337172" cy="1935429"/>
          </a:xfrm>
        </p:grpSpPr>
        <p:grpSp>
          <p:nvGrpSpPr>
            <p:cNvPr id="675" name="Google Shape;675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676" name="Google Shape;676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679" name="Google Shape;679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" name="Google Shape;686;p25"/>
          <p:cNvGrpSpPr/>
          <p:nvPr/>
        </p:nvGrpSpPr>
        <p:grpSpPr>
          <a:xfrm rot="1236582">
            <a:off x="2877498" y="-822764"/>
            <a:ext cx="3337172" cy="1935429"/>
            <a:chOff x="-288174" y="-428211"/>
            <a:chExt cx="3337172" cy="1935429"/>
          </a:xfrm>
        </p:grpSpPr>
        <p:grpSp>
          <p:nvGrpSpPr>
            <p:cNvPr id="687" name="Google Shape;687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688" name="Google Shape;688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25"/>
          <p:cNvGrpSpPr/>
          <p:nvPr/>
        </p:nvGrpSpPr>
        <p:grpSpPr>
          <a:xfrm rot="-2700000" flipH="1">
            <a:off x="-814488" y="-373664"/>
            <a:ext cx="3337140" cy="1935410"/>
            <a:chOff x="-288174" y="-428211"/>
            <a:chExt cx="3337172" cy="1935429"/>
          </a:xfrm>
        </p:grpSpPr>
        <p:grpSp>
          <p:nvGrpSpPr>
            <p:cNvPr id="699" name="Google Shape;699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700" name="Google Shape;700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" name="Google Shape;702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703" name="Google Shape;703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25"/>
          <p:cNvGrpSpPr/>
          <p:nvPr/>
        </p:nvGrpSpPr>
        <p:grpSpPr>
          <a:xfrm rot="-2505893">
            <a:off x="694259" y="3355258"/>
            <a:ext cx="750365" cy="1220512"/>
            <a:chOff x="-94737" y="2929825"/>
            <a:chExt cx="750450" cy="1220650"/>
          </a:xfrm>
        </p:grpSpPr>
        <p:sp>
          <p:nvSpPr>
            <p:cNvPr id="711" name="Google Shape;711;p25"/>
            <p:cNvSpPr/>
            <p:nvPr/>
          </p:nvSpPr>
          <p:spPr>
            <a:xfrm>
              <a:off x="-94737" y="2929825"/>
              <a:ext cx="750450" cy="1220650"/>
            </a:xfrm>
            <a:custGeom>
              <a:avLst/>
              <a:gdLst/>
              <a:ahLst/>
              <a:cxnLst/>
              <a:rect l="l" t="t" r="r" b="b"/>
              <a:pathLst>
                <a:path w="30018" h="48826" extrusionOk="0">
                  <a:moveTo>
                    <a:pt x="24790" y="0"/>
                  </a:moveTo>
                  <a:cubicBezTo>
                    <a:pt x="23990" y="0"/>
                    <a:pt x="23636" y="847"/>
                    <a:pt x="23483" y="1409"/>
                  </a:cubicBezTo>
                  <a:lnTo>
                    <a:pt x="23430" y="1392"/>
                  </a:lnTo>
                  <a:cubicBezTo>
                    <a:pt x="23326" y="1357"/>
                    <a:pt x="23187" y="1305"/>
                    <a:pt x="23048" y="1253"/>
                  </a:cubicBezTo>
                  <a:cubicBezTo>
                    <a:pt x="23100" y="1097"/>
                    <a:pt x="23135" y="923"/>
                    <a:pt x="23031" y="801"/>
                  </a:cubicBezTo>
                  <a:cubicBezTo>
                    <a:pt x="22979" y="732"/>
                    <a:pt x="22892" y="697"/>
                    <a:pt x="22805" y="662"/>
                  </a:cubicBezTo>
                  <a:cubicBezTo>
                    <a:pt x="22547" y="553"/>
                    <a:pt x="22273" y="388"/>
                    <a:pt x="22043" y="388"/>
                  </a:cubicBezTo>
                  <a:cubicBezTo>
                    <a:pt x="21869" y="388"/>
                    <a:pt x="21720" y="482"/>
                    <a:pt x="21623" y="766"/>
                  </a:cubicBezTo>
                  <a:cubicBezTo>
                    <a:pt x="21553" y="957"/>
                    <a:pt x="21501" y="1166"/>
                    <a:pt x="21466" y="1357"/>
                  </a:cubicBezTo>
                  <a:cubicBezTo>
                    <a:pt x="21449" y="1427"/>
                    <a:pt x="21449" y="1496"/>
                    <a:pt x="21466" y="1566"/>
                  </a:cubicBezTo>
                  <a:cubicBezTo>
                    <a:pt x="21501" y="1705"/>
                    <a:pt x="21658" y="1774"/>
                    <a:pt x="21779" y="1827"/>
                  </a:cubicBezTo>
                  <a:cubicBezTo>
                    <a:pt x="21970" y="1896"/>
                    <a:pt x="22162" y="1948"/>
                    <a:pt x="22353" y="2000"/>
                  </a:cubicBezTo>
                  <a:cubicBezTo>
                    <a:pt x="22421" y="2015"/>
                    <a:pt x="22495" y="2027"/>
                    <a:pt x="22566" y="2027"/>
                  </a:cubicBezTo>
                  <a:cubicBezTo>
                    <a:pt x="22659" y="2027"/>
                    <a:pt x="22746" y="2007"/>
                    <a:pt x="22805" y="1948"/>
                  </a:cubicBezTo>
                  <a:cubicBezTo>
                    <a:pt x="22839" y="1896"/>
                    <a:pt x="22857" y="1844"/>
                    <a:pt x="22874" y="1774"/>
                  </a:cubicBezTo>
                  <a:cubicBezTo>
                    <a:pt x="22874" y="1774"/>
                    <a:pt x="22874" y="1774"/>
                    <a:pt x="22892" y="1757"/>
                  </a:cubicBezTo>
                  <a:cubicBezTo>
                    <a:pt x="23048" y="1827"/>
                    <a:pt x="23222" y="1861"/>
                    <a:pt x="23378" y="1913"/>
                  </a:cubicBezTo>
                  <a:lnTo>
                    <a:pt x="23396" y="1913"/>
                  </a:lnTo>
                  <a:lnTo>
                    <a:pt x="23396" y="1931"/>
                  </a:lnTo>
                  <a:cubicBezTo>
                    <a:pt x="23378" y="2278"/>
                    <a:pt x="23100" y="2887"/>
                    <a:pt x="22839" y="3408"/>
                  </a:cubicBezTo>
                  <a:cubicBezTo>
                    <a:pt x="22770" y="3391"/>
                    <a:pt x="22700" y="3373"/>
                    <a:pt x="22648" y="3356"/>
                  </a:cubicBezTo>
                  <a:cubicBezTo>
                    <a:pt x="22544" y="3321"/>
                    <a:pt x="22405" y="3269"/>
                    <a:pt x="22266" y="3234"/>
                  </a:cubicBezTo>
                  <a:cubicBezTo>
                    <a:pt x="22318" y="3078"/>
                    <a:pt x="22353" y="2887"/>
                    <a:pt x="22249" y="2765"/>
                  </a:cubicBezTo>
                  <a:cubicBezTo>
                    <a:pt x="22196" y="2696"/>
                    <a:pt x="22109" y="2661"/>
                    <a:pt x="22023" y="2626"/>
                  </a:cubicBezTo>
                  <a:cubicBezTo>
                    <a:pt x="21765" y="2517"/>
                    <a:pt x="21491" y="2352"/>
                    <a:pt x="21261" y="2352"/>
                  </a:cubicBezTo>
                  <a:cubicBezTo>
                    <a:pt x="21087" y="2352"/>
                    <a:pt x="20938" y="2446"/>
                    <a:pt x="20841" y="2730"/>
                  </a:cubicBezTo>
                  <a:cubicBezTo>
                    <a:pt x="20771" y="2922"/>
                    <a:pt x="20719" y="3130"/>
                    <a:pt x="20684" y="3339"/>
                  </a:cubicBezTo>
                  <a:cubicBezTo>
                    <a:pt x="20667" y="3408"/>
                    <a:pt x="20667" y="3478"/>
                    <a:pt x="20684" y="3530"/>
                  </a:cubicBezTo>
                  <a:cubicBezTo>
                    <a:pt x="20719" y="3669"/>
                    <a:pt x="20875" y="3738"/>
                    <a:pt x="20997" y="3791"/>
                  </a:cubicBezTo>
                  <a:cubicBezTo>
                    <a:pt x="21188" y="3860"/>
                    <a:pt x="21379" y="3930"/>
                    <a:pt x="21571" y="3964"/>
                  </a:cubicBezTo>
                  <a:cubicBezTo>
                    <a:pt x="21641" y="3988"/>
                    <a:pt x="21718" y="4004"/>
                    <a:pt x="21791" y="4004"/>
                  </a:cubicBezTo>
                  <a:cubicBezTo>
                    <a:pt x="21881" y="4004"/>
                    <a:pt x="21965" y="3979"/>
                    <a:pt x="22023" y="3912"/>
                  </a:cubicBezTo>
                  <a:cubicBezTo>
                    <a:pt x="22057" y="3860"/>
                    <a:pt x="22075" y="3808"/>
                    <a:pt x="22092" y="3756"/>
                  </a:cubicBezTo>
                  <a:cubicBezTo>
                    <a:pt x="22092" y="3738"/>
                    <a:pt x="22092" y="3738"/>
                    <a:pt x="22109" y="3721"/>
                  </a:cubicBezTo>
                  <a:cubicBezTo>
                    <a:pt x="22266" y="3791"/>
                    <a:pt x="22440" y="3825"/>
                    <a:pt x="22596" y="3878"/>
                  </a:cubicBezTo>
                  <a:cubicBezTo>
                    <a:pt x="22474" y="4138"/>
                    <a:pt x="22370" y="4295"/>
                    <a:pt x="22370" y="4295"/>
                  </a:cubicBezTo>
                  <a:cubicBezTo>
                    <a:pt x="22162" y="4747"/>
                    <a:pt x="22005" y="5164"/>
                    <a:pt x="21918" y="5529"/>
                  </a:cubicBezTo>
                  <a:lnTo>
                    <a:pt x="21884" y="5529"/>
                  </a:lnTo>
                  <a:cubicBezTo>
                    <a:pt x="21779" y="5494"/>
                    <a:pt x="21640" y="5442"/>
                    <a:pt x="21519" y="5407"/>
                  </a:cubicBezTo>
                  <a:cubicBezTo>
                    <a:pt x="21571" y="5251"/>
                    <a:pt x="21605" y="5059"/>
                    <a:pt x="21501" y="4938"/>
                  </a:cubicBezTo>
                  <a:cubicBezTo>
                    <a:pt x="21449" y="4868"/>
                    <a:pt x="21345" y="4833"/>
                    <a:pt x="21275" y="4799"/>
                  </a:cubicBezTo>
                  <a:cubicBezTo>
                    <a:pt x="21008" y="4690"/>
                    <a:pt x="20729" y="4524"/>
                    <a:pt x="20500" y="4524"/>
                  </a:cubicBezTo>
                  <a:cubicBezTo>
                    <a:pt x="20327" y="4524"/>
                    <a:pt x="20183" y="4619"/>
                    <a:pt x="20093" y="4903"/>
                  </a:cubicBezTo>
                  <a:cubicBezTo>
                    <a:pt x="20024" y="5094"/>
                    <a:pt x="19954" y="5303"/>
                    <a:pt x="19919" y="5511"/>
                  </a:cubicBezTo>
                  <a:cubicBezTo>
                    <a:pt x="19919" y="5564"/>
                    <a:pt x="19902" y="5633"/>
                    <a:pt x="19937" y="5703"/>
                  </a:cubicBezTo>
                  <a:cubicBezTo>
                    <a:pt x="19972" y="5842"/>
                    <a:pt x="20111" y="5911"/>
                    <a:pt x="20250" y="5963"/>
                  </a:cubicBezTo>
                  <a:cubicBezTo>
                    <a:pt x="20423" y="6033"/>
                    <a:pt x="20615" y="6085"/>
                    <a:pt x="20806" y="6137"/>
                  </a:cubicBezTo>
                  <a:cubicBezTo>
                    <a:pt x="20880" y="6153"/>
                    <a:pt x="20961" y="6170"/>
                    <a:pt x="21038" y="6170"/>
                  </a:cubicBezTo>
                  <a:cubicBezTo>
                    <a:pt x="21123" y="6170"/>
                    <a:pt x="21203" y="6149"/>
                    <a:pt x="21258" y="6085"/>
                  </a:cubicBezTo>
                  <a:cubicBezTo>
                    <a:pt x="21293" y="6033"/>
                    <a:pt x="21327" y="5981"/>
                    <a:pt x="21345" y="5911"/>
                  </a:cubicBezTo>
                  <a:cubicBezTo>
                    <a:pt x="21345" y="5911"/>
                    <a:pt x="21345" y="5911"/>
                    <a:pt x="21345" y="5894"/>
                  </a:cubicBezTo>
                  <a:cubicBezTo>
                    <a:pt x="21501" y="5946"/>
                    <a:pt x="21658" y="5998"/>
                    <a:pt x="21814" y="6050"/>
                  </a:cubicBezTo>
                  <a:cubicBezTo>
                    <a:pt x="21658" y="7076"/>
                    <a:pt x="21866" y="7701"/>
                    <a:pt x="21918" y="7823"/>
                  </a:cubicBezTo>
                  <a:lnTo>
                    <a:pt x="21866" y="7823"/>
                  </a:lnTo>
                  <a:lnTo>
                    <a:pt x="21918" y="7840"/>
                  </a:lnTo>
                  <a:lnTo>
                    <a:pt x="21014" y="10256"/>
                  </a:lnTo>
                  <a:lnTo>
                    <a:pt x="20788" y="10847"/>
                  </a:lnTo>
                  <a:lnTo>
                    <a:pt x="19659" y="13889"/>
                  </a:lnTo>
                  <a:lnTo>
                    <a:pt x="19433" y="14480"/>
                  </a:lnTo>
                  <a:lnTo>
                    <a:pt x="18303" y="17522"/>
                  </a:lnTo>
                  <a:lnTo>
                    <a:pt x="18077" y="18113"/>
                  </a:lnTo>
                  <a:lnTo>
                    <a:pt x="17990" y="18374"/>
                  </a:lnTo>
                  <a:cubicBezTo>
                    <a:pt x="17186" y="18206"/>
                    <a:pt x="16391" y="18122"/>
                    <a:pt x="15620" y="18122"/>
                  </a:cubicBezTo>
                  <a:cubicBezTo>
                    <a:pt x="12141" y="18122"/>
                    <a:pt x="9140" y="19845"/>
                    <a:pt x="7874" y="23501"/>
                  </a:cubicBezTo>
                  <a:cubicBezTo>
                    <a:pt x="7387" y="24909"/>
                    <a:pt x="7301" y="26195"/>
                    <a:pt x="7561" y="27325"/>
                  </a:cubicBezTo>
                  <a:cubicBezTo>
                    <a:pt x="5041" y="28594"/>
                    <a:pt x="3025" y="30732"/>
                    <a:pt x="2051" y="33530"/>
                  </a:cubicBezTo>
                  <a:cubicBezTo>
                    <a:pt x="0" y="39440"/>
                    <a:pt x="3372" y="45975"/>
                    <a:pt x="9577" y="48130"/>
                  </a:cubicBezTo>
                  <a:cubicBezTo>
                    <a:pt x="10935" y="48602"/>
                    <a:pt x="12316" y="48825"/>
                    <a:pt x="13668" y="48825"/>
                  </a:cubicBezTo>
                  <a:cubicBezTo>
                    <a:pt x="18495" y="48825"/>
                    <a:pt x="22940" y="45972"/>
                    <a:pt x="24543" y="41369"/>
                  </a:cubicBezTo>
                  <a:cubicBezTo>
                    <a:pt x="25516" y="38536"/>
                    <a:pt x="25256" y="35564"/>
                    <a:pt x="24039" y="33009"/>
                  </a:cubicBezTo>
                  <a:cubicBezTo>
                    <a:pt x="24925" y="32261"/>
                    <a:pt x="25621" y="31236"/>
                    <a:pt x="26107" y="29845"/>
                  </a:cubicBezTo>
                  <a:cubicBezTo>
                    <a:pt x="27654" y="25396"/>
                    <a:pt x="25412" y="21606"/>
                    <a:pt x="21414" y="19573"/>
                  </a:cubicBezTo>
                  <a:lnTo>
                    <a:pt x="21519" y="19295"/>
                  </a:lnTo>
                  <a:lnTo>
                    <a:pt x="21692" y="18756"/>
                  </a:lnTo>
                  <a:lnTo>
                    <a:pt x="22735" y="15627"/>
                  </a:lnTo>
                  <a:lnTo>
                    <a:pt x="22909" y="15088"/>
                  </a:lnTo>
                  <a:lnTo>
                    <a:pt x="23952" y="11960"/>
                  </a:lnTo>
                  <a:lnTo>
                    <a:pt x="24143" y="11421"/>
                  </a:lnTo>
                  <a:lnTo>
                    <a:pt x="24977" y="8901"/>
                  </a:lnTo>
                  <a:lnTo>
                    <a:pt x="24995" y="8918"/>
                  </a:lnTo>
                  <a:lnTo>
                    <a:pt x="25047" y="8935"/>
                  </a:lnTo>
                  <a:lnTo>
                    <a:pt x="25047" y="8935"/>
                  </a:lnTo>
                  <a:lnTo>
                    <a:pt x="25012" y="8901"/>
                  </a:lnTo>
                  <a:cubicBezTo>
                    <a:pt x="25116" y="8849"/>
                    <a:pt x="25690" y="8466"/>
                    <a:pt x="26211" y="7562"/>
                  </a:cubicBezTo>
                  <a:lnTo>
                    <a:pt x="26333" y="7615"/>
                  </a:lnTo>
                  <a:cubicBezTo>
                    <a:pt x="26472" y="7667"/>
                    <a:pt x="26646" y="7754"/>
                    <a:pt x="26802" y="7788"/>
                  </a:cubicBezTo>
                  <a:cubicBezTo>
                    <a:pt x="26802" y="7806"/>
                    <a:pt x="26802" y="7806"/>
                    <a:pt x="26802" y="7823"/>
                  </a:cubicBezTo>
                  <a:cubicBezTo>
                    <a:pt x="26785" y="7875"/>
                    <a:pt x="26768" y="7927"/>
                    <a:pt x="26768" y="7997"/>
                  </a:cubicBezTo>
                  <a:cubicBezTo>
                    <a:pt x="26768" y="8153"/>
                    <a:pt x="26924" y="8258"/>
                    <a:pt x="27081" y="8327"/>
                  </a:cubicBezTo>
                  <a:cubicBezTo>
                    <a:pt x="27254" y="8397"/>
                    <a:pt x="27446" y="8466"/>
                    <a:pt x="27637" y="8536"/>
                  </a:cubicBezTo>
                  <a:cubicBezTo>
                    <a:pt x="27702" y="8554"/>
                    <a:pt x="27777" y="8573"/>
                    <a:pt x="27851" y="8573"/>
                  </a:cubicBezTo>
                  <a:cubicBezTo>
                    <a:pt x="27916" y="8573"/>
                    <a:pt x="27980" y="8559"/>
                    <a:pt x="28037" y="8518"/>
                  </a:cubicBezTo>
                  <a:cubicBezTo>
                    <a:pt x="28089" y="8484"/>
                    <a:pt x="28141" y="8431"/>
                    <a:pt x="28158" y="8379"/>
                  </a:cubicBezTo>
                  <a:cubicBezTo>
                    <a:pt x="28262" y="8188"/>
                    <a:pt x="28349" y="7997"/>
                    <a:pt x="28419" y="7788"/>
                  </a:cubicBezTo>
                  <a:cubicBezTo>
                    <a:pt x="28645" y="7145"/>
                    <a:pt x="28037" y="7110"/>
                    <a:pt x="27550" y="6971"/>
                  </a:cubicBezTo>
                  <a:cubicBezTo>
                    <a:pt x="27488" y="6959"/>
                    <a:pt x="27427" y="6947"/>
                    <a:pt x="27365" y="6947"/>
                  </a:cubicBezTo>
                  <a:cubicBezTo>
                    <a:pt x="27340" y="6947"/>
                    <a:pt x="27315" y="6949"/>
                    <a:pt x="27289" y="6954"/>
                  </a:cubicBezTo>
                  <a:cubicBezTo>
                    <a:pt x="27133" y="6989"/>
                    <a:pt x="27046" y="7145"/>
                    <a:pt x="26994" y="7302"/>
                  </a:cubicBezTo>
                  <a:cubicBezTo>
                    <a:pt x="26855" y="7249"/>
                    <a:pt x="26716" y="7215"/>
                    <a:pt x="26611" y="7180"/>
                  </a:cubicBezTo>
                  <a:cubicBezTo>
                    <a:pt x="26559" y="7145"/>
                    <a:pt x="26490" y="7128"/>
                    <a:pt x="26437" y="7093"/>
                  </a:cubicBezTo>
                  <a:cubicBezTo>
                    <a:pt x="26594" y="6745"/>
                    <a:pt x="26733" y="6328"/>
                    <a:pt x="26837" y="5859"/>
                  </a:cubicBezTo>
                  <a:cubicBezTo>
                    <a:pt x="26837" y="5859"/>
                    <a:pt x="26872" y="5668"/>
                    <a:pt x="26924" y="5390"/>
                  </a:cubicBezTo>
                  <a:cubicBezTo>
                    <a:pt x="26976" y="5407"/>
                    <a:pt x="27028" y="5424"/>
                    <a:pt x="27081" y="5442"/>
                  </a:cubicBezTo>
                  <a:cubicBezTo>
                    <a:pt x="27237" y="5494"/>
                    <a:pt x="27393" y="5581"/>
                    <a:pt x="27567" y="5633"/>
                  </a:cubicBezTo>
                  <a:cubicBezTo>
                    <a:pt x="27567" y="5633"/>
                    <a:pt x="27567" y="5633"/>
                    <a:pt x="27550" y="5650"/>
                  </a:cubicBezTo>
                  <a:cubicBezTo>
                    <a:pt x="27532" y="5703"/>
                    <a:pt x="27515" y="5755"/>
                    <a:pt x="27515" y="5824"/>
                  </a:cubicBezTo>
                  <a:cubicBezTo>
                    <a:pt x="27532" y="5981"/>
                    <a:pt x="27689" y="6085"/>
                    <a:pt x="27828" y="6154"/>
                  </a:cubicBezTo>
                  <a:cubicBezTo>
                    <a:pt x="28019" y="6224"/>
                    <a:pt x="28193" y="6294"/>
                    <a:pt x="28384" y="6363"/>
                  </a:cubicBezTo>
                  <a:cubicBezTo>
                    <a:pt x="28464" y="6383"/>
                    <a:pt x="28551" y="6403"/>
                    <a:pt x="28632" y="6403"/>
                  </a:cubicBezTo>
                  <a:cubicBezTo>
                    <a:pt x="28692" y="6403"/>
                    <a:pt x="28750" y="6392"/>
                    <a:pt x="28801" y="6363"/>
                  </a:cubicBezTo>
                  <a:cubicBezTo>
                    <a:pt x="28853" y="6311"/>
                    <a:pt x="28888" y="6259"/>
                    <a:pt x="28923" y="6207"/>
                  </a:cubicBezTo>
                  <a:cubicBezTo>
                    <a:pt x="29027" y="6015"/>
                    <a:pt x="29097" y="5824"/>
                    <a:pt x="29166" y="5616"/>
                  </a:cubicBezTo>
                  <a:cubicBezTo>
                    <a:pt x="29410" y="4973"/>
                    <a:pt x="28784" y="4938"/>
                    <a:pt x="28315" y="4816"/>
                  </a:cubicBezTo>
                  <a:cubicBezTo>
                    <a:pt x="28251" y="4791"/>
                    <a:pt x="28178" y="4775"/>
                    <a:pt x="28109" y="4775"/>
                  </a:cubicBezTo>
                  <a:cubicBezTo>
                    <a:pt x="28084" y="4775"/>
                    <a:pt x="28060" y="4777"/>
                    <a:pt x="28037" y="4781"/>
                  </a:cubicBezTo>
                  <a:cubicBezTo>
                    <a:pt x="27880" y="4816"/>
                    <a:pt x="27793" y="4973"/>
                    <a:pt x="27741" y="5129"/>
                  </a:cubicBezTo>
                  <a:cubicBezTo>
                    <a:pt x="27602" y="5077"/>
                    <a:pt x="27463" y="5042"/>
                    <a:pt x="27359" y="5007"/>
                  </a:cubicBezTo>
                  <a:cubicBezTo>
                    <a:pt x="27254" y="4955"/>
                    <a:pt x="27150" y="4903"/>
                    <a:pt x="27028" y="4868"/>
                  </a:cubicBezTo>
                  <a:cubicBezTo>
                    <a:pt x="27150" y="4295"/>
                    <a:pt x="27324" y="3652"/>
                    <a:pt x="27515" y="3356"/>
                  </a:cubicBezTo>
                  <a:cubicBezTo>
                    <a:pt x="27585" y="3373"/>
                    <a:pt x="27637" y="3391"/>
                    <a:pt x="27689" y="3408"/>
                  </a:cubicBezTo>
                  <a:cubicBezTo>
                    <a:pt x="27845" y="3478"/>
                    <a:pt x="28002" y="3547"/>
                    <a:pt x="28176" y="3599"/>
                  </a:cubicBezTo>
                  <a:cubicBezTo>
                    <a:pt x="28176" y="3599"/>
                    <a:pt x="28158" y="3617"/>
                    <a:pt x="28158" y="3617"/>
                  </a:cubicBezTo>
                  <a:cubicBezTo>
                    <a:pt x="28141" y="3669"/>
                    <a:pt x="28123" y="3738"/>
                    <a:pt x="28123" y="3791"/>
                  </a:cubicBezTo>
                  <a:cubicBezTo>
                    <a:pt x="28141" y="3947"/>
                    <a:pt x="28297" y="4051"/>
                    <a:pt x="28436" y="4121"/>
                  </a:cubicBezTo>
                  <a:cubicBezTo>
                    <a:pt x="28627" y="4208"/>
                    <a:pt x="28801" y="4277"/>
                    <a:pt x="28993" y="4329"/>
                  </a:cubicBezTo>
                  <a:cubicBezTo>
                    <a:pt x="29067" y="4357"/>
                    <a:pt x="29146" y="4375"/>
                    <a:pt x="29223" y="4375"/>
                  </a:cubicBezTo>
                  <a:cubicBezTo>
                    <a:pt x="29289" y="4375"/>
                    <a:pt x="29353" y="4362"/>
                    <a:pt x="29410" y="4329"/>
                  </a:cubicBezTo>
                  <a:cubicBezTo>
                    <a:pt x="29462" y="4295"/>
                    <a:pt x="29497" y="4225"/>
                    <a:pt x="29531" y="4173"/>
                  </a:cubicBezTo>
                  <a:cubicBezTo>
                    <a:pt x="29636" y="3999"/>
                    <a:pt x="29705" y="3791"/>
                    <a:pt x="29775" y="3599"/>
                  </a:cubicBezTo>
                  <a:cubicBezTo>
                    <a:pt x="30018" y="2939"/>
                    <a:pt x="29392" y="2922"/>
                    <a:pt x="28923" y="2783"/>
                  </a:cubicBezTo>
                  <a:cubicBezTo>
                    <a:pt x="28859" y="2757"/>
                    <a:pt x="28786" y="2741"/>
                    <a:pt x="28718" y="2741"/>
                  </a:cubicBezTo>
                  <a:cubicBezTo>
                    <a:pt x="28693" y="2741"/>
                    <a:pt x="28668" y="2743"/>
                    <a:pt x="28645" y="2748"/>
                  </a:cubicBezTo>
                  <a:cubicBezTo>
                    <a:pt x="28488" y="2783"/>
                    <a:pt x="28402" y="2956"/>
                    <a:pt x="28349" y="3095"/>
                  </a:cubicBezTo>
                  <a:cubicBezTo>
                    <a:pt x="28210" y="3061"/>
                    <a:pt x="28071" y="3008"/>
                    <a:pt x="27967" y="2974"/>
                  </a:cubicBezTo>
                  <a:cubicBezTo>
                    <a:pt x="27897" y="2956"/>
                    <a:pt x="27828" y="2922"/>
                    <a:pt x="27758" y="2887"/>
                  </a:cubicBezTo>
                  <a:cubicBezTo>
                    <a:pt x="28002" y="2331"/>
                    <a:pt x="28245" y="1444"/>
                    <a:pt x="27567" y="957"/>
                  </a:cubicBezTo>
                  <a:cubicBezTo>
                    <a:pt x="26820" y="401"/>
                    <a:pt x="25777" y="36"/>
                    <a:pt x="24838" y="1"/>
                  </a:cubicBezTo>
                  <a:cubicBezTo>
                    <a:pt x="24822" y="1"/>
                    <a:pt x="24806" y="0"/>
                    <a:pt x="24790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5"/>
            <p:cNvGrpSpPr/>
            <p:nvPr/>
          </p:nvGrpSpPr>
          <p:grpSpPr>
            <a:xfrm>
              <a:off x="-94737" y="2929825"/>
              <a:ext cx="750450" cy="1220650"/>
              <a:chOff x="6494550" y="3231800"/>
              <a:chExt cx="750450" cy="1220650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6494550" y="3684850"/>
                <a:ext cx="696575" cy="767600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30704" extrusionOk="0">
                    <a:moveTo>
                      <a:pt x="15636" y="1"/>
                    </a:moveTo>
                    <a:cubicBezTo>
                      <a:pt x="12155" y="1"/>
                      <a:pt x="9149" y="1714"/>
                      <a:pt x="7874" y="5362"/>
                    </a:cubicBezTo>
                    <a:cubicBezTo>
                      <a:pt x="7387" y="6787"/>
                      <a:pt x="7300" y="8056"/>
                      <a:pt x="7561" y="9203"/>
                    </a:cubicBezTo>
                    <a:cubicBezTo>
                      <a:pt x="5041" y="10454"/>
                      <a:pt x="3025" y="12610"/>
                      <a:pt x="2051" y="15408"/>
                    </a:cubicBezTo>
                    <a:cubicBezTo>
                      <a:pt x="0" y="21318"/>
                      <a:pt x="3372" y="27836"/>
                      <a:pt x="9577" y="30008"/>
                    </a:cubicBezTo>
                    <a:cubicBezTo>
                      <a:pt x="10934" y="30480"/>
                      <a:pt x="12315" y="30703"/>
                      <a:pt x="13666" y="30703"/>
                    </a:cubicBezTo>
                    <a:cubicBezTo>
                      <a:pt x="18494" y="30703"/>
                      <a:pt x="22940" y="27847"/>
                      <a:pt x="24543" y="23230"/>
                    </a:cubicBezTo>
                    <a:cubicBezTo>
                      <a:pt x="25516" y="20414"/>
                      <a:pt x="25255" y="17442"/>
                      <a:pt x="24039" y="14869"/>
                    </a:cubicBezTo>
                    <a:cubicBezTo>
                      <a:pt x="24925" y="14139"/>
                      <a:pt x="25620" y="13096"/>
                      <a:pt x="26107" y="11706"/>
                    </a:cubicBezTo>
                    <a:cubicBezTo>
                      <a:pt x="27863" y="6683"/>
                      <a:pt x="24751" y="2476"/>
                      <a:pt x="19711" y="721"/>
                    </a:cubicBezTo>
                    <a:cubicBezTo>
                      <a:pt x="18330" y="245"/>
                      <a:pt x="16949" y="1"/>
                      <a:pt x="156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6843900" y="3427800"/>
                <a:ext cx="275100" cy="5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22614" extrusionOk="0">
                    <a:moveTo>
                      <a:pt x="7944" y="0"/>
                    </a:moveTo>
                    <a:lnTo>
                      <a:pt x="7040" y="2416"/>
                    </a:lnTo>
                    <a:lnTo>
                      <a:pt x="6814" y="3007"/>
                    </a:lnTo>
                    <a:lnTo>
                      <a:pt x="5685" y="6049"/>
                    </a:lnTo>
                    <a:lnTo>
                      <a:pt x="5459" y="6640"/>
                    </a:lnTo>
                    <a:lnTo>
                      <a:pt x="4329" y="9682"/>
                    </a:lnTo>
                    <a:lnTo>
                      <a:pt x="4103" y="10273"/>
                    </a:lnTo>
                    <a:lnTo>
                      <a:pt x="2973" y="13297"/>
                    </a:lnTo>
                    <a:lnTo>
                      <a:pt x="2747" y="13905"/>
                    </a:lnTo>
                    <a:lnTo>
                      <a:pt x="1617" y="16930"/>
                    </a:lnTo>
                    <a:lnTo>
                      <a:pt x="1391" y="17538"/>
                    </a:lnTo>
                    <a:lnTo>
                      <a:pt x="1" y="21275"/>
                    </a:lnTo>
                    <a:lnTo>
                      <a:pt x="3825" y="22614"/>
                    </a:lnTo>
                    <a:lnTo>
                      <a:pt x="5094" y="18772"/>
                    </a:lnTo>
                    <a:lnTo>
                      <a:pt x="5267" y="18251"/>
                    </a:lnTo>
                    <a:lnTo>
                      <a:pt x="6310" y="15105"/>
                    </a:lnTo>
                    <a:lnTo>
                      <a:pt x="6501" y="14583"/>
                    </a:lnTo>
                    <a:lnTo>
                      <a:pt x="7544" y="11437"/>
                    </a:lnTo>
                    <a:lnTo>
                      <a:pt x="7718" y="10916"/>
                    </a:lnTo>
                    <a:lnTo>
                      <a:pt x="8761" y="7770"/>
                    </a:lnTo>
                    <a:lnTo>
                      <a:pt x="8935" y="7248"/>
                    </a:lnTo>
                    <a:lnTo>
                      <a:pt x="9978" y="4102"/>
                    </a:lnTo>
                    <a:lnTo>
                      <a:pt x="10169" y="3581"/>
                    </a:lnTo>
                    <a:lnTo>
                      <a:pt x="11003" y="1061"/>
                    </a:lnTo>
                    <a:lnTo>
                      <a:pt x="79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6710550" y="3934025"/>
                <a:ext cx="296325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11853" h="11855" extrusionOk="0">
                    <a:moveTo>
                      <a:pt x="5108" y="1"/>
                    </a:moveTo>
                    <a:cubicBezTo>
                      <a:pt x="5061" y="1"/>
                      <a:pt x="5015" y="6"/>
                      <a:pt x="4970" y="18"/>
                    </a:cubicBezTo>
                    <a:cubicBezTo>
                      <a:pt x="4570" y="122"/>
                      <a:pt x="4344" y="557"/>
                      <a:pt x="4327" y="974"/>
                    </a:cubicBezTo>
                    <a:cubicBezTo>
                      <a:pt x="4173" y="769"/>
                      <a:pt x="3915" y="649"/>
                      <a:pt x="3665" y="649"/>
                    </a:cubicBezTo>
                    <a:cubicBezTo>
                      <a:pt x="3576" y="649"/>
                      <a:pt x="3488" y="664"/>
                      <a:pt x="3406" y="696"/>
                    </a:cubicBezTo>
                    <a:cubicBezTo>
                      <a:pt x="3075" y="818"/>
                      <a:pt x="2832" y="1165"/>
                      <a:pt x="2849" y="1513"/>
                    </a:cubicBezTo>
                    <a:cubicBezTo>
                      <a:pt x="2722" y="1367"/>
                      <a:pt x="2527" y="1293"/>
                      <a:pt x="2334" y="1293"/>
                    </a:cubicBezTo>
                    <a:cubicBezTo>
                      <a:pt x="2158" y="1293"/>
                      <a:pt x="1983" y="1354"/>
                      <a:pt x="1859" y="1478"/>
                    </a:cubicBezTo>
                    <a:cubicBezTo>
                      <a:pt x="1580" y="1721"/>
                      <a:pt x="1650" y="2156"/>
                      <a:pt x="1893" y="2434"/>
                    </a:cubicBezTo>
                    <a:cubicBezTo>
                      <a:pt x="1817" y="2404"/>
                      <a:pt x="1735" y="2390"/>
                      <a:pt x="1652" y="2390"/>
                    </a:cubicBezTo>
                    <a:cubicBezTo>
                      <a:pt x="1397" y="2390"/>
                      <a:pt x="1134" y="2524"/>
                      <a:pt x="990" y="2747"/>
                    </a:cubicBezTo>
                    <a:cubicBezTo>
                      <a:pt x="816" y="3042"/>
                      <a:pt x="885" y="3460"/>
                      <a:pt x="1146" y="3668"/>
                    </a:cubicBezTo>
                    <a:cubicBezTo>
                      <a:pt x="1084" y="3642"/>
                      <a:pt x="1018" y="3630"/>
                      <a:pt x="952" y="3630"/>
                    </a:cubicBezTo>
                    <a:cubicBezTo>
                      <a:pt x="665" y="3630"/>
                      <a:pt x="365" y="3855"/>
                      <a:pt x="294" y="4137"/>
                    </a:cubicBezTo>
                    <a:cubicBezTo>
                      <a:pt x="190" y="4485"/>
                      <a:pt x="381" y="4885"/>
                      <a:pt x="677" y="5093"/>
                    </a:cubicBezTo>
                    <a:cubicBezTo>
                      <a:pt x="643" y="5085"/>
                      <a:pt x="609" y="5080"/>
                      <a:pt x="576" y="5080"/>
                    </a:cubicBezTo>
                    <a:cubicBezTo>
                      <a:pt x="280" y="5080"/>
                      <a:pt x="1" y="5407"/>
                      <a:pt x="16" y="5719"/>
                    </a:cubicBezTo>
                    <a:cubicBezTo>
                      <a:pt x="51" y="6084"/>
                      <a:pt x="364" y="6362"/>
                      <a:pt x="711" y="6467"/>
                    </a:cubicBezTo>
                    <a:cubicBezTo>
                      <a:pt x="699" y="6465"/>
                      <a:pt x="686" y="6465"/>
                      <a:pt x="673" y="6465"/>
                    </a:cubicBezTo>
                    <a:cubicBezTo>
                      <a:pt x="329" y="6465"/>
                      <a:pt x="91" y="6913"/>
                      <a:pt x="242" y="7231"/>
                    </a:cubicBezTo>
                    <a:cubicBezTo>
                      <a:pt x="364" y="7520"/>
                      <a:pt x="684" y="7676"/>
                      <a:pt x="1007" y="7676"/>
                    </a:cubicBezTo>
                    <a:cubicBezTo>
                      <a:pt x="1049" y="7676"/>
                      <a:pt x="1091" y="7673"/>
                      <a:pt x="1133" y="7668"/>
                    </a:cubicBezTo>
                    <a:lnTo>
                      <a:pt x="1133" y="7668"/>
                    </a:lnTo>
                    <a:cubicBezTo>
                      <a:pt x="723" y="7728"/>
                      <a:pt x="452" y="8226"/>
                      <a:pt x="607" y="8622"/>
                    </a:cubicBezTo>
                    <a:cubicBezTo>
                      <a:pt x="711" y="8875"/>
                      <a:pt x="989" y="9029"/>
                      <a:pt x="1261" y="9029"/>
                    </a:cubicBezTo>
                    <a:cubicBezTo>
                      <a:pt x="1400" y="9029"/>
                      <a:pt x="1538" y="8988"/>
                      <a:pt x="1650" y="8900"/>
                    </a:cubicBezTo>
                    <a:lnTo>
                      <a:pt x="1650" y="8900"/>
                    </a:lnTo>
                    <a:cubicBezTo>
                      <a:pt x="1372" y="9161"/>
                      <a:pt x="1355" y="9665"/>
                      <a:pt x="1633" y="9925"/>
                    </a:cubicBezTo>
                    <a:cubicBezTo>
                      <a:pt x="1767" y="10044"/>
                      <a:pt x="1943" y="10101"/>
                      <a:pt x="2118" y="10101"/>
                    </a:cubicBezTo>
                    <a:cubicBezTo>
                      <a:pt x="2328" y="10101"/>
                      <a:pt x="2535" y="10017"/>
                      <a:pt x="2658" y="9856"/>
                    </a:cubicBezTo>
                    <a:lnTo>
                      <a:pt x="2658" y="9856"/>
                    </a:lnTo>
                    <a:cubicBezTo>
                      <a:pt x="2641" y="10273"/>
                      <a:pt x="2954" y="10829"/>
                      <a:pt x="3319" y="11038"/>
                    </a:cubicBezTo>
                    <a:cubicBezTo>
                      <a:pt x="3448" y="11118"/>
                      <a:pt x="3602" y="11157"/>
                      <a:pt x="3756" y="11157"/>
                    </a:cubicBezTo>
                    <a:cubicBezTo>
                      <a:pt x="4033" y="11157"/>
                      <a:pt x="4310" y="11032"/>
                      <a:pt x="4445" y="10800"/>
                    </a:cubicBezTo>
                    <a:lnTo>
                      <a:pt x="4445" y="10800"/>
                    </a:lnTo>
                    <a:cubicBezTo>
                      <a:pt x="4278" y="11095"/>
                      <a:pt x="4520" y="11490"/>
                      <a:pt x="4848" y="11559"/>
                    </a:cubicBezTo>
                    <a:cubicBezTo>
                      <a:pt x="4887" y="11567"/>
                      <a:pt x="4925" y="11571"/>
                      <a:pt x="4964" y="11571"/>
                    </a:cubicBezTo>
                    <a:cubicBezTo>
                      <a:pt x="5257" y="11571"/>
                      <a:pt x="5542" y="11349"/>
                      <a:pt x="5665" y="11073"/>
                    </a:cubicBezTo>
                    <a:cubicBezTo>
                      <a:pt x="5735" y="11299"/>
                      <a:pt x="5822" y="11507"/>
                      <a:pt x="5995" y="11664"/>
                    </a:cubicBezTo>
                    <a:cubicBezTo>
                      <a:pt x="6109" y="11777"/>
                      <a:pt x="6269" y="11854"/>
                      <a:pt x="6428" y="11854"/>
                    </a:cubicBezTo>
                    <a:cubicBezTo>
                      <a:pt x="6488" y="11854"/>
                      <a:pt x="6547" y="11844"/>
                      <a:pt x="6604" y="11820"/>
                    </a:cubicBezTo>
                    <a:cubicBezTo>
                      <a:pt x="7003" y="11664"/>
                      <a:pt x="6969" y="11107"/>
                      <a:pt x="7195" y="10742"/>
                    </a:cubicBezTo>
                    <a:cubicBezTo>
                      <a:pt x="7243" y="10982"/>
                      <a:pt x="7482" y="11164"/>
                      <a:pt x="7737" y="11164"/>
                    </a:cubicBezTo>
                    <a:cubicBezTo>
                      <a:pt x="7759" y="11164"/>
                      <a:pt x="7781" y="11162"/>
                      <a:pt x="7803" y="11159"/>
                    </a:cubicBezTo>
                    <a:cubicBezTo>
                      <a:pt x="8064" y="11142"/>
                      <a:pt x="8290" y="10933"/>
                      <a:pt x="8411" y="10708"/>
                    </a:cubicBezTo>
                    <a:cubicBezTo>
                      <a:pt x="8533" y="10464"/>
                      <a:pt x="8603" y="10221"/>
                      <a:pt x="8603" y="9943"/>
                    </a:cubicBezTo>
                    <a:cubicBezTo>
                      <a:pt x="8775" y="10166"/>
                      <a:pt x="9053" y="10282"/>
                      <a:pt x="9331" y="10282"/>
                    </a:cubicBezTo>
                    <a:cubicBezTo>
                      <a:pt x="9530" y="10282"/>
                      <a:pt x="9729" y="10222"/>
                      <a:pt x="9889" y="10099"/>
                    </a:cubicBezTo>
                    <a:cubicBezTo>
                      <a:pt x="10254" y="9804"/>
                      <a:pt x="10323" y="9195"/>
                      <a:pt x="10028" y="8813"/>
                    </a:cubicBezTo>
                    <a:lnTo>
                      <a:pt x="10028" y="8813"/>
                    </a:lnTo>
                    <a:cubicBezTo>
                      <a:pt x="10151" y="8899"/>
                      <a:pt x="10298" y="8940"/>
                      <a:pt x="10447" y="8940"/>
                    </a:cubicBezTo>
                    <a:cubicBezTo>
                      <a:pt x="10718" y="8940"/>
                      <a:pt x="10994" y="8805"/>
                      <a:pt x="11140" y="8570"/>
                    </a:cubicBezTo>
                    <a:cubicBezTo>
                      <a:pt x="11349" y="8205"/>
                      <a:pt x="11210" y="7683"/>
                      <a:pt x="10845" y="7475"/>
                    </a:cubicBezTo>
                    <a:lnTo>
                      <a:pt x="10845" y="7475"/>
                    </a:lnTo>
                    <a:cubicBezTo>
                      <a:pt x="10892" y="7485"/>
                      <a:pt x="10940" y="7489"/>
                      <a:pt x="10988" y="7489"/>
                    </a:cubicBezTo>
                    <a:cubicBezTo>
                      <a:pt x="11360" y="7489"/>
                      <a:pt x="11720" y="7203"/>
                      <a:pt x="11766" y="6849"/>
                    </a:cubicBezTo>
                    <a:cubicBezTo>
                      <a:pt x="11818" y="6432"/>
                      <a:pt x="11488" y="6015"/>
                      <a:pt x="11071" y="5980"/>
                    </a:cubicBezTo>
                    <a:cubicBezTo>
                      <a:pt x="11505" y="5962"/>
                      <a:pt x="11853" y="5528"/>
                      <a:pt x="11818" y="5093"/>
                    </a:cubicBezTo>
                    <a:cubicBezTo>
                      <a:pt x="11783" y="4659"/>
                      <a:pt x="11418" y="4294"/>
                      <a:pt x="11001" y="4207"/>
                    </a:cubicBezTo>
                    <a:cubicBezTo>
                      <a:pt x="11418" y="4033"/>
                      <a:pt x="11453" y="3355"/>
                      <a:pt x="11105" y="3042"/>
                    </a:cubicBezTo>
                    <a:cubicBezTo>
                      <a:pt x="10908" y="2875"/>
                      <a:pt x="10656" y="2791"/>
                      <a:pt x="10398" y="2791"/>
                    </a:cubicBezTo>
                    <a:cubicBezTo>
                      <a:pt x="10200" y="2791"/>
                      <a:pt x="10000" y="2840"/>
                      <a:pt x="9819" y="2938"/>
                    </a:cubicBezTo>
                    <a:cubicBezTo>
                      <a:pt x="10132" y="2608"/>
                      <a:pt x="10132" y="2017"/>
                      <a:pt x="9819" y="1704"/>
                    </a:cubicBezTo>
                    <a:cubicBezTo>
                      <a:pt x="9645" y="1530"/>
                      <a:pt x="9403" y="1443"/>
                      <a:pt x="9165" y="1443"/>
                    </a:cubicBezTo>
                    <a:cubicBezTo>
                      <a:pt x="8951" y="1443"/>
                      <a:pt x="8741" y="1512"/>
                      <a:pt x="8585" y="1652"/>
                    </a:cubicBezTo>
                    <a:cubicBezTo>
                      <a:pt x="8568" y="1304"/>
                      <a:pt x="8394" y="939"/>
                      <a:pt x="8081" y="783"/>
                    </a:cubicBezTo>
                    <a:cubicBezTo>
                      <a:pt x="7999" y="748"/>
                      <a:pt x="7911" y="732"/>
                      <a:pt x="7823" y="732"/>
                    </a:cubicBezTo>
                    <a:cubicBezTo>
                      <a:pt x="7556" y="732"/>
                      <a:pt x="7290" y="882"/>
                      <a:pt x="7212" y="1130"/>
                    </a:cubicBezTo>
                    <a:cubicBezTo>
                      <a:pt x="7229" y="783"/>
                      <a:pt x="6986" y="435"/>
                      <a:pt x="6638" y="331"/>
                    </a:cubicBezTo>
                    <a:cubicBezTo>
                      <a:pt x="6570" y="309"/>
                      <a:pt x="6498" y="299"/>
                      <a:pt x="6425" y="299"/>
                    </a:cubicBezTo>
                    <a:cubicBezTo>
                      <a:pt x="6151" y="299"/>
                      <a:pt x="5872" y="448"/>
                      <a:pt x="5735" y="696"/>
                    </a:cubicBezTo>
                    <a:cubicBezTo>
                      <a:pt x="5827" y="341"/>
                      <a:pt x="5469" y="1"/>
                      <a:pt x="5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6731375" y="3966875"/>
                <a:ext cx="252925" cy="2250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9003" extrusionOk="0">
                    <a:moveTo>
                      <a:pt x="5062" y="1"/>
                    </a:moveTo>
                    <a:cubicBezTo>
                      <a:pt x="3196" y="1"/>
                      <a:pt x="1447" y="1173"/>
                      <a:pt x="800" y="3032"/>
                    </a:cubicBezTo>
                    <a:cubicBezTo>
                      <a:pt x="0" y="5378"/>
                      <a:pt x="1234" y="7934"/>
                      <a:pt x="3581" y="8750"/>
                    </a:cubicBezTo>
                    <a:cubicBezTo>
                      <a:pt x="4071" y="8921"/>
                      <a:pt x="4571" y="9002"/>
                      <a:pt x="5063" y="9002"/>
                    </a:cubicBezTo>
                    <a:cubicBezTo>
                      <a:pt x="6920" y="9002"/>
                      <a:pt x="8653" y="7842"/>
                      <a:pt x="9299" y="5987"/>
                    </a:cubicBezTo>
                    <a:cubicBezTo>
                      <a:pt x="10116" y="3640"/>
                      <a:pt x="8882" y="1068"/>
                      <a:pt x="6535" y="251"/>
                    </a:cubicBezTo>
                    <a:cubicBezTo>
                      <a:pt x="6048" y="81"/>
                      <a:pt x="5551" y="1"/>
                      <a:pt x="50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7014250" y="3488200"/>
                <a:ext cx="838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687" extrusionOk="0">
                    <a:moveTo>
                      <a:pt x="226" y="0"/>
                    </a:moveTo>
                    <a:lnTo>
                      <a:pt x="0" y="591"/>
                    </a:lnTo>
                    <a:cubicBezTo>
                      <a:pt x="539" y="713"/>
                      <a:pt x="1061" y="870"/>
                      <a:pt x="1565" y="1043"/>
                    </a:cubicBezTo>
                    <a:cubicBezTo>
                      <a:pt x="2104" y="1252"/>
                      <a:pt x="2642" y="1478"/>
                      <a:pt x="3164" y="1686"/>
                    </a:cubicBezTo>
                    <a:lnTo>
                      <a:pt x="3355" y="1165"/>
                    </a:lnTo>
                    <a:cubicBezTo>
                      <a:pt x="2781" y="887"/>
                      <a:pt x="2208" y="644"/>
                      <a:pt x="1617" y="435"/>
                    </a:cubicBezTo>
                    <a:cubicBezTo>
                      <a:pt x="1182" y="279"/>
                      <a:pt x="713" y="122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6980350" y="3579025"/>
                <a:ext cx="869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1721" extrusionOk="0">
                    <a:moveTo>
                      <a:pt x="227" y="0"/>
                    </a:moveTo>
                    <a:lnTo>
                      <a:pt x="1" y="591"/>
                    </a:lnTo>
                    <a:cubicBezTo>
                      <a:pt x="574" y="695"/>
                      <a:pt x="1113" y="869"/>
                      <a:pt x="1652" y="1060"/>
                    </a:cubicBezTo>
                    <a:cubicBezTo>
                      <a:pt x="2208" y="1269"/>
                      <a:pt x="2764" y="1495"/>
                      <a:pt x="3303" y="1721"/>
                    </a:cubicBezTo>
                    <a:lnTo>
                      <a:pt x="3477" y="1199"/>
                    </a:lnTo>
                    <a:cubicBezTo>
                      <a:pt x="2903" y="904"/>
                      <a:pt x="2312" y="661"/>
                      <a:pt x="1704" y="452"/>
                    </a:cubicBezTo>
                    <a:cubicBezTo>
                      <a:pt x="1235" y="278"/>
                      <a:pt x="731" y="122"/>
                      <a:pt x="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6946450" y="3669825"/>
                <a:ext cx="904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757" extrusionOk="0">
                    <a:moveTo>
                      <a:pt x="227" y="1"/>
                    </a:moveTo>
                    <a:lnTo>
                      <a:pt x="1" y="592"/>
                    </a:lnTo>
                    <a:cubicBezTo>
                      <a:pt x="592" y="696"/>
                      <a:pt x="1183" y="870"/>
                      <a:pt x="1739" y="1078"/>
                    </a:cubicBezTo>
                    <a:cubicBezTo>
                      <a:pt x="2313" y="1287"/>
                      <a:pt x="2869" y="1530"/>
                      <a:pt x="3442" y="1756"/>
                    </a:cubicBezTo>
                    <a:lnTo>
                      <a:pt x="3616" y="1235"/>
                    </a:lnTo>
                    <a:cubicBezTo>
                      <a:pt x="3025" y="939"/>
                      <a:pt x="2399" y="679"/>
                      <a:pt x="1791" y="453"/>
                    </a:cubicBezTo>
                    <a:cubicBezTo>
                      <a:pt x="1304" y="296"/>
                      <a:pt x="766" y="123"/>
                      <a:pt x="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6912575" y="3760225"/>
                <a:ext cx="938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1808" extrusionOk="0">
                    <a:moveTo>
                      <a:pt x="226" y="0"/>
                    </a:moveTo>
                    <a:lnTo>
                      <a:pt x="0" y="608"/>
                    </a:lnTo>
                    <a:lnTo>
                      <a:pt x="87" y="608"/>
                    </a:lnTo>
                    <a:cubicBezTo>
                      <a:pt x="678" y="730"/>
                      <a:pt x="1269" y="904"/>
                      <a:pt x="1825" y="1113"/>
                    </a:cubicBezTo>
                    <a:cubicBezTo>
                      <a:pt x="2416" y="1321"/>
                      <a:pt x="2990" y="1564"/>
                      <a:pt x="3563" y="1808"/>
                    </a:cubicBezTo>
                    <a:lnTo>
                      <a:pt x="3754" y="1286"/>
                    </a:lnTo>
                    <a:cubicBezTo>
                      <a:pt x="3146" y="973"/>
                      <a:pt x="2503" y="713"/>
                      <a:pt x="1877" y="487"/>
                    </a:cubicBezTo>
                    <a:cubicBezTo>
                      <a:pt x="1356" y="313"/>
                      <a:pt x="800" y="122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6878675" y="3851025"/>
                <a:ext cx="969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1844" extrusionOk="0">
                    <a:moveTo>
                      <a:pt x="226" y="1"/>
                    </a:moveTo>
                    <a:lnTo>
                      <a:pt x="0" y="609"/>
                    </a:lnTo>
                    <a:cubicBezTo>
                      <a:pt x="70" y="609"/>
                      <a:pt x="122" y="627"/>
                      <a:pt x="174" y="627"/>
                    </a:cubicBezTo>
                    <a:cubicBezTo>
                      <a:pt x="765" y="748"/>
                      <a:pt x="1356" y="922"/>
                      <a:pt x="1912" y="1131"/>
                    </a:cubicBezTo>
                    <a:cubicBezTo>
                      <a:pt x="2521" y="1339"/>
                      <a:pt x="3112" y="1600"/>
                      <a:pt x="3703" y="1843"/>
                    </a:cubicBezTo>
                    <a:lnTo>
                      <a:pt x="3876" y="1322"/>
                    </a:lnTo>
                    <a:cubicBezTo>
                      <a:pt x="3251" y="1009"/>
                      <a:pt x="2608" y="731"/>
                      <a:pt x="1964" y="505"/>
                    </a:cubicBezTo>
                    <a:cubicBezTo>
                      <a:pt x="1426" y="314"/>
                      <a:pt x="835" y="123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7056825" y="3261675"/>
                <a:ext cx="46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877" extrusionOk="0">
                    <a:moveTo>
                      <a:pt x="230" y="1"/>
                    </a:moveTo>
                    <a:cubicBezTo>
                      <a:pt x="205" y="1"/>
                      <a:pt x="181" y="2"/>
                      <a:pt x="157" y="6"/>
                    </a:cubicBezTo>
                    <a:cubicBezTo>
                      <a:pt x="105" y="6"/>
                      <a:pt x="53" y="58"/>
                      <a:pt x="36" y="110"/>
                    </a:cubicBezTo>
                    <a:cubicBezTo>
                      <a:pt x="36" y="127"/>
                      <a:pt x="36" y="127"/>
                      <a:pt x="36" y="145"/>
                    </a:cubicBezTo>
                    <a:cubicBezTo>
                      <a:pt x="1" y="249"/>
                      <a:pt x="36" y="353"/>
                      <a:pt x="122" y="406"/>
                    </a:cubicBezTo>
                    <a:cubicBezTo>
                      <a:pt x="331" y="562"/>
                      <a:pt x="626" y="632"/>
                      <a:pt x="887" y="718"/>
                    </a:cubicBezTo>
                    <a:cubicBezTo>
                      <a:pt x="1098" y="775"/>
                      <a:pt x="1332" y="876"/>
                      <a:pt x="1551" y="876"/>
                    </a:cubicBezTo>
                    <a:cubicBezTo>
                      <a:pt x="1603" y="876"/>
                      <a:pt x="1654" y="871"/>
                      <a:pt x="1704" y="857"/>
                    </a:cubicBezTo>
                    <a:cubicBezTo>
                      <a:pt x="1826" y="823"/>
                      <a:pt x="1878" y="684"/>
                      <a:pt x="1791" y="579"/>
                    </a:cubicBezTo>
                    <a:cubicBezTo>
                      <a:pt x="1617" y="353"/>
                      <a:pt x="1217" y="284"/>
                      <a:pt x="939" y="197"/>
                    </a:cubicBezTo>
                    <a:cubicBezTo>
                      <a:pt x="735" y="134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7030750" y="3241225"/>
                <a:ext cx="421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649" extrusionOk="0">
                    <a:moveTo>
                      <a:pt x="598" y="1"/>
                    </a:moveTo>
                    <a:cubicBezTo>
                      <a:pt x="423" y="1"/>
                      <a:pt x="273" y="93"/>
                      <a:pt x="175" y="372"/>
                    </a:cubicBezTo>
                    <a:cubicBezTo>
                      <a:pt x="105" y="580"/>
                      <a:pt x="53" y="772"/>
                      <a:pt x="18" y="980"/>
                    </a:cubicBezTo>
                    <a:cubicBezTo>
                      <a:pt x="1" y="1050"/>
                      <a:pt x="1" y="1119"/>
                      <a:pt x="18" y="1189"/>
                    </a:cubicBezTo>
                    <a:cubicBezTo>
                      <a:pt x="53" y="1328"/>
                      <a:pt x="209" y="1397"/>
                      <a:pt x="331" y="1450"/>
                    </a:cubicBezTo>
                    <a:cubicBezTo>
                      <a:pt x="522" y="1519"/>
                      <a:pt x="713" y="1571"/>
                      <a:pt x="905" y="1623"/>
                    </a:cubicBezTo>
                    <a:cubicBezTo>
                      <a:pt x="969" y="1638"/>
                      <a:pt x="1039" y="1649"/>
                      <a:pt x="1106" y="1649"/>
                    </a:cubicBezTo>
                    <a:cubicBezTo>
                      <a:pt x="1203" y="1649"/>
                      <a:pt x="1295" y="1626"/>
                      <a:pt x="1357" y="1554"/>
                    </a:cubicBezTo>
                    <a:cubicBezTo>
                      <a:pt x="1391" y="1519"/>
                      <a:pt x="1409" y="1450"/>
                      <a:pt x="1426" y="1397"/>
                    </a:cubicBezTo>
                    <a:cubicBezTo>
                      <a:pt x="1478" y="1241"/>
                      <a:pt x="1530" y="1085"/>
                      <a:pt x="1583" y="928"/>
                    </a:cubicBezTo>
                    <a:cubicBezTo>
                      <a:pt x="1652" y="754"/>
                      <a:pt x="1687" y="563"/>
                      <a:pt x="1583" y="424"/>
                    </a:cubicBezTo>
                    <a:cubicBezTo>
                      <a:pt x="1530" y="337"/>
                      <a:pt x="1444" y="302"/>
                      <a:pt x="1357" y="268"/>
                    </a:cubicBezTo>
                    <a:cubicBezTo>
                      <a:pt x="1100" y="159"/>
                      <a:pt x="828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7037275" y="3310775"/>
                <a:ext cx="4695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884" extrusionOk="0">
                    <a:moveTo>
                      <a:pt x="230" y="1"/>
                    </a:moveTo>
                    <a:cubicBezTo>
                      <a:pt x="205" y="1"/>
                      <a:pt x="181" y="2"/>
                      <a:pt x="157" y="6"/>
                    </a:cubicBezTo>
                    <a:cubicBezTo>
                      <a:pt x="105" y="23"/>
                      <a:pt x="53" y="58"/>
                      <a:pt x="35" y="110"/>
                    </a:cubicBezTo>
                    <a:cubicBezTo>
                      <a:pt x="35" y="128"/>
                      <a:pt x="35" y="145"/>
                      <a:pt x="35" y="145"/>
                    </a:cubicBezTo>
                    <a:cubicBezTo>
                      <a:pt x="1" y="249"/>
                      <a:pt x="35" y="354"/>
                      <a:pt x="122" y="406"/>
                    </a:cubicBezTo>
                    <a:cubicBezTo>
                      <a:pt x="331" y="579"/>
                      <a:pt x="626" y="632"/>
                      <a:pt x="887" y="719"/>
                    </a:cubicBezTo>
                    <a:cubicBezTo>
                      <a:pt x="1094" y="774"/>
                      <a:pt x="1322" y="883"/>
                      <a:pt x="1537" y="883"/>
                    </a:cubicBezTo>
                    <a:cubicBezTo>
                      <a:pt x="1594" y="883"/>
                      <a:pt x="1650" y="876"/>
                      <a:pt x="1704" y="858"/>
                    </a:cubicBezTo>
                    <a:cubicBezTo>
                      <a:pt x="1826" y="823"/>
                      <a:pt x="1878" y="684"/>
                      <a:pt x="1791" y="597"/>
                    </a:cubicBezTo>
                    <a:cubicBezTo>
                      <a:pt x="1617" y="354"/>
                      <a:pt x="1217" y="284"/>
                      <a:pt x="939" y="197"/>
                    </a:cubicBezTo>
                    <a:cubicBezTo>
                      <a:pt x="735" y="134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7011200" y="3290550"/>
                <a:ext cx="426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641" extrusionOk="0">
                    <a:moveTo>
                      <a:pt x="598" y="0"/>
                    </a:moveTo>
                    <a:cubicBezTo>
                      <a:pt x="423" y="0"/>
                      <a:pt x="272" y="94"/>
                      <a:pt x="175" y="380"/>
                    </a:cubicBezTo>
                    <a:cubicBezTo>
                      <a:pt x="105" y="572"/>
                      <a:pt x="53" y="780"/>
                      <a:pt x="18" y="971"/>
                    </a:cubicBezTo>
                    <a:cubicBezTo>
                      <a:pt x="1" y="1041"/>
                      <a:pt x="1" y="1110"/>
                      <a:pt x="18" y="1180"/>
                    </a:cubicBezTo>
                    <a:cubicBezTo>
                      <a:pt x="53" y="1319"/>
                      <a:pt x="209" y="1388"/>
                      <a:pt x="331" y="1441"/>
                    </a:cubicBezTo>
                    <a:cubicBezTo>
                      <a:pt x="522" y="1510"/>
                      <a:pt x="713" y="1562"/>
                      <a:pt x="905" y="1614"/>
                    </a:cubicBezTo>
                    <a:cubicBezTo>
                      <a:pt x="969" y="1629"/>
                      <a:pt x="1039" y="1640"/>
                      <a:pt x="1106" y="1640"/>
                    </a:cubicBezTo>
                    <a:cubicBezTo>
                      <a:pt x="1203" y="1640"/>
                      <a:pt x="1295" y="1617"/>
                      <a:pt x="1356" y="1545"/>
                    </a:cubicBezTo>
                    <a:cubicBezTo>
                      <a:pt x="1391" y="1510"/>
                      <a:pt x="1409" y="1458"/>
                      <a:pt x="1426" y="1388"/>
                    </a:cubicBezTo>
                    <a:cubicBezTo>
                      <a:pt x="1478" y="1232"/>
                      <a:pt x="1530" y="1076"/>
                      <a:pt x="1582" y="919"/>
                    </a:cubicBezTo>
                    <a:cubicBezTo>
                      <a:pt x="1652" y="745"/>
                      <a:pt x="1704" y="554"/>
                      <a:pt x="1582" y="415"/>
                    </a:cubicBezTo>
                    <a:cubicBezTo>
                      <a:pt x="1530" y="346"/>
                      <a:pt x="1443" y="293"/>
                      <a:pt x="1356" y="259"/>
                    </a:cubicBezTo>
                    <a:cubicBezTo>
                      <a:pt x="1100" y="160"/>
                      <a:pt x="828" y="0"/>
                      <a:pt x="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7018150" y="3365100"/>
                <a:ext cx="4740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877" extrusionOk="0">
                    <a:moveTo>
                      <a:pt x="244" y="1"/>
                    </a:moveTo>
                    <a:cubicBezTo>
                      <a:pt x="220" y="1"/>
                      <a:pt x="197" y="2"/>
                      <a:pt x="175" y="6"/>
                    </a:cubicBezTo>
                    <a:cubicBezTo>
                      <a:pt x="122" y="6"/>
                      <a:pt x="70" y="58"/>
                      <a:pt x="53" y="110"/>
                    </a:cubicBezTo>
                    <a:cubicBezTo>
                      <a:pt x="53" y="127"/>
                      <a:pt x="36" y="127"/>
                      <a:pt x="36" y="145"/>
                    </a:cubicBezTo>
                    <a:cubicBezTo>
                      <a:pt x="1" y="249"/>
                      <a:pt x="36" y="353"/>
                      <a:pt x="122" y="405"/>
                    </a:cubicBezTo>
                    <a:cubicBezTo>
                      <a:pt x="331" y="579"/>
                      <a:pt x="644" y="631"/>
                      <a:pt x="905" y="718"/>
                    </a:cubicBezTo>
                    <a:cubicBezTo>
                      <a:pt x="1101" y="774"/>
                      <a:pt x="1332" y="876"/>
                      <a:pt x="1561" y="876"/>
                    </a:cubicBezTo>
                    <a:cubicBezTo>
                      <a:pt x="1615" y="876"/>
                      <a:pt x="1668" y="871"/>
                      <a:pt x="1722" y="857"/>
                    </a:cubicBezTo>
                    <a:cubicBezTo>
                      <a:pt x="1826" y="822"/>
                      <a:pt x="1895" y="683"/>
                      <a:pt x="1808" y="579"/>
                    </a:cubicBezTo>
                    <a:cubicBezTo>
                      <a:pt x="1617" y="353"/>
                      <a:pt x="1235" y="284"/>
                      <a:pt x="939" y="197"/>
                    </a:cubicBezTo>
                    <a:cubicBezTo>
                      <a:pt x="751" y="134"/>
                      <a:pt x="464" y="1"/>
                      <a:pt x="244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6992075" y="3344650"/>
                <a:ext cx="4262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649" extrusionOk="0">
                    <a:moveTo>
                      <a:pt x="603" y="0"/>
                    </a:moveTo>
                    <a:cubicBezTo>
                      <a:pt x="428" y="0"/>
                      <a:pt x="282" y="93"/>
                      <a:pt x="192" y="372"/>
                    </a:cubicBezTo>
                    <a:cubicBezTo>
                      <a:pt x="123" y="580"/>
                      <a:pt x="53" y="771"/>
                      <a:pt x="18" y="980"/>
                    </a:cubicBezTo>
                    <a:cubicBezTo>
                      <a:pt x="18" y="1050"/>
                      <a:pt x="1" y="1119"/>
                      <a:pt x="36" y="1189"/>
                    </a:cubicBezTo>
                    <a:cubicBezTo>
                      <a:pt x="70" y="1328"/>
                      <a:pt x="209" y="1397"/>
                      <a:pt x="349" y="1449"/>
                    </a:cubicBezTo>
                    <a:cubicBezTo>
                      <a:pt x="522" y="1519"/>
                      <a:pt x="714" y="1571"/>
                      <a:pt x="905" y="1623"/>
                    </a:cubicBezTo>
                    <a:cubicBezTo>
                      <a:pt x="969" y="1637"/>
                      <a:pt x="1039" y="1649"/>
                      <a:pt x="1107" y="1649"/>
                    </a:cubicBezTo>
                    <a:cubicBezTo>
                      <a:pt x="1203" y="1649"/>
                      <a:pt x="1295" y="1625"/>
                      <a:pt x="1357" y="1554"/>
                    </a:cubicBezTo>
                    <a:cubicBezTo>
                      <a:pt x="1391" y="1519"/>
                      <a:pt x="1426" y="1449"/>
                      <a:pt x="1444" y="1397"/>
                    </a:cubicBezTo>
                    <a:cubicBezTo>
                      <a:pt x="1496" y="1241"/>
                      <a:pt x="1548" y="1084"/>
                      <a:pt x="1600" y="928"/>
                    </a:cubicBezTo>
                    <a:cubicBezTo>
                      <a:pt x="1652" y="754"/>
                      <a:pt x="1704" y="563"/>
                      <a:pt x="1600" y="424"/>
                    </a:cubicBezTo>
                    <a:cubicBezTo>
                      <a:pt x="1548" y="354"/>
                      <a:pt x="1444" y="302"/>
                      <a:pt x="1374" y="267"/>
                    </a:cubicBezTo>
                    <a:cubicBezTo>
                      <a:pt x="1108" y="159"/>
                      <a:pt x="831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7166775" y="3300100"/>
                <a:ext cx="46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20" extrusionOk="0">
                    <a:moveTo>
                      <a:pt x="292" y="1"/>
                    </a:moveTo>
                    <a:cubicBezTo>
                      <a:pt x="246" y="1"/>
                      <a:pt x="200" y="5"/>
                      <a:pt x="157" y="16"/>
                    </a:cubicBezTo>
                    <a:cubicBezTo>
                      <a:pt x="35" y="33"/>
                      <a:pt x="0" y="172"/>
                      <a:pt x="70" y="276"/>
                    </a:cubicBezTo>
                    <a:cubicBezTo>
                      <a:pt x="226" y="502"/>
                      <a:pt x="556" y="589"/>
                      <a:pt x="800" y="676"/>
                    </a:cubicBezTo>
                    <a:cubicBezTo>
                      <a:pt x="1043" y="781"/>
                      <a:pt x="1321" y="902"/>
                      <a:pt x="1599" y="920"/>
                    </a:cubicBezTo>
                    <a:cubicBezTo>
                      <a:pt x="1704" y="920"/>
                      <a:pt x="1791" y="867"/>
                      <a:pt x="1825" y="763"/>
                    </a:cubicBezTo>
                    <a:cubicBezTo>
                      <a:pt x="1825" y="746"/>
                      <a:pt x="1825" y="746"/>
                      <a:pt x="1843" y="728"/>
                    </a:cubicBezTo>
                    <a:cubicBezTo>
                      <a:pt x="1860" y="676"/>
                      <a:pt x="1843" y="607"/>
                      <a:pt x="1808" y="572"/>
                    </a:cubicBezTo>
                    <a:cubicBezTo>
                      <a:pt x="1651" y="398"/>
                      <a:pt x="1304" y="329"/>
                      <a:pt x="1078" y="242"/>
                    </a:cubicBezTo>
                    <a:cubicBezTo>
                      <a:pt x="856" y="153"/>
                      <a:pt x="558" y="1"/>
                      <a:pt x="29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7197625" y="3300300"/>
                <a:ext cx="473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630" extrusionOk="0">
                    <a:moveTo>
                      <a:pt x="595" y="1"/>
                    </a:moveTo>
                    <a:cubicBezTo>
                      <a:pt x="570" y="1"/>
                      <a:pt x="545" y="3"/>
                      <a:pt x="522" y="8"/>
                    </a:cubicBezTo>
                    <a:cubicBezTo>
                      <a:pt x="348" y="42"/>
                      <a:pt x="278" y="234"/>
                      <a:pt x="209" y="408"/>
                    </a:cubicBezTo>
                    <a:cubicBezTo>
                      <a:pt x="157" y="564"/>
                      <a:pt x="105" y="720"/>
                      <a:pt x="35" y="877"/>
                    </a:cubicBezTo>
                    <a:cubicBezTo>
                      <a:pt x="18" y="929"/>
                      <a:pt x="0" y="998"/>
                      <a:pt x="0" y="1051"/>
                    </a:cubicBezTo>
                    <a:cubicBezTo>
                      <a:pt x="18" y="1207"/>
                      <a:pt x="174" y="1311"/>
                      <a:pt x="313" y="1381"/>
                    </a:cubicBezTo>
                    <a:cubicBezTo>
                      <a:pt x="504" y="1468"/>
                      <a:pt x="678" y="1537"/>
                      <a:pt x="869" y="1589"/>
                    </a:cubicBezTo>
                    <a:cubicBezTo>
                      <a:pt x="950" y="1610"/>
                      <a:pt x="1036" y="1630"/>
                      <a:pt x="1118" y="1630"/>
                    </a:cubicBezTo>
                    <a:cubicBezTo>
                      <a:pt x="1177" y="1630"/>
                      <a:pt x="1235" y="1619"/>
                      <a:pt x="1287" y="1589"/>
                    </a:cubicBezTo>
                    <a:cubicBezTo>
                      <a:pt x="1339" y="1555"/>
                      <a:pt x="1373" y="1485"/>
                      <a:pt x="1408" y="1433"/>
                    </a:cubicBezTo>
                    <a:cubicBezTo>
                      <a:pt x="1512" y="1242"/>
                      <a:pt x="1582" y="1051"/>
                      <a:pt x="1652" y="859"/>
                    </a:cubicBezTo>
                    <a:cubicBezTo>
                      <a:pt x="1895" y="199"/>
                      <a:pt x="1269" y="182"/>
                      <a:pt x="800" y="42"/>
                    </a:cubicBezTo>
                    <a:cubicBezTo>
                      <a:pt x="736" y="17"/>
                      <a:pt x="663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7151550" y="3350525"/>
                <a:ext cx="465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37" extrusionOk="0">
                    <a:moveTo>
                      <a:pt x="292" y="0"/>
                    </a:moveTo>
                    <a:cubicBezTo>
                      <a:pt x="246" y="0"/>
                      <a:pt x="201" y="5"/>
                      <a:pt x="157" y="15"/>
                    </a:cubicBezTo>
                    <a:cubicBezTo>
                      <a:pt x="36" y="50"/>
                      <a:pt x="1" y="189"/>
                      <a:pt x="70" y="293"/>
                    </a:cubicBezTo>
                    <a:cubicBezTo>
                      <a:pt x="227" y="519"/>
                      <a:pt x="557" y="589"/>
                      <a:pt x="800" y="693"/>
                    </a:cubicBezTo>
                    <a:cubicBezTo>
                      <a:pt x="1044" y="780"/>
                      <a:pt x="1322" y="919"/>
                      <a:pt x="1600" y="936"/>
                    </a:cubicBezTo>
                    <a:cubicBezTo>
                      <a:pt x="1704" y="936"/>
                      <a:pt x="1791" y="867"/>
                      <a:pt x="1826" y="780"/>
                    </a:cubicBezTo>
                    <a:cubicBezTo>
                      <a:pt x="1826" y="762"/>
                      <a:pt x="1826" y="745"/>
                      <a:pt x="1843" y="745"/>
                    </a:cubicBezTo>
                    <a:cubicBezTo>
                      <a:pt x="1861" y="693"/>
                      <a:pt x="1843" y="623"/>
                      <a:pt x="1809" y="589"/>
                    </a:cubicBezTo>
                    <a:cubicBezTo>
                      <a:pt x="1652" y="397"/>
                      <a:pt x="1304" y="328"/>
                      <a:pt x="1079" y="241"/>
                    </a:cubicBezTo>
                    <a:cubicBezTo>
                      <a:pt x="856" y="152"/>
                      <a:pt x="558" y="0"/>
                      <a:pt x="292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7182400" y="3350950"/>
                <a:ext cx="4740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35" extrusionOk="0">
                    <a:moveTo>
                      <a:pt x="607" y="0"/>
                    </a:moveTo>
                    <a:cubicBezTo>
                      <a:pt x="578" y="0"/>
                      <a:pt x="549" y="5"/>
                      <a:pt x="522" y="15"/>
                    </a:cubicBezTo>
                    <a:cubicBezTo>
                      <a:pt x="349" y="50"/>
                      <a:pt x="279" y="241"/>
                      <a:pt x="210" y="398"/>
                    </a:cubicBezTo>
                    <a:cubicBezTo>
                      <a:pt x="157" y="554"/>
                      <a:pt x="105" y="728"/>
                      <a:pt x="36" y="884"/>
                    </a:cubicBezTo>
                    <a:cubicBezTo>
                      <a:pt x="18" y="937"/>
                      <a:pt x="1" y="989"/>
                      <a:pt x="1" y="1058"/>
                    </a:cubicBezTo>
                    <a:cubicBezTo>
                      <a:pt x="18" y="1215"/>
                      <a:pt x="175" y="1319"/>
                      <a:pt x="314" y="1388"/>
                    </a:cubicBezTo>
                    <a:cubicBezTo>
                      <a:pt x="505" y="1458"/>
                      <a:pt x="679" y="1528"/>
                      <a:pt x="870" y="1597"/>
                    </a:cubicBezTo>
                    <a:cubicBezTo>
                      <a:pt x="944" y="1616"/>
                      <a:pt x="1024" y="1634"/>
                      <a:pt x="1100" y="1634"/>
                    </a:cubicBezTo>
                    <a:cubicBezTo>
                      <a:pt x="1166" y="1634"/>
                      <a:pt x="1231" y="1620"/>
                      <a:pt x="1287" y="1580"/>
                    </a:cubicBezTo>
                    <a:cubicBezTo>
                      <a:pt x="1339" y="1545"/>
                      <a:pt x="1374" y="1493"/>
                      <a:pt x="1409" y="1423"/>
                    </a:cubicBezTo>
                    <a:cubicBezTo>
                      <a:pt x="1513" y="1249"/>
                      <a:pt x="1583" y="1058"/>
                      <a:pt x="1652" y="850"/>
                    </a:cubicBezTo>
                    <a:cubicBezTo>
                      <a:pt x="1896" y="207"/>
                      <a:pt x="1270" y="172"/>
                      <a:pt x="801" y="33"/>
                    </a:cubicBezTo>
                    <a:cubicBezTo>
                      <a:pt x="741" y="21"/>
                      <a:pt x="672" y="0"/>
                      <a:pt x="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7132450" y="3404825"/>
                <a:ext cx="465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23" extrusionOk="0">
                    <a:moveTo>
                      <a:pt x="308" y="1"/>
                    </a:moveTo>
                    <a:cubicBezTo>
                      <a:pt x="262" y="1"/>
                      <a:pt x="218" y="5"/>
                      <a:pt x="174" y="16"/>
                    </a:cubicBezTo>
                    <a:cubicBezTo>
                      <a:pt x="52" y="50"/>
                      <a:pt x="0" y="189"/>
                      <a:pt x="87" y="294"/>
                    </a:cubicBezTo>
                    <a:cubicBezTo>
                      <a:pt x="243" y="520"/>
                      <a:pt x="556" y="589"/>
                      <a:pt x="817" y="693"/>
                    </a:cubicBezTo>
                    <a:cubicBezTo>
                      <a:pt x="1060" y="780"/>
                      <a:pt x="1338" y="919"/>
                      <a:pt x="1599" y="919"/>
                    </a:cubicBezTo>
                    <a:cubicBezTo>
                      <a:pt x="1610" y="921"/>
                      <a:pt x="1621" y="922"/>
                      <a:pt x="1631" y="922"/>
                    </a:cubicBezTo>
                    <a:cubicBezTo>
                      <a:pt x="1721" y="922"/>
                      <a:pt x="1794" y="858"/>
                      <a:pt x="1825" y="780"/>
                    </a:cubicBezTo>
                    <a:cubicBezTo>
                      <a:pt x="1843" y="763"/>
                      <a:pt x="1843" y="746"/>
                      <a:pt x="1843" y="746"/>
                    </a:cubicBezTo>
                    <a:cubicBezTo>
                      <a:pt x="1860" y="693"/>
                      <a:pt x="1860" y="624"/>
                      <a:pt x="1825" y="572"/>
                    </a:cubicBezTo>
                    <a:cubicBezTo>
                      <a:pt x="1651" y="398"/>
                      <a:pt x="1304" y="328"/>
                      <a:pt x="1095" y="242"/>
                    </a:cubicBezTo>
                    <a:cubicBezTo>
                      <a:pt x="858" y="153"/>
                      <a:pt x="571" y="1"/>
                      <a:pt x="308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7163725" y="3405275"/>
                <a:ext cx="469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34" extrusionOk="0">
                    <a:moveTo>
                      <a:pt x="603" y="0"/>
                    </a:moveTo>
                    <a:cubicBezTo>
                      <a:pt x="576" y="0"/>
                      <a:pt x="549" y="4"/>
                      <a:pt x="522" y="15"/>
                    </a:cubicBezTo>
                    <a:cubicBezTo>
                      <a:pt x="348" y="50"/>
                      <a:pt x="261" y="241"/>
                      <a:pt x="209" y="397"/>
                    </a:cubicBezTo>
                    <a:cubicBezTo>
                      <a:pt x="140" y="554"/>
                      <a:pt x="87" y="710"/>
                      <a:pt x="35" y="884"/>
                    </a:cubicBezTo>
                    <a:cubicBezTo>
                      <a:pt x="18" y="936"/>
                      <a:pt x="1" y="988"/>
                      <a:pt x="1" y="1058"/>
                    </a:cubicBezTo>
                    <a:cubicBezTo>
                      <a:pt x="1" y="1214"/>
                      <a:pt x="157" y="1319"/>
                      <a:pt x="313" y="1371"/>
                    </a:cubicBezTo>
                    <a:cubicBezTo>
                      <a:pt x="487" y="1458"/>
                      <a:pt x="678" y="1527"/>
                      <a:pt x="870" y="1597"/>
                    </a:cubicBezTo>
                    <a:cubicBezTo>
                      <a:pt x="935" y="1615"/>
                      <a:pt x="1010" y="1634"/>
                      <a:pt x="1084" y="1634"/>
                    </a:cubicBezTo>
                    <a:cubicBezTo>
                      <a:pt x="1149" y="1634"/>
                      <a:pt x="1213" y="1620"/>
                      <a:pt x="1269" y="1579"/>
                    </a:cubicBezTo>
                    <a:cubicBezTo>
                      <a:pt x="1322" y="1545"/>
                      <a:pt x="1374" y="1492"/>
                      <a:pt x="1391" y="1423"/>
                    </a:cubicBezTo>
                    <a:cubicBezTo>
                      <a:pt x="1495" y="1249"/>
                      <a:pt x="1582" y="1041"/>
                      <a:pt x="1652" y="849"/>
                    </a:cubicBezTo>
                    <a:cubicBezTo>
                      <a:pt x="1878" y="206"/>
                      <a:pt x="1269" y="171"/>
                      <a:pt x="783" y="32"/>
                    </a:cubicBezTo>
                    <a:cubicBezTo>
                      <a:pt x="723" y="20"/>
                      <a:pt x="663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7029450" y="3231800"/>
                <a:ext cx="179500" cy="22297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8919" extrusionOk="0">
                    <a:moveTo>
                      <a:pt x="3394" y="0"/>
                    </a:moveTo>
                    <a:cubicBezTo>
                      <a:pt x="2186" y="0"/>
                      <a:pt x="2000" y="1931"/>
                      <a:pt x="2000" y="1931"/>
                    </a:cubicBezTo>
                    <a:cubicBezTo>
                      <a:pt x="1965" y="2591"/>
                      <a:pt x="974" y="4295"/>
                      <a:pt x="974" y="4295"/>
                    </a:cubicBezTo>
                    <a:cubicBezTo>
                      <a:pt x="1" y="6311"/>
                      <a:pt x="453" y="7649"/>
                      <a:pt x="522" y="7823"/>
                    </a:cubicBezTo>
                    <a:lnTo>
                      <a:pt x="470" y="7823"/>
                    </a:lnTo>
                    <a:lnTo>
                      <a:pt x="522" y="7840"/>
                    </a:lnTo>
                    <a:lnTo>
                      <a:pt x="3599" y="8901"/>
                    </a:lnTo>
                    <a:lnTo>
                      <a:pt x="3651" y="8918"/>
                    </a:lnTo>
                    <a:lnTo>
                      <a:pt x="3616" y="8901"/>
                    </a:lnTo>
                    <a:cubicBezTo>
                      <a:pt x="3772" y="8814"/>
                      <a:pt x="4954" y="8049"/>
                      <a:pt x="5441" y="5859"/>
                    </a:cubicBezTo>
                    <a:cubicBezTo>
                      <a:pt x="5441" y="5859"/>
                      <a:pt x="5737" y="3912"/>
                      <a:pt x="6119" y="3356"/>
                    </a:cubicBezTo>
                    <a:cubicBezTo>
                      <a:pt x="6119" y="3356"/>
                      <a:pt x="7179" y="1687"/>
                      <a:pt x="6171" y="940"/>
                    </a:cubicBezTo>
                    <a:cubicBezTo>
                      <a:pt x="5424" y="384"/>
                      <a:pt x="4381" y="36"/>
                      <a:pt x="3442" y="1"/>
                    </a:cubicBezTo>
                    <a:cubicBezTo>
                      <a:pt x="3426" y="1"/>
                      <a:pt x="3410" y="0"/>
                      <a:pt x="3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7054225" y="3372500"/>
                <a:ext cx="204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40" extrusionOk="0">
                    <a:moveTo>
                      <a:pt x="415" y="1"/>
                    </a:moveTo>
                    <a:cubicBezTo>
                      <a:pt x="260" y="1"/>
                      <a:pt x="111" y="98"/>
                      <a:pt x="70" y="248"/>
                    </a:cubicBezTo>
                    <a:cubicBezTo>
                      <a:pt x="0" y="440"/>
                      <a:pt x="105" y="648"/>
                      <a:pt x="296" y="718"/>
                    </a:cubicBezTo>
                    <a:cubicBezTo>
                      <a:pt x="336" y="732"/>
                      <a:pt x="377" y="739"/>
                      <a:pt x="418" y="739"/>
                    </a:cubicBezTo>
                    <a:cubicBezTo>
                      <a:pt x="569" y="739"/>
                      <a:pt x="710" y="643"/>
                      <a:pt x="765" y="492"/>
                    </a:cubicBezTo>
                    <a:cubicBezTo>
                      <a:pt x="817" y="301"/>
                      <a:pt x="730" y="92"/>
                      <a:pt x="539" y="22"/>
                    </a:cubicBezTo>
                    <a:cubicBezTo>
                      <a:pt x="499" y="8"/>
                      <a:pt x="457" y="1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7074650" y="3321225"/>
                <a:ext cx="204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40" extrusionOk="0">
                    <a:moveTo>
                      <a:pt x="400" y="1"/>
                    </a:moveTo>
                    <a:cubicBezTo>
                      <a:pt x="249" y="1"/>
                      <a:pt x="107" y="98"/>
                      <a:pt x="53" y="248"/>
                    </a:cubicBezTo>
                    <a:cubicBezTo>
                      <a:pt x="0" y="440"/>
                      <a:pt x="87" y="648"/>
                      <a:pt x="278" y="718"/>
                    </a:cubicBezTo>
                    <a:cubicBezTo>
                      <a:pt x="319" y="732"/>
                      <a:pt x="360" y="739"/>
                      <a:pt x="400" y="739"/>
                    </a:cubicBezTo>
                    <a:cubicBezTo>
                      <a:pt x="552" y="739"/>
                      <a:pt x="693" y="643"/>
                      <a:pt x="748" y="492"/>
                    </a:cubicBezTo>
                    <a:cubicBezTo>
                      <a:pt x="817" y="301"/>
                      <a:pt x="713" y="92"/>
                      <a:pt x="522" y="22"/>
                    </a:cubicBezTo>
                    <a:cubicBezTo>
                      <a:pt x="481" y="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7092475" y="3269100"/>
                <a:ext cx="208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9" extrusionOk="0">
                    <a:moveTo>
                      <a:pt x="417" y="0"/>
                    </a:moveTo>
                    <a:cubicBezTo>
                      <a:pt x="266" y="0"/>
                      <a:pt x="124" y="97"/>
                      <a:pt x="70" y="248"/>
                    </a:cubicBezTo>
                    <a:cubicBezTo>
                      <a:pt x="0" y="439"/>
                      <a:pt x="104" y="647"/>
                      <a:pt x="295" y="717"/>
                    </a:cubicBezTo>
                    <a:cubicBezTo>
                      <a:pt x="336" y="732"/>
                      <a:pt x="377" y="739"/>
                      <a:pt x="417" y="739"/>
                    </a:cubicBezTo>
                    <a:cubicBezTo>
                      <a:pt x="569" y="739"/>
                      <a:pt x="710" y="642"/>
                      <a:pt x="765" y="491"/>
                    </a:cubicBezTo>
                    <a:cubicBezTo>
                      <a:pt x="834" y="300"/>
                      <a:pt x="730" y="91"/>
                      <a:pt x="539" y="22"/>
                    </a:cubicBezTo>
                    <a:cubicBezTo>
                      <a:pt x="498" y="7"/>
                      <a:pt x="45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7117225" y="3394675"/>
                <a:ext cx="204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32" extrusionOk="0">
                    <a:moveTo>
                      <a:pt x="400" y="0"/>
                    </a:moveTo>
                    <a:cubicBezTo>
                      <a:pt x="250" y="0"/>
                      <a:pt x="111" y="97"/>
                      <a:pt x="70" y="248"/>
                    </a:cubicBezTo>
                    <a:cubicBezTo>
                      <a:pt x="1" y="439"/>
                      <a:pt x="105" y="648"/>
                      <a:pt x="296" y="717"/>
                    </a:cubicBezTo>
                    <a:cubicBezTo>
                      <a:pt x="333" y="727"/>
                      <a:pt x="370" y="732"/>
                      <a:pt x="407" y="732"/>
                    </a:cubicBezTo>
                    <a:cubicBezTo>
                      <a:pt x="562" y="732"/>
                      <a:pt x="706" y="646"/>
                      <a:pt x="748" y="491"/>
                    </a:cubicBezTo>
                    <a:cubicBezTo>
                      <a:pt x="818" y="300"/>
                      <a:pt x="713" y="74"/>
                      <a:pt x="522" y="22"/>
                    </a:cubicBezTo>
                    <a:cubicBezTo>
                      <a:pt x="482" y="7"/>
                      <a:pt x="44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>
                <a:off x="7137225" y="3343125"/>
                <a:ext cx="20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3" extrusionOk="0">
                    <a:moveTo>
                      <a:pt x="428" y="1"/>
                    </a:moveTo>
                    <a:cubicBezTo>
                      <a:pt x="273" y="1"/>
                      <a:pt x="126" y="87"/>
                      <a:pt x="70" y="241"/>
                    </a:cubicBezTo>
                    <a:cubicBezTo>
                      <a:pt x="0" y="450"/>
                      <a:pt x="105" y="659"/>
                      <a:pt x="296" y="711"/>
                    </a:cubicBezTo>
                    <a:cubicBezTo>
                      <a:pt x="336" y="725"/>
                      <a:pt x="377" y="732"/>
                      <a:pt x="418" y="732"/>
                    </a:cubicBezTo>
                    <a:cubicBezTo>
                      <a:pt x="569" y="732"/>
                      <a:pt x="710" y="636"/>
                      <a:pt x="765" y="485"/>
                    </a:cubicBezTo>
                    <a:cubicBezTo>
                      <a:pt x="835" y="294"/>
                      <a:pt x="730" y="85"/>
                      <a:pt x="539" y="15"/>
                    </a:cubicBezTo>
                    <a:cubicBezTo>
                      <a:pt x="502" y="5"/>
                      <a:pt x="465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7155475" y="3291250"/>
                <a:ext cx="20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3" extrusionOk="0">
                    <a:moveTo>
                      <a:pt x="417" y="1"/>
                    </a:moveTo>
                    <a:cubicBezTo>
                      <a:pt x="266" y="1"/>
                      <a:pt x="125" y="97"/>
                      <a:pt x="70" y="248"/>
                    </a:cubicBezTo>
                    <a:cubicBezTo>
                      <a:pt x="0" y="439"/>
                      <a:pt x="105" y="648"/>
                      <a:pt x="296" y="717"/>
                    </a:cubicBezTo>
                    <a:cubicBezTo>
                      <a:pt x="332" y="727"/>
                      <a:pt x="369" y="732"/>
                      <a:pt x="405" y="732"/>
                    </a:cubicBezTo>
                    <a:cubicBezTo>
                      <a:pt x="561" y="732"/>
                      <a:pt x="709" y="643"/>
                      <a:pt x="765" y="474"/>
                    </a:cubicBezTo>
                    <a:cubicBezTo>
                      <a:pt x="835" y="283"/>
                      <a:pt x="730" y="74"/>
                      <a:pt x="539" y="22"/>
                    </a:cubicBezTo>
                    <a:cubicBezTo>
                      <a:pt x="499" y="7"/>
                      <a:pt x="458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6872600" y="3708975"/>
                <a:ext cx="352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841" extrusionOk="0">
                    <a:moveTo>
                      <a:pt x="586" y="0"/>
                    </a:moveTo>
                    <a:cubicBezTo>
                      <a:pt x="377" y="0"/>
                      <a:pt x="182" y="65"/>
                      <a:pt x="70" y="242"/>
                    </a:cubicBezTo>
                    <a:cubicBezTo>
                      <a:pt x="0" y="382"/>
                      <a:pt x="0" y="521"/>
                      <a:pt x="104" y="642"/>
                    </a:cubicBezTo>
                    <a:cubicBezTo>
                      <a:pt x="214" y="786"/>
                      <a:pt x="371" y="841"/>
                      <a:pt x="541" y="841"/>
                    </a:cubicBezTo>
                    <a:cubicBezTo>
                      <a:pt x="804" y="841"/>
                      <a:pt x="1096" y="710"/>
                      <a:pt x="1286" y="573"/>
                    </a:cubicBezTo>
                    <a:cubicBezTo>
                      <a:pt x="1408" y="486"/>
                      <a:pt x="1391" y="260"/>
                      <a:pt x="1269" y="190"/>
                    </a:cubicBezTo>
                    <a:cubicBezTo>
                      <a:pt x="1092" y="88"/>
                      <a:pt x="829" y="0"/>
                      <a:pt x="58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6806100" y="3720325"/>
                <a:ext cx="40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984" extrusionOk="0">
                    <a:moveTo>
                      <a:pt x="801" y="1"/>
                    </a:moveTo>
                    <a:cubicBezTo>
                      <a:pt x="738" y="1"/>
                      <a:pt x="674" y="5"/>
                      <a:pt x="609" y="14"/>
                    </a:cubicBezTo>
                    <a:cubicBezTo>
                      <a:pt x="296" y="67"/>
                      <a:pt x="18" y="258"/>
                      <a:pt x="1" y="588"/>
                    </a:cubicBezTo>
                    <a:cubicBezTo>
                      <a:pt x="1" y="744"/>
                      <a:pt x="105" y="884"/>
                      <a:pt x="244" y="936"/>
                    </a:cubicBezTo>
                    <a:cubicBezTo>
                      <a:pt x="312" y="970"/>
                      <a:pt x="380" y="983"/>
                      <a:pt x="448" y="983"/>
                    </a:cubicBezTo>
                    <a:cubicBezTo>
                      <a:pt x="589" y="983"/>
                      <a:pt x="729" y="925"/>
                      <a:pt x="870" y="866"/>
                    </a:cubicBezTo>
                    <a:cubicBezTo>
                      <a:pt x="974" y="831"/>
                      <a:pt x="1113" y="762"/>
                      <a:pt x="1270" y="727"/>
                    </a:cubicBezTo>
                    <a:cubicBezTo>
                      <a:pt x="1582" y="658"/>
                      <a:pt x="1635" y="188"/>
                      <a:pt x="1304" y="84"/>
                    </a:cubicBezTo>
                    <a:cubicBezTo>
                      <a:pt x="1139" y="33"/>
                      <a:pt x="973" y="1"/>
                      <a:pt x="80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6751800" y="3746300"/>
                <a:ext cx="356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114" extrusionOk="0">
                    <a:moveTo>
                      <a:pt x="1041" y="1"/>
                    </a:moveTo>
                    <a:cubicBezTo>
                      <a:pt x="875" y="1"/>
                      <a:pt x="711" y="70"/>
                      <a:pt x="574" y="157"/>
                    </a:cubicBezTo>
                    <a:cubicBezTo>
                      <a:pt x="313" y="296"/>
                      <a:pt x="122" y="453"/>
                      <a:pt x="52" y="731"/>
                    </a:cubicBezTo>
                    <a:cubicBezTo>
                      <a:pt x="0" y="887"/>
                      <a:pt x="104" y="1113"/>
                      <a:pt x="295" y="1113"/>
                    </a:cubicBezTo>
                    <a:cubicBezTo>
                      <a:pt x="452" y="1096"/>
                      <a:pt x="608" y="1079"/>
                      <a:pt x="747" y="974"/>
                    </a:cubicBezTo>
                    <a:cubicBezTo>
                      <a:pt x="869" y="887"/>
                      <a:pt x="1008" y="748"/>
                      <a:pt x="1112" y="609"/>
                    </a:cubicBezTo>
                    <a:cubicBezTo>
                      <a:pt x="1165" y="522"/>
                      <a:pt x="1425" y="123"/>
                      <a:pt x="1234" y="36"/>
                    </a:cubicBezTo>
                    <a:cubicBezTo>
                      <a:pt x="1170" y="11"/>
                      <a:pt x="1105" y="1"/>
                      <a:pt x="104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6713125" y="3792200"/>
                <a:ext cx="3157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77" extrusionOk="0">
                    <a:moveTo>
                      <a:pt x="914" y="0"/>
                    </a:moveTo>
                    <a:cubicBezTo>
                      <a:pt x="894" y="0"/>
                      <a:pt x="873" y="3"/>
                      <a:pt x="852" y="7"/>
                    </a:cubicBezTo>
                    <a:cubicBezTo>
                      <a:pt x="574" y="77"/>
                      <a:pt x="348" y="285"/>
                      <a:pt x="209" y="529"/>
                    </a:cubicBezTo>
                    <a:cubicBezTo>
                      <a:pt x="35" y="807"/>
                      <a:pt x="0" y="1068"/>
                      <a:pt x="52" y="1398"/>
                    </a:cubicBezTo>
                    <a:cubicBezTo>
                      <a:pt x="70" y="1580"/>
                      <a:pt x="237" y="1677"/>
                      <a:pt x="407" y="1677"/>
                    </a:cubicBezTo>
                    <a:cubicBezTo>
                      <a:pt x="560" y="1677"/>
                      <a:pt x="715" y="1598"/>
                      <a:pt x="765" y="1433"/>
                    </a:cubicBezTo>
                    <a:cubicBezTo>
                      <a:pt x="869" y="1085"/>
                      <a:pt x="1078" y="755"/>
                      <a:pt x="1199" y="407"/>
                    </a:cubicBezTo>
                    <a:cubicBezTo>
                      <a:pt x="1262" y="218"/>
                      <a:pt x="1111" y="0"/>
                      <a:pt x="914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6703125" y="3869125"/>
                <a:ext cx="2000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700" extrusionOk="0">
                    <a:moveTo>
                      <a:pt x="461" y="0"/>
                    </a:moveTo>
                    <a:cubicBezTo>
                      <a:pt x="404" y="0"/>
                      <a:pt x="347" y="26"/>
                      <a:pt x="313" y="76"/>
                    </a:cubicBezTo>
                    <a:cubicBezTo>
                      <a:pt x="52" y="441"/>
                      <a:pt x="0" y="1015"/>
                      <a:pt x="52" y="1467"/>
                    </a:cubicBezTo>
                    <a:cubicBezTo>
                      <a:pt x="62" y="1621"/>
                      <a:pt x="199" y="1700"/>
                      <a:pt x="338" y="1700"/>
                    </a:cubicBezTo>
                    <a:cubicBezTo>
                      <a:pt x="465" y="1700"/>
                      <a:pt x="593" y="1634"/>
                      <a:pt x="626" y="1502"/>
                    </a:cubicBezTo>
                    <a:cubicBezTo>
                      <a:pt x="765" y="1084"/>
                      <a:pt x="800" y="511"/>
                      <a:pt x="609" y="94"/>
                    </a:cubicBezTo>
                    <a:cubicBezTo>
                      <a:pt x="582" y="31"/>
                      <a:pt x="522" y="0"/>
                      <a:pt x="461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6654975" y="3941850"/>
                <a:ext cx="468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097" extrusionOk="0">
                    <a:moveTo>
                      <a:pt x="1579" y="1"/>
                    </a:moveTo>
                    <a:cubicBezTo>
                      <a:pt x="1283" y="1"/>
                      <a:pt x="1040" y="70"/>
                      <a:pt x="762" y="174"/>
                    </a:cubicBezTo>
                    <a:cubicBezTo>
                      <a:pt x="484" y="296"/>
                      <a:pt x="275" y="435"/>
                      <a:pt x="101" y="678"/>
                    </a:cubicBezTo>
                    <a:cubicBezTo>
                      <a:pt x="0" y="830"/>
                      <a:pt x="79" y="1096"/>
                      <a:pt x="290" y="1096"/>
                    </a:cubicBezTo>
                    <a:cubicBezTo>
                      <a:pt x="296" y="1096"/>
                      <a:pt x="303" y="1096"/>
                      <a:pt x="310" y="1096"/>
                    </a:cubicBezTo>
                    <a:cubicBezTo>
                      <a:pt x="449" y="1096"/>
                      <a:pt x="571" y="1096"/>
                      <a:pt x="710" y="1043"/>
                    </a:cubicBezTo>
                    <a:cubicBezTo>
                      <a:pt x="831" y="991"/>
                      <a:pt x="936" y="922"/>
                      <a:pt x="1057" y="870"/>
                    </a:cubicBezTo>
                    <a:cubicBezTo>
                      <a:pt x="1301" y="748"/>
                      <a:pt x="1527" y="609"/>
                      <a:pt x="1718" y="435"/>
                    </a:cubicBezTo>
                    <a:cubicBezTo>
                      <a:pt x="1874" y="296"/>
                      <a:pt x="1805" y="1"/>
                      <a:pt x="157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6597100" y="3986625"/>
                <a:ext cx="426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694" extrusionOk="0">
                    <a:moveTo>
                      <a:pt x="1245" y="0"/>
                    </a:moveTo>
                    <a:cubicBezTo>
                      <a:pt x="1020" y="0"/>
                      <a:pt x="772" y="214"/>
                      <a:pt x="626" y="347"/>
                    </a:cubicBezTo>
                    <a:cubicBezTo>
                      <a:pt x="348" y="591"/>
                      <a:pt x="157" y="886"/>
                      <a:pt x="52" y="1251"/>
                    </a:cubicBezTo>
                    <a:cubicBezTo>
                      <a:pt x="1" y="1458"/>
                      <a:pt x="180" y="1694"/>
                      <a:pt x="375" y="1694"/>
                    </a:cubicBezTo>
                    <a:cubicBezTo>
                      <a:pt x="442" y="1694"/>
                      <a:pt x="511" y="1666"/>
                      <a:pt x="574" y="1599"/>
                    </a:cubicBezTo>
                    <a:cubicBezTo>
                      <a:pt x="835" y="1356"/>
                      <a:pt x="1043" y="1077"/>
                      <a:pt x="1269" y="799"/>
                    </a:cubicBezTo>
                    <a:cubicBezTo>
                      <a:pt x="1408" y="608"/>
                      <a:pt x="1704" y="278"/>
                      <a:pt x="1443" y="69"/>
                    </a:cubicBezTo>
                    <a:cubicBezTo>
                      <a:pt x="1382" y="20"/>
                      <a:pt x="1315" y="0"/>
                      <a:pt x="1245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6557975" y="4056800"/>
                <a:ext cx="295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717" extrusionOk="0">
                    <a:moveTo>
                      <a:pt x="941" y="0"/>
                    </a:moveTo>
                    <a:cubicBezTo>
                      <a:pt x="924" y="0"/>
                      <a:pt x="906" y="3"/>
                      <a:pt x="887" y="9"/>
                    </a:cubicBezTo>
                    <a:cubicBezTo>
                      <a:pt x="279" y="217"/>
                      <a:pt x="1" y="878"/>
                      <a:pt x="53" y="1469"/>
                    </a:cubicBezTo>
                    <a:cubicBezTo>
                      <a:pt x="71" y="1639"/>
                      <a:pt x="204" y="1716"/>
                      <a:pt x="343" y="1716"/>
                    </a:cubicBezTo>
                    <a:cubicBezTo>
                      <a:pt x="474" y="1716"/>
                      <a:pt x="611" y="1647"/>
                      <a:pt x="661" y="1521"/>
                    </a:cubicBezTo>
                    <a:cubicBezTo>
                      <a:pt x="818" y="1121"/>
                      <a:pt x="1044" y="721"/>
                      <a:pt x="1148" y="304"/>
                    </a:cubicBezTo>
                    <a:cubicBezTo>
                      <a:pt x="1179" y="180"/>
                      <a:pt x="1085" y="0"/>
                      <a:pt x="941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6548425" y="4144625"/>
                <a:ext cx="228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40" extrusionOk="0">
                    <a:moveTo>
                      <a:pt x="505" y="0"/>
                    </a:moveTo>
                    <a:cubicBezTo>
                      <a:pt x="456" y="0"/>
                      <a:pt x="403" y="22"/>
                      <a:pt x="366" y="59"/>
                    </a:cubicBezTo>
                    <a:cubicBezTo>
                      <a:pt x="1" y="476"/>
                      <a:pt x="35" y="1189"/>
                      <a:pt x="174" y="1675"/>
                    </a:cubicBezTo>
                    <a:cubicBezTo>
                      <a:pt x="229" y="1860"/>
                      <a:pt x="365" y="1940"/>
                      <a:pt x="500" y="1940"/>
                    </a:cubicBezTo>
                    <a:cubicBezTo>
                      <a:pt x="707" y="1940"/>
                      <a:pt x="912" y="1751"/>
                      <a:pt x="817" y="1467"/>
                    </a:cubicBezTo>
                    <a:cubicBezTo>
                      <a:pt x="748" y="1241"/>
                      <a:pt x="713" y="1015"/>
                      <a:pt x="678" y="789"/>
                    </a:cubicBezTo>
                    <a:cubicBezTo>
                      <a:pt x="644" y="563"/>
                      <a:pt x="678" y="337"/>
                      <a:pt x="644" y="128"/>
                    </a:cubicBezTo>
                    <a:cubicBezTo>
                      <a:pt x="634" y="39"/>
                      <a:pt x="572" y="0"/>
                      <a:pt x="505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6568425" y="4216950"/>
                <a:ext cx="3075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788" extrusionOk="0">
                    <a:moveTo>
                      <a:pt x="290" y="0"/>
                    </a:moveTo>
                    <a:cubicBezTo>
                      <a:pt x="141" y="0"/>
                      <a:pt x="0" y="92"/>
                      <a:pt x="0" y="277"/>
                    </a:cubicBezTo>
                    <a:cubicBezTo>
                      <a:pt x="0" y="781"/>
                      <a:pt x="174" y="1320"/>
                      <a:pt x="539" y="1667"/>
                    </a:cubicBezTo>
                    <a:cubicBezTo>
                      <a:pt x="623" y="1752"/>
                      <a:pt x="718" y="1788"/>
                      <a:pt x="808" y="1788"/>
                    </a:cubicBezTo>
                    <a:cubicBezTo>
                      <a:pt x="1035" y="1788"/>
                      <a:pt x="1229" y="1559"/>
                      <a:pt x="1130" y="1285"/>
                    </a:cubicBezTo>
                    <a:cubicBezTo>
                      <a:pt x="991" y="903"/>
                      <a:pt x="782" y="538"/>
                      <a:pt x="591" y="173"/>
                    </a:cubicBezTo>
                    <a:cubicBezTo>
                      <a:pt x="530" y="58"/>
                      <a:pt x="407" y="0"/>
                      <a:pt x="29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6597525" y="4292250"/>
                <a:ext cx="447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720" extrusionOk="0">
                    <a:moveTo>
                      <a:pt x="446" y="0"/>
                    </a:moveTo>
                    <a:cubicBezTo>
                      <a:pt x="357" y="0"/>
                      <a:pt x="278" y="47"/>
                      <a:pt x="209" y="116"/>
                    </a:cubicBezTo>
                    <a:cubicBezTo>
                      <a:pt x="1" y="376"/>
                      <a:pt x="192" y="828"/>
                      <a:pt x="331" y="1071"/>
                    </a:cubicBezTo>
                    <a:cubicBezTo>
                      <a:pt x="522" y="1384"/>
                      <a:pt x="783" y="1593"/>
                      <a:pt x="1130" y="1697"/>
                    </a:cubicBezTo>
                    <a:cubicBezTo>
                      <a:pt x="1179" y="1712"/>
                      <a:pt x="1226" y="1719"/>
                      <a:pt x="1269" y="1719"/>
                    </a:cubicBezTo>
                    <a:cubicBezTo>
                      <a:pt x="1628" y="1719"/>
                      <a:pt x="1790" y="1250"/>
                      <a:pt x="1495" y="1002"/>
                    </a:cubicBezTo>
                    <a:cubicBezTo>
                      <a:pt x="1322" y="846"/>
                      <a:pt x="1148" y="689"/>
                      <a:pt x="1009" y="515"/>
                    </a:cubicBezTo>
                    <a:cubicBezTo>
                      <a:pt x="852" y="359"/>
                      <a:pt x="748" y="98"/>
                      <a:pt x="522" y="11"/>
                    </a:cubicBezTo>
                    <a:cubicBezTo>
                      <a:pt x="496" y="4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6668925" y="4355000"/>
                <a:ext cx="52025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360" extrusionOk="0">
                    <a:moveTo>
                      <a:pt x="302" y="1"/>
                    </a:moveTo>
                    <a:cubicBezTo>
                      <a:pt x="103" y="1"/>
                      <a:pt x="0" y="241"/>
                      <a:pt x="82" y="404"/>
                    </a:cubicBezTo>
                    <a:cubicBezTo>
                      <a:pt x="308" y="925"/>
                      <a:pt x="1055" y="1342"/>
                      <a:pt x="1612" y="1360"/>
                    </a:cubicBezTo>
                    <a:cubicBezTo>
                      <a:pt x="1959" y="1360"/>
                      <a:pt x="2081" y="943"/>
                      <a:pt x="1820" y="734"/>
                    </a:cubicBezTo>
                    <a:cubicBezTo>
                      <a:pt x="1594" y="543"/>
                      <a:pt x="1351" y="456"/>
                      <a:pt x="1073" y="317"/>
                    </a:cubicBezTo>
                    <a:cubicBezTo>
                      <a:pt x="829" y="195"/>
                      <a:pt x="621" y="56"/>
                      <a:pt x="343" y="4"/>
                    </a:cubicBezTo>
                    <a:cubicBezTo>
                      <a:pt x="329" y="2"/>
                      <a:pt x="315" y="1"/>
                      <a:pt x="30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6765250" y="4399575"/>
                <a:ext cx="4827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887" extrusionOk="0">
                    <a:moveTo>
                      <a:pt x="540" y="0"/>
                    </a:moveTo>
                    <a:cubicBezTo>
                      <a:pt x="421" y="0"/>
                      <a:pt x="304" y="17"/>
                      <a:pt x="192" y="64"/>
                    </a:cubicBezTo>
                    <a:cubicBezTo>
                      <a:pt x="70" y="116"/>
                      <a:pt x="1" y="307"/>
                      <a:pt x="70" y="429"/>
                    </a:cubicBezTo>
                    <a:cubicBezTo>
                      <a:pt x="289" y="770"/>
                      <a:pt x="756" y="886"/>
                      <a:pt x="1173" y="886"/>
                    </a:cubicBezTo>
                    <a:cubicBezTo>
                      <a:pt x="1286" y="886"/>
                      <a:pt x="1396" y="878"/>
                      <a:pt x="1496" y="863"/>
                    </a:cubicBezTo>
                    <a:cubicBezTo>
                      <a:pt x="1843" y="794"/>
                      <a:pt x="1930" y="220"/>
                      <a:pt x="1548" y="133"/>
                    </a:cubicBezTo>
                    <a:cubicBezTo>
                      <a:pt x="1322" y="81"/>
                      <a:pt x="1096" y="46"/>
                      <a:pt x="853" y="29"/>
                    </a:cubicBezTo>
                    <a:cubicBezTo>
                      <a:pt x="748" y="13"/>
                      <a:pt x="643" y="0"/>
                      <a:pt x="54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6857375" y="4407125"/>
                <a:ext cx="543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3" extrusionOk="0">
                    <a:moveTo>
                      <a:pt x="1492" y="1"/>
                    </a:moveTo>
                    <a:cubicBezTo>
                      <a:pt x="1240" y="1"/>
                      <a:pt x="994" y="38"/>
                      <a:pt x="748" y="74"/>
                    </a:cubicBezTo>
                    <a:cubicBezTo>
                      <a:pt x="487" y="127"/>
                      <a:pt x="209" y="213"/>
                      <a:pt x="35" y="422"/>
                    </a:cubicBezTo>
                    <a:cubicBezTo>
                      <a:pt x="1" y="457"/>
                      <a:pt x="18" y="509"/>
                      <a:pt x="53" y="544"/>
                    </a:cubicBezTo>
                    <a:cubicBezTo>
                      <a:pt x="279" y="735"/>
                      <a:pt x="574" y="752"/>
                      <a:pt x="852" y="752"/>
                    </a:cubicBezTo>
                    <a:cubicBezTo>
                      <a:pt x="1200" y="752"/>
                      <a:pt x="1513" y="752"/>
                      <a:pt x="1843" y="648"/>
                    </a:cubicBezTo>
                    <a:cubicBezTo>
                      <a:pt x="2173" y="526"/>
                      <a:pt x="2173" y="74"/>
                      <a:pt x="1808" y="22"/>
                    </a:cubicBezTo>
                    <a:cubicBezTo>
                      <a:pt x="1701" y="7"/>
                      <a:pt x="1596" y="1"/>
                      <a:pt x="149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6952975" y="4366300"/>
                <a:ext cx="4320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78" extrusionOk="0">
                    <a:moveTo>
                      <a:pt x="1245" y="1"/>
                    </a:moveTo>
                    <a:cubicBezTo>
                      <a:pt x="1207" y="1"/>
                      <a:pt x="1168" y="7"/>
                      <a:pt x="1130" y="21"/>
                    </a:cubicBezTo>
                    <a:cubicBezTo>
                      <a:pt x="678" y="195"/>
                      <a:pt x="348" y="508"/>
                      <a:pt x="87" y="890"/>
                    </a:cubicBezTo>
                    <a:cubicBezTo>
                      <a:pt x="35" y="890"/>
                      <a:pt x="1" y="925"/>
                      <a:pt x="1" y="977"/>
                    </a:cubicBezTo>
                    <a:cubicBezTo>
                      <a:pt x="35" y="1099"/>
                      <a:pt x="35" y="1203"/>
                      <a:pt x="174" y="1256"/>
                    </a:cubicBezTo>
                    <a:cubicBezTo>
                      <a:pt x="215" y="1271"/>
                      <a:pt x="260" y="1277"/>
                      <a:pt x="307" y="1277"/>
                    </a:cubicBezTo>
                    <a:cubicBezTo>
                      <a:pt x="419" y="1277"/>
                      <a:pt x="540" y="1240"/>
                      <a:pt x="626" y="1203"/>
                    </a:cubicBezTo>
                    <a:cubicBezTo>
                      <a:pt x="1009" y="1047"/>
                      <a:pt x="1304" y="838"/>
                      <a:pt x="1548" y="508"/>
                    </a:cubicBezTo>
                    <a:cubicBezTo>
                      <a:pt x="1728" y="268"/>
                      <a:pt x="1492" y="1"/>
                      <a:pt x="1245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7012075" y="4307825"/>
                <a:ext cx="369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611" extrusionOk="0">
                    <a:moveTo>
                      <a:pt x="1078" y="1"/>
                    </a:moveTo>
                    <a:cubicBezTo>
                      <a:pt x="1035" y="1"/>
                      <a:pt x="993" y="11"/>
                      <a:pt x="956" y="31"/>
                    </a:cubicBezTo>
                    <a:cubicBezTo>
                      <a:pt x="644" y="153"/>
                      <a:pt x="557" y="448"/>
                      <a:pt x="383" y="692"/>
                    </a:cubicBezTo>
                    <a:cubicBezTo>
                      <a:pt x="244" y="935"/>
                      <a:pt x="0" y="1126"/>
                      <a:pt x="35" y="1422"/>
                    </a:cubicBezTo>
                    <a:cubicBezTo>
                      <a:pt x="53" y="1491"/>
                      <a:pt x="122" y="1561"/>
                      <a:pt x="192" y="1578"/>
                    </a:cubicBezTo>
                    <a:cubicBezTo>
                      <a:pt x="247" y="1600"/>
                      <a:pt x="301" y="1610"/>
                      <a:pt x="353" y="1610"/>
                    </a:cubicBezTo>
                    <a:cubicBezTo>
                      <a:pt x="630" y="1610"/>
                      <a:pt x="865" y="1334"/>
                      <a:pt x="1026" y="1144"/>
                    </a:cubicBezTo>
                    <a:cubicBezTo>
                      <a:pt x="1269" y="866"/>
                      <a:pt x="1478" y="535"/>
                      <a:pt x="1321" y="153"/>
                    </a:cubicBezTo>
                    <a:cubicBezTo>
                      <a:pt x="1285" y="55"/>
                      <a:pt x="1180" y="1"/>
                      <a:pt x="1078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7055525" y="4227225"/>
                <a:ext cx="286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129" extrusionOk="0">
                    <a:moveTo>
                      <a:pt x="682" y="1"/>
                    </a:moveTo>
                    <a:cubicBezTo>
                      <a:pt x="551" y="1"/>
                      <a:pt x="424" y="75"/>
                      <a:pt x="366" y="248"/>
                    </a:cubicBezTo>
                    <a:cubicBezTo>
                      <a:pt x="157" y="822"/>
                      <a:pt x="18" y="1413"/>
                      <a:pt x="1" y="2021"/>
                    </a:cubicBezTo>
                    <a:cubicBezTo>
                      <a:pt x="1" y="2084"/>
                      <a:pt x="55" y="2129"/>
                      <a:pt x="112" y="2129"/>
                    </a:cubicBezTo>
                    <a:cubicBezTo>
                      <a:pt x="133" y="2129"/>
                      <a:pt x="155" y="2123"/>
                      <a:pt x="174" y="2108"/>
                    </a:cubicBezTo>
                    <a:cubicBezTo>
                      <a:pt x="644" y="1691"/>
                      <a:pt x="939" y="1117"/>
                      <a:pt x="1078" y="509"/>
                    </a:cubicBezTo>
                    <a:cubicBezTo>
                      <a:pt x="1144" y="214"/>
                      <a:pt x="906" y="1"/>
                      <a:pt x="68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7068575" y="4132925"/>
                <a:ext cx="2390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827" extrusionOk="0">
                    <a:moveTo>
                      <a:pt x="361" y="1"/>
                    </a:moveTo>
                    <a:cubicBezTo>
                      <a:pt x="201" y="1"/>
                      <a:pt x="29" y="128"/>
                      <a:pt x="17" y="301"/>
                    </a:cubicBezTo>
                    <a:cubicBezTo>
                      <a:pt x="0" y="561"/>
                      <a:pt x="52" y="822"/>
                      <a:pt x="156" y="1066"/>
                    </a:cubicBezTo>
                    <a:cubicBezTo>
                      <a:pt x="243" y="1292"/>
                      <a:pt x="348" y="1535"/>
                      <a:pt x="487" y="1743"/>
                    </a:cubicBezTo>
                    <a:cubicBezTo>
                      <a:pt x="533" y="1801"/>
                      <a:pt x="595" y="1826"/>
                      <a:pt x="657" y="1826"/>
                    </a:cubicBezTo>
                    <a:cubicBezTo>
                      <a:pt x="782" y="1826"/>
                      <a:pt x="910" y="1726"/>
                      <a:pt x="921" y="1587"/>
                    </a:cubicBezTo>
                    <a:cubicBezTo>
                      <a:pt x="956" y="1344"/>
                      <a:pt x="904" y="1066"/>
                      <a:pt x="869" y="840"/>
                    </a:cubicBezTo>
                    <a:cubicBezTo>
                      <a:pt x="817" y="561"/>
                      <a:pt x="730" y="336"/>
                      <a:pt x="574" y="110"/>
                    </a:cubicBezTo>
                    <a:cubicBezTo>
                      <a:pt x="521" y="34"/>
                      <a:pt x="443" y="1"/>
                      <a:pt x="36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7045100" y="4063400"/>
                <a:ext cx="274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586" extrusionOk="0">
                    <a:moveTo>
                      <a:pt x="407" y="0"/>
                    </a:moveTo>
                    <a:cubicBezTo>
                      <a:pt x="232" y="0"/>
                      <a:pt x="78" y="159"/>
                      <a:pt x="53" y="336"/>
                    </a:cubicBezTo>
                    <a:cubicBezTo>
                      <a:pt x="0" y="561"/>
                      <a:pt x="105" y="735"/>
                      <a:pt x="209" y="926"/>
                    </a:cubicBezTo>
                    <a:cubicBezTo>
                      <a:pt x="279" y="1100"/>
                      <a:pt x="365" y="1257"/>
                      <a:pt x="470" y="1413"/>
                    </a:cubicBezTo>
                    <a:cubicBezTo>
                      <a:pt x="539" y="1510"/>
                      <a:pt x="641" y="1585"/>
                      <a:pt x="759" y="1585"/>
                    </a:cubicBezTo>
                    <a:cubicBezTo>
                      <a:pt x="789" y="1585"/>
                      <a:pt x="820" y="1580"/>
                      <a:pt x="852" y="1570"/>
                    </a:cubicBezTo>
                    <a:cubicBezTo>
                      <a:pt x="1009" y="1517"/>
                      <a:pt x="1095" y="1361"/>
                      <a:pt x="1061" y="1205"/>
                    </a:cubicBezTo>
                    <a:cubicBezTo>
                      <a:pt x="1026" y="1013"/>
                      <a:pt x="991" y="840"/>
                      <a:pt x="939" y="666"/>
                    </a:cubicBezTo>
                    <a:cubicBezTo>
                      <a:pt x="870" y="422"/>
                      <a:pt x="800" y="231"/>
                      <a:pt x="609" y="75"/>
                    </a:cubicBezTo>
                    <a:cubicBezTo>
                      <a:pt x="542" y="23"/>
                      <a:pt x="473" y="0"/>
                      <a:pt x="407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7063450" y="4009850"/>
                <a:ext cx="31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11" extrusionOk="0">
                    <a:moveTo>
                      <a:pt x="902" y="1"/>
                    </a:moveTo>
                    <a:cubicBezTo>
                      <a:pt x="842" y="1"/>
                      <a:pt x="781" y="19"/>
                      <a:pt x="726" y="62"/>
                    </a:cubicBezTo>
                    <a:cubicBezTo>
                      <a:pt x="587" y="183"/>
                      <a:pt x="466" y="305"/>
                      <a:pt x="344" y="461"/>
                    </a:cubicBezTo>
                    <a:cubicBezTo>
                      <a:pt x="240" y="583"/>
                      <a:pt x="101" y="705"/>
                      <a:pt x="66" y="878"/>
                    </a:cubicBezTo>
                    <a:cubicBezTo>
                      <a:pt x="0" y="1060"/>
                      <a:pt x="138" y="1210"/>
                      <a:pt x="330" y="1210"/>
                    </a:cubicBezTo>
                    <a:cubicBezTo>
                      <a:pt x="340" y="1210"/>
                      <a:pt x="351" y="1210"/>
                      <a:pt x="361" y="1209"/>
                    </a:cubicBezTo>
                    <a:cubicBezTo>
                      <a:pt x="535" y="1209"/>
                      <a:pt x="726" y="1035"/>
                      <a:pt x="866" y="913"/>
                    </a:cubicBezTo>
                    <a:cubicBezTo>
                      <a:pt x="1022" y="774"/>
                      <a:pt x="1144" y="600"/>
                      <a:pt x="1196" y="392"/>
                    </a:cubicBezTo>
                    <a:cubicBezTo>
                      <a:pt x="1262" y="181"/>
                      <a:pt x="1088" y="1"/>
                      <a:pt x="90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7098100" y="3940550"/>
                <a:ext cx="242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84" extrusionOk="0">
                    <a:moveTo>
                      <a:pt x="576" y="0"/>
                    </a:moveTo>
                    <a:cubicBezTo>
                      <a:pt x="475" y="0"/>
                      <a:pt x="380" y="42"/>
                      <a:pt x="331" y="139"/>
                    </a:cubicBezTo>
                    <a:cubicBezTo>
                      <a:pt x="88" y="591"/>
                      <a:pt x="1" y="1061"/>
                      <a:pt x="36" y="1565"/>
                    </a:cubicBezTo>
                    <a:cubicBezTo>
                      <a:pt x="48" y="1636"/>
                      <a:pt x="117" y="1683"/>
                      <a:pt x="182" y="1683"/>
                    </a:cubicBezTo>
                    <a:cubicBezTo>
                      <a:pt x="211" y="1683"/>
                      <a:pt x="240" y="1673"/>
                      <a:pt x="262" y="1652"/>
                    </a:cubicBezTo>
                    <a:cubicBezTo>
                      <a:pt x="609" y="1287"/>
                      <a:pt x="835" y="852"/>
                      <a:pt x="922" y="348"/>
                    </a:cubicBezTo>
                    <a:cubicBezTo>
                      <a:pt x="967" y="145"/>
                      <a:pt x="763" y="0"/>
                      <a:pt x="57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7107225" y="3869250"/>
                <a:ext cx="20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95" extrusionOk="0">
                    <a:moveTo>
                      <a:pt x="389" y="1"/>
                    </a:moveTo>
                    <a:cubicBezTo>
                      <a:pt x="193" y="1"/>
                      <a:pt x="1" y="119"/>
                      <a:pt x="1" y="367"/>
                    </a:cubicBezTo>
                    <a:cubicBezTo>
                      <a:pt x="1" y="610"/>
                      <a:pt x="1" y="836"/>
                      <a:pt x="36" y="1079"/>
                    </a:cubicBezTo>
                    <a:cubicBezTo>
                      <a:pt x="53" y="1184"/>
                      <a:pt x="71" y="1288"/>
                      <a:pt x="105" y="1392"/>
                    </a:cubicBezTo>
                    <a:cubicBezTo>
                      <a:pt x="140" y="1531"/>
                      <a:pt x="227" y="1618"/>
                      <a:pt x="262" y="1740"/>
                    </a:cubicBezTo>
                    <a:cubicBezTo>
                      <a:pt x="271" y="1777"/>
                      <a:pt x="300" y="1795"/>
                      <a:pt x="331" y="1795"/>
                    </a:cubicBezTo>
                    <a:cubicBezTo>
                      <a:pt x="357" y="1795"/>
                      <a:pt x="385" y="1782"/>
                      <a:pt x="401" y="1757"/>
                    </a:cubicBezTo>
                    <a:cubicBezTo>
                      <a:pt x="436" y="1636"/>
                      <a:pt x="540" y="1549"/>
                      <a:pt x="575" y="1427"/>
                    </a:cubicBezTo>
                    <a:cubicBezTo>
                      <a:pt x="627" y="1323"/>
                      <a:pt x="661" y="1236"/>
                      <a:pt x="679" y="1132"/>
                    </a:cubicBezTo>
                    <a:cubicBezTo>
                      <a:pt x="748" y="888"/>
                      <a:pt x="783" y="662"/>
                      <a:pt x="801" y="419"/>
                    </a:cubicBezTo>
                    <a:cubicBezTo>
                      <a:pt x="828" y="145"/>
                      <a:pt x="606" y="1"/>
                      <a:pt x="38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7073475" y="3800800"/>
                <a:ext cx="3682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809" extrusionOk="0">
                    <a:moveTo>
                      <a:pt x="508" y="0"/>
                    </a:moveTo>
                    <a:cubicBezTo>
                      <a:pt x="251" y="0"/>
                      <a:pt x="1" y="272"/>
                      <a:pt x="152" y="532"/>
                    </a:cubicBezTo>
                    <a:cubicBezTo>
                      <a:pt x="273" y="758"/>
                      <a:pt x="430" y="932"/>
                      <a:pt x="569" y="1141"/>
                    </a:cubicBezTo>
                    <a:cubicBezTo>
                      <a:pt x="708" y="1315"/>
                      <a:pt x="777" y="1541"/>
                      <a:pt x="916" y="1714"/>
                    </a:cubicBezTo>
                    <a:cubicBezTo>
                      <a:pt x="976" y="1780"/>
                      <a:pt x="1049" y="1808"/>
                      <a:pt x="1122" y="1808"/>
                    </a:cubicBezTo>
                    <a:cubicBezTo>
                      <a:pt x="1262" y="1808"/>
                      <a:pt x="1398" y="1701"/>
                      <a:pt x="1421" y="1541"/>
                    </a:cubicBezTo>
                    <a:cubicBezTo>
                      <a:pt x="1473" y="1280"/>
                      <a:pt x="1351" y="984"/>
                      <a:pt x="1247" y="741"/>
                    </a:cubicBezTo>
                    <a:cubicBezTo>
                      <a:pt x="1125" y="463"/>
                      <a:pt x="969" y="237"/>
                      <a:pt x="708" y="63"/>
                    </a:cubicBezTo>
                    <a:cubicBezTo>
                      <a:pt x="646" y="19"/>
                      <a:pt x="577" y="0"/>
                      <a:pt x="508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7021625" y="3765125"/>
                <a:ext cx="326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946" extrusionOk="0">
                    <a:moveTo>
                      <a:pt x="452" y="1"/>
                    </a:moveTo>
                    <a:cubicBezTo>
                      <a:pt x="346" y="1"/>
                      <a:pt x="244" y="39"/>
                      <a:pt x="157" y="134"/>
                    </a:cubicBezTo>
                    <a:cubicBezTo>
                      <a:pt x="36" y="273"/>
                      <a:pt x="1" y="534"/>
                      <a:pt x="157" y="691"/>
                    </a:cubicBezTo>
                    <a:cubicBezTo>
                      <a:pt x="350" y="884"/>
                      <a:pt x="587" y="945"/>
                      <a:pt x="841" y="945"/>
                    </a:cubicBezTo>
                    <a:cubicBezTo>
                      <a:pt x="908" y="945"/>
                      <a:pt x="975" y="941"/>
                      <a:pt x="1044" y="934"/>
                    </a:cubicBezTo>
                    <a:cubicBezTo>
                      <a:pt x="1304" y="917"/>
                      <a:pt x="1287" y="604"/>
                      <a:pt x="1148" y="465"/>
                    </a:cubicBezTo>
                    <a:cubicBezTo>
                      <a:pt x="1009" y="343"/>
                      <a:pt x="887" y="152"/>
                      <a:pt x="713" y="65"/>
                    </a:cubicBezTo>
                    <a:cubicBezTo>
                      <a:pt x="628" y="26"/>
                      <a:pt x="538" y="1"/>
                      <a:pt x="45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6613600" y="4082050"/>
                <a:ext cx="83450" cy="17590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7036" extrusionOk="0">
                    <a:moveTo>
                      <a:pt x="1748" y="0"/>
                    </a:moveTo>
                    <a:cubicBezTo>
                      <a:pt x="839" y="0"/>
                      <a:pt x="199" y="976"/>
                      <a:pt x="122" y="1832"/>
                    </a:cubicBezTo>
                    <a:cubicBezTo>
                      <a:pt x="1" y="2927"/>
                      <a:pt x="383" y="4126"/>
                      <a:pt x="922" y="5065"/>
                    </a:cubicBezTo>
                    <a:cubicBezTo>
                      <a:pt x="1200" y="5534"/>
                      <a:pt x="1496" y="5951"/>
                      <a:pt x="1878" y="6333"/>
                    </a:cubicBezTo>
                    <a:cubicBezTo>
                      <a:pt x="2138" y="6578"/>
                      <a:pt x="2551" y="7035"/>
                      <a:pt x="2960" y="7035"/>
                    </a:cubicBezTo>
                    <a:cubicBezTo>
                      <a:pt x="2987" y="7035"/>
                      <a:pt x="3015" y="7033"/>
                      <a:pt x="3042" y="7029"/>
                    </a:cubicBezTo>
                    <a:cubicBezTo>
                      <a:pt x="3077" y="7011"/>
                      <a:pt x="3095" y="6977"/>
                      <a:pt x="3095" y="6924"/>
                    </a:cubicBezTo>
                    <a:cubicBezTo>
                      <a:pt x="3060" y="6646"/>
                      <a:pt x="2730" y="6403"/>
                      <a:pt x="2538" y="6212"/>
                    </a:cubicBezTo>
                    <a:cubicBezTo>
                      <a:pt x="2295" y="5951"/>
                      <a:pt x="2052" y="5673"/>
                      <a:pt x="1843" y="5378"/>
                    </a:cubicBezTo>
                    <a:cubicBezTo>
                      <a:pt x="1374" y="4717"/>
                      <a:pt x="1044" y="3952"/>
                      <a:pt x="870" y="3153"/>
                    </a:cubicBezTo>
                    <a:cubicBezTo>
                      <a:pt x="713" y="2405"/>
                      <a:pt x="574" y="1171"/>
                      <a:pt x="1443" y="771"/>
                    </a:cubicBezTo>
                    <a:cubicBezTo>
                      <a:pt x="1550" y="725"/>
                      <a:pt x="1654" y="703"/>
                      <a:pt x="1751" y="703"/>
                    </a:cubicBezTo>
                    <a:cubicBezTo>
                      <a:pt x="2052" y="703"/>
                      <a:pt x="2299" y="909"/>
                      <a:pt x="2417" y="1223"/>
                    </a:cubicBezTo>
                    <a:cubicBezTo>
                      <a:pt x="2591" y="1693"/>
                      <a:pt x="2399" y="2214"/>
                      <a:pt x="2365" y="2701"/>
                    </a:cubicBezTo>
                    <a:cubicBezTo>
                      <a:pt x="2334" y="2913"/>
                      <a:pt x="2515" y="3043"/>
                      <a:pt x="2696" y="3043"/>
                    </a:cubicBezTo>
                    <a:cubicBezTo>
                      <a:pt x="2826" y="3043"/>
                      <a:pt x="2957" y="2975"/>
                      <a:pt x="3008" y="2822"/>
                    </a:cubicBezTo>
                    <a:cubicBezTo>
                      <a:pt x="3338" y="1884"/>
                      <a:pt x="3303" y="406"/>
                      <a:pt x="2139" y="59"/>
                    </a:cubicBezTo>
                    <a:cubicBezTo>
                      <a:pt x="2004" y="19"/>
                      <a:pt x="1873" y="0"/>
                      <a:pt x="1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6879975" y="4199125"/>
                <a:ext cx="1534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5237" extrusionOk="0">
                    <a:moveTo>
                      <a:pt x="4543" y="1"/>
                    </a:moveTo>
                    <a:cubicBezTo>
                      <a:pt x="3650" y="1"/>
                      <a:pt x="2938" y="928"/>
                      <a:pt x="2660" y="1720"/>
                    </a:cubicBezTo>
                    <a:cubicBezTo>
                      <a:pt x="2576" y="1971"/>
                      <a:pt x="2788" y="2172"/>
                      <a:pt x="2997" y="2172"/>
                    </a:cubicBezTo>
                    <a:cubicBezTo>
                      <a:pt x="3091" y="2172"/>
                      <a:pt x="3186" y="2131"/>
                      <a:pt x="3251" y="2033"/>
                    </a:cubicBezTo>
                    <a:cubicBezTo>
                      <a:pt x="3512" y="1633"/>
                      <a:pt x="3685" y="1112"/>
                      <a:pt x="4120" y="851"/>
                    </a:cubicBezTo>
                    <a:cubicBezTo>
                      <a:pt x="4266" y="758"/>
                      <a:pt x="4421" y="711"/>
                      <a:pt x="4570" y="711"/>
                    </a:cubicBezTo>
                    <a:cubicBezTo>
                      <a:pt x="4811" y="711"/>
                      <a:pt x="5034" y="836"/>
                      <a:pt x="5163" y="1094"/>
                    </a:cubicBezTo>
                    <a:cubicBezTo>
                      <a:pt x="5597" y="1946"/>
                      <a:pt x="4711" y="2832"/>
                      <a:pt x="4120" y="3319"/>
                    </a:cubicBezTo>
                    <a:cubicBezTo>
                      <a:pt x="3512" y="3823"/>
                      <a:pt x="2764" y="4223"/>
                      <a:pt x="1999" y="4449"/>
                    </a:cubicBezTo>
                    <a:cubicBezTo>
                      <a:pt x="1652" y="4553"/>
                      <a:pt x="1287" y="4623"/>
                      <a:pt x="922" y="4675"/>
                    </a:cubicBezTo>
                    <a:cubicBezTo>
                      <a:pt x="644" y="4710"/>
                      <a:pt x="261" y="4692"/>
                      <a:pt x="35" y="4901"/>
                    </a:cubicBezTo>
                    <a:cubicBezTo>
                      <a:pt x="18" y="4918"/>
                      <a:pt x="1" y="4970"/>
                      <a:pt x="35" y="5005"/>
                    </a:cubicBezTo>
                    <a:cubicBezTo>
                      <a:pt x="188" y="5186"/>
                      <a:pt x="461" y="5237"/>
                      <a:pt x="739" y="5237"/>
                    </a:cubicBezTo>
                    <a:cubicBezTo>
                      <a:pt x="968" y="5237"/>
                      <a:pt x="1201" y="5202"/>
                      <a:pt x="1374" y="5179"/>
                    </a:cubicBezTo>
                    <a:cubicBezTo>
                      <a:pt x="1895" y="5127"/>
                      <a:pt x="2417" y="4970"/>
                      <a:pt x="2903" y="4779"/>
                    </a:cubicBezTo>
                    <a:cubicBezTo>
                      <a:pt x="3911" y="4379"/>
                      <a:pt x="4954" y="3667"/>
                      <a:pt x="5545" y="2745"/>
                    </a:cubicBezTo>
                    <a:cubicBezTo>
                      <a:pt x="6084" y="1929"/>
                      <a:pt x="6136" y="538"/>
                      <a:pt x="5058" y="104"/>
                    </a:cubicBezTo>
                    <a:cubicBezTo>
                      <a:pt x="4882" y="33"/>
                      <a:pt x="4709" y="1"/>
                      <a:pt x="4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6762650" y="3797225"/>
                <a:ext cx="1134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3893" extrusionOk="0">
                    <a:moveTo>
                      <a:pt x="3935" y="1"/>
                    </a:moveTo>
                    <a:cubicBezTo>
                      <a:pt x="3670" y="1"/>
                      <a:pt x="3379" y="64"/>
                      <a:pt x="3181" y="102"/>
                    </a:cubicBezTo>
                    <a:cubicBezTo>
                      <a:pt x="2677" y="189"/>
                      <a:pt x="2191" y="397"/>
                      <a:pt x="1756" y="693"/>
                    </a:cubicBezTo>
                    <a:cubicBezTo>
                      <a:pt x="835" y="1284"/>
                      <a:pt x="1" y="2379"/>
                      <a:pt x="18" y="3526"/>
                    </a:cubicBezTo>
                    <a:cubicBezTo>
                      <a:pt x="18" y="3721"/>
                      <a:pt x="207" y="3893"/>
                      <a:pt x="385" y="3893"/>
                    </a:cubicBezTo>
                    <a:cubicBezTo>
                      <a:pt x="478" y="3893"/>
                      <a:pt x="567" y="3847"/>
                      <a:pt x="626" y="3735"/>
                    </a:cubicBezTo>
                    <a:cubicBezTo>
                      <a:pt x="1096" y="2865"/>
                      <a:pt x="1495" y="2031"/>
                      <a:pt x="2312" y="1423"/>
                    </a:cubicBezTo>
                    <a:cubicBezTo>
                      <a:pt x="2643" y="1162"/>
                      <a:pt x="3042" y="971"/>
                      <a:pt x="3425" y="814"/>
                    </a:cubicBezTo>
                    <a:cubicBezTo>
                      <a:pt x="3755" y="693"/>
                      <a:pt x="4276" y="710"/>
                      <a:pt x="4502" y="415"/>
                    </a:cubicBezTo>
                    <a:cubicBezTo>
                      <a:pt x="4537" y="345"/>
                      <a:pt x="4537" y="258"/>
                      <a:pt x="4485" y="189"/>
                    </a:cubicBezTo>
                    <a:cubicBezTo>
                      <a:pt x="4366" y="46"/>
                      <a:pt x="4159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7015600" y="3848600"/>
                <a:ext cx="5430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5619" extrusionOk="0">
                    <a:moveTo>
                      <a:pt x="342" y="1"/>
                    </a:moveTo>
                    <a:cubicBezTo>
                      <a:pt x="144" y="1"/>
                      <a:pt x="1" y="149"/>
                      <a:pt x="16" y="376"/>
                    </a:cubicBezTo>
                    <a:cubicBezTo>
                      <a:pt x="68" y="741"/>
                      <a:pt x="381" y="1054"/>
                      <a:pt x="537" y="1384"/>
                    </a:cubicBezTo>
                    <a:cubicBezTo>
                      <a:pt x="746" y="1766"/>
                      <a:pt x="902" y="2149"/>
                      <a:pt x="1007" y="2583"/>
                    </a:cubicBezTo>
                    <a:cubicBezTo>
                      <a:pt x="1180" y="3400"/>
                      <a:pt x="1111" y="4252"/>
                      <a:pt x="937" y="5069"/>
                    </a:cubicBezTo>
                    <a:cubicBezTo>
                      <a:pt x="877" y="5335"/>
                      <a:pt x="1137" y="5619"/>
                      <a:pt x="1377" y="5619"/>
                    </a:cubicBezTo>
                    <a:cubicBezTo>
                      <a:pt x="1481" y="5619"/>
                      <a:pt x="1581" y="5565"/>
                      <a:pt x="1650" y="5434"/>
                    </a:cubicBezTo>
                    <a:cubicBezTo>
                      <a:pt x="2119" y="4513"/>
                      <a:pt x="2171" y="3470"/>
                      <a:pt x="1963" y="2462"/>
                    </a:cubicBezTo>
                    <a:cubicBezTo>
                      <a:pt x="1858" y="1992"/>
                      <a:pt x="1685" y="1506"/>
                      <a:pt x="1459" y="1089"/>
                    </a:cubicBezTo>
                    <a:cubicBezTo>
                      <a:pt x="1233" y="689"/>
                      <a:pt x="902" y="115"/>
                      <a:pt x="433" y="11"/>
                    </a:cubicBezTo>
                    <a:cubicBezTo>
                      <a:pt x="402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6714850" y="4261675"/>
                <a:ext cx="31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194" extrusionOk="0">
                    <a:moveTo>
                      <a:pt x="619" y="0"/>
                    </a:moveTo>
                    <a:cubicBezTo>
                      <a:pt x="483" y="0"/>
                      <a:pt x="348" y="47"/>
                      <a:pt x="244" y="139"/>
                    </a:cubicBezTo>
                    <a:cubicBezTo>
                      <a:pt x="70" y="278"/>
                      <a:pt x="1" y="504"/>
                      <a:pt x="35" y="713"/>
                    </a:cubicBezTo>
                    <a:cubicBezTo>
                      <a:pt x="70" y="904"/>
                      <a:pt x="227" y="1095"/>
                      <a:pt x="418" y="1147"/>
                    </a:cubicBezTo>
                    <a:cubicBezTo>
                      <a:pt x="435" y="1147"/>
                      <a:pt x="435" y="1165"/>
                      <a:pt x="435" y="1165"/>
                    </a:cubicBezTo>
                    <a:cubicBezTo>
                      <a:pt x="496" y="1185"/>
                      <a:pt x="557" y="1194"/>
                      <a:pt x="618" y="1194"/>
                    </a:cubicBezTo>
                    <a:cubicBezTo>
                      <a:pt x="662" y="1194"/>
                      <a:pt x="705" y="1189"/>
                      <a:pt x="748" y="1182"/>
                    </a:cubicBezTo>
                    <a:cubicBezTo>
                      <a:pt x="852" y="1165"/>
                      <a:pt x="939" y="1113"/>
                      <a:pt x="1009" y="1043"/>
                    </a:cubicBezTo>
                    <a:cubicBezTo>
                      <a:pt x="1165" y="921"/>
                      <a:pt x="1252" y="695"/>
                      <a:pt x="1200" y="487"/>
                    </a:cubicBezTo>
                    <a:lnTo>
                      <a:pt x="1200" y="469"/>
                    </a:lnTo>
                    <a:cubicBezTo>
                      <a:pt x="1148" y="278"/>
                      <a:pt x="1026" y="104"/>
                      <a:pt x="818" y="35"/>
                    </a:cubicBezTo>
                    <a:cubicBezTo>
                      <a:pt x="754" y="12"/>
                      <a:pt x="686" y="0"/>
                      <a:pt x="619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6760825" y="4283600"/>
                <a:ext cx="480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357" extrusionOk="0">
                    <a:moveTo>
                      <a:pt x="949" y="1"/>
                    </a:moveTo>
                    <a:cubicBezTo>
                      <a:pt x="290" y="1"/>
                      <a:pt x="0" y="1063"/>
                      <a:pt x="734" y="1313"/>
                    </a:cubicBezTo>
                    <a:cubicBezTo>
                      <a:pt x="819" y="1343"/>
                      <a:pt x="900" y="1357"/>
                      <a:pt x="976" y="1357"/>
                    </a:cubicBezTo>
                    <a:cubicBezTo>
                      <a:pt x="1644" y="1357"/>
                      <a:pt x="1920" y="294"/>
                      <a:pt x="1186" y="44"/>
                    </a:cubicBezTo>
                    <a:cubicBezTo>
                      <a:pt x="1103" y="14"/>
                      <a:pt x="1023" y="1"/>
                      <a:pt x="94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836525" y="4301750"/>
                <a:ext cx="356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05" extrusionOk="0">
                    <a:moveTo>
                      <a:pt x="709" y="1"/>
                    </a:moveTo>
                    <a:cubicBezTo>
                      <a:pt x="663" y="1"/>
                      <a:pt x="617" y="5"/>
                      <a:pt x="574" y="14"/>
                    </a:cubicBezTo>
                    <a:cubicBezTo>
                      <a:pt x="331" y="66"/>
                      <a:pt x="139" y="240"/>
                      <a:pt x="53" y="466"/>
                    </a:cubicBezTo>
                    <a:cubicBezTo>
                      <a:pt x="53" y="466"/>
                      <a:pt x="53" y="483"/>
                      <a:pt x="53" y="483"/>
                    </a:cubicBezTo>
                    <a:cubicBezTo>
                      <a:pt x="35" y="552"/>
                      <a:pt x="18" y="605"/>
                      <a:pt x="0" y="674"/>
                    </a:cubicBezTo>
                    <a:cubicBezTo>
                      <a:pt x="0" y="761"/>
                      <a:pt x="18" y="848"/>
                      <a:pt x="53" y="935"/>
                    </a:cubicBezTo>
                    <a:cubicBezTo>
                      <a:pt x="53" y="987"/>
                      <a:pt x="87" y="1039"/>
                      <a:pt x="122" y="1091"/>
                    </a:cubicBezTo>
                    <a:cubicBezTo>
                      <a:pt x="174" y="1161"/>
                      <a:pt x="226" y="1230"/>
                      <a:pt x="313" y="1282"/>
                    </a:cubicBezTo>
                    <a:cubicBezTo>
                      <a:pt x="418" y="1352"/>
                      <a:pt x="522" y="1387"/>
                      <a:pt x="643" y="1404"/>
                    </a:cubicBezTo>
                    <a:cubicBezTo>
                      <a:pt x="748" y="1404"/>
                      <a:pt x="835" y="1404"/>
                      <a:pt x="922" y="1369"/>
                    </a:cubicBezTo>
                    <a:cubicBezTo>
                      <a:pt x="1008" y="1335"/>
                      <a:pt x="1078" y="1300"/>
                      <a:pt x="1148" y="1230"/>
                    </a:cubicBezTo>
                    <a:lnTo>
                      <a:pt x="1165" y="1230"/>
                    </a:lnTo>
                    <a:cubicBezTo>
                      <a:pt x="1252" y="1143"/>
                      <a:pt x="1321" y="1039"/>
                      <a:pt x="1374" y="917"/>
                    </a:cubicBezTo>
                    <a:cubicBezTo>
                      <a:pt x="1408" y="813"/>
                      <a:pt x="1426" y="691"/>
                      <a:pt x="1391" y="570"/>
                    </a:cubicBezTo>
                    <a:cubicBezTo>
                      <a:pt x="1356" y="379"/>
                      <a:pt x="1252" y="222"/>
                      <a:pt x="1113" y="118"/>
                    </a:cubicBezTo>
                    <a:cubicBezTo>
                      <a:pt x="995" y="40"/>
                      <a:pt x="849" y="1"/>
                      <a:pt x="70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2" name="Google Shape;772;p25"/>
          <p:cNvGrpSpPr/>
          <p:nvPr/>
        </p:nvGrpSpPr>
        <p:grpSpPr>
          <a:xfrm>
            <a:off x="7334100" y="3544563"/>
            <a:ext cx="1259300" cy="985300"/>
            <a:chOff x="666600" y="2605238"/>
            <a:chExt cx="1259300" cy="985300"/>
          </a:xfrm>
        </p:grpSpPr>
        <p:sp>
          <p:nvSpPr>
            <p:cNvPr id="773" name="Google Shape;773;p25"/>
            <p:cNvSpPr/>
            <p:nvPr/>
          </p:nvSpPr>
          <p:spPr>
            <a:xfrm>
              <a:off x="666600" y="2605250"/>
              <a:ext cx="1259300" cy="985275"/>
            </a:xfrm>
            <a:custGeom>
              <a:avLst/>
              <a:gdLst/>
              <a:ahLst/>
              <a:cxnLst/>
              <a:rect l="l" t="t" r="r" b="b"/>
              <a:pathLst>
                <a:path w="50372" h="39411" extrusionOk="0">
                  <a:moveTo>
                    <a:pt x="26979" y="0"/>
                  </a:moveTo>
                  <a:cubicBezTo>
                    <a:pt x="24630" y="0"/>
                    <a:pt x="22248" y="1938"/>
                    <a:pt x="21449" y="3792"/>
                  </a:cubicBezTo>
                  <a:cubicBezTo>
                    <a:pt x="21414" y="3897"/>
                    <a:pt x="21362" y="4001"/>
                    <a:pt x="21327" y="4140"/>
                  </a:cubicBezTo>
                  <a:cubicBezTo>
                    <a:pt x="21327" y="4140"/>
                    <a:pt x="21310" y="4140"/>
                    <a:pt x="21310" y="4157"/>
                  </a:cubicBezTo>
                  <a:cubicBezTo>
                    <a:pt x="20562" y="5270"/>
                    <a:pt x="19989" y="6539"/>
                    <a:pt x="19606" y="7686"/>
                  </a:cubicBezTo>
                  <a:cubicBezTo>
                    <a:pt x="19589" y="7755"/>
                    <a:pt x="19572" y="7807"/>
                    <a:pt x="19554" y="7859"/>
                  </a:cubicBezTo>
                  <a:cubicBezTo>
                    <a:pt x="18824" y="8920"/>
                    <a:pt x="18337" y="10171"/>
                    <a:pt x="17972" y="11423"/>
                  </a:cubicBezTo>
                  <a:cubicBezTo>
                    <a:pt x="17242" y="12761"/>
                    <a:pt x="16877" y="14482"/>
                    <a:pt x="16651" y="15838"/>
                  </a:cubicBezTo>
                  <a:cubicBezTo>
                    <a:pt x="16634" y="15890"/>
                    <a:pt x="16634" y="15959"/>
                    <a:pt x="16617" y="16029"/>
                  </a:cubicBezTo>
                  <a:cubicBezTo>
                    <a:pt x="11132" y="14810"/>
                    <a:pt x="6698" y="13529"/>
                    <a:pt x="4039" y="13529"/>
                  </a:cubicBezTo>
                  <a:cubicBezTo>
                    <a:pt x="2982" y="13529"/>
                    <a:pt x="2206" y="13731"/>
                    <a:pt x="1756" y="14221"/>
                  </a:cubicBezTo>
                  <a:cubicBezTo>
                    <a:pt x="1756" y="14256"/>
                    <a:pt x="1756" y="14291"/>
                    <a:pt x="1773" y="14325"/>
                  </a:cubicBezTo>
                  <a:cubicBezTo>
                    <a:pt x="1408" y="14447"/>
                    <a:pt x="1043" y="14603"/>
                    <a:pt x="713" y="14812"/>
                  </a:cubicBezTo>
                  <a:cubicBezTo>
                    <a:pt x="417" y="14986"/>
                    <a:pt x="122" y="15247"/>
                    <a:pt x="70" y="15612"/>
                  </a:cubicBezTo>
                  <a:cubicBezTo>
                    <a:pt x="0" y="16081"/>
                    <a:pt x="487" y="16498"/>
                    <a:pt x="956" y="16568"/>
                  </a:cubicBezTo>
                  <a:cubicBezTo>
                    <a:pt x="1025" y="16577"/>
                    <a:pt x="1092" y="16581"/>
                    <a:pt x="1159" y="16581"/>
                  </a:cubicBezTo>
                  <a:cubicBezTo>
                    <a:pt x="1464" y="16581"/>
                    <a:pt x="1751" y="16490"/>
                    <a:pt x="2051" y="16376"/>
                  </a:cubicBezTo>
                  <a:lnTo>
                    <a:pt x="2051" y="16376"/>
                  </a:lnTo>
                  <a:cubicBezTo>
                    <a:pt x="1738" y="16602"/>
                    <a:pt x="1582" y="17072"/>
                    <a:pt x="1738" y="17437"/>
                  </a:cubicBezTo>
                  <a:cubicBezTo>
                    <a:pt x="1901" y="17852"/>
                    <a:pt x="2343" y="18102"/>
                    <a:pt x="2793" y="18102"/>
                  </a:cubicBezTo>
                  <a:cubicBezTo>
                    <a:pt x="2870" y="18102"/>
                    <a:pt x="2948" y="18095"/>
                    <a:pt x="3024" y="18080"/>
                  </a:cubicBezTo>
                  <a:cubicBezTo>
                    <a:pt x="3442" y="18010"/>
                    <a:pt x="3807" y="17732"/>
                    <a:pt x="4067" y="17367"/>
                  </a:cubicBezTo>
                  <a:lnTo>
                    <a:pt x="4067" y="17367"/>
                  </a:lnTo>
                  <a:cubicBezTo>
                    <a:pt x="3824" y="17889"/>
                    <a:pt x="4050" y="18619"/>
                    <a:pt x="4571" y="18862"/>
                  </a:cubicBezTo>
                  <a:cubicBezTo>
                    <a:pt x="4713" y="18935"/>
                    <a:pt x="4868" y="18968"/>
                    <a:pt x="5024" y="18968"/>
                  </a:cubicBezTo>
                  <a:cubicBezTo>
                    <a:pt x="5424" y="18968"/>
                    <a:pt x="5831" y="18748"/>
                    <a:pt x="6031" y="18410"/>
                  </a:cubicBezTo>
                  <a:lnTo>
                    <a:pt x="6031" y="18410"/>
                  </a:lnTo>
                  <a:cubicBezTo>
                    <a:pt x="5892" y="18949"/>
                    <a:pt x="6205" y="19592"/>
                    <a:pt x="6744" y="19818"/>
                  </a:cubicBezTo>
                  <a:cubicBezTo>
                    <a:pt x="6882" y="19871"/>
                    <a:pt x="7026" y="19896"/>
                    <a:pt x="7171" y="19896"/>
                  </a:cubicBezTo>
                  <a:cubicBezTo>
                    <a:pt x="7592" y="19896"/>
                    <a:pt x="8015" y="19685"/>
                    <a:pt x="8274" y="19349"/>
                  </a:cubicBezTo>
                  <a:lnTo>
                    <a:pt x="8274" y="19349"/>
                  </a:lnTo>
                  <a:cubicBezTo>
                    <a:pt x="8065" y="19870"/>
                    <a:pt x="8308" y="20565"/>
                    <a:pt x="8847" y="20791"/>
                  </a:cubicBezTo>
                  <a:cubicBezTo>
                    <a:pt x="8961" y="20836"/>
                    <a:pt x="9081" y="20857"/>
                    <a:pt x="9201" y="20857"/>
                  </a:cubicBezTo>
                  <a:cubicBezTo>
                    <a:pt x="9593" y="20857"/>
                    <a:pt x="9986" y="20633"/>
                    <a:pt x="10186" y="20287"/>
                  </a:cubicBezTo>
                  <a:lnTo>
                    <a:pt x="10186" y="20287"/>
                  </a:lnTo>
                  <a:cubicBezTo>
                    <a:pt x="10133" y="20791"/>
                    <a:pt x="10359" y="21330"/>
                    <a:pt x="10829" y="21556"/>
                  </a:cubicBezTo>
                  <a:cubicBezTo>
                    <a:pt x="10945" y="21608"/>
                    <a:pt x="11071" y="21631"/>
                    <a:pt x="11200" y="21631"/>
                  </a:cubicBezTo>
                  <a:cubicBezTo>
                    <a:pt x="11592" y="21631"/>
                    <a:pt x="12001" y="21409"/>
                    <a:pt x="12184" y="21069"/>
                  </a:cubicBezTo>
                  <a:lnTo>
                    <a:pt x="12184" y="21069"/>
                  </a:lnTo>
                  <a:cubicBezTo>
                    <a:pt x="12150" y="21643"/>
                    <a:pt x="12654" y="22269"/>
                    <a:pt x="13262" y="22338"/>
                  </a:cubicBezTo>
                  <a:cubicBezTo>
                    <a:pt x="13314" y="22344"/>
                    <a:pt x="13366" y="22347"/>
                    <a:pt x="13417" y="22347"/>
                  </a:cubicBezTo>
                  <a:cubicBezTo>
                    <a:pt x="14107" y="22347"/>
                    <a:pt x="14743" y="21822"/>
                    <a:pt x="15018" y="21191"/>
                  </a:cubicBezTo>
                  <a:lnTo>
                    <a:pt x="15018" y="21191"/>
                  </a:lnTo>
                  <a:cubicBezTo>
                    <a:pt x="14774" y="21834"/>
                    <a:pt x="15105" y="22651"/>
                    <a:pt x="15713" y="22964"/>
                  </a:cubicBezTo>
                  <a:cubicBezTo>
                    <a:pt x="14670" y="25345"/>
                    <a:pt x="14548" y="28213"/>
                    <a:pt x="15087" y="30646"/>
                  </a:cubicBezTo>
                  <a:cubicBezTo>
                    <a:pt x="15417" y="32124"/>
                    <a:pt x="16391" y="33149"/>
                    <a:pt x="17625" y="33879"/>
                  </a:cubicBezTo>
                  <a:cubicBezTo>
                    <a:pt x="17642" y="34331"/>
                    <a:pt x="17712" y="34766"/>
                    <a:pt x="17729" y="35131"/>
                  </a:cubicBezTo>
                  <a:cubicBezTo>
                    <a:pt x="17868" y="37442"/>
                    <a:pt x="19154" y="38781"/>
                    <a:pt x="21431" y="39233"/>
                  </a:cubicBezTo>
                  <a:cubicBezTo>
                    <a:pt x="22002" y="39344"/>
                    <a:pt x="22611" y="39411"/>
                    <a:pt x="23222" y="39411"/>
                  </a:cubicBezTo>
                  <a:cubicBezTo>
                    <a:pt x="24898" y="39411"/>
                    <a:pt x="26585" y="38908"/>
                    <a:pt x="27515" y="37442"/>
                  </a:cubicBezTo>
                  <a:cubicBezTo>
                    <a:pt x="27897" y="36834"/>
                    <a:pt x="28158" y="36156"/>
                    <a:pt x="28384" y="35478"/>
                  </a:cubicBezTo>
                  <a:cubicBezTo>
                    <a:pt x="28471" y="35235"/>
                    <a:pt x="29357" y="35026"/>
                    <a:pt x="29583" y="34940"/>
                  </a:cubicBezTo>
                  <a:cubicBezTo>
                    <a:pt x="30192" y="34696"/>
                    <a:pt x="30678" y="34435"/>
                    <a:pt x="31200" y="34001"/>
                  </a:cubicBezTo>
                  <a:cubicBezTo>
                    <a:pt x="32729" y="32715"/>
                    <a:pt x="33703" y="30907"/>
                    <a:pt x="34120" y="28960"/>
                  </a:cubicBezTo>
                  <a:cubicBezTo>
                    <a:pt x="34380" y="27674"/>
                    <a:pt x="34380" y="26423"/>
                    <a:pt x="34137" y="25258"/>
                  </a:cubicBezTo>
                  <a:lnTo>
                    <a:pt x="34137" y="25258"/>
                  </a:lnTo>
                  <a:cubicBezTo>
                    <a:pt x="34276" y="25293"/>
                    <a:pt x="34398" y="25310"/>
                    <a:pt x="34537" y="25310"/>
                  </a:cubicBezTo>
                  <a:cubicBezTo>
                    <a:pt x="35284" y="25276"/>
                    <a:pt x="35927" y="24563"/>
                    <a:pt x="35875" y="23816"/>
                  </a:cubicBezTo>
                  <a:lnTo>
                    <a:pt x="35875" y="23816"/>
                  </a:lnTo>
                  <a:cubicBezTo>
                    <a:pt x="35943" y="24578"/>
                    <a:pt x="36638" y="25225"/>
                    <a:pt x="37398" y="25225"/>
                  </a:cubicBezTo>
                  <a:cubicBezTo>
                    <a:pt x="37417" y="25225"/>
                    <a:pt x="37437" y="25224"/>
                    <a:pt x="37457" y="25223"/>
                  </a:cubicBezTo>
                  <a:cubicBezTo>
                    <a:pt x="38205" y="25190"/>
                    <a:pt x="38857" y="24537"/>
                    <a:pt x="38928" y="23811"/>
                  </a:cubicBezTo>
                  <a:lnTo>
                    <a:pt x="38928" y="23811"/>
                  </a:lnTo>
                  <a:cubicBezTo>
                    <a:pt x="38927" y="24423"/>
                    <a:pt x="39588" y="24914"/>
                    <a:pt x="40226" y="24914"/>
                  </a:cubicBezTo>
                  <a:cubicBezTo>
                    <a:pt x="40300" y="24914"/>
                    <a:pt x="40374" y="24907"/>
                    <a:pt x="40447" y="24893"/>
                  </a:cubicBezTo>
                  <a:cubicBezTo>
                    <a:pt x="41177" y="24771"/>
                    <a:pt x="41715" y="24128"/>
                    <a:pt x="42028" y="23451"/>
                  </a:cubicBezTo>
                  <a:cubicBezTo>
                    <a:pt x="42188" y="23961"/>
                    <a:pt x="42714" y="24311"/>
                    <a:pt x="43243" y="24311"/>
                  </a:cubicBezTo>
                  <a:cubicBezTo>
                    <a:pt x="43290" y="24311"/>
                    <a:pt x="43337" y="24308"/>
                    <a:pt x="43384" y="24302"/>
                  </a:cubicBezTo>
                  <a:cubicBezTo>
                    <a:pt x="43905" y="24215"/>
                    <a:pt x="44357" y="23763"/>
                    <a:pt x="44427" y="23242"/>
                  </a:cubicBezTo>
                  <a:lnTo>
                    <a:pt x="44427" y="23242"/>
                  </a:lnTo>
                  <a:cubicBezTo>
                    <a:pt x="44411" y="23903"/>
                    <a:pt x="45093" y="24478"/>
                    <a:pt x="45777" y="24478"/>
                  </a:cubicBezTo>
                  <a:cubicBezTo>
                    <a:pt x="45849" y="24478"/>
                    <a:pt x="45920" y="24472"/>
                    <a:pt x="45991" y="24459"/>
                  </a:cubicBezTo>
                  <a:cubicBezTo>
                    <a:pt x="46791" y="24320"/>
                    <a:pt x="47364" y="23572"/>
                    <a:pt x="47538" y="22790"/>
                  </a:cubicBezTo>
                  <a:cubicBezTo>
                    <a:pt x="47596" y="23308"/>
                    <a:pt x="48111" y="23597"/>
                    <a:pt x="48639" y="23597"/>
                  </a:cubicBezTo>
                  <a:cubicBezTo>
                    <a:pt x="48908" y="23597"/>
                    <a:pt x="49181" y="23522"/>
                    <a:pt x="49398" y="23364"/>
                  </a:cubicBezTo>
                  <a:cubicBezTo>
                    <a:pt x="50024" y="22894"/>
                    <a:pt x="50232" y="22060"/>
                    <a:pt x="50319" y="21278"/>
                  </a:cubicBezTo>
                  <a:cubicBezTo>
                    <a:pt x="50354" y="21052"/>
                    <a:pt x="50371" y="20809"/>
                    <a:pt x="50319" y="20583"/>
                  </a:cubicBezTo>
                  <a:cubicBezTo>
                    <a:pt x="49885" y="17941"/>
                    <a:pt x="43228" y="18636"/>
                    <a:pt x="34276" y="18323"/>
                  </a:cubicBezTo>
                  <a:cubicBezTo>
                    <a:pt x="34311" y="18132"/>
                    <a:pt x="34328" y="17941"/>
                    <a:pt x="34328" y="17749"/>
                  </a:cubicBezTo>
                  <a:cubicBezTo>
                    <a:pt x="34328" y="16585"/>
                    <a:pt x="34137" y="15403"/>
                    <a:pt x="33737" y="14273"/>
                  </a:cubicBezTo>
                  <a:cubicBezTo>
                    <a:pt x="33755" y="14082"/>
                    <a:pt x="33755" y="13891"/>
                    <a:pt x="33737" y="13700"/>
                  </a:cubicBezTo>
                  <a:cubicBezTo>
                    <a:pt x="33598" y="12379"/>
                    <a:pt x="33320" y="11058"/>
                    <a:pt x="32903" y="9771"/>
                  </a:cubicBezTo>
                  <a:cubicBezTo>
                    <a:pt x="32920" y="9441"/>
                    <a:pt x="32868" y="9094"/>
                    <a:pt x="32799" y="8763"/>
                  </a:cubicBezTo>
                  <a:cubicBezTo>
                    <a:pt x="32573" y="7616"/>
                    <a:pt x="32312" y="6469"/>
                    <a:pt x="31825" y="5391"/>
                  </a:cubicBezTo>
                  <a:cubicBezTo>
                    <a:pt x="31478" y="3167"/>
                    <a:pt x="30018" y="107"/>
                    <a:pt x="27132" y="3"/>
                  </a:cubicBezTo>
                  <a:cubicBezTo>
                    <a:pt x="27081" y="1"/>
                    <a:pt x="27030" y="0"/>
                    <a:pt x="26979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" name="Google Shape;774;p25"/>
            <p:cNvGrpSpPr/>
            <p:nvPr/>
          </p:nvGrpSpPr>
          <p:grpSpPr>
            <a:xfrm>
              <a:off x="666600" y="2605238"/>
              <a:ext cx="1259300" cy="985300"/>
              <a:chOff x="4368800" y="1316325"/>
              <a:chExt cx="1259300" cy="985300"/>
            </a:xfrm>
          </p:grpSpPr>
          <p:sp>
            <p:nvSpPr>
              <p:cNvPr id="775" name="Google Shape;775;p25"/>
              <p:cNvSpPr/>
              <p:nvPr/>
            </p:nvSpPr>
            <p:spPr>
              <a:xfrm>
                <a:off x="4723375" y="1767300"/>
                <a:ext cx="511475" cy="5343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21373" extrusionOk="0">
                    <a:moveTo>
                      <a:pt x="9769" y="1"/>
                    </a:moveTo>
                    <a:cubicBezTo>
                      <a:pt x="7972" y="1"/>
                      <a:pt x="6158" y="345"/>
                      <a:pt x="4728" y="1188"/>
                    </a:cubicBezTo>
                    <a:cubicBezTo>
                      <a:pt x="939" y="3413"/>
                      <a:pt x="1" y="8593"/>
                      <a:pt x="905" y="12608"/>
                    </a:cubicBezTo>
                    <a:cubicBezTo>
                      <a:pt x="1235" y="14085"/>
                      <a:pt x="2208" y="15111"/>
                      <a:pt x="3425" y="15841"/>
                    </a:cubicBezTo>
                    <a:cubicBezTo>
                      <a:pt x="3460" y="16293"/>
                      <a:pt x="3512" y="16727"/>
                      <a:pt x="3529" y="17092"/>
                    </a:cubicBezTo>
                    <a:cubicBezTo>
                      <a:pt x="3668" y="19404"/>
                      <a:pt x="4954" y="20742"/>
                      <a:pt x="7249" y="21194"/>
                    </a:cubicBezTo>
                    <a:cubicBezTo>
                      <a:pt x="7815" y="21306"/>
                      <a:pt x="8422" y="21372"/>
                      <a:pt x="9032" y="21372"/>
                    </a:cubicBezTo>
                    <a:cubicBezTo>
                      <a:pt x="10705" y="21372"/>
                      <a:pt x="12398" y="20869"/>
                      <a:pt x="13315" y="19404"/>
                    </a:cubicBezTo>
                    <a:cubicBezTo>
                      <a:pt x="13697" y="18796"/>
                      <a:pt x="13975" y="18135"/>
                      <a:pt x="14201" y="17440"/>
                    </a:cubicBezTo>
                    <a:cubicBezTo>
                      <a:pt x="14271" y="17197"/>
                      <a:pt x="15175" y="16988"/>
                      <a:pt x="15383" y="16901"/>
                    </a:cubicBezTo>
                    <a:cubicBezTo>
                      <a:pt x="15992" y="16658"/>
                      <a:pt x="16496" y="16397"/>
                      <a:pt x="17000" y="15963"/>
                    </a:cubicBezTo>
                    <a:cubicBezTo>
                      <a:pt x="18529" y="14676"/>
                      <a:pt x="19520" y="12869"/>
                      <a:pt x="19920" y="10922"/>
                    </a:cubicBezTo>
                    <a:cubicBezTo>
                      <a:pt x="20459" y="8367"/>
                      <a:pt x="19902" y="5899"/>
                      <a:pt x="18547" y="3987"/>
                    </a:cubicBezTo>
                    <a:cubicBezTo>
                      <a:pt x="17365" y="2283"/>
                      <a:pt x="15557" y="997"/>
                      <a:pt x="13332" y="441"/>
                    </a:cubicBezTo>
                    <a:cubicBezTo>
                      <a:pt x="12240" y="164"/>
                      <a:pt x="11008" y="1"/>
                      <a:pt x="9769" y="1"/>
                    </a:cubicBezTo>
                    <a:close/>
                  </a:path>
                </a:pathLst>
              </a:custGeom>
              <a:solidFill>
                <a:srgbClr val="D9D9D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4929775" y="1993400"/>
                <a:ext cx="7260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449" extrusionOk="0">
                    <a:moveTo>
                      <a:pt x="1905" y="1"/>
                    </a:moveTo>
                    <a:cubicBezTo>
                      <a:pt x="1665" y="1"/>
                      <a:pt x="1420" y="152"/>
                      <a:pt x="1218" y="383"/>
                    </a:cubicBezTo>
                    <a:cubicBezTo>
                      <a:pt x="783" y="887"/>
                      <a:pt x="418" y="1548"/>
                      <a:pt x="140" y="2156"/>
                    </a:cubicBezTo>
                    <a:cubicBezTo>
                      <a:pt x="70" y="2313"/>
                      <a:pt x="1" y="2486"/>
                      <a:pt x="1" y="2660"/>
                    </a:cubicBezTo>
                    <a:cubicBezTo>
                      <a:pt x="1" y="2956"/>
                      <a:pt x="227" y="3147"/>
                      <a:pt x="488" y="3216"/>
                    </a:cubicBezTo>
                    <a:cubicBezTo>
                      <a:pt x="550" y="3234"/>
                      <a:pt x="612" y="3243"/>
                      <a:pt x="673" y="3243"/>
                    </a:cubicBezTo>
                    <a:cubicBezTo>
                      <a:pt x="966" y="3243"/>
                      <a:pt x="1224" y="3040"/>
                      <a:pt x="1339" y="2695"/>
                    </a:cubicBezTo>
                    <a:cubicBezTo>
                      <a:pt x="1374" y="3095"/>
                      <a:pt x="1496" y="3216"/>
                      <a:pt x="1739" y="3355"/>
                    </a:cubicBezTo>
                    <a:cubicBezTo>
                      <a:pt x="1862" y="3419"/>
                      <a:pt x="1976" y="3448"/>
                      <a:pt x="2080" y="3448"/>
                    </a:cubicBezTo>
                    <a:cubicBezTo>
                      <a:pt x="2375" y="3448"/>
                      <a:pt x="2588" y="3215"/>
                      <a:pt x="2678" y="2869"/>
                    </a:cubicBezTo>
                    <a:cubicBezTo>
                      <a:pt x="2886" y="2156"/>
                      <a:pt x="2904" y="957"/>
                      <a:pt x="2452" y="331"/>
                    </a:cubicBezTo>
                    <a:cubicBezTo>
                      <a:pt x="2289" y="99"/>
                      <a:pt x="2099" y="1"/>
                      <a:pt x="1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4886775" y="2102725"/>
                <a:ext cx="12320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3072" extrusionOk="0">
                    <a:moveTo>
                      <a:pt x="638" y="1"/>
                    </a:moveTo>
                    <a:cubicBezTo>
                      <a:pt x="421" y="1"/>
                      <a:pt x="274" y="137"/>
                      <a:pt x="209" y="529"/>
                    </a:cubicBezTo>
                    <a:cubicBezTo>
                      <a:pt x="0" y="1694"/>
                      <a:pt x="869" y="2824"/>
                      <a:pt x="2155" y="3032"/>
                    </a:cubicBezTo>
                    <a:cubicBezTo>
                      <a:pt x="2305" y="3059"/>
                      <a:pt x="2454" y="3072"/>
                      <a:pt x="2601" y="3072"/>
                    </a:cubicBezTo>
                    <a:cubicBezTo>
                      <a:pt x="3694" y="3072"/>
                      <a:pt x="4648" y="2356"/>
                      <a:pt x="4832" y="1329"/>
                    </a:cubicBezTo>
                    <a:cubicBezTo>
                      <a:pt x="4928" y="755"/>
                      <a:pt x="4680" y="638"/>
                      <a:pt x="4250" y="638"/>
                    </a:cubicBezTo>
                    <a:cubicBezTo>
                      <a:pt x="3952" y="638"/>
                      <a:pt x="3567" y="694"/>
                      <a:pt x="3147" y="694"/>
                    </a:cubicBezTo>
                    <a:cubicBezTo>
                      <a:pt x="2961" y="694"/>
                      <a:pt x="2768" y="683"/>
                      <a:pt x="2573" y="651"/>
                    </a:cubicBezTo>
                    <a:cubicBezTo>
                      <a:pt x="1727" y="502"/>
                      <a:pt x="1054" y="1"/>
                      <a:pt x="6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4984525" y="1812850"/>
                <a:ext cx="4782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3528" extrusionOk="0">
                    <a:moveTo>
                      <a:pt x="1228" y="0"/>
                    </a:moveTo>
                    <a:cubicBezTo>
                      <a:pt x="1018" y="0"/>
                      <a:pt x="800" y="90"/>
                      <a:pt x="644" y="236"/>
                    </a:cubicBezTo>
                    <a:cubicBezTo>
                      <a:pt x="53" y="792"/>
                      <a:pt x="1" y="1835"/>
                      <a:pt x="88" y="2582"/>
                    </a:cubicBezTo>
                    <a:cubicBezTo>
                      <a:pt x="147" y="2983"/>
                      <a:pt x="366" y="3527"/>
                      <a:pt x="625" y="3527"/>
                    </a:cubicBezTo>
                    <a:cubicBezTo>
                      <a:pt x="748" y="3527"/>
                      <a:pt x="880" y="3405"/>
                      <a:pt x="1009" y="3086"/>
                    </a:cubicBezTo>
                    <a:cubicBezTo>
                      <a:pt x="1218" y="2617"/>
                      <a:pt x="1513" y="2095"/>
                      <a:pt x="1722" y="1574"/>
                    </a:cubicBezTo>
                    <a:cubicBezTo>
                      <a:pt x="1809" y="1313"/>
                      <a:pt x="1878" y="1070"/>
                      <a:pt x="1895" y="826"/>
                    </a:cubicBezTo>
                    <a:cubicBezTo>
                      <a:pt x="1913" y="566"/>
                      <a:pt x="1826" y="288"/>
                      <a:pt x="1617" y="131"/>
                    </a:cubicBezTo>
                    <a:cubicBezTo>
                      <a:pt x="1506" y="41"/>
                      <a:pt x="1369" y="0"/>
                      <a:pt x="1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5019150" y="1843825"/>
                <a:ext cx="484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6" extrusionOk="0">
                    <a:moveTo>
                      <a:pt x="1413" y="1"/>
                    </a:moveTo>
                    <a:cubicBezTo>
                      <a:pt x="1361" y="1"/>
                      <a:pt x="1309" y="8"/>
                      <a:pt x="1258" y="22"/>
                    </a:cubicBezTo>
                    <a:cubicBezTo>
                      <a:pt x="736" y="144"/>
                      <a:pt x="371" y="735"/>
                      <a:pt x="163" y="1204"/>
                    </a:cubicBezTo>
                    <a:cubicBezTo>
                      <a:pt x="56" y="1498"/>
                      <a:pt x="1" y="1955"/>
                      <a:pt x="240" y="1955"/>
                    </a:cubicBezTo>
                    <a:cubicBezTo>
                      <a:pt x="313" y="1955"/>
                      <a:pt x="412" y="1913"/>
                      <a:pt x="545" y="1812"/>
                    </a:cubicBezTo>
                    <a:cubicBezTo>
                      <a:pt x="806" y="1604"/>
                      <a:pt x="1171" y="1395"/>
                      <a:pt x="1449" y="1152"/>
                    </a:cubicBezTo>
                    <a:cubicBezTo>
                      <a:pt x="1588" y="1030"/>
                      <a:pt x="1710" y="908"/>
                      <a:pt x="1814" y="769"/>
                    </a:cubicBezTo>
                    <a:cubicBezTo>
                      <a:pt x="1901" y="630"/>
                      <a:pt x="1936" y="439"/>
                      <a:pt x="1884" y="265"/>
                    </a:cubicBezTo>
                    <a:cubicBezTo>
                      <a:pt x="1801" y="100"/>
                      <a:pt x="1610" y="1"/>
                      <a:pt x="1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4937175" y="1831325"/>
                <a:ext cx="428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123" extrusionOk="0">
                    <a:moveTo>
                      <a:pt x="507" y="1"/>
                    </a:moveTo>
                    <a:cubicBezTo>
                      <a:pt x="342" y="1"/>
                      <a:pt x="180" y="70"/>
                      <a:pt x="87" y="209"/>
                    </a:cubicBezTo>
                    <a:cubicBezTo>
                      <a:pt x="0" y="366"/>
                      <a:pt x="18" y="557"/>
                      <a:pt x="87" y="713"/>
                    </a:cubicBezTo>
                    <a:cubicBezTo>
                      <a:pt x="157" y="870"/>
                      <a:pt x="261" y="1009"/>
                      <a:pt x="383" y="1148"/>
                    </a:cubicBezTo>
                    <a:cubicBezTo>
                      <a:pt x="626" y="1426"/>
                      <a:pt x="939" y="1687"/>
                      <a:pt x="1182" y="1930"/>
                    </a:cubicBezTo>
                    <a:cubicBezTo>
                      <a:pt x="1310" y="2067"/>
                      <a:pt x="1409" y="2122"/>
                      <a:pt x="1484" y="2122"/>
                    </a:cubicBezTo>
                    <a:cubicBezTo>
                      <a:pt x="1693" y="2122"/>
                      <a:pt x="1711" y="1686"/>
                      <a:pt x="1634" y="1391"/>
                    </a:cubicBezTo>
                    <a:cubicBezTo>
                      <a:pt x="1513" y="904"/>
                      <a:pt x="1252" y="261"/>
                      <a:pt x="748" y="53"/>
                    </a:cubicBezTo>
                    <a:cubicBezTo>
                      <a:pt x="672" y="18"/>
                      <a:pt x="589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4755525" y="2055625"/>
                <a:ext cx="552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1750" extrusionOk="0">
                    <a:moveTo>
                      <a:pt x="1044" y="0"/>
                    </a:moveTo>
                    <a:cubicBezTo>
                      <a:pt x="550" y="0"/>
                      <a:pt x="132" y="295"/>
                      <a:pt x="70" y="727"/>
                    </a:cubicBezTo>
                    <a:cubicBezTo>
                      <a:pt x="1" y="1197"/>
                      <a:pt x="401" y="1649"/>
                      <a:pt x="974" y="1735"/>
                    </a:cubicBezTo>
                    <a:cubicBezTo>
                      <a:pt x="1039" y="1745"/>
                      <a:pt x="1102" y="1750"/>
                      <a:pt x="1164" y="1750"/>
                    </a:cubicBezTo>
                    <a:cubicBezTo>
                      <a:pt x="1656" y="1750"/>
                      <a:pt x="2060" y="1455"/>
                      <a:pt x="2121" y="1023"/>
                    </a:cubicBezTo>
                    <a:cubicBezTo>
                      <a:pt x="2208" y="554"/>
                      <a:pt x="1791" y="102"/>
                      <a:pt x="1235" y="15"/>
                    </a:cubicBezTo>
                    <a:cubicBezTo>
                      <a:pt x="1171" y="5"/>
                      <a:pt x="1107" y="0"/>
                      <a:pt x="1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5100550" y="2110375"/>
                <a:ext cx="5477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746" extrusionOk="0">
                    <a:moveTo>
                      <a:pt x="1044" y="0"/>
                    </a:moveTo>
                    <a:cubicBezTo>
                      <a:pt x="550" y="0"/>
                      <a:pt x="132" y="294"/>
                      <a:pt x="70" y="710"/>
                    </a:cubicBezTo>
                    <a:cubicBezTo>
                      <a:pt x="1" y="1197"/>
                      <a:pt x="400" y="1649"/>
                      <a:pt x="974" y="1735"/>
                    </a:cubicBezTo>
                    <a:cubicBezTo>
                      <a:pt x="1026" y="1742"/>
                      <a:pt x="1078" y="1745"/>
                      <a:pt x="1129" y="1745"/>
                    </a:cubicBezTo>
                    <a:cubicBezTo>
                      <a:pt x="1624" y="1745"/>
                      <a:pt x="2058" y="1448"/>
                      <a:pt x="2121" y="1023"/>
                    </a:cubicBezTo>
                    <a:cubicBezTo>
                      <a:pt x="2191" y="554"/>
                      <a:pt x="1791" y="102"/>
                      <a:pt x="1235" y="15"/>
                    </a:cubicBezTo>
                    <a:cubicBezTo>
                      <a:pt x="1170" y="5"/>
                      <a:pt x="1106" y="0"/>
                      <a:pt x="1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978025" y="1913175"/>
                <a:ext cx="2652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6" extrusionOk="0">
                    <a:moveTo>
                      <a:pt x="522" y="0"/>
                    </a:moveTo>
                    <a:cubicBezTo>
                      <a:pt x="481" y="0"/>
                      <a:pt x="441" y="9"/>
                      <a:pt x="400" y="29"/>
                    </a:cubicBezTo>
                    <a:cubicBezTo>
                      <a:pt x="330" y="29"/>
                      <a:pt x="278" y="64"/>
                      <a:pt x="209" y="99"/>
                    </a:cubicBezTo>
                    <a:cubicBezTo>
                      <a:pt x="157" y="151"/>
                      <a:pt x="104" y="203"/>
                      <a:pt x="87" y="255"/>
                    </a:cubicBezTo>
                    <a:cubicBezTo>
                      <a:pt x="35" y="325"/>
                      <a:pt x="18" y="377"/>
                      <a:pt x="0" y="446"/>
                    </a:cubicBezTo>
                    <a:cubicBezTo>
                      <a:pt x="0" y="498"/>
                      <a:pt x="0" y="550"/>
                      <a:pt x="0" y="603"/>
                    </a:cubicBezTo>
                    <a:cubicBezTo>
                      <a:pt x="18" y="690"/>
                      <a:pt x="52" y="776"/>
                      <a:pt x="104" y="846"/>
                    </a:cubicBezTo>
                    <a:cubicBezTo>
                      <a:pt x="191" y="950"/>
                      <a:pt x="313" y="1037"/>
                      <a:pt x="452" y="1055"/>
                    </a:cubicBezTo>
                    <a:cubicBezTo>
                      <a:pt x="481" y="1062"/>
                      <a:pt x="510" y="1066"/>
                      <a:pt x="538" y="1066"/>
                    </a:cubicBezTo>
                    <a:cubicBezTo>
                      <a:pt x="579" y="1066"/>
                      <a:pt x="620" y="1058"/>
                      <a:pt x="661" y="1037"/>
                    </a:cubicBezTo>
                    <a:cubicBezTo>
                      <a:pt x="730" y="1037"/>
                      <a:pt x="800" y="1002"/>
                      <a:pt x="852" y="968"/>
                    </a:cubicBezTo>
                    <a:cubicBezTo>
                      <a:pt x="904" y="915"/>
                      <a:pt x="956" y="863"/>
                      <a:pt x="974" y="811"/>
                    </a:cubicBezTo>
                    <a:cubicBezTo>
                      <a:pt x="1026" y="742"/>
                      <a:pt x="1043" y="690"/>
                      <a:pt x="1060" y="620"/>
                    </a:cubicBezTo>
                    <a:cubicBezTo>
                      <a:pt x="1060" y="568"/>
                      <a:pt x="1060" y="516"/>
                      <a:pt x="1060" y="464"/>
                    </a:cubicBezTo>
                    <a:cubicBezTo>
                      <a:pt x="1043" y="377"/>
                      <a:pt x="1008" y="290"/>
                      <a:pt x="956" y="220"/>
                    </a:cubicBezTo>
                    <a:cubicBezTo>
                      <a:pt x="869" y="116"/>
                      <a:pt x="748" y="29"/>
                      <a:pt x="609" y="12"/>
                    </a:cubicBezTo>
                    <a:cubicBezTo>
                      <a:pt x="580" y="4"/>
                      <a:pt x="551" y="0"/>
                      <a:pt x="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4969575" y="1949800"/>
                <a:ext cx="31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17" extrusionOk="0">
                    <a:moveTo>
                      <a:pt x="610" y="1"/>
                    </a:moveTo>
                    <a:cubicBezTo>
                      <a:pt x="101" y="1"/>
                      <a:pt x="0" y="828"/>
                      <a:pt x="564" y="910"/>
                    </a:cubicBezTo>
                    <a:cubicBezTo>
                      <a:pt x="590" y="914"/>
                      <a:pt x="616" y="916"/>
                      <a:pt x="640" y="916"/>
                    </a:cubicBezTo>
                    <a:cubicBezTo>
                      <a:pt x="1149" y="916"/>
                      <a:pt x="1250" y="90"/>
                      <a:pt x="686" y="7"/>
                    </a:cubicBezTo>
                    <a:cubicBezTo>
                      <a:pt x="660" y="3"/>
                      <a:pt x="634" y="1"/>
                      <a:pt x="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5"/>
              <p:cNvSpPr/>
              <p:nvPr/>
            </p:nvSpPr>
            <p:spPr>
              <a:xfrm>
                <a:off x="4781600" y="1892775"/>
                <a:ext cx="16167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7209" extrusionOk="0">
                    <a:moveTo>
                      <a:pt x="3810" y="1"/>
                    </a:moveTo>
                    <a:cubicBezTo>
                      <a:pt x="3582" y="1"/>
                      <a:pt x="3359" y="149"/>
                      <a:pt x="3268" y="376"/>
                    </a:cubicBezTo>
                    <a:cubicBezTo>
                      <a:pt x="3195" y="155"/>
                      <a:pt x="2966" y="30"/>
                      <a:pt x="2746" y="30"/>
                    </a:cubicBezTo>
                    <a:cubicBezTo>
                      <a:pt x="2654" y="30"/>
                      <a:pt x="2563" y="52"/>
                      <a:pt x="2486" y="98"/>
                    </a:cubicBezTo>
                    <a:cubicBezTo>
                      <a:pt x="2208" y="254"/>
                      <a:pt x="2069" y="602"/>
                      <a:pt x="2139" y="915"/>
                    </a:cubicBezTo>
                    <a:cubicBezTo>
                      <a:pt x="2019" y="784"/>
                      <a:pt x="1837" y="708"/>
                      <a:pt x="1663" y="708"/>
                    </a:cubicBezTo>
                    <a:cubicBezTo>
                      <a:pt x="1559" y="708"/>
                      <a:pt x="1458" y="735"/>
                      <a:pt x="1374" y="793"/>
                    </a:cubicBezTo>
                    <a:cubicBezTo>
                      <a:pt x="1148" y="949"/>
                      <a:pt x="1061" y="1297"/>
                      <a:pt x="1200" y="1540"/>
                    </a:cubicBezTo>
                    <a:cubicBezTo>
                      <a:pt x="1140" y="1516"/>
                      <a:pt x="1078" y="1505"/>
                      <a:pt x="1015" y="1505"/>
                    </a:cubicBezTo>
                    <a:cubicBezTo>
                      <a:pt x="806" y="1505"/>
                      <a:pt x="599" y="1631"/>
                      <a:pt x="505" y="1818"/>
                    </a:cubicBezTo>
                    <a:cubicBezTo>
                      <a:pt x="383" y="2062"/>
                      <a:pt x="487" y="2392"/>
                      <a:pt x="713" y="2548"/>
                    </a:cubicBezTo>
                    <a:cubicBezTo>
                      <a:pt x="701" y="2548"/>
                      <a:pt x="689" y="2547"/>
                      <a:pt x="677" y="2547"/>
                    </a:cubicBezTo>
                    <a:cubicBezTo>
                      <a:pt x="431" y="2547"/>
                      <a:pt x="206" y="2716"/>
                      <a:pt x="140" y="2948"/>
                    </a:cubicBezTo>
                    <a:cubicBezTo>
                      <a:pt x="70" y="3191"/>
                      <a:pt x="192" y="3470"/>
                      <a:pt x="418" y="3591"/>
                    </a:cubicBezTo>
                    <a:cubicBezTo>
                      <a:pt x="192" y="3643"/>
                      <a:pt x="1" y="3887"/>
                      <a:pt x="36" y="4130"/>
                    </a:cubicBezTo>
                    <a:cubicBezTo>
                      <a:pt x="53" y="4373"/>
                      <a:pt x="279" y="4565"/>
                      <a:pt x="522" y="4565"/>
                    </a:cubicBezTo>
                    <a:cubicBezTo>
                      <a:pt x="244" y="4686"/>
                      <a:pt x="36" y="4999"/>
                      <a:pt x="105" y="5295"/>
                    </a:cubicBezTo>
                    <a:cubicBezTo>
                      <a:pt x="156" y="5526"/>
                      <a:pt x="417" y="5691"/>
                      <a:pt x="647" y="5691"/>
                    </a:cubicBezTo>
                    <a:cubicBezTo>
                      <a:pt x="729" y="5691"/>
                      <a:pt x="806" y="5670"/>
                      <a:pt x="870" y="5625"/>
                    </a:cubicBezTo>
                    <a:lnTo>
                      <a:pt x="870" y="5625"/>
                    </a:lnTo>
                    <a:cubicBezTo>
                      <a:pt x="627" y="5833"/>
                      <a:pt x="609" y="6251"/>
                      <a:pt x="852" y="6477"/>
                    </a:cubicBezTo>
                    <a:cubicBezTo>
                      <a:pt x="961" y="6577"/>
                      <a:pt x="1105" y="6626"/>
                      <a:pt x="1247" y="6626"/>
                    </a:cubicBezTo>
                    <a:cubicBezTo>
                      <a:pt x="1423" y="6626"/>
                      <a:pt x="1598" y="6551"/>
                      <a:pt x="1704" y="6407"/>
                    </a:cubicBezTo>
                    <a:lnTo>
                      <a:pt x="1704" y="6407"/>
                    </a:lnTo>
                    <a:cubicBezTo>
                      <a:pt x="1635" y="6703"/>
                      <a:pt x="1756" y="7050"/>
                      <a:pt x="2052" y="7172"/>
                    </a:cubicBezTo>
                    <a:cubicBezTo>
                      <a:pt x="2110" y="7197"/>
                      <a:pt x="2172" y="7209"/>
                      <a:pt x="2234" y="7209"/>
                    </a:cubicBezTo>
                    <a:cubicBezTo>
                      <a:pt x="2468" y="7209"/>
                      <a:pt x="2702" y="7041"/>
                      <a:pt x="2730" y="6807"/>
                    </a:cubicBezTo>
                    <a:cubicBezTo>
                      <a:pt x="2799" y="7015"/>
                      <a:pt x="3024" y="7146"/>
                      <a:pt x="3244" y="7146"/>
                    </a:cubicBezTo>
                    <a:cubicBezTo>
                      <a:pt x="3300" y="7146"/>
                      <a:pt x="3355" y="7137"/>
                      <a:pt x="3408" y="7120"/>
                    </a:cubicBezTo>
                    <a:cubicBezTo>
                      <a:pt x="3668" y="7033"/>
                      <a:pt x="3842" y="6737"/>
                      <a:pt x="3842" y="6459"/>
                    </a:cubicBezTo>
                    <a:cubicBezTo>
                      <a:pt x="3961" y="6589"/>
                      <a:pt x="4135" y="6658"/>
                      <a:pt x="4303" y="6658"/>
                    </a:cubicBezTo>
                    <a:cubicBezTo>
                      <a:pt x="4405" y="6658"/>
                      <a:pt x="4504" y="6633"/>
                      <a:pt x="4589" y="6581"/>
                    </a:cubicBezTo>
                    <a:cubicBezTo>
                      <a:pt x="4815" y="6424"/>
                      <a:pt x="4920" y="6112"/>
                      <a:pt x="4815" y="5868"/>
                    </a:cubicBezTo>
                    <a:lnTo>
                      <a:pt x="4815" y="5868"/>
                    </a:lnTo>
                    <a:cubicBezTo>
                      <a:pt x="4876" y="5928"/>
                      <a:pt x="4955" y="5955"/>
                      <a:pt x="5038" y="5955"/>
                    </a:cubicBezTo>
                    <a:cubicBezTo>
                      <a:pt x="5195" y="5955"/>
                      <a:pt x="5368" y="5860"/>
                      <a:pt x="5459" y="5712"/>
                    </a:cubicBezTo>
                    <a:cubicBezTo>
                      <a:pt x="5580" y="5503"/>
                      <a:pt x="5563" y="5225"/>
                      <a:pt x="5511" y="4982"/>
                    </a:cubicBezTo>
                    <a:lnTo>
                      <a:pt x="5511" y="4982"/>
                    </a:lnTo>
                    <a:cubicBezTo>
                      <a:pt x="5542" y="4992"/>
                      <a:pt x="5575" y="4997"/>
                      <a:pt x="5607" y="4997"/>
                    </a:cubicBezTo>
                    <a:cubicBezTo>
                      <a:pt x="5789" y="4997"/>
                      <a:pt x="5973" y="4843"/>
                      <a:pt x="6032" y="4652"/>
                    </a:cubicBezTo>
                    <a:cubicBezTo>
                      <a:pt x="6102" y="4426"/>
                      <a:pt x="6015" y="4182"/>
                      <a:pt x="5893" y="3991"/>
                    </a:cubicBezTo>
                    <a:lnTo>
                      <a:pt x="5893" y="3991"/>
                    </a:lnTo>
                    <a:cubicBezTo>
                      <a:pt x="5903" y="3992"/>
                      <a:pt x="5912" y="3992"/>
                      <a:pt x="5922" y="3992"/>
                    </a:cubicBezTo>
                    <a:cubicBezTo>
                      <a:pt x="6154" y="3992"/>
                      <a:pt x="6363" y="3790"/>
                      <a:pt x="6380" y="3557"/>
                    </a:cubicBezTo>
                    <a:cubicBezTo>
                      <a:pt x="6415" y="3313"/>
                      <a:pt x="6258" y="3070"/>
                      <a:pt x="6032" y="2948"/>
                    </a:cubicBezTo>
                    <a:cubicBezTo>
                      <a:pt x="6310" y="2913"/>
                      <a:pt x="6467" y="2583"/>
                      <a:pt x="6380" y="2322"/>
                    </a:cubicBezTo>
                    <a:cubicBezTo>
                      <a:pt x="6293" y="2079"/>
                      <a:pt x="6032" y="1905"/>
                      <a:pt x="5771" y="1905"/>
                    </a:cubicBezTo>
                    <a:cubicBezTo>
                      <a:pt x="5997" y="1784"/>
                      <a:pt x="6067" y="1436"/>
                      <a:pt x="5893" y="1210"/>
                    </a:cubicBezTo>
                    <a:cubicBezTo>
                      <a:pt x="5810" y="1099"/>
                      <a:pt x="5672" y="1042"/>
                      <a:pt x="5533" y="1042"/>
                    </a:cubicBezTo>
                    <a:cubicBezTo>
                      <a:pt x="5411" y="1042"/>
                      <a:pt x="5287" y="1086"/>
                      <a:pt x="5198" y="1175"/>
                    </a:cubicBezTo>
                    <a:cubicBezTo>
                      <a:pt x="5302" y="949"/>
                      <a:pt x="5250" y="654"/>
                      <a:pt x="5059" y="497"/>
                    </a:cubicBezTo>
                    <a:cubicBezTo>
                      <a:pt x="4972" y="432"/>
                      <a:pt x="4864" y="400"/>
                      <a:pt x="4757" y="400"/>
                    </a:cubicBezTo>
                    <a:cubicBezTo>
                      <a:pt x="4608" y="400"/>
                      <a:pt x="4462" y="463"/>
                      <a:pt x="4381" y="584"/>
                    </a:cubicBezTo>
                    <a:cubicBezTo>
                      <a:pt x="4381" y="324"/>
                      <a:pt x="4172" y="63"/>
                      <a:pt x="3912" y="11"/>
                    </a:cubicBezTo>
                    <a:cubicBezTo>
                      <a:pt x="3878" y="4"/>
                      <a:pt x="3844" y="1"/>
                      <a:pt x="3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784025" y="1912250"/>
                <a:ext cx="142750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5632" extrusionOk="0">
                    <a:moveTo>
                      <a:pt x="3391" y="0"/>
                    </a:moveTo>
                    <a:cubicBezTo>
                      <a:pt x="1344" y="0"/>
                      <a:pt x="1" y="3192"/>
                      <a:pt x="1277" y="4828"/>
                    </a:cubicBezTo>
                    <a:cubicBezTo>
                      <a:pt x="1725" y="5401"/>
                      <a:pt x="2218" y="5631"/>
                      <a:pt x="2705" y="5631"/>
                    </a:cubicBezTo>
                    <a:cubicBezTo>
                      <a:pt x="4054" y="5631"/>
                      <a:pt x="5361" y="3870"/>
                      <a:pt x="5553" y="2708"/>
                    </a:cubicBezTo>
                    <a:cubicBezTo>
                      <a:pt x="5709" y="1752"/>
                      <a:pt x="5414" y="779"/>
                      <a:pt x="4406" y="257"/>
                    </a:cubicBezTo>
                    <a:cubicBezTo>
                      <a:pt x="4055" y="80"/>
                      <a:pt x="3714" y="0"/>
                      <a:pt x="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5011475" y="1925600"/>
                <a:ext cx="15560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7392" extrusionOk="0">
                    <a:moveTo>
                      <a:pt x="3406" y="0"/>
                    </a:moveTo>
                    <a:cubicBezTo>
                      <a:pt x="3156" y="0"/>
                      <a:pt x="2900" y="170"/>
                      <a:pt x="2834" y="418"/>
                    </a:cubicBezTo>
                    <a:cubicBezTo>
                      <a:pt x="2780" y="231"/>
                      <a:pt x="2582" y="105"/>
                      <a:pt x="2391" y="105"/>
                    </a:cubicBezTo>
                    <a:cubicBezTo>
                      <a:pt x="2334" y="105"/>
                      <a:pt x="2277" y="116"/>
                      <a:pt x="2225" y="140"/>
                    </a:cubicBezTo>
                    <a:cubicBezTo>
                      <a:pt x="1982" y="227"/>
                      <a:pt x="1843" y="505"/>
                      <a:pt x="1878" y="749"/>
                    </a:cubicBezTo>
                    <a:cubicBezTo>
                      <a:pt x="1798" y="589"/>
                      <a:pt x="1620" y="496"/>
                      <a:pt x="1448" y="496"/>
                    </a:cubicBezTo>
                    <a:cubicBezTo>
                      <a:pt x="1359" y="496"/>
                      <a:pt x="1271" y="521"/>
                      <a:pt x="1200" y="575"/>
                    </a:cubicBezTo>
                    <a:cubicBezTo>
                      <a:pt x="974" y="731"/>
                      <a:pt x="939" y="1079"/>
                      <a:pt x="1130" y="1270"/>
                    </a:cubicBezTo>
                    <a:cubicBezTo>
                      <a:pt x="1071" y="1254"/>
                      <a:pt x="1009" y="1247"/>
                      <a:pt x="946" y="1247"/>
                    </a:cubicBezTo>
                    <a:cubicBezTo>
                      <a:pt x="735" y="1247"/>
                      <a:pt x="521" y="1335"/>
                      <a:pt x="400" y="1496"/>
                    </a:cubicBezTo>
                    <a:cubicBezTo>
                      <a:pt x="244" y="1722"/>
                      <a:pt x="313" y="2087"/>
                      <a:pt x="557" y="2191"/>
                    </a:cubicBezTo>
                    <a:cubicBezTo>
                      <a:pt x="313" y="2244"/>
                      <a:pt x="105" y="2435"/>
                      <a:pt x="53" y="2661"/>
                    </a:cubicBezTo>
                    <a:cubicBezTo>
                      <a:pt x="1" y="2904"/>
                      <a:pt x="157" y="3182"/>
                      <a:pt x="400" y="3234"/>
                    </a:cubicBezTo>
                    <a:cubicBezTo>
                      <a:pt x="209" y="3373"/>
                      <a:pt x="70" y="3582"/>
                      <a:pt x="70" y="3825"/>
                    </a:cubicBezTo>
                    <a:cubicBezTo>
                      <a:pt x="70" y="4051"/>
                      <a:pt x="244" y="4294"/>
                      <a:pt x="470" y="4294"/>
                    </a:cubicBezTo>
                    <a:cubicBezTo>
                      <a:pt x="348" y="4503"/>
                      <a:pt x="244" y="4764"/>
                      <a:pt x="313" y="5007"/>
                    </a:cubicBezTo>
                    <a:cubicBezTo>
                      <a:pt x="355" y="5201"/>
                      <a:pt x="540" y="5373"/>
                      <a:pt x="728" y="5373"/>
                    </a:cubicBezTo>
                    <a:cubicBezTo>
                      <a:pt x="776" y="5373"/>
                      <a:pt x="824" y="5362"/>
                      <a:pt x="870" y="5337"/>
                    </a:cubicBezTo>
                    <a:lnTo>
                      <a:pt x="870" y="5337"/>
                    </a:lnTo>
                    <a:cubicBezTo>
                      <a:pt x="713" y="5546"/>
                      <a:pt x="713" y="5876"/>
                      <a:pt x="887" y="6085"/>
                    </a:cubicBezTo>
                    <a:cubicBezTo>
                      <a:pt x="991" y="6210"/>
                      <a:pt x="1152" y="6272"/>
                      <a:pt x="1312" y="6272"/>
                    </a:cubicBezTo>
                    <a:cubicBezTo>
                      <a:pt x="1420" y="6272"/>
                      <a:pt x="1527" y="6245"/>
                      <a:pt x="1617" y="6189"/>
                    </a:cubicBezTo>
                    <a:lnTo>
                      <a:pt x="1617" y="6189"/>
                    </a:lnTo>
                    <a:cubicBezTo>
                      <a:pt x="1547" y="6467"/>
                      <a:pt x="1617" y="6780"/>
                      <a:pt x="1843" y="6954"/>
                    </a:cubicBezTo>
                    <a:cubicBezTo>
                      <a:pt x="1934" y="7017"/>
                      <a:pt x="2047" y="7049"/>
                      <a:pt x="2160" y="7049"/>
                    </a:cubicBezTo>
                    <a:cubicBezTo>
                      <a:pt x="2329" y="7049"/>
                      <a:pt x="2497" y="6978"/>
                      <a:pt x="2590" y="6832"/>
                    </a:cubicBezTo>
                    <a:lnTo>
                      <a:pt x="2590" y="6832"/>
                    </a:lnTo>
                    <a:cubicBezTo>
                      <a:pt x="2541" y="7127"/>
                      <a:pt x="2817" y="7391"/>
                      <a:pt x="3096" y="7391"/>
                    </a:cubicBezTo>
                    <a:cubicBezTo>
                      <a:pt x="3113" y="7391"/>
                      <a:pt x="3130" y="7390"/>
                      <a:pt x="3147" y="7388"/>
                    </a:cubicBezTo>
                    <a:cubicBezTo>
                      <a:pt x="3442" y="7354"/>
                      <a:pt x="3685" y="7058"/>
                      <a:pt x="3685" y="6763"/>
                    </a:cubicBezTo>
                    <a:cubicBezTo>
                      <a:pt x="3763" y="6982"/>
                      <a:pt x="4003" y="7134"/>
                      <a:pt x="4242" y="7134"/>
                    </a:cubicBezTo>
                    <a:cubicBezTo>
                      <a:pt x="4326" y="7134"/>
                      <a:pt x="4409" y="7116"/>
                      <a:pt x="4485" y="7076"/>
                    </a:cubicBezTo>
                    <a:cubicBezTo>
                      <a:pt x="4780" y="6936"/>
                      <a:pt x="4885" y="6537"/>
                      <a:pt x="4711" y="6259"/>
                    </a:cubicBezTo>
                    <a:lnTo>
                      <a:pt x="4711" y="6259"/>
                    </a:lnTo>
                    <a:cubicBezTo>
                      <a:pt x="4794" y="6364"/>
                      <a:pt x="4932" y="6414"/>
                      <a:pt x="5076" y="6414"/>
                    </a:cubicBezTo>
                    <a:cubicBezTo>
                      <a:pt x="5262" y="6414"/>
                      <a:pt x="5457" y="6329"/>
                      <a:pt x="5545" y="6172"/>
                    </a:cubicBezTo>
                    <a:cubicBezTo>
                      <a:pt x="5702" y="5911"/>
                      <a:pt x="5597" y="5546"/>
                      <a:pt x="5354" y="5355"/>
                    </a:cubicBezTo>
                    <a:lnTo>
                      <a:pt x="5354" y="5355"/>
                    </a:lnTo>
                    <a:cubicBezTo>
                      <a:pt x="5397" y="5368"/>
                      <a:pt x="5442" y="5374"/>
                      <a:pt x="5487" y="5374"/>
                    </a:cubicBezTo>
                    <a:cubicBezTo>
                      <a:pt x="5679" y="5374"/>
                      <a:pt x="5878" y="5260"/>
                      <a:pt x="5962" y="5077"/>
                    </a:cubicBezTo>
                    <a:cubicBezTo>
                      <a:pt x="6049" y="4851"/>
                      <a:pt x="5962" y="4573"/>
                      <a:pt x="5736" y="4451"/>
                    </a:cubicBezTo>
                    <a:cubicBezTo>
                      <a:pt x="5997" y="4399"/>
                      <a:pt x="6188" y="4173"/>
                      <a:pt x="6188" y="3912"/>
                    </a:cubicBezTo>
                    <a:cubicBezTo>
                      <a:pt x="6206" y="3669"/>
                      <a:pt x="6015" y="3425"/>
                      <a:pt x="5771" y="3356"/>
                    </a:cubicBezTo>
                    <a:cubicBezTo>
                      <a:pt x="6032" y="3286"/>
                      <a:pt x="6223" y="3008"/>
                      <a:pt x="6171" y="2730"/>
                    </a:cubicBezTo>
                    <a:cubicBezTo>
                      <a:pt x="6138" y="2463"/>
                      <a:pt x="5895" y="2260"/>
                      <a:pt x="5630" y="2260"/>
                    </a:cubicBezTo>
                    <a:cubicBezTo>
                      <a:pt x="5619" y="2260"/>
                      <a:pt x="5608" y="2260"/>
                      <a:pt x="5597" y="2261"/>
                    </a:cubicBezTo>
                    <a:cubicBezTo>
                      <a:pt x="5789" y="2070"/>
                      <a:pt x="5823" y="1722"/>
                      <a:pt x="5649" y="1496"/>
                    </a:cubicBezTo>
                    <a:cubicBezTo>
                      <a:pt x="5544" y="1370"/>
                      <a:pt x="5369" y="1301"/>
                      <a:pt x="5197" y="1301"/>
                    </a:cubicBezTo>
                    <a:cubicBezTo>
                      <a:pt x="5085" y="1301"/>
                      <a:pt x="4974" y="1330"/>
                      <a:pt x="4885" y="1392"/>
                    </a:cubicBezTo>
                    <a:cubicBezTo>
                      <a:pt x="5024" y="1114"/>
                      <a:pt x="5024" y="731"/>
                      <a:pt x="4798" y="505"/>
                    </a:cubicBezTo>
                    <a:cubicBezTo>
                      <a:pt x="4689" y="396"/>
                      <a:pt x="4535" y="340"/>
                      <a:pt x="4384" y="340"/>
                    </a:cubicBezTo>
                    <a:cubicBezTo>
                      <a:pt x="4222" y="340"/>
                      <a:pt x="4063" y="405"/>
                      <a:pt x="3963" y="540"/>
                    </a:cubicBezTo>
                    <a:cubicBezTo>
                      <a:pt x="3946" y="262"/>
                      <a:pt x="3720" y="36"/>
                      <a:pt x="3442" y="1"/>
                    </a:cubicBezTo>
                    <a:cubicBezTo>
                      <a:pt x="3430" y="1"/>
                      <a:pt x="3418" y="0"/>
                      <a:pt x="3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5026350" y="1945050"/>
                <a:ext cx="13805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5739" extrusionOk="0">
                    <a:moveTo>
                      <a:pt x="2437" y="0"/>
                    </a:moveTo>
                    <a:cubicBezTo>
                      <a:pt x="2296" y="0"/>
                      <a:pt x="2149" y="13"/>
                      <a:pt x="1995" y="40"/>
                    </a:cubicBezTo>
                    <a:cubicBezTo>
                      <a:pt x="866" y="231"/>
                      <a:pt x="309" y="1083"/>
                      <a:pt x="170" y="2039"/>
                    </a:cubicBezTo>
                    <a:cubicBezTo>
                      <a:pt x="0" y="3341"/>
                      <a:pt x="926" y="5739"/>
                      <a:pt x="2486" y="5739"/>
                    </a:cubicBezTo>
                    <a:cubicBezTo>
                      <a:pt x="2842" y="5739"/>
                      <a:pt x="3230" y="5614"/>
                      <a:pt x="3647" y="5324"/>
                    </a:cubicBezTo>
                    <a:cubicBezTo>
                      <a:pt x="5522" y="4008"/>
                      <a:pt x="4922" y="0"/>
                      <a:pt x="2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820450" y="2166500"/>
                <a:ext cx="566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643" extrusionOk="0">
                    <a:moveTo>
                      <a:pt x="1757" y="0"/>
                    </a:moveTo>
                    <a:cubicBezTo>
                      <a:pt x="1727" y="0"/>
                      <a:pt x="1695" y="4"/>
                      <a:pt x="1662" y="12"/>
                    </a:cubicBezTo>
                    <a:cubicBezTo>
                      <a:pt x="1054" y="151"/>
                      <a:pt x="411" y="533"/>
                      <a:pt x="133" y="1090"/>
                    </a:cubicBezTo>
                    <a:cubicBezTo>
                      <a:pt x="1" y="1354"/>
                      <a:pt x="228" y="1643"/>
                      <a:pt x="490" y="1643"/>
                    </a:cubicBezTo>
                    <a:cubicBezTo>
                      <a:pt x="538" y="1643"/>
                      <a:pt x="588" y="1633"/>
                      <a:pt x="637" y="1611"/>
                    </a:cubicBezTo>
                    <a:cubicBezTo>
                      <a:pt x="898" y="1507"/>
                      <a:pt x="1089" y="1350"/>
                      <a:pt x="1315" y="1194"/>
                    </a:cubicBezTo>
                    <a:cubicBezTo>
                      <a:pt x="1523" y="1037"/>
                      <a:pt x="1767" y="916"/>
                      <a:pt x="1975" y="777"/>
                    </a:cubicBezTo>
                    <a:cubicBezTo>
                      <a:pt x="2264" y="552"/>
                      <a:pt x="2123" y="0"/>
                      <a:pt x="17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849950" y="2195850"/>
                <a:ext cx="46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82" extrusionOk="0">
                    <a:moveTo>
                      <a:pt x="1430" y="1"/>
                    </a:moveTo>
                    <a:cubicBezTo>
                      <a:pt x="829" y="1"/>
                      <a:pt x="47" y="493"/>
                      <a:pt x="13" y="1132"/>
                    </a:cubicBezTo>
                    <a:cubicBezTo>
                      <a:pt x="0" y="1349"/>
                      <a:pt x="147" y="1482"/>
                      <a:pt x="322" y="1482"/>
                    </a:cubicBezTo>
                    <a:cubicBezTo>
                      <a:pt x="385" y="1482"/>
                      <a:pt x="453" y="1465"/>
                      <a:pt x="517" y="1428"/>
                    </a:cubicBezTo>
                    <a:cubicBezTo>
                      <a:pt x="726" y="1306"/>
                      <a:pt x="865" y="1132"/>
                      <a:pt x="1039" y="976"/>
                    </a:cubicBezTo>
                    <a:cubicBezTo>
                      <a:pt x="1230" y="837"/>
                      <a:pt x="1438" y="732"/>
                      <a:pt x="1630" y="593"/>
                    </a:cubicBezTo>
                    <a:cubicBezTo>
                      <a:pt x="1855" y="437"/>
                      <a:pt x="1769" y="20"/>
                      <a:pt x="1490" y="2"/>
                    </a:cubicBezTo>
                    <a:cubicBezTo>
                      <a:pt x="1471" y="1"/>
                      <a:pt x="1451" y="1"/>
                      <a:pt x="14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89750" y="2213375"/>
                <a:ext cx="421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720" extrusionOk="0">
                    <a:moveTo>
                      <a:pt x="351" y="1"/>
                    </a:moveTo>
                    <a:cubicBezTo>
                      <a:pt x="315" y="1"/>
                      <a:pt x="280" y="5"/>
                      <a:pt x="244" y="14"/>
                    </a:cubicBezTo>
                    <a:cubicBezTo>
                      <a:pt x="105" y="31"/>
                      <a:pt x="0" y="153"/>
                      <a:pt x="18" y="292"/>
                    </a:cubicBezTo>
                    <a:cubicBezTo>
                      <a:pt x="53" y="588"/>
                      <a:pt x="331" y="779"/>
                      <a:pt x="505" y="987"/>
                    </a:cubicBezTo>
                    <a:cubicBezTo>
                      <a:pt x="678" y="1213"/>
                      <a:pt x="783" y="1596"/>
                      <a:pt x="1078" y="1700"/>
                    </a:cubicBezTo>
                    <a:cubicBezTo>
                      <a:pt x="1120" y="1713"/>
                      <a:pt x="1164" y="1719"/>
                      <a:pt x="1207" y="1719"/>
                    </a:cubicBezTo>
                    <a:cubicBezTo>
                      <a:pt x="1345" y="1719"/>
                      <a:pt x="1481" y="1654"/>
                      <a:pt x="1547" y="1509"/>
                    </a:cubicBezTo>
                    <a:cubicBezTo>
                      <a:pt x="1686" y="1144"/>
                      <a:pt x="1391" y="779"/>
                      <a:pt x="1148" y="518"/>
                    </a:cubicBezTo>
                    <a:cubicBezTo>
                      <a:pt x="945" y="316"/>
                      <a:pt x="658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5008875" y="2190600"/>
                <a:ext cx="44050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557" extrusionOk="0">
                    <a:moveTo>
                      <a:pt x="391" y="1"/>
                    </a:moveTo>
                    <a:cubicBezTo>
                      <a:pt x="365" y="1"/>
                      <a:pt x="339" y="2"/>
                      <a:pt x="313" y="4"/>
                    </a:cubicBezTo>
                    <a:cubicBezTo>
                      <a:pt x="52" y="21"/>
                      <a:pt x="0" y="352"/>
                      <a:pt x="157" y="508"/>
                    </a:cubicBezTo>
                    <a:cubicBezTo>
                      <a:pt x="313" y="647"/>
                      <a:pt x="504" y="734"/>
                      <a:pt x="661" y="890"/>
                    </a:cubicBezTo>
                    <a:cubicBezTo>
                      <a:pt x="800" y="1047"/>
                      <a:pt x="904" y="1238"/>
                      <a:pt x="1026" y="1412"/>
                    </a:cubicBezTo>
                    <a:cubicBezTo>
                      <a:pt x="1090" y="1512"/>
                      <a:pt x="1199" y="1556"/>
                      <a:pt x="1311" y="1556"/>
                    </a:cubicBezTo>
                    <a:cubicBezTo>
                      <a:pt x="1529" y="1556"/>
                      <a:pt x="1761" y="1387"/>
                      <a:pt x="1704" y="1134"/>
                    </a:cubicBezTo>
                    <a:cubicBezTo>
                      <a:pt x="1570" y="583"/>
                      <a:pt x="1005" y="1"/>
                      <a:pt x="3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4781600" y="1531400"/>
                <a:ext cx="445425" cy="276500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1060" extrusionOk="0">
                    <a:moveTo>
                      <a:pt x="7433" y="0"/>
                    </a:moveTo>
                    <a:cubicBezTo>
                      <a:pt x="7209" y="0"/>
                      <a:pt x="6986" y="7"/>
                      <a:pt x="6762" y="22"/>
                    </a:cubicBezTo>
                    <a:cubicBezTo>
                      <a:pt x="5146" y="126"/>
                      <a:pt x="3095" y="700"/>
                      <a:pt x="2069" y="1899"/>
                    </a:cubicBezTo>
                    <a:cubicBezTo>
                      <a:pt x="905" y="3290"/>
                      <a:pt x="418" y="5532"/>
                      <a:pt x="122" y="7235"/>
                    </a:cubicBezTo>
                    <a:cubicBezTo>
                      <a:pt x="53" y="7704"/>
                      <a:pt x="1" y="8243"/>
                      <a:pt x="348" y="8626"/>
                    </a:cubicBezTo>
                    <a:cubicBezTo>
                      <a:pt x="533" y="8836"/>
                      <a:pt x="817" y="8932"/>
                      <a:pt x="1107" y="8932"/>
                    </a:cubicBezTo>
                    <a:cubicBezTo>
                      <a:pt x="1538" y="8932"/>
                      <a:pt x="1981" y="8720"/>
                      <a:pt x="2123" y="8357"/>
                    </a:cubicBezTo>
                    <a:lnTo>
                      <a:pt x="2123" y="8357"/>
                    </a:lnTo>
                    <a:cubicBezTo>
                      <a:pt x="2028" y="8851"/>
                      <a:pt x="2549" y="9392"/>
                      <a:pt x="3129" y="9408"/>
                    </a:cubicBezTo>
                    <a:cubicBezTo>
                      <a:pt x="3140" y="9408"/>
                      <a:pt x="3151" y="9408"/>
                      <a:pt x="3162" y="9408"/>
                    </a:cubicBezTo>
                    <a:cubicBezTo>
                      <a:pt x="3669" y="9408"/>
                      <a:pt x="4135" y="9073"/>
                      <a:pt x="4314" y="8636"/>
                    </a:cubicBezTo>
                    <a:lnTo>
                      <a:pt x="4314" y="8636"/>
                    </a:lnTo>
                    <a:cubicBezTo>
                      <a:pt x="4264" y="9070"/>
                      <a:pt x="4572" y="9536"/>
                      <a:pt x="5041" y="9668"/>
                    </a:cubicBezTo>
                    <a:cubicBezTo>
                      <a:pt x="5136" y="9695"/>
                      <a:pt x="5233" y="9708"/>
                      <a:pt x="5330" y="9708"/>
                    </a:cubicBezTo>
                    <a:cubicBezTo>
                      <a:pt x="5801" y="9708"/>
                      <a:pt x="6258" y="9409"/>
                      <a:pt x="6345" y="8991"/>
                    </a:cubicBezTo>
                    <a:lnTo>
                      <a:pt x="6345" y="8991"/>
                    </a:lnTo>
                    <a:cubicBezTo>
                      <a:pt x="6258" y="9512"/>
                      <a:pt x="6727" y="10086"/>
                      <a:pt x="7336" y="10155"/>
                    </a:cubicBezTo>
                    <a:cubicBezTo>
                      <a:pt x="7376" y="10160"/>
                      <a:pt x="7417" y="10162"/>
                      <a:pt x="7457" y="10162"/>
                    </a:cubicBezTo>
                    <a:cubicBezTo>
                      <a:pt x="8005" y="10162"/>
                      <a:pt x="8519" y="9736"/>
                      <a:pt x="8535" y="9234"/>
                    </a:cubicBezTo>
                    <a:cubicBezTo>
                      <a:pt x="8535" y="9808"/>
                      <a:pt x="9056" y="10364"/>
                      <a:pt x="9682" y="10451"/>
                    </a:cubicBezTo>
                    <a:cubicBezTo>
                      <a:pt x="9741" y="10459"/>
                      <a:pt x="9801" y="10463"/>
                      <a:pt x="9860" y="10463"/>
                    </a:cubicBezTo>
                    <a:cubicBezTo>
                      <a:pt x="10440" y="10463"/>
                      <a:pt x="10981" y="10087"/>
                      <a:pt x="11107" y="9582"/>
                    </a:cubicBezTo>
                    <a:cubicBezTo>
                      <a:pt x="11142" y="10051"/>
                      <a:pt x="11559" y="10520"/>
                      <a:pt x="12098" y="10624"/>
                    </a:cubicBezTo>
                    <a:cubicBezTo>
                      <a:pt x="12176" y="10640"/>
                      <a:pt x="12254" y="10647"/>
                      <a:pt x="12333" y="10647"/>
                    </a:cubicBezTo>
                    <a:cubicBezTo>
                      <a:pt x="12783" y="10647"/>
                      <a:pt x="13227" y="10403"/>
                      <a:pt x="13419" y="10033"/>
                    </a:cubicBezTo>
                    <a:cubicBezTo>
                      <a:pt x="13471" y="10572"/>
                      <a:pt x="14028" y="11042"/>
                      <a:pt x="14636" y="11059"/>
                    </a:cubicBezTo>
                    <a:cubicBezTo>
                      <a:pt x="14647" y="11059"/>
                      <a:pt x="14658" y="11059"/>
                      <a:pt x="14669" y="11059"/>
                    </a:cubicBezTo>
                    <a:cubicBezTo>
                      <a:pt x="15192" y="11059"/>
                      <a:pt x="15680" y="10696"/>
                      <a:pt x="15807" y="10236"/>
                    </a:cubicBezTo>
                    <a:lnTo>
                      <a:pt x="15807" y="10236"/>
                    </a:lnTo>
                    <a:cubicBezTo>
                      <a:pt x="15801" y="10570"/>
                      <a:pt x="16155" y="10890"/>
                      <a:pt x="16548" y="10920"/>
                    </a:cubicBezTo>
                    <a:cubicBezTo>
                      <a:pt x="16561" y="10920"/>
                      <a:pt x="16574" y="10921"/>
                      <a:pt x="16587" y="10921"/>
                    </a:cubicBezTo>
                    <a:cubicBezTo>
                      <a:pt x="17006" y="10921"/>
                      <a:pt x="17388" y="10649"/>
                      <a:pt x="17573" y="10312"/>
                    </a:cubicBezTo>
                    <a:cubicBezTo>
                      <a:pt x="17765" y="9964"/>
                      <a:pt x="17799" y="9547"/>
                      <a:pt x="17799" y="9147"/>
                    </a:cubicBezTo>
                    <a:cubicBezTo>
                      <a:pt x="17817" y="7322"/>
                      <a:pt x="17347" y="5445"/>
                      <a:pt x="16270" y="3846"/>
                    </a:cubicBezTo>
                    <a:cubicBezTo>
                      <a:pt x="15783" y="3116"/>
                      <a:pt x="15157" y="2420"/>
                      <a:pt x="14375" y="1916"/>
                    </a:cubicBezTo>
                    <a:cubicBezTo>
                      <a:pt x="13715" y="1482"/>
                      <a:pt x="12950" y="1169"/>
                      <a:pt x="12185" y="891"/>
                    </a:cubicBezTo>
                    <a:cubicBezTo>
                      <a:pt x="10658" y="372"/>
                      <a:pt x="9050" y="0"/>
                      <a:pt x="74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4809425" y="1439400"/>
                <a:ext cx="403700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6148" h="10309" extrusionOk="0">
                    <a:moveTo>
                      <a:pt x="7678" y="1"/>
                    </a:moveTo>
                    <a:cubicBezTo>
                      <a:pt x="7230" y="1"/>
                      <a:pt x="6783" y="33"/>
                      <a:pt x="6344" y="104"/>
                    </a:cubicBezTo>
                    <a:cubicBezTo>
                      <a:pt x="2399" y="747"/>
                      <a:pt x="887" y="4154"/>
                      <a:pt x="139" y="7300"/>
                    </a:cubicBezTo>
                    <a:cubicBezTo>
                      <a:pt x="52" y="7665"/>
                      <a:pt x="0" y="8082"/>
                      <a:pt x="261" y="8360"/>
                    </a:cubicBezTo>
                    <a:cubicBezTo>
                      <a:pt x="417" y="8527"/>
                      <a:pt x="665" y="8601"/>
                      <a:pt x="910" y="8601"/>
                    </a:cubicBezTo>
                    <a:cubicBezTo>
                      <a:pt x="1048" y="8601"/>
                      <a:pt x="1185" y="8578"/>
                      <a:pt x="1304" y="8534"/>
                    </a:cubicBezTo>
                    <a:cubicBezTo>
                      <a:pt x="1612" y="8410"/>
                      <a:pt x="1853" y="8205"/>
                      <a:pt x="2073" y="7978"/>
                    </a:cubicBezTo>
                    <a:lnTo>
                      <a:pt x="2073" y="7978"/>
                    </a:lnTo>
                    <a:cubicBezTo>
                      <a:pt x="1781" y="8367"/>
                      <a:pt x="2166" y="9044"/>
                      <a:pt x="2729" y="9125"/>
                    </a:cubicBezTo>
                    <a:cubicBezTo>
                      <a:pt x="2769" y="9129"/>
                      <a:pt x="2810" y="9132"/>
                      <a:pt x="2849" y="9132"/>
                    </a:cubicBezTo>
                    <a:cubicBezTo>
                      <a:pt x="3375" y="9132"/>
                      <a:pt x="3829" y="8738"/>
                      <a:pt x="3960" y="8271"/>
                    </a:cubicBezTo>
                    <a:lnTo>
                      <a:pt x="3960" y="8271"/>
                    </a:lnTo>
                    <a:cubicBezTo>
                      <a:pt x="3871" y="8773"/>
                      <a:pt x="4291" y="9338"/>
                      <a:pt x="4867" y="9420"/>
                    </a:cubicBezTo>
                    <a:cubicBezTo>
                      <a:pt x="4925" y="9430"/>
                      <a:pt x="4983" y="9435"/>
                      <a:pt x="5040" y="9435"/>
                    </a:cubicBezTo>
                    <a:cubicBezTo>
                      <a:pt x="5493" y="9435"/>
                      <a:pt x="5921" y="9141"/>
                      <a:pt x="6057" y="8765"/>
                    </a:cubicBezTo>
                    <a:lnTo>
                      <a:pt x="6057" y="8765"/>
                    </a:lnTo>
                    <a:cubicBezTo>
                      <a:pt x="6054" y="9224"/>
                      <a:pt x="6458" y="9700"/>
                      <a:pt x="6988" y="9803"/>
                    </a:cubicBezTo>
                    <a:cubicBezTo>
                      <a:pt x="7053" y="9814"/>
                      <a:pt x="7118" y="9819"/>
                      <a:pt x="7183" y="9819"/>
                    </a:cubicBezTo>
                    <a:cubicBezTo>
                      <a:pt x="7741" y="9819"/>
                      <a:pt x="8269" y="9432"/>
                      <a:pt x="8378" y="8934"/>
                    </a:cubicBezTo>
                    <a:lnTo>
                      <a:pt x="8378" y="8934"/>
                    </a:lnTo>
                    <a:cubicBezTo>
                      <a:pt x="8343" y="9438"/>
                      <a:pt x="8847" y="9924"/>
                      <a:pt x="9404" y="9942"/>
                    </a:cubicBezTo>
                    <a:cubicBezTo>
                      <a:pt x="9414" y="9942"/>
                      <a:pt x="9424" y="9942"/>
                      <a:pt x="9434" y="9942"/>
                    </a:cubicBezTo>
                    <a:cubicBezTo>
                      <a:pt x="9884" y="9942"/>
                      <a:pt x="10295" y="9626"/>
                      <a:pt x="10403" y="9236"/>
                    </a:cubicBezTo>
                    <a:lnTo>
                      <a:pt x="10403" y="9236"/>
                    </a:lnTo>
                    <a:cubicBezTo>
                      <a:pt x="10421" y="9703"/>
                      <a:pt x="10800" y="10166"/>
                      <a:pt x="11315" y="10255"/>
                    </a:cubicBezTo>
                    <a:cubicBezTo>
                      <a:pt x="11372" y="10264"/>
                      <a:pt x="11428" y="10269"/>
                      <a:pt x="11484" y="10269"/>
                    </a:cubicBezTo>
                    <a:cubicBezTo>
                      <a:pt x="11994" y="10269"/>
                      <a:pt x="12482" y="9888"/>
                      <a:pt x="12516" y="9445"/>
                    </a:cubicBezTo>
                    <a:lnTo>
                      <a:pt x="12516" y="9445"/>
                    </a:lnTo>
                    <a:cubicBezTo>
                      <a:pt x="12555" y="9859"/>
                      <a:pt x="12975" y="10257"/>
                      <a:pt x="13453" y="10289"/>
                    </a:cubicBezTo>
                    <a:cubicBezTo>
                      <a:pt x="13483" y="10292"/>
                      <a:pt x="13513" y="10294"/>
                      <a:pt x="13543" y="10294"/>
                    </a:cubicBezTo>
                    <a:cubicBezTo>
                      <a:pt x="13977" y="10294"/>
                      <a:pt x="14390" y="9973"/>
                      <a:pt x="14467" y="9579"/>
                    </a:cubicBezTo>
                    <a:lnTo>
                      <a:pt x="14467" y="9579"/>
                    </a:lnTo>
                    <a:cubicBezTo>
                      <a:pt x="14462" y="9959"/>
                      <a:pt x="14870" y="10309"/>
                      <a:pt x="15286" y="10309"/>
                    </a:cubicBezTo>
                    <a:cubicBezTo>
                      <a:pt x="15342" y="10309"/>
                      <a:pt x="15397" y="10303"/>
                      <a:pt x="15452" y="10289"/>
                    </a:cubicBezTo>
                    <a:cubicBezTo>
                      <a:pt x="16078" y="10116"/>
                      <a:pt x="16148" y="9368"/>
                      <a:pt x="16095" y="8777"/>
                    </a:cubicBezTo>
                    <a:cubicBezTo>
                      <a:pt x="15939" y="7300"/>
                      <a:pt x="15609" y="5805"/>
                      <a:pt x="15122" y="4380"/>
                    </a:cubicBezTo>
                    <a:cubicBezTo>
                      <a:pt x="14844" y="3563"/>
                      <a:pt x="14496" y="2746"/>
                      <a:pt x="13888" y="2103"/>
                    </a:cubicBezTo>
                    <a:cubicBezTo>
                      <a:pt x="13123" y="1303"/>
                      <a:pt x="12028" y="834"/>
                      <a:pt x="10933" y="504"/>
                    </a:cubicBezTo>
                    <a:cubicBezTo>
                      <a:pt x="9885" y="195"/>
                      <a:pt x="8775" y="1"/>
                      <a:pt x="7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4851575" y="1356525"/>
                <a:ext cx="342425" cy="23557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9423" extrusionOk="0">
                    <a:moveTo>
                      <a:pt x="6219" y="1"/>
                    </a:moveTo>
                    <a:cubicBezTo>
                      <a:pt x="5186" y="1"/>
                      <a:pt x="4192" y="205"/>
                      <a:pt x="3563" y="742"/>
                    </a:cubicBezTo>
                    <a:cubicBezTo>
                      <a:pt x="1982" y="2098"/>
                      <a:pt x="904" y="4236"/>
                      <a:pt x="278" y="6096"/>
                    </a:cubicBezTo>
                    <a:cubicBezTo>
                      <a:pt x="70" y="6739"/>
                      <a:pt x="0" y="7643"/>
                      <a:pt x="678" y="7973"/>
                    </a:cubicBezTo>
                    <a:cubicBezTo>
                      <a:pt x="828" y="8048"/>
                      <a:pt x="981" y="8081"/>
                      <a:pt x="1133" y="8081"/>
                    </a:cubicBezTo>
                    <a:cubicBezTo>
                      <a:pt x="1725" y="8081"/>
                      <a:pt x="2307" y="7580"/>
                      <a:pt x="2625" y="7069"/>
                    </a:cubicBezTo>
                    <a:lnTo>
                      <a:pt x="2625" y="7069"/>
                    </a:lnTo>
                    <a:cubicBezTo>
                      <a:pt x="2451" y="7625"/>
                      <a:pt x="2938" y="8303"/>
                      <a:pt x="3581" y="8390"/>
                    </a:cubicBezTo>
                    <a:cubicBezTo>
                      <a:pt x="3630" y="8397"/>
                      <a:pt x="3679" y="8400"/>
                      <a:pt x="3728" y="8400"/>
                    </a:cubicBezTo>
                    <a:cubicBezTo>
                      <a:pt x="4236" y="8400"/>
                      <a:pt x="4723" y="8054"/>
                      <a:pt x="4851" y="7621"/>
                    </a:cubicBezTo>
                    <a:lnTo>
                      <a:pt x="4851" y="7621"/>
                    </a:lnTo>
                    <a:cubicBezTo>
                      <a:pt x="4844" y="8102"/>
                      <a:pt x="5229" y="8600"/>
                      <a:pt x="5771" y="8720"/>
                    </a:cubicBezTo>
                    <a:cubicBezTo>
                      <a:pt x="5858" y="8740"/>
                      <a:pt x="5946" y="8749"/>
                      <a:pt x="6034" y="8749"/>
                    </a:cubicBezTo>
                    <a:cubicBezTo>
                      <a:pt x="6552" y="8749"/>
                      <a:pt x="7047" y="8426"/>
                      <a:pt x="7180" y="7966"/>
                    </a:cubicBezTo>
                    <a:lnTo>
                      <a:pt x="7180" y="7966"/>
                    </a:lnTo>
                    <a:cubicBezTo>
                      <a:pt x="7060" y="8542"/>
                      <a:pt x="7585" y="9192"/>
                      <a:pt x="8239" y="9259"/>
                    </a:cubicBezTo>
                    <a:cubicBezTo>
                      <a:pt x="8286" y="9265"/>
                      <a:pt x="8334" y="9268"/>
                      <a:pt x="8380" y="9268"/>
                    </a:cubicBezTo>
                    <a:cubicBezTo>
                      <a:pt x="8893" y="9268"/>
                      <a:pt x="9367" y="8919"/>
                      <a:pt x="9504" y="8481"/>
                    </a:cubicBezTo>
                    <a:lnTo>
                      <a:pt x="9504" y="8481"/>
                    </a:lnTo>
                    <a:cubicBezTo>
                      <a:pt x="9543" y="8921"/>
                      <a:pt x="9969" y="9349"/>
                      <a:pt x="10464" y="9363"/>
                    </a:cubicBezTo>
                    <a:cubicBezTo>
                      <a:pt x="10482" y="9364"/>
                      <a:pt x="10500" y="9365"/>
                      <a:pt x="10518" y="9365"/>
                    </a:cubicBezTo>
                    <a:cubicBezTo>
                      <a:pt x="11019" y="9365"/>
                      <a:pt x="11451" y="8980"/>
                      <a:pt x="11496" y="8540"/>
                    </a:cubicBezTo>
                    <a:lnTo>
                      <a:pt x="11496" y="8540"/>
                    </a:lnTo>
                    <a:cubicBezTo>
                      <a:pt x="11530" y="8796"/>
                      <a:pt x="11609" y="9040"/>
                      <a:pt x="11802" y="9207"/>
                    </a:cubicBezTo>
                    <a:cubicBezTo>
                      <a:pt x="11964" y="9357"/>
                      <a:pt x="12170" y="9422"/>
                      <a:pt x="12382" y="9422"/>
                    </a:cubicBezTo>
                    <a:cubicBezTo>
                      <a:pt x="12784" y="9422"/>
                      <a:pt x="13208" y="9189"/>
                      <a:pt x="13401" y="8859"/>
                    </a:cubicBezTo>
                    <a:cubicBezTo>
                      <a:pt x="13697" y="8338"/>
                      <a:pt x="13592" y="7729"/>
                      <a:pt x="13471" y="7156"/>
                    </a:cubicBezTo>
                    <a:cubicBezTo>
                      <a:pt x="13227" y="5852"/>
                      <a:pt x="12932" y="4549"/>
                      <a:pt x="12289" y="3349"/>
                    </a:cubicBezTo>
                    <a:cubicBezTo>
                      <a:pt x="11663" y="2167"/>
                      <a:pt x="10638" y="1072"/>
                      <a:pt x="9282" y="551"/>
                    </a:cubicBezTo>
                    <a:cubicBezTo>
                      <a:pt x="8481" y="236"/>
                      <a:pt x="7327" y="1"/>
                      <a:pt x="6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4889375" y="1316325"/>
                <a:ext cx="276825" cy="175125"/>
              </a:xfrm>
              <a:custGeom>
                <a:avLst/>
                <a:gdLst/>
                <a:ahLst/>
                <a:cxnLst/>
                <a:rect l="l" t="t" r="r" b="b"/>
                <a:pathLst>
                  <a:path w="11073" h="7005" extrusionOk="0">
                    <a:moveTo>
                      <a:pt x="6141" y="1"/>
                    </a:moveTo>
                    <a:cubicBezTo>
                      <a:pt x="3806" y="1"/>
                      <a:pt x="1408" y="1939"/>
                      <a:pt x="609" y="3793"/>
                    </a:cubicBezTo>
                    <a:cubicBezTo>
                      <a:pt x="400" y="4280"/>
                      <a:pt x="0" y="5548"/>
                      <a:pt x="522" y="6000"/>
                    </a:cubicBezTo>
                    <a:cubicBezTo>
                      <a:pt x="688" y="6148"/>
                      <a:pt x="859" y="6209"/>
                      <a:pt x="1025" y="6209"/>
                    </a:cubicBezTo>
                    <a:cubicBezTo>
                      <a:pt x="1577" y="6209"/>
                      <a:pt x="2074" y="5523"/>
                      <a:pt x="2147" y="5011"/>
                    </a:cubicBezTo>
                    <a:lnTo>
                      <a:pt x="2147" y="5011"/>
                    </a:lnTo>
                    <a:cubicBezTo>
                      <a:pt x="2120" y="5638"/>
                      <a:pt x="2364" y="6617"/>
                      <a:pt x="3199" y="6617"/>
                    </a:cubicBezTo>
                    <a:cubicBezTo>
                      <a:pt x="3243" y="6617"/>
                      <a:pt x="3290" y="6614"/>
                      <a:pt x="3338" y="6609"/>
                    </a:cubicBezTo>
                    <a:cubicBezTo>
                      <a:pt x="4015" y="6539"/>
                      <a:pt x="4241" y="5774"/>
                      <a:pt x="4311" y="5166"/>
                    </a:cubicBezTo>
                    <a:lnTo>
                      <a:pt x="4311" y="5166"/>
                    </a:lnTo>
                    <a:cubicBezTo>
                      <a:pt x="4276" y="5809"/>
                      <a:pt x="4363" y="6609"/>
                      <a:pt x="5024" y="6869"/>
                    </a:cubicBezTo>
                    <a:cubicBezTo>
                      <a:pt x="5148" y="6919"/>
                      <a:pt x="5280" y="6942"/>
                      <a:pt x="5412" y="6942"/>
                    </a:cubicBezTo>
                    <a:cubicBezTo>
                      <a:pt x="5740" y="6942"/>
                      <a:pt x="6069" y="6802"/>
                      <a:pt x="6292" y="6591"/>
                    </a:cubicBezTo>
                    <a:cubicBezTo>
                      <a:pt x="6605" y="6278"/>
                      <a:pt x="6744" y="5861"/>
                      <a:pt x="6814" y="5444"/>
                    </a:cubicBezTo>
                    <a:cubicBezTo>
                      <a:pt x="6814" y="6052"/>
                      <a:pt x="6970" y="6852"/>
                      <a:pt x="7648" y="6991"/>
                    </a:cubicBezTo>
                    <a:cubicBezTo>
                      <a:pt x="7696" y="7000"/>
                      <a:pt x="7744" y="7004"/>
                      <a:pt x="7793" y="7004"/>
                    </a:cubicBezTo>
                    <a:cubicBezTo>
                      <a:pt x="8111" y="7004"/>
                      <a:pt x="8425" y="6815"/>
                      <a:pt x="8622" y="6574"/>
                    </a:cubicBezTo>
                    <a:cubicBezTo>
                      <a:pt x="8796" y="6341"/>
                      <a:pt x="8886" y="6071"/>
                      <a:pt x="8961" y="5796"/>
                    </a:cubicBezTo>
                    <a:lnTo>
                      <a:pt x="8961" y="5796"/>
                    </a:lnTo>
                    <a:cubicBezTo>
                      <a:pt x="8894" y="6248"/>
                      <a:pt x="9238" y="6745"/>
                      <a:pt x="9734" y="6869"/>
                    </a:cubicBezTo>
                    <a:cubicBezTo>
                      <a:pt x="9823" y="6894"/>
                      <a:pt x="9913" y="6906"/>
                      <a:pt x="10004" y="6906"/>
                    </a:cubicBezTo>
                    <a:cubicBezTo>
                      <a:pt x="10481" y="6906"/>
                      <a:pt x="10950" y="6580"/>
                      <a:pt x="11038" y="6157"/>
                    </a:cubicBezTo>
                    <a:cubicBezTo>
                      <a:pt x="11072" y="5983"/>
                      <a:pt x="11055" y="5809"/>
                      <a:pt x="11038" y="5635"/>
                    </a:cubicBezTo>
                    <a:cubicBezTo>
                      <a:pt x="10742" y="3393"/>
                      <a:pt x="9282" y="108"/>
                      <a:pt x="6292" y="4"/>
                    </a:cubicBezTo>
                    <a:cubicBezTo>
                      <a:pt x="6242" y="2"/>
                      <a:pt x="6191" y="1"/>
                      <a:pt x="6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4368800" y="1658875"/>
                <a:ext cx="1259300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50372" h="11610" extrusionOk="0">
                    <a:moveTo>
                      <a:pt x="4068" y="0"/>
                    </a:moveTo>
                    <a:cubicBezTo>
                      <a:pt x="3767" y="0"/>
                      <a:pt x="3466" y="21"/>
                      <a:pt x="3164" y="68"/>
                    </a:cubicBezTo>
                    <a:cubicBezTo>
                      <a:pt x="2799" y="120"/>
                      <a:pt x="2886" y="415"/>
                      <a:pt x="2521" y="467"/>
                    </a:cubicBezTo>
                    <a:cubicBezTo>
                      <a:pt x="1878" y="554"/>
                      <a:pt x="1252" y="763"/>
                      <a:pt x="713" y="1111"/>
                    </a:cubicBezTo>
                    <a:cubicBezTo>
                      <a:pt x="400" y="1284"/>
                      <a:pt x="105" y="1545"/>
                      <a:pt x="70" y="1910"/>
                    </a:cubicBezTo>
                    <a:cubicBezTo>
                      <a:pt x="0" y="2379"/>
                      <a:pt x="470" y="2797"/>
                      <a:pt x="956" y="2866"/>
                    </a:cubicBezTo>
                    <a:cubicBezTo>
                      <a:pt x="1026" y="2876"/>
                      <a:pt x="1096" y="2881"/>
                      <a:pt x="1165" y="2881"/>
                    </a:cubicBezTo>
                    <a:cubicBezTo>
                      <a:pt x="1453" y="2881"/>
                      <a:pt x="1734" y="2801"/>
                      <a:pt x="2009" y="2697"/>
                    </a:cubicBezTo>
                    <a:lnTo>
                      <a:pt x="2009" y="2697"/>
                    </a:lnTo>
                    <a:cubicBezTo>
                      <a:pt x="1716" y="2925"/>
                      <a:pt x="1579" y="3373"/>
                      <a:pt x="1721" y="3735"/>
                    </a:cubicBezTo>
                    <a:cubicBezTo>
                      <a:pt x="1884" y="4150"/>
                      <a:pt x="2338" y="4401"/>
                      <a:pt x="2781" y="4401"/>
                    </a:cubicBezTo>
                    <a:cubicBezTo>
                      <a:pt x="2857" y="4401"/>
                      <a:pt x="2933" y="4394"/>
                      <a:pt x="3007" y="4378"/>
                    </a:cubicBezTo>
                    <a:cubicBezTo>
                      <a:pt x="3427" y="4306"/>
                      <a:pt x="3799" y="4028"/>
                      <a:pt x="4052" y="3677"/>
                    </a:cubicBezTo>
                    <a:lnTo>
                      <a:pt x="4052" y="3677"/>
                    </a:lnTo>
                    <a:cubicBezTo>
                      <a:pt x="3815" y="4199"/>
                      <a:pt x="4040" y="4903"/>
                      <a:pt x="4554" y="5160"/>
                    </a:cubicBezTo>
                    <a:cubicBezTo>
                      <a:pt x="4694" y="5228"/>
                      <a:pt x="4845" y="5259"/>
                      <a:pt x="4997" y="5259"/>
                    </a:cubicBezTo>
                    <a:cubicBezTo>
                      <a:pt x="5403" y="5259"/>
                      <a:pt x="5817" y="5036"/>
                      <a:pt x="6031" y="4690"/>
                    </a:cubicBezTo>
                    <a:lnTo>
                      <a:pt x="6031" y="4690"/>
                    </a:lnTo>
                    <a:cubicBezTo>
                      <a:pt x="5894" y="5244"/>
                      <a:pt x="6202" y="5896"/>
                      <a:pt x="6744" y="6116"/>
                    </a:cubicBezTo>
                    <a:cubicBezTo>
                      <a:pt x="6878" y="6168"/>
                      <a:pt x="7019" y="6192"/>
                      <a:pt x="7161" y="6192"/>
                    </a:cubicBezTo>
                    <a:cubicBezTo>
                      <a:pt x="7574" y="6192"/>
                      <a:pt x="7996" y="5989"/>
                      <a:pt x="8265" y="5663"/>
                    </a:cubicBezTo>
                    <a:lnTo>
                      <a:pt x="8265" y="5663"/>
                    </a:lnTo>
                    <a:cubicBezTo>
                      <a:pt x="8063" y="6181"/>
                      <a:pt x="8298" y="6874"/>
                      <a:pt x="8830" y="7090"/>
                    </a:cubicBezTo>
                    <a:cubicBezTo>
                      <a:pt x="8946" y="7137"/>
                      <a:pt x="9067" y="7158"/>
                      <a:pt x="9188" y="7158"/>
                    </a:cubicBezTo>
                    <a:cubicBezTo>
                      <a:pt x="9581" y="7158"/>
                      <a:pt x="9976" y="6930"/>
                      <a:pt x="10181" y="6599"/>
                    </a:cubicBezTo>
                    <a:lnTo>
                      <a:pt x="10181" y="6599"/>
                    </a:lnTo>
                    <a:cubicBezTo>
                      <a:pt x="10124" y="7100"/>
                      <a:pt x="10362" y="7643"/>
                      <a:pt x="10812" y="7855"/>
                    </a:cubicBezTo>
                    <a:cubicBezTo>
                      <a:pt x="10934" y="7910"/>
                      <a:pt x="11066" y="7936"/>
                      <a:pt x="11197" y="7936"/>
                    </a:cubicBezTo>
                    <a:cubicBezTo>
                      <a:pt x="11589" y="7936"/>
                      <a:pt x="11986" y="7710"/>
                      <a:pt x="12161" y="7375"/>
                    </a:cubicBezTo>
                    <a:lnTo>
                      <a:pt x="12161" y="7375"/>
                    </a:lnTo>
                    <a:cubicBezTo>
                      <a:pt x="12142" y="7956"/>
                      <a:pt x="12649" y="8565"/>
                      <a:pt x="13262" y="8637"/>
                    </a:cubicBezTo>
                    <a:cubicBezTo>
                      <a:pt x="13314" y="8643"/>
                      <a:pt x="13366" y="8646"/>
                      <a:pt x="13418" y="8646"/>
                    </a:cubicBezTo>
                    <a:cubicBezTo>
                      <a:pt x="14107" y="8646"/>
                      <a:pt x="14742" y="8120"/>
                      <a:pt x="15001" y="7490"/>
                    </a:cubicBezTo>
                    <a:lnTo>
                      <a:pt x="15001" y="7490"/>
                    </a:lnTo>
                    <a:cubicBezTo>
                      <a:pt x="14740" y="8185"/>
                      <a:pt x="15140" y="9054"/>
                      <a:pt x="15835" y="9332"/>
                    </a:cubicBezTo>
                    <a:cubicBezTo>
                      <a:pt x="15985" y="9388"/>
                      <a:pt x="16142" y="9414"/>
                      <a:pt x="16301" y="9414"/>
                    </a:cubicBezTo>
                    <a:cubicBezTo>
                      <a:pt x="16878" y="9414"/>
                      <a:pt x="17463" y="9064"/>
                      <a:pt x="17695" y="8532"/>
                    </a:cubicBezTo>
                    <a:lnTo>
                      <a:pt x="17695" y="8532"/>
                    </a:lnTo>
                    <a:cubicBezTo>
                      <a:pt x="17364" y="9332"/>
                      <a:pt x="18199" y="10253"/>
                      <a:pt x="19068" y="10271"/>
                    </a:cubicBezTo>
                    <a:cubicBezTo>
                      <a:pt x="19080" y="10271"/>
                      <a:pt x="19091" y="10271"/>
                      <a:pt x="19103" y="10271"/>
                    </a:cubicBezTo>
                    <a:cubicBezTo>
                      <a:pt x="19958" y="10271"/>
                      <a:pt x="20708" y="9653"/>
                      <a:pt x="21188" y="8950"/>
                    </a:cubicBezTo>
                    <a:lnTo>
                      <a:pt x="21188" y="8950"/>
                    </a:lnTo>
                    <a:cubicBezTo>
                      <a:pt x="20997" y="9645"/>
                      <a:pt x="21623" y="10392"/>
                      <a:pt x="22318" y="10531"/>
                    </a:cubicBezTo>
                    <a:cubicBezTo>
                      <a:pt x="22402" y="10550"/>
                      <a:pt x="22487" y="10558"/>
                      <a:pt x="22571" y="10558"/>
                    </a:cubicBezTo>
                    <a:cubicBezTo>
                      <a:pt x="23206" y="10558"/>
                      <a:pt x="23825" y="10065"/>
                      <a:pt x="23917" y="9436"/>
                    </a:cubicBezTo>
                    <a:lnTo>
                      <a:pt x="23917" y="9436"/>
                    </a:lnTo>
                    <a:cubicBezTo>
                      <a:pt x="23848" y="10218"/>
                      <a:pt x="24491" y="10983"/>
                      <a:pt x="25273" y="11053"/>
                    </a:cubicBezTo>
                    <a:cubicBezTo>
                      <a:pt x="25311" y="11056"/>
                      <a:pt x="25349" y="11058"/>
                      <a:pt x="25387" y="11058"/>
                    </a:cubicBezTo>
                    <a:cubicBezTo>
                      <a:pt x="26040" y="11058"/>
                      <a:pt x="26657" y="10565"/>
                      <a:pt x="26840" y="9939"/>
                    </a:cubicBezTo>
                    <a:lnTo>
                      <a:pt x="26840" y="9939"/>
                    </a:lnTo>
                    <a:cubicBezTo>
                      <a:pt x="26816" y="10588"/>
                      <a:pt x="27519" y="11169"/>
                      <a:pt x="28212" y="11169"/>
                    </a:cubicBezTo>
                    <a:cubicBezTo>
                      <a:pt x="28270" y="11169"/>
                      <a:pt x="28327" y="11165"/>
                      <a:pt x="28384" y="11157"/>
                    </a:cubicBezTo>
                    <a:cubicBezTo>
                      <a:pt x="29219" y="11053"/>
                      <a:pt x="29844" y="10340"/>
                      <a:pt x="30244" y="9593"/>
                    </a:cubicBezTo>
                    <a:lnTo>
                      <a:pt x="30244" y="9593"/>
                    </a:lnTo>
                    <a:cubicBezTo>
                      <a:pt x="30001" y="10375"/>
                      <a:pt x="30540" y="11296"/>
                      <a:pt x="31339" y="11470"/>
                    </a:cubicBezTo>
                    <a:cubicBezTo>
                      <a:pt x="31430" y="11490"/>
                      <a:pt x="31522" y="11500"/>
                      <a:pt x="31614" y="11500"/>
                    </a:cubicBezTo>
                    <a:cubicBezTo>
                      <a:pt x="32316" y="11500"/>
                      <a:pt x="33020" y="10941"/>
                      <a:pt x="33112" y="10218"/>
                    </a:cubicBezTo>
                    <a:lnTo>
                      <a:pt x="33112" y="10218"/>
                    </a:lnTo>
                    <a:cubicBezTo>
                      <a:pt x="33095" y="10956"/>
                      <a:pt x="33772" y="11609"/>
                      <a:pt x="34508" y="11609"/>
                    </a:cubicBezTo>
                    <a:cubicBezTo>
                      <a:pt x="34518" y="11609"/>
                      <a:pt x="34528" y="11609"/>
                      <a:pt x="34537" y="11609"/>
                    </a:cubicBezTo>
                    <a:cubicBezTo>
                      <a:pt x="35267" y="11574"/>
                      <a:pt x="35910" y="10862"/>
                      <a:pt x="35858" y="10131"/>
                    </a:cubicBezTo>
                    <a:lnTo>
                      <a:pt x="35858" y="10131"/>
                    </a:lnTo>
                    <a:cubicBezTo>
                      <a:pt x="35926" y="10877"/>
                      <a:pt x="36638" y="11523"/>
                      <a:pt x="37382" y="11523"/>
                    </a:cubicBezTo>
                    <a:cubicBezTo>
                      <a:pt x="37401" y="11523"/>
                      <a:pt x="37421" y="11523"/>
                      <a:pt x="37440" y="11522"/>
                    </a:cubicBezTo>
                    <a:cubicBezTo>
                      <a:pt x="38188" y="11489"/>
                      <a:pt x="38857" y="10835"/>
                      <a:pt x="38914" y="10109"/>
                    </a:cubicBezTo>
                    <a:lnTo>
                      <a:pt x="38914" y="10109"/>
                    </a:lnTo>
                    <a:cubicBezTo>
                      <a:pt x="38924" y="10721"/>
                      <a:pt x="39574" y="11212"/>
                      <a:pt x="40210" y="11212"/>
                    </a:cubicBezTo>
                    <a:cubicBezTo>
                      <a:pt x="40284" y="11212"/>
                      <a:pt x="40357" y="11206"/>
                      <a:pt x="40430" y="11192"/>
                    </a:cubicBezTo>
                    <a:cubicBezTo>
                      <a:pt x="41160" y="11070"/>
                      <a:pt x="41716" y="10427"/>
                      <a:pt x="42011" y="9749"/>
                    </a:cubicBezTo>
                    <a:cubicBezTo>
                      <a:pt x="42184" y="10252"/>
                      <a:pt x="42698" y="10613"/>
                      <a:pt x="43220" y="10613"/>
                    </a:cubicBezTo>
                    <a:cubicBezTo>
                      <a:pt x="43275" y="10613"/>
                      <a:pt x="43330" y="10609"/>
                      <a:pt x="43384" y="10601"/>
                    </a:cubicBezTo>
                    <a:cubicBezTo>
                      <a:pt x="43902" y="10522"/>
                      <a:pt x="44335" y="10076"/>
                      <a:pt x="44427" y="9568"/>
                    </a:cubicBezTo>
                    <a:lnTo>
                      <a:pt x="44427" y="9568"/>
                    </a:lnTo>
                    <a:cubicBezTo>
                      <a:pt x="44418" y="10216"/>
                      <a:pt x="45103" y="10775"/>
                      <a:pt x="45773" y="10775"/>
                    </a:cubicBezTo>
                    <a:cubicBezTo>
                      <a:pt x="45840" y="10775"/>
                      <a:pt x="45908" y="10769"/>
                      <a:pt x="45974" y="10757"/>
                    </a:cubicBezTo>
                    <a:cubicBezTo>
                      <a:pt x="46774" y="10618"/>
                      <a:pt x="47347" y="9871"/>
                      <a:pt x="47539" y="9089"/>
                    </a:cubicBezTo>
                    <a:cubicBezTo>
                      <a:pt x="47585" y="9607"/>
                      <a:pt x="48103" y="9896"/>
                      <a:pt x="48630" y="9896"/>
                    </a:cubicBezTo>
                    <a:cubicBezTo>
                      <a:pt x="48899" y="9896"/>
                      <a:pt x="49170" y="9821"/>
                      <a:pt x="49381" y="9662"/>
                    </a:cubicBezTo>
                    <a:cubicBezTo>
                      <a:pt x="50024" y="9210"/>
                      <a:pt x="50215" y="8359"/>
                      <a:pt x="50320" y="7576"/>
                    </a:cubicBezTo>
                    <a:cubicBezTo>
                      <a:pt x="50354" y="7298"/>
                      <a:pt x="50372" y="7003"/>
                      <a:pt x="50250" y="6742"/>
                    </a:cubicBezTo>
                    <a:cubicBezTo>
                      <a:pt x="50024" y="6221"/>
                      <a:pt x="49364" y="6082"/>
                      <a:pt x="48807" y="6012"/>
                    </a:cubicBezTo>
                    <a:cubicBezTo>
                      <a:pt x="46586" y="5734"/>
                      <a:pt x="44348" y="5620"/>
                      <a:pt x="42106" y="5620"/>
                    </a:cubicBezTo>
                    <a:cubicBezTo>
                      <a:pt x="40279" y="5620"/>
                      <a:pt x="38449" y="5696"/>
                      <a:pt x="36623" y="5821"/>
                    </a:cubicBezTo>
                    <a:cubicBezTo>
                      <a:pt x="35220" y="5920"/>
                      <a:pt x="33801" y="6048"/>
                      <a:pt x="32390" y="6048"/>
                    </a:cubicBezTo>
                    <a:cubicBezTo>
                      <a:pt x="31336" y="6048"/>
                      <a:pt x="30287" y="5977"/>
                      <a:pt x="29253" y="5769"/>
                    </a:cubicBezTo>
                    <a:cubicBezTo>
                      <a:pt x="28037" y="5525"/>
                      <a:pt x="26837" y="5108"/>
                      <a:pt x="25603" y="4917"/>
                    </a:cubicBezTo>
                    <a:cubicBezTo>
                      <a:pt x="25049" y="4838"/>
                      <a:pt x="24490" y="4812"/>
                      <a:pt x="23930" y="4812"/>
                    </a:cubicBezTo>
                    <a:cubicBezTo>
                      <a:pt x="22782" y="4812"/>
                      <a:pt x="21626" y="4923"/>
                      <a:pt x="20477" y="4923"/>
                    </a:cubicBezTo>
                    <a:cubicBezTo>
                      <a:pt x="19830" y="4923"/>
                      <a:pt x="19186" y="4888"/>
                      <a:pt x="18546" y="4778"/>
                    </a:cubicBezTo>
                    <a:cubicBezTo>
                      <a:pt x="17382" y="4587"/>
                      <a:pt x="16269" y="4152"/>
                      <a:pt x="15174" y="3718"/>
                    </a:cubicBezTo>
                    <a:cubicBezTo>
                      <a:pt x="13054" y="2883"/>
                      <a:pt x="10933" y="2049"/>
                      <a:pt x="8813" y="1215"/>
                    </a:cubicBezTo>
                    <a:cubicBezTo>
                      <a:pt x="7288" y="614"/>
                      <a:pt x="5689" y="0"/>
                      <a:pt x="40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4412675" y="1654550"/>
                <a:ext cx="1215425" cy="205475"/>
              </a:xfrm>
              <a:custGeom>
                <a:avLst/>
                <a:gdLst/>
                <a:ahLst/>
                <a:cxnLst/>
                <a:rect l="l" t="t" r="r" b="b"/>
                <a:pathLst>
                  <a:path w="48617" h="8219" extrusionOk="0">
                    <a:moveTo>
                      <a:pt x="2279" y="1"/>
                    </a:moveTo>
                    <a:cubicBezTo>
                      <a:pt x="1222" y="1"/>
                      <a:pt x="447" y="203"/>
                      <a:pt x="1" y="693"/>
                    </a:cubicBezTo>
                    <a:cubicBezTo>
                      <a:pt x="1" y="780"/>
                      <a:pt x="1" y="849"/>
                      <a:pt x="53" y="919"/>
                    </a:cubicBezTo>
                    <a:cubicBezTo>
                      <a:pt x="140" y="1040"/>
                      <a:pt x="296" y="1075"/>
                      <a:pt x="453" y="1075"/>
                    </a:cubicBezTo>
                    <a:cubicBezTo>
                      <a:pt x="558" y="1084"/>
                      <a:pt x="664" y="1088"/>
                      <a:pt x="770" y="1088"/>
                    </a:cubicBezTo>
                    <a:cubicBezTo>
                      <a:pt x="1294" y="1088"/>
                      <a:pt x="1821" y="982"/>
                      <a:pt x="2313" y="780"/>
                    </a:cubicBezTo>
                    <a:lnTo>
                      <a:pt x="2313" y="780"/>
                    </a:lnTo>
                    <a:cubicBezTo>
                      <a:pt x="1948" y="953"/>
                      <a:pt x="1843" y="1527"/>
                      <a:pt x="2087" y="1857"/>
                    </a:cubicBezTo>
                    <a:cubicBezTo>
                      <a:pt x="2280" y="2147"/>
                      <a:pt x="2639" y="2284"/>
                      <a:pt x="2996" y="2284"/>
                    </a:cubicBezTo>
                    <a:cubicBezTo>
                      <a:pt x="3088" y="2284"/>
                      <a:pt x="3180" y="2275"/>
                      <a:pt x="3269" y="2257"/>
                    </a:cubicBezTo>
                    <a:cubicBezTo>
                      <a:pt x="3686" y="2187"/>
                      <a:pt x="4051" y="1944"/>
                      <a:pt x="4381" y="1701"/>
                    </a:cubicBezTo>
                    <a:lnTo>
                      <a:pt x="4381" y="1701"/>
                    </a:lnTo>
                    <a:cubicBezTo>
                      <a:pt x="3894" y="2101"/>
                      <a:pt x="4190" y="3039"/>
                      <a:pt x="4798" y="3230"/>
                    </a:cubicBezTo>
                    <a:cubicBezTo>
                      <a:pt x="4917" y="3269"/>
                      <a:pt x="5037" y="3287"/>
                      <a:pt x="5157" y="3287"/>
                    </a:cubicBezTo>
                    <a:cubicBezTo>
                      <a:pt x="5688" y="3287"/>
                      <a:pt x="6210" y="2940"/>
                      <a:pt x="6536" y="2500"/>
                    </a:cubicBezTo>
                    <a:lnTo>
                      <a:pt x="6536" y="2500"/>
                    </a:lnTo>
                    <a:cubicBezTo>
                      <a:pt x="6328" y="3074"/>
                      <a:pt x="6641" y="3804"/>
                      <a:pt x="7232" y="4012"/>
                    </a:cubicBezTo>
                    <a:cubicBezTo>
                      <a:pt x="7354" y="4060"/>
                      <a:pt x="7483" y="4082"/>
                      <a:pt x="7612" y="4082"/>
                    </a:cubicBezTo>
                    <a:cubicBezTo>
                      <a:pt x="8050" y="4082"/>
                      <a:pt x="8490" y="3824"/>
                      <a:pt x="8692" y="3422"/>
                    </a:cubicBezTo>
                    <a:lnTo>
                      <a:pt x="8692" y="3422"/>
                    </a:lnTo>
                    <a:cubicBezTo>
                      <a:pt x="8466" y="4047"/>
                      <a:pt x="8900" y="4812"/>
                      <a:pt x="9561" y="4968"/>
                    </a:cubicBezTo>
                    <a:cubicBezTo>
                      <a:pt x="9647" y="4988"/>
                      <a:pt x="9735" y="4998"/>
                      <a:pt x="9822" y="4998"/>
                    </a:cubicBezTo>
                    <a:cubicBezTo>
                      <a:pt x="10421" y="4998"/>
                      <a:pt x="11015" y="4554"/>
                      <a:pt x="11212" y="3978"/>
                    </a:cubicBezTo>
                    <a:lnTo>
                      <a:pt x="11212" y="3978"/>
                    </a:lnTo>
                    <a:cubicBezTo>
                      <a:pt x="11038" y="4760"/>
                      <a:pt x="11803" y="5525"/>
                      <a:pt x="12602" y="5542"/>
                    </a:cubicBezTo>
                    <a:cubicBezTo>
                      <a:pt x="13402" y="5542"/>
                      <a:pt x="14115" y="4968"/>
                      <a:pt x="14480" y="4256"/>
                    </a:cubicBezTo>
                    <a:lnTo>
                      <a:pt x="14480" y="4256"/>
                    </a:lnTo>
                    <a:cubicBezTo>
                      <a:pt x="14184" y="4916"/>
                      <a:pt x="14584" y="5820"/>
                      <a:pt x="15279" y="6029"/>
                    </a:cubicBezTo>
                    <a:cubicBezTo>
                      <a:pt x="15380" y="6056"/>
                      <a:pt x="15483" y="6068"/>
                      <a:pt x="15585" y="6068"/>
                    </a:cubicBezTo>
                    <a:cubicBezTo>
                      <a:pt x="16208" y="6068"/>
                      <a:pt x="16824" y="5595"/>
                      <a:pt x="16913" y="4968"/>
                    </a:cubicBezTo>
                    <a:cubicBezTo>
                      <a:pt x="16913" y="5785"/>
                      <a:pt x="17539" y="6568"/>
                      <a:pt x="18338" y="6707"/>
                    </a:cubicBezTo>
                    <a:cubicBezTo>
                      <a:pt x="18420" y="6721"/>
                      <a:pt x="18501" y="6728"/>
                      <a:pt x="18583" y="6728"/>
                    </a:cubicBezTo>
                    <a:cubicBezTo>
                      <a:pt x="19286" y="6728"/>
                      <a:pt x="19971" y="6210"/>
                      <a:pt x="20111" y="5525"/>
                    </a:cubicBezTo>
                    <a:lnTo>
                      <a:pt x="20111" y="5525"/>
                    </a:lnTo>
                    <a:cubicBezTo>
                      <a:pt x="20024" y="6168"/>
                      <a:pt x="20494" y="6828"/>
                      <a:pt x="21137" y="6950"/>
                    </a:cubicBezTo>
                    <a:cubicBezTo>
                      <a:pt x="21200" y="6961"/>
                      <a:pt x="21263" y="6966"/>
                      <a:pt x="21327" y="6966"/>
                    </a:cubicBezTo>
                    <a:cubicBezTo>
                      <a:pt x="21877" y="6966"/>
                      <a:pt x="22424" y="6576"/>
                      <a:pt x="22579" y="6046"/>
                    </a:cubicBezTo>
                    <a:lnTo>
                      <a:pt x="22579" y="6046"/>
                    </a:lnTo>
                    <a:cubicBezTo>
                      <a:pt x="22493" y="6654"/>
                      <a:pt x="23153" y="7350"/>
                      <a:pt x="23779" y="7384"/>
                    </a:cubicBezTo>
                    <a:cubicBezTo>
                      <a:pt x="23789" y="7385"/>
                      <a:pt x="23800" y="7385"/>
                      <a:pt x="23810" y="7385"/>
                    </a:cubicBezTo>
                    <a:cubicBezTo>
                      <a:pt x="24440" y="7385"/>
                      <a:pt x="24998" y="6870"/>
                      <a:pt x="25152" y="6255"/>
                    </a:cubicBezTo>
                    <a:lnTo>
                      <a:pt x="25152" y="6255"/>
                    </a:lnTo>
                    <a:cubicBezTo>
                      <a:pt x="25013" y="6950"/>
                      <a:pt x="25552" y="7715"/>
                      <a:pt x="26264" y="7802"/>
                    </a:cubicBezTo>
                    <a:cubicBezTo>
                      <a:pt x="26308" y="7807"/>
                      <a:pt x="26352" y="7809"/>
                      <a:pt x="26395" y="7809"/>
                    </a:cubicBezTo>
                    <a:cubicBezTo>
                      <a:pt x="27079" y="7809"/>
                      <a:pt x="27724" y="7184"/>
                      <a:pt x="27724" y="6498"/>
                    </a:cubicBezTo>
                    <a:cubicBezTo>
                      <a:pt x="27724" y="7245"/>
                      <a:pt x="28367" y="7958"/>
                      <a:pt x="29115" y="7975"/>
                    </a:cubicBezTo>
                    <a:cubicBezTo>
                      <a:pt x="29132" y="7976"/>
                      <a:pt x="29150" y="7977"/>
                      <a:pt x="29167" y="7977"/>
                    </a:cubicBezTo>
                    <a:cubicBezTo>
                      <a:pt x="29895" y="7977"/>
                      <a:pt x="30573" y="7280"/>
                      <a:pt x="30505" y="6550"/>
                    </a:cubicBezTo>
                    <a:lnTo>
                      <a:pt x="30505" y="6550"/>
                    </a:lnTo>
                    <a:cubicBezTo>
                      <a:pt x="30608" y="7305"/>
                      <a:pt x="31337" y="7924"/>
                      <a:pt x="32107" y="7924"/>
                    </a:cubicBezTo>
                    <a:cubicBezTo>
                      <a:pt x="32118" y="7924"/>
                      <a:pt x="32129" y="7923"/>
                      <a:pt x="32139" y="7923"/>
                    </a:cubicBezTo>
                    <a:cubicBezTo>
                      <a:pt x="32852" y="7906"/>
                      <a:pt x="33512" y="7350"/>
                      <a:pt x="33669" y="6654"/>
                    </a:cubicBezTo>
                    <a:lnTo>
                      <a:pt x="33669" y="6654"/>
                    </a:lnTo>
                    <a:cubicBezTo>
                      <a:pt x="33599" y="7367"/>
                      <a:pt x="34155" y="8097"/>
                      <a:pt x="34868" y="8184"/>
                    </a:cubicBezTo>
                    <a:cubicBezTo>
                      <a:pt x="34922" y="8191"/>
                      <a:pt x="34976" y="8195"/>
                      <a:pt x="35029" y="8195"/>
                    </a:cubicBezTo>
                    <a:cubicBezTo>
                      <a:pt x="35739" y="8195"/>
                      <a:pt x="36417" y="7574"/>
                      <a:pt x="36450" y="6863"/>
                    </a:cubicBezTo>
                    <a:cubicBezTo>
                      <a:pt x="36485" y="7576"/>
                      <a:pt x="37145" y="8219"/>
                      <a:pt x="37875" y="8219"/>
                    </a:cubicBezTo>
                    <a:cubicBezTo>
                      <a:pt x="38601" y="8219"/>
                      <a:pt x="39276" y="7599"/>
                      <a:pt x="39334" y="6874"/>
                    </a:cubicBezTo>
                    <a:lnTo>
                      <a:pt x="39334" y="6874"/>
                    </a:lnTo>
                    <a:cubicBezTo>
                      <a:pt x="39289" y="7511"/>
                      <a:pt x="39860" y="7958"/>
                      <a:pt x="40517" y="7958"/>
                    </a:cubicBezTo>
                    <a:cubicBezTo>
                      <a:pt x="41143" y="7958"/>
                      <a:pt x="41699" y="7367"/>
                      <a:pt x="41682" y="6741"/>
                    </a:cubicBezTo>
                    <a:lnTo>
                      <a:pt x="41682" y="6741"/>
                    </a:lnTo>
                    <a:cubicBezTo>
                      <a:pt x="41734" y="7367"/>
                      <a:pt x="42290" y="7941"/>
                      <a:pt x="42933" y="7958"/>
                    </a:cubicBezTo>
                    <a:cubicBezTo>
                      <a:pt x="42953" y="7959"/>
                      <a:pt x="42972" y="7960"/>
                      <a:pt x="42992" y="7960"/>
                    </a:cubicBezTo>
                    <a:cubicBezTo>
                      <a:pt x="43615" y="7960"/>
                      <a:pt x="44221" y="7434"/>
                      <a:pt x="44289" y="6811"/>
                    </a:cubicBezTo>
                    <a:cubicBezTo>
                      <a:pt x="44393" y="7298"/>
                      <a:pt x="44845" y="7697"/>
                      <a:pt x="45349" y="7732"/>
                    </a:cubicBezTo>
                    <a:cubicBezTo>
                      <a:pt x="45374" y="7734"/>
                      <a:pt x="45398" y="7735"/>
                      <a:pt x="45423" y="7735"/>
                    </a:cubicBezTo>
                    <a:cubicBezTo>
                      <a:pt x="45886" y="7735"/>
                      <a:pt x="46349" y="7430"/>
                      <a:pt x="46514" y="6985"/>
                    </a:cubicBezTo>
                    <a:cubicBezTo>
                      <a:pt x="46757" y="7437"/>
                      <a:pt x="47226" y="7784"/>
                      <a:pt x="47748" y="7784"/>
                    </a:cubicBezTo>
                    <a:cubicBezTo>
                      <a:pt x="48061" y="7784"/>
                      <a:pt x="48373" y="7610"/>
                      <a:pt x="48565" y="7367"/>
                    </a:cubicBezTo>
                    <a:cubicBezTo>
                      <a:pt x="48617" y="3526"/>
                      <a:pt x="37440" y="5820"/>
                      <a:pt x="24265" y="4186"/>
                    </a:cubicBezTo>
                    <a:cubicBezTo>
                      <a:pt x="14521" y="2973"/>
                      <a:pt x="6328" y="1"/>
                      <a:pt x="2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89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>
            <a:spLocks noGrp="1"/>
          </p:cNvSpPr>
          <p:nvPr>
            <p:ph type="title"/>
          </p:nvPr>
        </p:nvSpPr>
        <p:spPr>
          <a:xfrm>
            <a:off x="713225" y="1705153"/>
            <a:ext cx="3768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subTitle" idx="1"/>
          </p:nvPr>
        </p:nvSpPr>
        <p:spPr>
          <a:xfrm>
            <a:off x="1064208" y="3567223"/>
            <a:ext cx="3417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65400"/>
            <a:ext cx="37689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01" name="Google Shape;401;p15"/>
          <p:cNvGrpSpPr/>
          <p:nvPr/>
        </p:nvGrpSpPr>
        <p:grpSpPr>
          <a:xfrm rot="-2700000" flipH="1">
            <a:off x="-229738" y="-315339"/>
            <a:ext cx="3337140" cy="1935410"/>
            <a:chOff x="-288174" y="-428211"/>
            <a:chExt cx="3337172" cy="1935429"/>
          </a:xfrm>
        </p:grpSpPr>
        <p:grpSp>
          <p:nvGrpSpPr>
            <p:cNvPr id="402" name="Google Shape;402;p1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403" name="Google Shape;403;p1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1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406" name="Google Shape;406;p1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15"/>
          <p:cNvGrpSpPr/>
          <p:nvPr/>
        </p:nvGrpSpPr>
        <p:grpSpPr>
          <a:xfrm>
            <a:off x="658273" y="2791598"/>
            <a:ext cx="459727" cy="1359657"/>
            <a:chOff x="750123" y="2800773"/>
            <a:chExt cx="459727" cy="1359657"/>
          </a:xfrm>
        </p:grpSpPr>
        <p:sp>
          <p:nvSpPr>
            <p:cNvPr id="414" name="Google Shape;414;p15"/>
            <p:cNvSpPr/>
            <p:nvPr/>
          </p:nvSpPr>
          <p:spPr>
            <a:xfrm>
              <a:off x="750123" y="2800773"/>
              <a:ext cx="459727" cy="1359657"/>
            </a:xfrm>
            <a:custGeom>
              <a:avLst/>
              <a:gdLst/>
              <a:ahLst/>
              <a:cxnLst/>
              <a:rect l="l" t="t" r="r" b="b"/>
              <a:pathLst>
                <a:path w="31931" h="94437" extrusionOk="0">
                  <a:moveTo>
                    <a:pt x="11104" y="0"/>
                  </a:moveTo>
                  <a:cubicBezTo>
                    <a:pt x="10953" y="0"/>
                    <a:pt x="10828" y="0"/>
                    <a:pt x="10678" y="25"/>
                  </a:cubicBezTo>
                  <a:lnTo>
                    <a:pt x="5465" y="627"/>
                  </a:lnTo>
                  <a:cubicBezTo>
                    <a:pt x="4437" y="752"/>
                    <a:pt x="3510" y="1303"/>
                    <a:pt x="2908" y="2155"/>
                  </a:cubicBezTo>
                  <a:cubicBezTo>
                    <a:pt x="2307" y="3008"/>
                    <a:pt x="2081" y="4060"/>
                    <a:pt x="2332" y="5088"/>
                  </a:cubicBezTo>
                  <a:lnTo>
                    <a:pt x="3410" y="9900"/>
                  </a:lnTo>
                  <a:cubicBezTo>
                    <a:pt x="2332" y="10652"/>
                    <a:pt x="1705" y="11955"/>
                    <a:pt x="1856" y="13333"/>
                  </a:cubicBezTo>
                  <a:lnTo>
                    <a:pt x="2056" y="14887"/>
                  </a:lnTo>
                  <a:cubicBezTo>
                    <a:pt x="2207" y="16266"/>
                    <a:pt x="3134" y="17394"/>
                    <a:pt x="4362" y="17870"/>
                  </a:cubicBezTo>
                  <a:lnTo>
                    <a:pt x="6467" y="35765"/>
                  </a:lnTo>
                  <a:cubicBezTo>
                    <a:pt x="2207" y="39198"/>
                    <a:pt x="1" y="44612"/>
                    <a:pt x="653" y="50126"/>
                  </a:cubicBezTo>
                  <a:lnTo>
                    <a:pt x="5289" y="89349"/>
                  </a:lnTo>
                  <a:cubicBezTo>
                    <a:pt x="5565" y="91855"/>
                    <a:pt x="7520" y="93835"/>
                    <a:pt x="10001" y="94161"/>
                  </a:cubicBezTo>
                  <a:cubicBezTo>
                    <a:pt x="11354" y="94361"/>
                    <a:pt x="12808" y="94437"/>
                    <a:pt x="14337" y="94437"/>
                  </a:cubicBezTo>
                  <a:cubicBezTo>
                    <a:pt x="15916" y="94437"/>
                    <a:pt x="17545" y="94336"/>
                    <a:pt x="19199" y="94161"/>
                  </a:cubicBezTo>
                  <a:cubicBezTo>
                    <a:pt x="22457" y="93760"/>
                    <a:pt x="25540" y="93033"/>
                    <a:pt x="28147" y="92031"/>
                  </a:cubicBezTo>
                  <a:cubicBezTo>
                    <a:pt x="30502" y="91128"/>
                    <a:pt x="31931" y="88747"/>
                    <a:pt x="31630" y="86216"/>
                  </a:cubicBezTo>
                  <a:lnTo>
                    <a:pt x="26994" y="46993"/>
                  </a:lnTo>
                  <a:cubicBezTo>
                    <a:pt x="26342" y="41504"/>
                    <a:pt x="22933" y="36767"/>
                    <a:pt x="17996" y="34411"/>
                  </a:cubicBezTo>
                  <a:lnTo>
                    <a:pt x="15891" y="16516"/>
                  </a:lnTo>
                  <a:cubicBezTo>
                    <a:pt x="16166" y="16316"/>
                    <a:pt x="16442" y="16065"/>
                    <a:pt x="16668" y="15765"/>
                  </a:cubicBezTo>
                  <a:cubicBezTo>
                    <a:pt x="17269" y="14988"/>
                    <a:pt x="17545" y="14035"/>
                    <a:pt x="17445" y="13058"/>
                  </a:cubicBezTo>
                  <a:lnTo>
                    <a:pt x="17244" y="11504"/>
                  </a:lnTo>
                  <a:cubicBezTo>
                    <a:pt x="17094" y="10100"/>
                    <a:pt x="16116" y="8947"/>
                    <a:pt x="14838" y="8496"/>
                  </a:cubicBezTo>
                  <a:lnTo>
                    <a:pt x="14788" y="3609"/>
                  </a:lnTo>
                  <a:cubicBezTo>
                    <a:pt x="14763" y="1604"/>
                    <a:pt x="13109" y="0"/>
                    <a:pt x="1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87656" y="3002736"/>
              <a:ext cx="383233" cy="1120745"/>
            </a:xfrm>
            <a:custGeom>
              <a:avLst/>
              <a:gdLst/>
              <a:ahLst/>
              <a:cxnLst/>
              <a:rect l="l" t="t" r="r" b="b"/>
              <a:pathLst>
                <a:path w="26618" h="77843" extrusionOk="0">
                  <a:moveTo>
                    <a:pt x="9840" y="1"/>
                  </a:moveTo>
                  <a:cubicBezTo>
                    <a:pt x="9810" y="1"/>
                    <a:pt x="9780" y="3"/>
                    <a:pt x="9750" y="7"/>
                  </a:cubicBezTo>
                  <a:lnTo>
                    <a:pt x="4612" y="609"/>
                  </a:lnTo>
                  <a:cubicBezTo>
                    <a:pt x="4261" y="659"/>
                    <a:pt x="4011" y="960"/>
                    <a:pt x="4061" y="1310"/>
                  </a:cubicBezTo>
                  <a:lnTo>
                    <a:pt x="6542" y="22489"/>
                  </a:lnTo>
                  <a:cubicBezTo>
                    <a:pt x="6592" y="22764"/>
                    <a:pt x="6467" y="23015"/>
                    <a:pt x="6241" y="23165"/>
                  </a:cubicBezTo>
                  <a:cubicBezTo>
                    <a:pt x="2206" y="25972"/>
                    <a:pt x="1" y="30809"/>
                    <a:pt x="602" y="35797"/>
                  </a:cubicBezTo>
                  <a:lnTo>
                    <a:pt x="5214" y="74995"/>
                  </a:lnTo>
                  <a:cubicBezTo>
                    <a:pt x="5389" y="76348"/>
                    <a:pt x="6417" y="77426"/>
                    <a:pt x="7745" y="77602"/>
                  </a:cubicBezTo>
                  <a:cubicBezTo>
                    <a:pt x="8963" y="77761"/>
                    <a:pt x="10289" y="77843"/>
                    <a:pt x="11694" y="77843"/>
                  </a:cubicBezTo>
                  <a:cubicBezTo>
                    <a:pt x="13152" y="77843"/>
                    <a:pt x="14696" y="77755"/>
                    <a:pt x="16291" y="77577"/>
                  </a:cubicBezTo>
                  <a:cubicBezTo>
                    <a:pt x="19424" y="77201"/>
                    <a:pt x="22281" y="76499"/>
                    <a:pt x="24612" y="75597"/>
                  </a:cubicBezTo>
                  <a:cubicBezTo>
                    <a:pt x="25865" y="75120"/>
                    <a:pt x="26617" y="73842"/>
                    <a:pt x="26467" y="72489"/>
                  </a:cubicBezTo>
                  <a:lnTo>
                    <a:pt x="21830" y="33291"/>
                  </a:lnTo>
                  <a:cubicBezTo>
                    <a:pt x="21254" y="28303"/>
                    <a:pt x="17971" y="24118"/>
                    <a:pt x="13409" y="22313"/>
                  </a:cubicBezTo>
                  <a:cubicBezTo>
                    <a:pt x="13158" y="22213"/>
                    <a:pt x="12983" y="21987"/>
                    <a:pt x="12958" y="21737"/>
                  </a:cubicBezTo>
                  <a:lnTo>
                    <a:pt x="10452" y="559"/>
                  </a:lnTo>
                  <a:cubicBezTo>
                    <a:pt x="10429" y="238"/>
                    <a:pt x="10155" y="1"/>
                    <a:pt x="9840" y="1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826139" y="3685762"/>
              <a:ext cx="332107" cy="425432"/>
            </a:xfrm>
            <a:custGeom>
              <a:avLst/>
              <a:gdLst/>
              <a:ahLst/>
              <a:cxnLst/>
              <a:rect l="l" t="t" r="r" b="b"/>
              <a:pathLst>
                <a:path w="23067" h="29549" extrusionOk="0">
                  <a:moveTo>
                    <a:pt x="18385" y="1"/>
                  </a:moveTo>
                  <a:cubicBezTo>
                    <a:pt x="17830" y="1"/>
                    <a:pt x="17112" y="237"/>
                    <a:pt x="16175" y="786"/>
                  </a:cubicBezTo>
                  <a:cubicBezTo>
                    <a:pt x="15122" y="1413"/>
                    <a:pt x="14170" y="2190"/>
                    <a:pt x="12992" y="2540"/>
                  </a:cubicBezTo>
                  <a:cubicBezTo>
                    <a:pt x="12493" y="2692"/>
                    <a:pt x="11978" y="2755"/>
                    <a:pt x="11458" y="2755"/>
                  </a:cubicBezTo>
                  <a:cubicBezTo>
                    <a:pt x="10514" y="2755"/>
                    <a:pt x="9552" y="2548"/>
                    <a:pt x="8631" y="2290"/>
                  </a:cubicBezTo>
                  <a:cubicBezTo>
                    <a:pt x="7202" y="1889"/>
                    <a:pt x="5774" y="1362"/>
                    <a:pt x="4295" y="1337"/>
                  </a:cubicBezTo>
                  <a:cubicBezTo>
                    <a:pt x="4243" y="1336"/>
                    <a:pt x="4191" y="1336"/>
                    <a:pt x="4140" y="1336"/>
                  </a:cubicBezTo>
                  <a:cubicBezTo>
                    <a:pt x="1" y="1336"/>
                    <a:pt x="665" y="4333"/>
                    <a:pt x="1037" y="7403"/>
                  </a:cubicBezTo>
                  <a:cubicBezTo>
                    <a:pt x="1413" y="10636"/>
                    <a:pt x="1789" y="13894"/>
                    <a:pt x="2190" y="17127"/>
                  </a:cubicBezTo>
                  <a:cubicBezTo>
                    <a:pt x="2591" y="20561"/>
                    <a:pt x="2992" y="24019"/>
                    <a:pt x="3393" y="27478"/>
                  </a:cubicBezTo>
                  <a:cubicBezTo>
                    <a:pt x="3518" y="28430"/>
                    <a:pt x="4245" y="29182"/>
                    <a:pt x="5172" y="29307"/>
                  </a:cubicBezTo>
                  <a:cubicBezTo>
                    <a:pt x="6402" y="29467"/>
                    <a:pt x="7723" y="29549"/>
                    <a:pt x="9098" y="29549"/>
                  </a:cubicBezTo>
                  <a:cubicBezTo>
                    <a:pt x="10525" y="29549"/>
                    <a:pt x="12012" y="29461"/>
                    <a:pt x="13518" y="29282"/>
                  </a:cubicBezTo>
                  <a:cubicBezTo>
                    <a:pt x="16501" y="28932"/>
                    <a:pt x="19308" y="28255"/>
                    <a:pt x="21638" y="27353"/>
                  </a:cubicBezTo>
                  <a:cubicBezTo>
                    <a:pt x="22516" y="27027"/>
                    <a:pt x="23067" y="26124"/>
                    <a:pt x="22942" y="25172"/>
                  </a:cubicBezTo>
                  <a:cubicBezTo>
                    <a:pt x="22516" y="21613"/>
                    <a:pt x="22115" y="18079"/>
                    <a:pt x="21689" y="14520"/>
                  </a:cubicBezTo>
                  <a:cubicBezTo>
                    <a:pt x="21313" y="11287"/>
                    <a:pt x="20912" y="8029"/>
                    <a:pt x="20536" y="4771"/>
                  </a:cubicBezTo>
                  <a:cubicBezTo>
                    <a:pt x="20268" y="2422"/>
                    <a:pt x="20161" y="1"/>
                    <a:pt x="18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817602" y="2837759"/>
              <a:ext cx="109709" cy="147186"/>
            </a:xfrm>
            <a:custGeom>
              <a:avLst/>
              <a:gdLst/>
              <a:ahLst/>
              <a:cxnLst/>
              <a:rect l="l" t="t" r="r" b="b"/>
              <a:pathLst>
                <a:path w="7620" h="10223" extrusionOk="0">
                  <a:moveTo>
                    <a:pt x="6451" y="0"/>
                  </a:moveTo>
                  <a:cubicBezTo>
                    <a:pt x="6399" y="0"/>
                    <a:pt x="6345" y="4"/>
                    <a:pt x="6291" y="12"/>
                  </a:cubicBezTo>
                  <a:lnTo>
                    <a:pt x="1078" y="614"/>
                  </a:lnTo>
                  <a:cubicBezTo>
                    <a:pt x="452" y="689"/>
                    <a:pt x="1" y="1316"/>
                    <a:pt x="151" y="1942"/>
                  </a:cubicBezTo>
                  <a:lnTo>
                    <a:pt x="1805" y="9361"/>
                  </a:lnTo>
                  <a:cubicBezTo>
                    <a:pt x="1920" y="9865"/>
                    <a:pt x="2370" y="10223"/>
                    <a:pt x="2868" y="10223"/>
                  </a:cubicBezTo>
                  <a:cubicBezTo>
                    <a:pt x="2914" y="10223"/>
                    <a:pt x="2961" y="10219"/>
                    <a:pt x="3008" y="10213"/>
                  </a:cubicBezTo>
                  <a:lnTo>
                    <a:pt x="6642" y="9787"/>
                  </a:lnTo>
                  <a:cubicBezTo>
                    <a:pt x="7219" y="9712"/>
                    <a:pt x="7620" y="9236"/>
                    <a:pt x="7620" y="8684"/>
                  </a:cubicBezTo>
                  <a:lnTo>
                    <a:pt x="7520" y="1090"/>
                  </a:lnTo>
                  <a:cubicBezTo>
                    <a:pt x="7520" y="492"/>
                    <a:pt x="7035" y="0"/>
                    <a:pt x="6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839255" y="3579699"/>
              <a:ext cx="279312" cy="346807"/>
            </a:xfrm>
            <a:custGeom>
              <a:avLst/>
              <a:gdLst/>
              <a:ahLst/>
              <a:cxnLst/>
              <a:rect l="l" t="t" r="r" b="b"/>
              <a:pathLst>
                <a:path w="19400" h="24088" extrusionOk="0">
                  <a:moveTo>
                    <a:pt x="12652" y="1"/>
                  </a:moveTo>
                  <a:cubicBezTo>
                    <a:pt x="11261" y="1"/>
                    <a:pt x="9805" y="89"/>
                    <a:pt x="8321" y="258"/>
                  </a:cubicBezTo>
                  <a:cubicBezTo>
                    <a:pt x="5464" y="609"/>
                    <a:pt x="2782" y="1211"/>
                    <a:pt x="552" y="2088"/>
                  </a:cubicBezTo>
                  <a:cubicBezTo>
                    <a:pt x="226" y="2213"/>
                    <a:pt x="0" y="2564"/>
                    <a:pt x="51" y="2915"/>
                  </a:cubicBezTo>
                  <a:lnTo>
                    <a:pt x="2432" y="23166"/>
                  </a:lnTo>
                  <a:cubicBezTo>
                    <a:pt x="2482" y="23516"/>
                    <a:pt x="2757" y="23817"/>
                    <a:pt x="3108" y="23867"/>
                  </a:cubicBezTo>
                  <a:cubicBezTo>
                    <a:pt x="4253" y="24012"/>
                    <a:pt x="5484" y="24087"/>
                    <a:pt x="6772" y="24087"/>
                  </a:cubicBezTo>
                  <a:cubicBezTo>
                    <a:pt x="8163" y="24087"/>
                    <a:pt x="9620" y="23999"/>
                    <a:pt x="11103" y="23817"/>
                  </a:cubicBezTo>
                  <a:cubicBezTo>
                    <a:pt x="13960" y="23491"/>
                    <a:pt x="16642" y="22865"/>
                    <a:pt x="18873" y="21988"/>
                  </a:cubicBezTo>
                  <a:cubicBezTo>
                    <a:pt x="19199" y="21862"/>
                    <a:pt x="19399" y="21537"/>
                    <a:pt x="19374" y="21161"/>
                  </a:cubicBezTo>
                  <a:lnTo>
                    <a:pt x="16968" y="910"/>
                  </a:lnTo>
                  <a:cubicBezTo>
                    <a:pt x="16943" y="559"/>
                    <a:pt x="16667" y="283"/>
                    <a:pt x="16316" y="233"/>
                  </a:cubicBezTo>
                  <a:cubicBezTo>
                    <a:pt x="15172" y="77"/>
                    <a:pt x="13940" y="1"/>
                    <a:pt x="1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812908" y="2956895"/>
              <a:ext cx="152657" cy="67726"/>
            </a:xfrm>
            <a:custGeom>
              <a:avLst/>
              <a:gdLst/>
              <a:ahLst/>
              <a:cxnLst/>
              <a:rect l="l" t="t" r="r" b="b"/>
              <a:pathLst>
                <a:path w="10603" h="4704" extrusionOk="0">
                  <a:moveTo>
                    <a:pt x="9255" y="0"/>
                  </a:moveTo>
                  <a:cubicBezTo>
                    <a:pt x="9212" y="0"/>
                    <a:pt x="9168" y="3"/>
                    <a:pt x="9124" y="8"/>
                  </a:cubicBezTo>
                  <a:lnTo>
                    <a:pt x="1003" y="961"/>
                  </a:lnTo>
                  <a:cubicBezTo>
                    <a:pt x="427" y="1036"/>
                    <a:pt x="1" y="1587"/>
                    <a:pt x="51" y="2189"/>
                  </a:cubicBezTo>
                  <a:lnTo>
                    <a:pt x="252" y="3743"/>
                  </a:lnTo>
                  <a:cubicBezTo>
                    <a:pt x="321" y="4298"/>
                    <a:pt x="775" y="4704"/>
                    <a:pt x="1317" y="4704"/>
                  </a:cubicBezTo>
                  <a:cubicBezTo>
                    <a:pt x="1362" y="4704"/>
                    <a:pt x="1408" y="4701"/>
                    <a:pt x="1455" y="4695"/>
                  </a:cubicBezTo>
                  <a:lnTo>
                    <a:pt x="9575" y="3743"/>
                  </a:lnTo>
                  <a:cubicBezTo>
                    <a:pt x="10176" y="3667"/>
                    <a:pt x="10602" y="3116"/>
                    <a:pt x="10527" y="2514"/>
                  </a:cubicBezTo>
                  <a:lnTo>
                    <a:pt x="10327" y="961"/>
                  </a:lnTo>
                  <a:cubicBezTo>
                    <a:pt x="10280" y="427"/>
                    <a:pt x="9804" y="0"/>
                    <a:pt x="9255" y="0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242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13225" y="1705150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713225" y="3567213"/>
            <a:ext cx="35058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" name="Google Shape;39;p3"/>
          <p:cNvGrpSpPr/>
          <p:nvPr/>
        </p:nvGrpSpPr>
        <p:grpSpPr>
          <a:xfrm rot="-2700000" flipH="1">
            <a:off x="-1031388" y="-788714"/>
            <a:ext cx="3337140" cy="1935410"/>
            <a:chOff x="-288174" y="-428211"/>
            <a:chExt cx="3337172" cy="1935429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BF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rgbClr val="3F3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rgbClr val="8B87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rgbClr val="BF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rgbClr val="3F3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rgbClr val="8B87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937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briela"/>
              <a:buNone/>
              <a:defRPr sz="3000" b="1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87" r:id="rId3"/>
    <p:sldLayoutId id="2147483692" r:id="rId4"/>
    <p:sldLayoutId id="2147483693" r:id="rId5"/>
    <p:sldLayoutId id="2147483694" r:id="rId6"/>
    <p:sldLayoutId id="2147483695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5311">
          <p15:clr>
            <a:srgbClr val="EA4335"/>
          </p15:clr>
        </p15:guide>
        <p15:guide id="3" pos="449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423C-DD51-441F-8A5C-04EE99C92B1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3AF0-1B03-44A7-B3AE-15FC3FBD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EDCA-CB24-45A6-A32E-725079DC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89" y="812988"/>
            <a:ext cx="8235906" cy="2041800"/>
          </a:xfrm>
        </p:spPr>
        <p:txBody>
          <a:bodyPr/>
          <a:lstStyle/>
          <a:p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Welcome to our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13622-A042-4694-8673-2F2CE358E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075" y="2665602"/>
            <a:ext cx="5632500" cy="7134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Da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Phuc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Primary school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Teacher: Do Tra Giang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Class : 4A3 </a:t>
            </a:r>
          </a:p>
        </p:txBody>
      </p:sp>
    </p:spTree>
    <p:extLst>
      <p:ext uri="{BB962C8B-B14F-4D97-AF65-F5344CB8AC3E}">
        <p14:creationId xmlns:p14="http://schemas.microsoft.com/office/powerpoint/2010/main" val="396131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575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Name a month of the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984" y="424841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353364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October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281966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May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2078667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November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41" y="1355035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9625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72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426" y="342901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Name a day of the week.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984" y="424841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Wednesday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353364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Sunday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281966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Saturday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2078667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Monday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41" y="1355035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83593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5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331" y="285751"/>
            <a:ext cx="778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Name </a:t>
            </a:r>
            <a:r>
              <a:rPr lang="en-US" sz="3600" b="1" kern="1200">
                <a:solidFill>
                  <a:prstClr val="black"/>
                </a:solidFill>
                <a:latin typeface="Calibri"/>
                <a:ea typeface="+mn-ea"/>
              </a:rPr>
              <a:t>what you </a:t>
            </a:r>
            <a:r>
              <a:rPr lang="en-US" sz="3600" b="1" kern="1200" dirty="0">
                <a:solidFill>
                  <a:prstClr val="black"/>
                </a:solidFill>
                <a:latin typeface="Calibri"/>
                <a:ea typeface="+mn-ea"/>
              </a:rPr>
              <a:t>can do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8900" y="4247614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fly a kite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353364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ride a bike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281966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swim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2078667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41" y="1355035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161559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0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342900"/>
            <a:ext cx="6457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Name a subject you learn at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984" y="424841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353364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maths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281966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2078667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41" y="1355035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00084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70"/>
          <p:cNvSpPr txBox="1">
            <a:spLocks noGrp="1"/>
          </p:cNvSpPr>
          <p:nvPr>
            <p:ph type="title"/>
          </p:nvPr>
        </p:nvSpPr>
        <p:spPr>
          <a:xfrm>
            <a:off x="4160155" y="1804677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Activity 3</a:t>
            </a:r>
            <a:endParaRPr sz="6000" dirty="0"/>
          </a:p>
        </p:txBody>
      </p:sp>
      <p:sp>
        <p:nvSpPr>
          <p:cNvPr id="2349" name="Google Shape;2349;p70"/>
          <p:cNvSpPr txBox="1">
            <a:spLocks noGrp="1"/>
          </p:cNvSpPr>
          <p:nvPr>
            <p:ph type="subTitle" idx="1"/>
          </p:nvPr>
        </p:nvSpPr>
        <p:spPr>
          <a:xfrm>
            <a:off x="4160155" y="3567214"/>
            <a:ext cx="4424008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4000" dirty="0"/>
              <a:t>Read and match.</a:t>
            </a:r>
            <a:endParaRPr sz="4000" dirty="0"/>
          </a:p>
        </p:txBody>
      </p:sp>
      <p:sp>
        <p:nvSpPr>
          <p:cNvPr id="2350" name="Google Shape;2350;p70"/>
          <p:cNvSpPr txBox="1">
            <a:spLocks noGrp="1"/>
          </p:cNvSpPr>
          <p:nvPr>
            <p:ph type="title" idx="2"/>
          </p:nvPr>
        </p:nvSpPr>
        <p:spPr>
          <a:xfrm>
            <a:off x="452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02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253557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3B12E-EA6F-89C5-C486-9524D56D8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2556"/>
          <a:stretch/>
        </p:blipFill>
        <p:spPr>
          <a:xfrm>
            <a:off x="154687" y="310302"/>
            <a:ext cx="8737075" cy="39718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6E7E47-5600-E0AF-70E2-B4128F53F0E3}"/>
              </a:ext>
            </a:extLst>
          </p:cNvPr>
          <p:cNvCxnSpPr>
            <a:cxnSpLocks/>
          </p:cNvCxnSpPr>
          <p:nvPr/>
        </p:nvCxnSpPr>
        <p:spPr>
          <a:xfrm>
            <a:off x="5295045" y="1383379"/>
            <a:ext cx="547021" cy="643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5EE564-871A-12CC-456E-AFC966ED0C79}"/>
              </a:ext>
            </a:extLst>
          </p:cNvPr>
          <p:cNvCxnSpPr>
            <a:cxnSpLocks/>
          </p:cNvCxnSpPr>
          <p:nvPr/>
        </p:nvCxnSpPr>
        <p:spPr>
          <a:xfrm>
            <a:off x="4090293" y="2164948"/>
            <a:ext cx="1814118" cy="1590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DE785F-9AAD-4F6E-4EE7-6559B445426E}"/>
              </a:ext>
            </a:extLst>
          </p:cNvPr>
          <p:cNvCxnSpPr>
            <a:cxnSpLocks/>
          </p:cNvCxnSpPr>
          <p:nvPr/>
        </p:nvCxnSpPr>
        <p:spPr>
          <a:xfrm flipV="1">
            <a:off x="4717473" y="1330021"/>
            <a:ext cx="1114516" cy="1702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014F93-2DF6-C662-0B92-BB33E986FECA}"/>
              </a:ext>
            </a:extLst>
          </p:cNvPr>
          <p:cNvCxnSpPr>
            <a:cxnSpLocks/>
          </p:cNvCxnSpPr>
          <p:nvPr/>
        </p:nvCxnSpPr>
        <p:spPr>
          <a:xfrm flipV="1">
            <a:off x="4402363" y="2999874"/>
            <a:ext cx="1381186" cy="9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65"/>
          <p:cNvSpPr txBox="1">
            <a:spLocks noGrp="1"/>
          </p:cNvSpPr>
          <p:nvPr>
            <p:ph type="title"/>
          </p:nvPr>
        </p:nvSpPr>
        <p:spPr>
          <a:xfrm>
            <a:off x="3543510" y="1238622"/>
            <a:ext cx="3768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Activity 4</a:t>
            </a:r>
            <a:endParaRPr sz="6000" dirty="0"/>
          </a:p>
        </p:txBody>
      </p:sp>
      <p:sp>
        <p:nvSpPr>
          <p:cNvPr id="2013" name="Google Shape;2013;p65"/>
          <p:cNvSpPr txBox="1">
            <a:spLocks noGrp="1"/>
          </p:cNvSpPr>
          <p:nvPr>
            <p:ph type="subTitle" idx="1"/>
          </p:nvPr>
        </p:nvSpPr>
        <p:spPr>
          <a:xfrm>
            <a:off x="2606351" y="3134632"/>
            <a:ext cx="4766982" cy="950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dirty="0"/>
              <a:t>Read and complete.</a:t>
            </a:r>
            <a:endParaRPr sz="4000" dirty="0"/>
          </a:p>
        </p:txBody>
      </p:sp>
      <p:sp>
        <p:nvSpPr>
          <p:cNvPr id="2014" name="Google Shape;2014;p65"/>
          <p:cNvSpPr txBox="1">
            <a:spLocks noGrp="1"/>
          </p:cNvSpPr>
          <p:nvPr>
            <p:ph type="title" idx="2"/>
          </p:nvPr>
        </p:nvSpPr>
        <p:spPr>
          <a:xfrm>
            <a:off x="3674139" y="573060"/>
            <a:ext cx="37689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03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421655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7"/>
          <p:cNvSpPr txBox="1">
            <a:spLocks noGrp="1"/>
          </p:cNvSpPr>
          <p:nvPr>
            <p:ph type="title"/>
          </p:nvPr>
        </p:nvSpPr>
        <p:spPr>
          <a:xfrm>
            <a:off x="1755756" y="1169688"/>
            <a:ext cx="5632500" cy="20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Review 2</a:t>
            </a:r>
            <a:endParaRPr sz="6000" dirty="0"/>
          </a:p>
        </p:txBody>
      </p:sp>
      <p:sp>
        <p:nvSpPr>
          <p:cNvPr id="1198" name="Google Shape;1198;p47"/>
          <p:cNvSpPr txBox="1">
            <a:spLocks noGrp="1"/>
          </p:cNvSpPr>
          <p:nvPr>
            <p:ph type="body" idx="1"/>
          </p:nvPr>
        </p:nvSpPr>
        <p:spPr>
          <a:xfrm>
            <a:off x="1755738" y="3260413"/>
            <a:ext cx="5632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Period 2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6908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CFE93-21B8-69EA-09E5-7CE011D9B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90828"/>
            <a:ext cx="8661403" cy="4961843"/>
          </a:xfrm>
          <a:prstGeom prst="rect">
            <a:avLst/>
          </a:prstGeom>
        </p:spPr>
      </p:pic>
      <p:sp>
        <p:nvSpPr>
          <p:cNvPr id="6" name="Google Shape;1554;p58">
            <a:extLst>
              <a:ext uri="{FF2B5EF4-FFF2-40B4-BE49-F238E27FC236}">
                <a16:creationId xmlns:a16="http://schemas.microsoft.com/office/drawing/2014/main" id="{2CE85070-1B31-611D-CC38-535398DB6D6A}"/>
              </a:ext>
            </a:extLst>
          </p:cNvPr>
          <p:cNvSpPr txBox="1">
            <a:spLocks/>
          </p:cNvSpPr>
          <p:nvPr/>
        </p:nvSpPr>
        <p:spPr>
          <a:xfrm>
            <a:off x="3422812" y="1639821"/>
            <a:ext cx="1709815" cy="72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C00000"/>
                </a:solidFill>
              </a:rPr>
              <a:t>village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Google Shape;1554;p58">
            <a:extLst>
              <a:ext uri="{FF2B5EF4-FFF2-40B4-BE49-F238E27FC236}">
                <a16:creationId xmlns:a16="http://schemas.microsoft.com/office/drawing/2014/main" id="{1E63BEC6-22DA-B220-80AE-AC3F62544B7D}"/>
              </a:ext>
            </a:extLst>
          </p:cNvPr>
          <p:cNvSpPr txBox="1">
            <a:spLocks/>
          </p:cNvSpPr>
          <p:nvPr/>
        </p:nvSpPr>
        <p:spPr>
          <a:xfrm>
            <a:off x="1553404" y="2122415"/>
            <a:ext cx="1990722" cy="4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>
                <a:solidFill>
                  <a:srgbClr val="C00000"/>
                </a:solidFill>
              </a:rPr>
              <a:t>computer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>
                <a:solidFill>
                  <a:srgbClr val="C00000"/>
                </a:solidFill>
              </a:rPr>
              <a:t>rooms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Google Shape;1554;p58">
            <a:extLst>
              <a:ext uri="{FF2B5EF4-FFF2-40B4-BE49-F238E27FC236}">
                <a16:creationId xmlns:a16="http://schemas.microsoft.com/office/drawing/2014/main" id="{484F0A01-E0F2-C9D2-ED0B-2821CBBA1037}"/>
              </a:ext>
            </a:extLst>
          </p:cNvPr>
          <p:cNvSpPr txBox="1">
            <a:spLocks/>
          </p:cNvSpPr>
          <p:nvPr/>
        </p:nvSpPr>
        <p:spPr>
          <a:xfrm>
            <a:off x="4013664" y="2321032"/>
            <a:ext cx="1588501" cy="58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C00000"/>
                </a:solidFill>
              </a:rPr>
              <a:t>music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Google Shape;1554;p58">
            <a:extLst>
              <a:ext uri="{FF2B5EF4-FFF2-40B4-BE49-F238E27FC236}">
                <a16:creationId xmlns:a16="http://schemas.microsoft.com/office/drawing/2014/main" id="{AC3A7224-03E9-71B7-2A6F-D557926580F7}"/>
              </a:ext>
            </a:extLst>
          </p:cNvPr>
          <p:cNvSpPr txBox="1">
            <a:spLocks/>
          </p:cNvSpPr>
          <p:nvPr/>
        </p:nvSpPr>
        <p:spPr>
          <a:xfrm>
            <a:off x="1246685" y="2594460"/>
            <a:ext cx="1588501" cy="58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C00000"/>
                </a:solidFill>
              </a:rPr>
              <a:t>sing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Google Shape;1554;p58">
            <a:extLst>
              <a:ext uri="{FF2B5EF4-FFF2-40B4-BE49-F238E27FC236}">
                <a16:creationId xmlns:a16="http://schemas.microsoft.com/office/drawing/2014/main" id="{E4B66AE3-12B4-5529-B66A-67356DFF95F9}"/>
              </a:ext>
            </a:extLst>
          </p:cNvPr>
          <p:cNvSpPr txBox="1">
            <a:spLocks/>
          </p:cNvSpPr>
          <p:nvPr/>
        </p:nvSpPr>
        <p:spPr>
          <a:xfrm>
            <a:off x="6386560" y="2961657"/>
            <a:ext cx="1588501" cy="58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C00000"/>
                </a:solidFill>
              </a:rPr>
              <a:t>were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" name="Google Shape;2333;p70"/>
          <p:cNvPicPr preferRelativeResize="0"/>
          <p:nvPr/>
        </p:nvPicPr>
        <p:blipFill rotWithShape="1">
          <a:blip r:embed="rId3"/>
          <a:srcRect l="7142" r="7142"/>
          <a:stretch/>
        </p:blipFill>
        <p:spPr>
          <a:xfrm>
            <a:off x="1033301" y="1171600"/>
            <a:ext cx="3118200" cy="3031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2334" name="Google Shape;2334;p70"/>
          <p:cNvGrpSpPr/>
          <p:nvPr/>
        </p:nvGrpSpPr>
        <p:grpSpPr>
          <a:xfrm>
            <a:off x="3689264" y="3741976"/>
            <a:ext cx="884416" cy="818947"/>
            <a:chOff x="7904580" y="3433420"/>
            <a:chExt cx="938273" cy="868817"/>
          </a:xfrm>
        </p:grpSpPr>
        <p:grpSp>
          <p:nvGrpSpPr>
            <p:cNvPr id="2335" name="Google Shape;2335;p70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2336" name="Google Shape;2336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8" name="Google Shape;2338;p70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2339" name="Google Shape;2339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1" name="Google Shape;2341;p70"/>
          <p:cNvGrpSpPr/>
          <p:nvPr/>
        </p:nvGrpSpPr>
        <p:grpSpPr>
          <a:xfrm rot="10800000">
            <a:off x="625464" y="805701"/>
            <a:ext cx="884416" cy="818947"/>
            <a:chOff x="7904580" y="3433420"/>
            <a:chExt cx="938273" cy="868817"/>
          </a:xfrm>
        </p:grpSpPr>
        <p:grpSp>
          <p:nvGrpSpPr>
            <p:cNvPr id="2342" name="Google Shape;2342;p70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2343" name="Google Shape;2343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5" name="Google Shape;2345;p70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2346" name="Google Shape;2346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8" name="Google Shape;2348;p70"/>
          <p:cNvSpPr txBox="1">
            <a:spLocks noGrp="1"/>
          </p:cNvSpPr>
          <p:nvPr>
            <p:ph type="title"/>
          </p:nvPr>
        </p:nvSpPr>
        <p:spPr>
          <a:xfrm>
            <a:off x="4523225" y="1705150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Activity 5</a:t>
            </a:r>
            <a:endParaRPr sz="6000" dirty="0"/>
          </a:p>
        </p:txBody>
      </p:sp>
      <p:sp>
        <p:nvSpPr>
          <p:cNvPr id="2349" name="Google Shape;2349;p70"/>
          <p:cNvSpPr txBox="1">
            <a:spLocks noGrp="1"/>
          </p:cNvSpPr>
          <p:nvPr>
            <p:ph type="subTitle" idx="1"/>
          </p:nvPr>
        </p:nvSpPr>
        <p:spPr>
          <a:xfrm>
            <a:off x="4703225" y="3552400"/>
            <a:ext cx="35058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4000" dirty="0"/>
              <a:t>Let’s write.</a:t>
            </a:r>
            <a:endParaRPr sz="4000" dirty="0"/>
          </a:p>
        </p:txBody>
      </p:sp>
      <p:sp>
        <p:nvSpPr>
          <p:cNvPr id="2350" name="Google Shape;2350;p70"/>
          <p:cNvSpPr txBox="1">
            <a:spLocks noGrp="1"/>
          </p:cNvSpPr>
          <p:nvPr>
            <p:ph type="title" idx="2"/>
          </p:nvPr>
        </p:nvSpPr>
        <p:spPr>
          <a:xfrm>
            <a:off x="452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04</a:t>
            </a:r>
            <a:endParaRPr sz="7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3294-8493-5C6A-61CD-71D92EBB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48050"/>
            <a:ext cx="1793875" cy="701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the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>
          <a:xfrm>
            <a:off x="586721" y="140129"/>
            <a:ext cx="7721992" cy="31737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4A82E-ED83-30DE-2D6F-3047364BE575}"/>
              </a:ext>
            </a:extLst>
          </p:cNvPr>
          <p:cNvCxnSpPr>
            <a:cxnSpLocks/>
          </p:cNvCxnSpPr>
          <p:nvPr/>
        </p:nvCxnSpPr>
        <p:spPr>
          <a:xfrm flipH="1">
            <a:off x="1622470" y="1284194"/>
            <a:ext cx="2115812" cy="216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B41A7-773C-F39E-075C-1077C3414D0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130651" y="1311550"/>
            <a:ext cx="607631" cy="2990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966C9B-8AEC-8440-C567-3B1D459C7551}"/>
              </a:ext>
            </a:extLst>
          </p:cNvPr>
          <p:cNvCxnSpPr>
            <a:cxnSpLocks/>
          </p:cNvCxnSpPr>
          <p:nvPr/>
        </p:nvCxnSpPr>
        <p:spPr>
          <a:xfrm>
            <a:off x="3738282" y="1284194"/>
            <a:ext cx="1460735" cy="2187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D3AB443-B41D-AE1B-94AF-991BE4FE4421}"/>
              </a:ext>
            </a:extLst>
          </p:cNvPr>
          <p:cNvSpPr txBox="1">
            <a:spLocks/>
          </p:cNvSpPr>
          <p:nvPr/>
        </p:nvSpPr>
        <p:spPr>
          <a:xfrm>
            <a:off x="4302753" y="3506745"/>
            <a:ext cx="2001537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the town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A8939E-E5F7-E56F-40E6-BA886C2195C2}"/>
              </a:ext>
            </a:extLst>
          </p:cNvPr>
          <p:cNvSpPr txBox="1">
            <a:spLocks/>
          </p:cNvSpPr>
          <p:nvPr/>
        </p:nvSpPr>
        <p:spPr>
          <a:xfrm>
            <a:off x="1859318" y="4302131"/>
            <a:ext cx="2542665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the village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FDD88-1A14-95EE-9CE6-3CA8946D3E66}"/>
              </a:ext>
            </a:extLst>
          </p:cNvPr>
          <p:cNvCxnSpPr>
            <a:cxnSpLocks/>
          </p:cNvCxnSpPr>
          <p:nvPr/>
        </p:nvCxnSpPr>
        <p:spPr>
          <a:xfrm>
            <a:off x="3746735" y="1311550"/>
            <a:ext cx="3254956" cy="300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CAE15BE-8375-B114-45CD-5FE23FB2F269}"/>
              </a:ext>
            </a:extLst>
          </p:cNvPr>
          <p:cNvSpPr txBox="1">
            <a:spLocks/>
          </p:cNvSpPr>
          <p:nvPr/>
        </p:nvSpPr>
        <p:spPr>
          <a:xfrm>
            <a:off x="5550931" y="4339126"/>
            <a:ext cx="3344504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the mountains</a:t>
            </a:r>
          </a:p>
        </p:txBody>
      </p:sp>
    </p:spTree>
    <p:extLst>
      <p:ext uri="{BB962C8B-B14F-4D97-AF65-F5344CB8AC3E}">
        <p14:creationId xmlns:p14="http://schemas.microsoft.com/office/powerpoint/2010/main" val="3125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3294-8493-5C6A-61CD-71D92EBB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0713" y="3500438"/>
            <a:ext cx="4713287" cy="70008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two/ three/ four/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/>
        </p:blipFill>
        <p:spPr>
          <a:xfrm>
            <a:off x="586721" y="131618"/>
            <a:ext cx="7721992" cy="31545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4A82E-ED83-30DE-2D6F-3047364BE575}"/>
              </a:ext>
            </a:extLst>
          </p:cNvPr>
          <p:cNvCxnSpPr>
            <a:cxnSpLocks/>
          </p:cNvCxnSpPr>
          <p:nvPr/>
        </p:nvCxnSpPr>
        <p:spPr>
          <a:xfrm flipH="1">
            <a:off x="5810717" y="1311550"/>
            <a:ext cx="509401" cy="2095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3294-8493-5C6A-61CD-71D92EBB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241" y="3448594"/>
            <a:ext cx="1793875" cy="701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VN" sz="3200" dirty="0">
                <a:solidFill>
                  <a:srgbClr val="FF0000"/>
                </a:solidFill>
              </a:rPr>
              <a:t>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>
          <a:xfrm>
            <a:off x="586721" y="140129"/>
            <a:ext cx="7721992" cy="31737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4A82E-ED83-30DE-2D6F-3047364BE575}"/>
              </a:ext>
            </a:extLst>
          </p:cNvPr>
          <p:cNvCxnSpPr>
            <a:cxnSpLocks/>
          </p:cNvCxnSpPr>
          <p:nvPr/>
        </p:nvCxnSpPr>
        <p:spPr>
          <a:xfrm flipH="1">
            <a:off x="1622470" y="1559859"/>
            <a:ext cx="3857206" cy="1888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B41A7-773C-F39E-075C-1077C3414D0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130651" y="1559859"/>
            <a:ext cx="2357069" cy="2742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966C9B-8AEC-8440-C567-3B1D459C7551}"/>
              </a:ext>
            </a:extLst>
          </p:cNvPr>
          <p:cNvCxnSpPr>
            <a:cxnSpLocks/>
          </p:cNvCxnSpPr>
          <p:nvPr/>
        </p:nvCxnSpPr>
        <p:spPr>
          <a:xfrm flipH="1">
            <a:off x="5199018" y="1559859"/>
            <a:ext cx="288702" cy="1911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D3AB443-B41D-AE1B-94AF-991BE4FE4421}"/>
              </a:ext>
            </a:extLst>
          </p:cNvPr>
          <p:cNvSpPr txBox="1">
            <a:spLocks/>
          </p:cNvSpPr>
          <p:nvPr/>
        </p:nvSpPr>
        <p:spPr>
          <a:xfrm>
            <a:off x="4302753" y="3506745"/>
            <a:ext cx="2001537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VN" sz="3200" dirty="0">
                <a:solidFill>
                  <a:srgbClr val="FF0000"/>
                </a:solidFill>
              </a:rPr>
              <a:t>rt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A8939E-E5F7-E56F-40E6-BA886C2195C2}"/>
              </a:ext>
            </a:extLst>
          </p:cNvPr>
          <p:cNvSpPr txBox="1">
            <a:spLocks/>
          </p:cNvSpPr>
          <p:nvPr/>
        </p:nvSpPr>
        <p:spPr>
          <a:xfrm>
            <a:off x="1859318" y="4302131"/>
            <a:ext cx="2542665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VN" sz="3200" dirty="0">
                <a:solidFill>
                  <a:srgbClr val="FF0000"/>
                </a:solidFill>
              </a:rPr>
              <a:t>usic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FDD88-1A14-95EE-9CE6-3CA8946D3E66}"/>
              </a:ext>
            </a:extLst>
          </p:cNvPr>
          <p:cNvCxnSpPr>
            <a:cxnSpLocks/>
          </p:cNvCxnSpPr>
          <p:nvPr/>
        </p:nvCxnSpPr>
        <p:spPr>
          <a:xfrm>
            <a:off x="5487720" y="1559859"/>
            <a:ext cx="1513971" cy="2761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CAE15BE-8375-B114-45CD-5FE23FB2F269}"/>
              </a:ext>
            </a:extLst>
          </p:cNvPr>
          <p:cNvSpPr txBox="1">
            <a:spLocks/>
          </p:cNvSpPr>
          <p:nvPr/>
        </p:nvSpPr>
        <p:spPr>
          <a:xfrm>
            <a:off x="5550931" y="4339126"/>
            <a:ext cx="3344504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3013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>
          <a:xfrm>
            <a:off x="586721" y="140129"/>
            <a:ext cx="7721992" cy="31737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B41A7-773C-F39E-075C-1077C3414D07}"/>
              </a:ext>
            </a:extLst>
          </p:cNvPr>
          <p:cNvCxnSpPr>
            <a:cxnSpLocks/>
          </p:cNvCxnSpPr>
          <p:nvPr/>
        </p:nvCxnSpPr>
        <p:spPr>
          <a:xfrm>
            <a:off x="2837328" y="1870833"/>
            <a:ext cx="293322" cy="2493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2A8939E-E5F7-E56F-40E6-BA886C2195C2}"/>
              </a:ext>
            </a:extLst>
          </p:cNvPr>
          <p:cNvSpPr txBox="1">
            <a:spLocks/>
          </p:cNvSpPr>
          <p:nvPr/>
        </p:nvSpPr>
        <p:spPr>
          <a:xfrm>
            <a:off x="1846878" y="4221266"/>
            <a:ext cx="3372045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want to be a .... 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3294-8493-5C6A-61CD-71D92EBB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48050"/>
            <a:ext cx="1933575" cy="701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January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1" y="96401"/>
            <a:ext cx="7721992" cy="321749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4A82E-ED83-30DE-2D6F-3047364BE575}"/>
              </a:ext>
            </a:extLst>
          </p:cNvPr>
          <p:cNvCxnSpPr>
            <a:cxnSpLocks/>
          </p:cNvCxnSpPr>
          <p:nvPr/>
        </p:nvCxnSpPr>
        <p:spPr>
          <a:xfrm flipH="1">
            <a:off x="1622471" y="2077571"/>
            <a:ext cx="127952" cy="1371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B41A7-773C-F39E-075C-1077C3414D0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759050" y="2077571"/>
            <a:ext cx="1371601" cy="2224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966C9B-8AEC-8440-C567-3B1D459C755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750423" y="2077571"/>
            <a:ext cx="2552330" cy="1779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D3AB443-B41D-AE1B-94AF-991BE4FE4421}"/>
              </a:ext>
            </a:extLst>
          </p:cNvPr>
          <p:cNvSpPr txBox="1">
            <a:spLocks/>
          </p:cNvSpPr>
          <p:nvPr/>
        </p:nvSpPr>
        <p:spPr>
          <a:xfrm>
            <a:off x="4302753" y="3506745"/>
            <a:ext cx="2071921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March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A8939E-E5F7-E56F-40E6-BA886C2195C2}"/>
              </a:ext>
            </a:extLst>
          </p:cNvPr>
          <p:cNvSpPr txBox="1">
            <a:spLocks/>
          </p:cNvSpPr>
          <p:nvPr/>
        </p:nvSpPr>
        <p:spPr>
          <a:xfrm>
            <a:off x="1859318" y="4302131"/>
            <a:ext cx="2542665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February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FDD88-1A14-95EE-9CE6-3CA8946D3E66}"/>
              </a:ext>
            </a:extLst>
          </p:cNvPr>
          <p:cNvCxnSpPr>
            <a:cxnSpLocks/>
          </p:cNvCxnSpPr>
          <p:nvPr/>
        </p:nvCxnSpPr>
        <p:spPr>
          <a:xfrm>
            <a:off x="1759050" y="2077571"/>
            <a:ext cx="5242641" cy="2243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CAE15BE-8375-B114-45CD-5FE23FB2F269}"/>
              </a:ext>
            </a:extLst>
          </p:cNvPr>
          <p:cNvSpPr txBox="1">
            <a:spLocks/>
          </p:cNvSpPr>
          <p:nvPr/>
        </p:nvSpPr>
        <p:spPr>
          <a:xfrm>
            <a:off x="5550931" y="4339126"/>
            <a:ext cx="3344504" cy="7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April</a:t>
            </a:r>
            <a:r>
              <a:rPr lang="en-VN" sz="3200">
                <a:solidFill>
                  <a:srgbClr val="FF0000"/>
                </a:solidFill>
              </a:rPr>
              <a:t>/ </a:t>
            </a:r>
            <a:r>
              <a:rPr lang="en-US" sz="3200">
                <a:solidFill>
                  <a:srgbClr val="FF0000"/>
                </a:solidFill>
              </a:rPr>
              <a:t>…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8AFC1-7063-D3E8-D637-90226926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/>
        </p:blipFill>
        <p:spPr>
          <a:xfrm>
            <a:off x="586721" y="159327"/>
            <a:ext cx="7721992" cy="31545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B41A7-773C-F39E-075C-1077C3414D0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714500" y="2595282"/>
            <a:ext cx="3288195" cy="1262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2A8939E-E5F7-E56F-40E6-BA886C2195C2}"/>
              </a:ext>
            </a:extLst>
          </p:cNvPr>
          <p:cNvSpPr txBox="1">
            <a:spLocks/>
          </p:cNvSpPr>
          <p:nvPr/>
        </p:nvSpPr>
        <p:spPr>
          <a:xfrm>
            <a:off x="3251892" y="3857994"/>
            <a:ext cx="3501605" cy="83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3200" dirty="0">
                <a:solidFill>
                  <a:srgbClr val="FF0000"/>
                </a:solidFill>
              </a:rPr>
              <a:t>your name ^.^</a:t>
            </a:r>
          </a:p>
        </p:txBody>
      </p:sp>
    </p:spTree>
    <p:extLst>
      <p:ext uri="{BB962C8B-B14F-4D97-AF65-F5344CB8AC3E}">
        <p14:creationId xmlns:p14="http://schemas.microsoft.com/office/powerpoint/2010/main" val="19778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50"/>
          <p:cNvSpPr txBox="1">
            <a:spLocks noGrp="1"/>
          </p:cNvSpPr>
          <p:nvPr>
            <p:ph type="title"/>
          </p:nvPr>
        </p:nvSpPr>
        <p:spPr>
          <a:xfrm>
            <a:off x="713225" y="1705150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Chant</a:t>
            </a:r>
            <a:endParaRPr dirty="0"/>
          </a:p>
        </p:txBody>
      </p:sp>
      <p:sp>
        <p:nvSpPr>
          <p:cNvPr id="1269" name="Google Shape;1269;p50"/>
          <p:cNvSpPr txBox="1">
            <a:spLocks noGrp="1"/>
          </p:cNvSpPr>
          <p:nvPr>
            <p:ph type="title" idx="2"/>
          </p:nvPr>
        </p:nvSpPr>
        <p:spPr>
          <a:xfrm>
            <a:off x="71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05</a:t>
            </a:r>
            <a:endParaRPr dirty="0"/>
          </a:p>
        </p:txBody>
      </p:sp>
      <p:grpSp>
        <p:nvGrpSpPr>
          <p:cNvPr id="1271" name="Google Shape;1271;p50"/>
          <p:cNvGrpSpPr/>
          <p:nvPr/>
        </p:nvGrpSpPr>
        <p:grpSpPr>
          <a:xfrm>
            <a:off x="4631096" y="829900"/>
            <a:ext cx="929179" cy="595765"/>
            <a:chOff x="4631096" y="829900"/>
            <a:chExt cx="929179" cy="595765"/>
          </a:xfrm>
        </p:grpSpPr>
        <p:grpSp>
          <p:nvGrpSpPr>
            <p:cNvPr id="1272" name="Google Shape;1272;p50"/>
            <p:cNvGrpSpPr/>
            <p:nvPr/>
          </p:nvGrpSpPr>
          <p:grpSpPr>
            <a:xfrm>
              <a:off x="4631096" y="842328"/>
              <a:ext cx="790114" cy="583337"/>
              <a:chOff x="4663696" y="891228"/>
              <a:chExt cx="790114" cy="583337"/>
            </a:xfrm>
          </p:grpSpPr>
          <p:sp>
            <p:nvSpPr>
              <p:cNvPr id="1273" name="Google Shape;1273;p5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5" name="Google Shape;1275;p50"/>
            <p:cNvGrpSpPr/>
            <p:nvPr/>
          </p:nvGrpSpPr>
          <p:grpSpPr>
            <a:xfrm>
              <a:off x="5421200" y="829900"/>
              <a:ext cx="139075" cy="139075"/>
              <a:chOff x="5420125" y="703650"/>
              <a:chExt cx="139075" cy="139075"/>
            </a:xfrm>
          </p:grpSpPr>
          <p:sp>
            <p:nvSpPr>
              <p:cNvPr id="1276" name="Google Shape;1276;p5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8" name="Google Shape;1278;p50"/>
          <p:cNvGrpSpPr/>
          <p:nvPr/>
        </p:nvGrpSpPr>
        <p:grpSpPr>
          <a:xfrm>
            <a:off x="7904580" y="3433420"/>
            <a:ext cx="938273" cy="868817"/>
            <a:chOff x="7904580" y="3433420"/>
            <a:chExt cx="938273" cy="868817"/>
          </a:xfrm>
        </p:grpSpPr>
        <p:grpSp>
          <p:nvGrpSpPr>
            <p:cNvPr id="1279" name="Google Shape;1279;p50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1280" name="Google Shape;1280;p5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50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1283" name="Google Shape;1283;p5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5" name="Google Shape;1285;p50"/>
          <p:cNvGrpSpPr/>
          <p:nvPr/>
        </p:nvGrpSpPr>
        <p:grpSpPr>
          <a:xfrm rot="4550660">
            <a:off x="4943240" y="3323184"/>
            <a:ext cx="612337" cy="889575"/>
            <a:chOff x="5767968" y="3925857"/>
            <a:chExt cx="773909" cy="1124300"/>
          </a:xfrm>
        </p:grpSpPr>
        <p:grpSp>
          <p:nvGrpSpPr>
            <p:cNvPr id="1286" name="Google Shape;1286;p50"/>
            <p:cNvGrpSpPr/>
            <p:nvPr/>
          </p:nvGrpSpPr>
          <p:grpSpPr>
            <a:xfrm>
              <a:off x="5767968" y="3925857"/>
              <a:ext cx="773909" cy="1124300"/>
              <a:chOff x="3268450" y="3019675"/>
              <a:chExt cx="398450" cy="578850"/>
            </a:xfrm>
          </p:grpSpPr>
          <p:sp>
            <p:nvSpPr>
              <p:cNvPr id="1287" name="Google Shape;1287;p50"/>
              <p:cNvSpPr/>
              <p:nvPr/>
            </p:nvSpPr>
            <p:spPr>
              <a:xfrm>
                <a:off x="3288975" y="3041675"/>
                <a:ext cx="355950" cy="534875"/>
              </a:xfrm>
              <a:custGeom>
                <a:avLst/>
                <a:gdLst/>
                <a:ahLst/>
                <a:cxnLst/>
                <a:rect l="l" t="t" r="r" b="b"/>
                <a:pathLst>
                  <a:path w="14238" h="21395" extrusionOk="0">
                    <a:moveTo>
                      <a:pt x="3352" y="0"/>
                    </a:moveTo>
                    <a:cubicBezTo>
                      <a:pt x="2952" y="0"/>
                      <a:pt x="2561" y="67"/>
                      <a:pt x="2187" y="208"/>
                    </a:cubicBezTo>
                    <a:cubicBezTo>
                      <a:pt x="2152" y="219"/>
                      <a:pt x="2117" y="231"/>
                      <a:pt x="2082" y="242"/>
                    </a:cubicBezTo>
                    <a:cubicBezTo>
                      <a:pt x="2048" y="265"/>
                      <a:pt x="2001" y="277"/>
                      <a:pt x="1967" y="300"/>
                    </a:cubicBezTo>
                    <a:cubicBezTo>
                      <a:pt x="1944" y="312"/>
                      <a:pt x="1921" y="323"/>
                      <a:pt x="1886" y="335"/>
                    </a:cubicBezTo>
                    <a:cubicBezTo>
                      <a:pt x="1840" y="358"/>
                      <a:pt x="1793" y="381"/>
                      <a:pt x="1747" y="404"/>
                    </a:cubicBezTo>
                    <a:cubicBezTo>
                      <a:pt x="1689" y="439"/>
                      <a:pt x="1631" y="485"/>
                      <a:pt x="1574" y="520"/>
                    </a:cubicBezTo>
                    <a:cubicBezTo>
                      <a:pt x="1030" y="890"/>
                      <a:pt x="625" y="1410"/>
                      <a:pt x="371" y="2023"/>
                    </a:cubicBezTo>
                    <a:cubicBezTo>
                      <a:pt x="116" y="2659"/>
                      <a:pt x="1" y="3388"/>
                      <a:pt x="47" y="4151"/>
                    </a:cubicBezTo>
                    <a:cubicBezTo>
                      <a:pt x="59" y="4279"/>
                      <a:pt x="70" y="4406"/>
                      <a:pt x="93" y="4533"/>
                    </a:cubicBezTo>
                    <a:cubicBezTo>
                      <a:pt x="105" y="4672"/>
                      <a:pt x="128" y="4799"/>
                      <a:pt x="151" y="4938"/>
                    </a:cubicBezTo>
                    <a:cubicBezTo>
                      <a:pt x="174" y="5053"/>
                      <a:pt x="209" y="5181"/>
                      <a:pt x="232" y="5296"/>
                    </a:cubicBezTo>
                    <a:cubicBezTo>
                      <a:pt x="382" y="5863"/>
                      <a:pt x="614" y="6430"/>
                      <a:pt x="926" y="6973"/>
                    </a:cubicBezTo>
                    <a:cubicBezTo>
                      <a:pt x="972" y="7054"/>
                      <a:pt x="1018" y="7135"/>
                      <a:pt x="1076" y="7216"/>
                    </a:cubicBezTo>
                    <a:cubicBezTo>
                      <a:pt x="1204" y="7424"/>
                      <a:pt x="1342" y="7621"/>
                      <a:pt x="1493" y="7817"/>
                    </a:cubicBezTo>
                    <a:cubicBezTo>
                      <a:pt x="1701" y="8083"/>
                      <a:pt x="1932" y="8338"/>
                      <a:pt x="2187" y="8569"/>
                    </a:cubicBezTo>
                    <a:cubicBezTo>
                      <a:pt x="2279" y="8662"/>
                      <a:pt x="2383" y="8754"/>
                      <a:pt x="2476" y="8835"/>
                    </a:cubicBezTo>
                    <a:cubicBezTo>
                      <a:pt x="2603" y="8928"/>
                      <a:pt x="2730" y="9020"/>
                      <a:pt x="2846" y="9113"/>
                    </a:cubicBezTo>
                    <a:cubicBezTo>
                      <a:pt x="2973" y="9194"/>
                      <a:pt x="3089" y="9275"/>
                      <a:pt x="3216" y="9344"/>
                    </a:cubicBezTo>
                    <a:cubicBezTo>
                      <a:pt x="3794" y="9691"/>
                      <a:pt x="4407" y="9899"/>
                      <a:pt x="4997" y="9969"/>
                    </a:cubicBezTo>
                    <a:cubicBezTo>
                      <a:pt x="6234" y="10119"/>
                      <a:pt x="6951" y="10905"/>
                      <a:pt x="7402" y="11599"/>
                    </a:cubicBezTo>
                    <a:cubicBezTo>
                      <a:pt x="7472" y="11726"/>
                      <a:pt x="7541" y="11842"/>
                      <a:pt x="7599" y="11946"/>
                    </a:cubicBezTo>
                    <a:cubicBezTo>
                      <a:pt x="7749" y="12201"/>
                      <a:pt x="7853" y="12432"/>
                      <a:pt x="7934" y="12582"/>
                    </a:cubicBezTo>
                    <a:cubicBezTo>
                      <a:pt x="10166" y="16480"/>
                      <a:pt x="9727" y="16595"/>
                      <a:pt x="10525" y="18295"/>
                    </a:cubicBezTo>
                    <a:cubicBezTo>
                      <a:pt x="10571" y="18388"/>
                      <a:pt x="10629" y="18504"/>
                      <a:pt x="10687" y="18608"/>
                    </a:cubicBezTo>
                    <a:cubicBezTo>
                      <a:pt x="10745" y="18723"/>
                      <a:pt x="10803" y="18839"/>
                      <a:pt x="10872" y="18966"/>
                    </a:cubicBezTo>
                    <a:cubicBezTo>
                      <a:pt x="10918" y="19070"/>
                      <a:pt x="10976" y="19174"/>
                      <a:pt x="11045" y="19290"/>
                    </a:cubicBezTo>
                    <a:lnTo>
                      <a:pt x="11149" y="19475"/>
                    </a:lnTo>
                    <a:cubicBezTo>
                      <a:pt x="12005" y="20969"/>
                      <a:pt x="12883" y="21384"/>
                      <a:pt x="13439" y="21384"/>
                    </a:cubicBezTo>
                    <a:cubicBezTo>
                      <a:pt x="13447" y="21384"/>
                      <a:pt x="13455" y="21383"/>
                      <a:pt x="13462" y="21383"/>
                    </a:cubicBezTo>
                    <a:cubicBezTo>
                      <a:pt x="13462" y="21383"/>
                      <a:pt x="13462" y="21395"/>
                      <a:pt x="13462" y="21395"/>
                    </a:cubicBezTo>
                    <a:cubicBezTo>
                      <a:pt x="13462" y="21395"/>
                      <a:pt x="13474" y="21383"/>
                      <a:pt x="13486" y="21383"/>
                    </a:cubicBezTo>
                    <a:cubicBezTo>
                      <a:pt x="13497" y="21383"/>
                      <a:pt x="13509" y="21383"/>
                      <a:pt x="13532" y="21372"/>
                    </a:cubicBezTo>
                    <a:cubicBezTo>
                      <a:pt x="13567" y="21360"/>
                      <a:pt x="13601" y="21349"/>
                      <a:pt x="13648" y="21325"/>
                    </a:cubicBezTo>
                    <a:cubicBezTo>
                      <a:pt x="13659" y="21314"/>
                      <a:pt x="13682" y="21314"/>
                      <a:pt x="13705" y="21302"/>
                    </a:cubicBezTo>
                    <a:cubicBezTo>
                      <a:pt x="13728" y="21279"/>
                      <a:pt x="13763" y="21256"/>
                      <a:pt x="13798" y="21233"/>
                    </a:cubicBezTo>
                    <a:cubicBezTo>
                      <a:pt x="13798" y="21233"/>
                      <a:pt x="13809" y="21221"/>
                      <a:pt x="13809" y="21221"/>
                    </a:cubicBezTo>
                    <a:cubicBezTo>
                      <a:pt x="13833" y="21198"/>
                      <a:pt x="13867" y="21187"/>
                      <a:pt x="13890" y="21152"/>
                    </a:cubicBezTo>
                    <a:cubicBezTo>
                      <a:pt x="13925" y="21117"/>
                      <a:pt x="13960" y="21094"/>
                      <a:pt x="13971" y="21059"/>
                    </a:cubicBezTo>
                    <a:cubicBezTo>
                      <a:pt x="14075" y="20504"/>
                      <a:pt x="14237" y="19602"/>
                      <a:pt x="13428" y="18180"/>
                    </a:cubicBezTo>
                    <a:cubicBezTo>
                      <a:pt x="13393" y="18110"/>
                      <a:pt x="13358" y="18053"/>
                      <a:pt x="13324" y="17995"/>
                    </a:cubicBezTo>
                    <a:cubicBezTo>
                      <a:pt x="13254" y="17879"/>
                      <a:pt x="13196" y="17775"/>
                      <a:pt x="13139" y="17682"/>
                    </a:cubicBezTo>
                    <a:cubicBezTo>
                      <a:pt x="13069" y="17555"/>
                      <a:pt x="13000" y="17440"/>
                      <a:pt x="12930" y="17335"/>
                    </a:cubicBezTo>
                    <a:cubicBezTo>
                      <a:pt x="12861" y="17231"/>
                      <a:pt x="12792" y="17127"/>
                      <a:pt x="12734" y="17035"/>
                    </a:cubicBezTo>
                    <a:cubicBezTo>
                      <a:pt x="11658" y="15450"/>
                      <a:pt x="11427" y="15959"/>
                      <a:pt x="9172" y="12016"/>
                    </a:cubicBezTo>
                    <a:cubicBezTo>
                      <a:pt x="9056" y="11819"/>
                      <a:pt x="8894" y="11576"/>
                      <a:pt x="8732" y="11310"/>
                    </a:cubicBezTo>
                    <a:cubicBezTo>
                      <a:pt x="8675" y="11194"/>
                      <a:pt x="8605" y="11079"/>
                      <a:pt x="8536" y="10952"/>
                    </a:cubicBezTo>
                    <a:cubicBezTo>
                      <a:pt x="8154" y="10200"/>
                      <a:pt x="7865" y="9205"/>
                      <a:pt x="8374" y="7991"/>
                    </a:cubicBezTo>
                    <a:cubicBezTo>
                      <a:pt x="8594" y="7470"/>
                      <a:pt x="8709" y="6869"/>
                      <a:pt x="8721" y="6245"/>
                    </a:cubicBezTo>
                    <a:cubicBezTo>
                      <a:pt x="8721" y="6094"/>
                      <a:pt x="8709" y="5955"/>
                      <a:pt x="8698" y="5805"/>
                    </a:cubicBezTo>
                    <a:cubicBezTo>
                      <a:pt x="8698" y="5655"/>
                      <a:pt x="8675" y="5504"/>
                      <a:pt x="8651" y="5354"/>
                    </a:cubicBezTo>
                    <a:cubicBezTo>
                      <a:pt x="8628" y="5215"/>
                      <a:pt x="8605" y="5088"/>
                      <a:pt x="8582" y="4961"/>
                    </a:cubicBezTo>
                    <a:cubicBezTo>
                      <a:pt x="8513" y="4637"/>
                      <a:pt x="8420" y="4313"/>
                      <a:pt x="8293" y="3989"/>
                    </a:cubicBezTo>
                    <a:cubicBezTo>
                      <a:pt x="8177" y="3689"/>
                      <a:pt x="8038" y="3400"/>
                      <a:pt x="7877" y="3099"/>
                    </a:cubicBezTo>
                    <a:lnTo>
                      <a:pt x="7830" y="3018"/>
                    </a:lnTo>
                    <a:cubicBezTo>
                      <a:pt x="7530" y="2498"/>
                      <a:pt x="7171" y="2023"/>
                      <a:pt x="6766" y="1619"/>
                    </a:cubicBezTo>
                    <a:cubicBezTo>
                      <a:pt x="6685" y="1526"/>
                      <a:pt x="6593" y="1445"/>
                      <a:pt x="6500" y="1364"/>
                    </a:cubicBezTo>
                    <a:cubicBezTo>
                      <a:pt x="6396" y="1272"/>
                      <a:pt x="6292" y="1179"/>
                      <a:pt x="6188" y="1087"/>
                    </a:cubicBezTo>
                    <a:cubicBezTo>
                      <a:pt x="6084" y="1017"/>
                      <a:pt x="5991" y="936"/>
                      <a:pt x="5887" y="867"/>
                    </a:cubicBezTo>
                    <a:cubicBezTo>
                      <a:pt x="5263" y="439"/>
                      <a:pt x="4592" y="161"/>
                      <a:pt x="3933" y="46"/>
                    </a:cubicBezTo>
                    <a:cubicBezTo>
                      <a:pt x="3738" y="16"/>
                      <a:pt x="3544" y="0"/>
                      <a:pt x="3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0"/>
              <p:cNvSpPr/>
              <p:nvPr/>
            </p:nvSpPr>
            <p:spPr>
              <a:xfrm>
                <a:off x="3288975" y="3040500"/>
                <a:ext cx="355950" cy="536050"/>
              </a:xfrm>
              <a:custGeom>
                <a:avLst/>
                <a:gdLst/>
                <a:ahLst/>
                <a:cxnLst/>
                <a:rect l="l" t="t" r="r" b="b"/>
                <a:pathLst>
                  <a:path w="14238" h="21442" fill="none" extrusionOk="0">
                    <a:moveTo>
                      <a:pt x="13971" y="21106"/>
                    </a:moveTo>
                    <a:cubicBezTo>
                      <a:pt x="13960" y="21141"/>
                      <a:pt x="13925" y="21164"/>
                      <a:pt x="13890" y="21199"/>
                    </a:cubicBezTo>
                    <a:cubicBezTo>
                      <a:pt x="13890" y="21199"/>
                      <a:pt x="13890" y="21199"/>
                      <a:pt x="13890" y="21199"/>
                    </a:cubicBezTo>
                    <a:cubicBezTo>
                      <a:pt x="13867" y="21234"/>
                      <a:pt x="13833" y="21245"/>
                      <a:pt x="13809" y="21268"/>
                    </a:cubicBezTo>
                    <a:cubicBezTo>
                      <a:pt x="13809" y="21268"/>
                      <a:pt x="13798" y="21280"/>
                      <a:pt x="13798" y="21280"/>
                    </a:cubicBezTo>
                    <a:cubicBezTo>
                      <a:pt x="13763" y="21303"/>
                      <a:pt x="13728" y="21326"/>
                      <a:pt x="13705" y="21349"/>
                    </a:cubicBezTo>
                    <a:cubicBezTo>
                      <a:pt x="13682" y="21361"/>
                      <a:pt x="13659" y="21361"/>
                      <a:pt x="13648" y="21372"/>
                    </a:cubicBezTo>
                    <a:cubicBezTo>
                      <a:pt x="13601" y="21396"/>
                      <a:pt x="13567" y="21407"/>
                      <a:pt x="13532" y="21419"/>
                    </a:cubicBezTo>
                    <a:cubicBezTo>
                      <a:pt x="13509" y="21430"/>
                      <a:pt x="13497" y="21430"/>
                      <a:pt x="13486" y="21430"/>
                    </a:cubicBezTo>
                    <a:cubicBezTo>
                      <a:pt x="13474" y="21430"/>
                      <a:pt x="13462" y="21442"/>
                      <a:pt x="13462" y="21442"/>
                    </a:cubicBezTo>
                    <a:cubicBezTo>
                      <a:pt x="13462" y="21442"/>
                      <a:pt x="13462" y="21430"/>
                      <a:pt x="13462" y="21430"/>
                    </a:cubicBezTo>
                    <a:cubicBezTo>
                      <a:pt x="12907" y="21442"/>
                      <a:pt x="12017" y="21037"/>
                      <a:pt x="11149" y="19522"/>
                    </a:cubicBezTo>
                    <a:lnTo>
                      <a:pt x="11045" y="19337"/>
                    </a:lnTo>
                    <a:cubicBezTo>
                      <a:pt x="10976" y="19221"/>
                      <a:pt x="10918" y="19117"/>
                      <a:pt x="10872" y="19013"/>
                    </a:cubicBezTo>
                    <a:cubicBezTo>
                      <a:pt x="10803" y="18886"/>
                      <a:pt x="10745" y="18770"/>
                      <a:pt x="10687" y="18655"/>
                    </a:cubicBezTo>
                    <a:cubicBezTo>
                      <a:pt x="10629" y="18551"/>
                      <a:pt x="10571" y="18435"/>
                      <a:pt x="10525" y="18342"/>
                    </a:cubicBezTo>
                    <a:cubicBezTo>
                      <a:pt x="9727" y="16642"/>
                      <a:pt x="10166" y="16527"/>
                      <a:pt x="7934" y="12629"/>
                    </a:cubicBezTo>
                    <a:cubicBezTo>
                      <a:pt x="7853" y="12479"/>
                      <a:pt x="7749" y="12248"/>
                      <a:pt x="7599" y="11993"/>
                    </a:cubicBezTo>
                    <a:cubicBezTo>
                      <a:pt x="7541" y="11889"/>
                      <a:pt x="7472" y="11773"/>
                      <a:pt x="7402" y="11646"/>
                    </a:cubicBezTo>
                    <a:cubicBezTo>
                      <a:pt x="6951" y="10952"/>
                      <a:pt x="6234" y="10166"/>
                      <a:pt x="4997" y="10016"/>
                    </a:cubicBezTo>
                    <a:cubicBezTo>
                      <a:pt x="4407" y="9946"/>
                      <a:pt x="3794" y="9738"/>
                      <a:pt x="3216" y="9391"/>
                    </a:cubicBezTo>
                    <a:cubicBezTo>
                      <a:pt x="3089" y="9322"/>
                      <a:pt x="2973" y="9241"/>
                      <a:pt x="2846" y="9160"/>
                    </a:cubicBezTo>
                    <a:cubicBezTo>
                      <a:pt x="2730" y="9067"/>
                      <a:pt x="2603" y="8975"/>
                      <a:pt x="2476" y="8882"/>
                    </a:cubicBezTo>
                    <a:cubicBezTo>
                      <a:pt x="2383" y="8801"/>
                      <a:pt x="2279" y="8709"/>
                      <a:pt x="2187" y="8616"/>
                    </a:cubicBezTo>
                    <a:cubicBezTo>
                      <a:pt x="1932" y="8385"/>
                      <a:pt x="1701" y="8130"/>
                      <a:pt x="1493" y="7864"/>
                    </a:cubicBezTo>
                    <a:cubicBezTo>
                      <a:pt x="1342" y="7668"/>
                      <a:pt x="1204" y="7471"/>
                      <a:pt x="1076" y="7263"/>
                    </a:cubicBezTo>
                    <a:cubicBezTo>
                      <a:pt x="1018" y="7182"/>
                      <a:pt x="972" y="7101"/>
                      <a:pt x="926" y="7020"/>
                    </a:cubicBezTo>
                    <a:cubicBezTo>
                      <a:pt x="614" y="6477"/>
                      <a:pt x="382" y="5910"/>
                      <a:pt x="232" y="5343"/>
                    </a:cubicBezTo>
                    <a:cubicBezTo>
                      <a:pt x="209" y="5228"/>
                      <a:pt x="174" y="5100"/>
                      <a:pt x="151" y="4985"/>
                    </a:cubicBezTo>
                    <a:cubicBezTo>
                      <a:pt x="128" y="4846"/>
                      <a:pt x="105" y="4719"/>
                      <a:pt x="93" y="4580"/>
                    </a:cubicBezTo>
                    <a:cubicBezTo>
                      <a:pt x="70" y="4453"/>
                      <a:pt x="59" y="4326"/>
                      <a:pt x="47" y="4198"/>
                    </a:cubicBezTo>
                    <a:cubicBezTo>
                      <a:pt x="1" y="3435"/>
                      <a:pt x="116" y="2706"/>
                      <a:pt x="371" y="2070"/>
                    </a:cubicBezTo>
                    <a:cubicBezTo>
                      <a:pt x="625" y="1457"/>
                      <a:pt x="1030" y="937"/>
                      <a:pt x="1574" y="567"/>
                    </a:cubicBezTo>
                    <a:cubicBezTo>
                      <a:pt x="1631" y="532"/>
                      <a:pt x="1689" y="486"/>
                      <a:pt x="1747" y="451"/>
                    </a:cubicBezTo>
                    <a:cubicBezTo>
                      <a:pt x="1793" y="428"/>
                      <a:pt x="1840" y="405"/>
                      <a:pt x="1886" y="382"/>
                    </a:cubicBezTo>
                    <a:cubicBezTo>
                      <a:pt x="1921" y="370"/>
                      <a:pt x="1944" y="359"/>
                      <a:pt x="1967" y="347"/>
                    </a:cubicBezTo>
                    <a:cubicBezTo>
                      <a:pt x="2001" y="324"/>
                      <a:pt x="2048" y="312"/>
                      <a:pt x="2082" y="289"/>
                    </a:cubicBezTo>
                    <a:cubicBezTo>
                      <a:pt x="2117" y="278"/>
                      <a:pt x="2152" y="266"/>
                      <a:pt x="2187" y="255"/>
                    </a:cubicBezTo>
                    <a:cubicBezTo>
                      <a:pt x="2742" y="46"/>
                      <a:pt x="3331" y="0"/>
                      <a:pt x="3933" y="93"/>
                    </a:cubicBezTo>
                    <a:cubicBezTo>
                      <a:pt x="4592" y="208"/>
                      <a:pt x="5263" y="486"/>
                      <a:pt x="5887" y="914"/>
                    </a:cubicBezTo>
                    <a:cubicBezTo>
                      <a:pt x="5991" y="983"/>
                      <a:pt x="6084" y="1064"/>
                      <a:pt x="6188" y="1134"/>
                    </a:cubicBezTo>
                    <a:cubicBezTo>
                      <a:pt x="6292" y="1226"/>
                      <a:pt x="6396" y="1319"/>
                      <a:pt x="6500" y="1411"/>
                    </a:cubicBezTo>
                    <a:cubicBezTo>
                      <a:pt x="6593" y="1492"/>
                      <a:pt x="6685" y="1573"/>
                      <a:pt x="6766" y="1666"/>
                    </a:cubicBezTo>
                    <a:cubicBezTo>
                      <a:pt x="7171" y="2070"/>
                      <a:pt x="7530" y="2545"/>
                      <a:pt x="7830" y="3065"/>
                    </a:cubicBezTo>
                    <a:lnTo>
                      <a:pt x="7877" y="3146"/>
                    </a:lnTo>
                    <a:cubicBezTo>
                      <a:pt x="8038" y="3447"/>
                      <a:pt x="8177" y="3736"/>
                      <a:pt x="8293" y="4036"/>
                    </a:cubicBezTo>
                    <a:cubicBezTo>
                      <a:pt x="8420" y="4360"/>
                      <a:pt x="8513" y="4684"/>
                      <a:pt x="8582" y="5008"/>
                    </a:cubicBezTo>
                    <a:cubicBezTo>
                      <a:pt x="8605" y="5135"/>
                      <a:pt x="8628" y="5262"/>
                      <a:pt x="8651" y="5401"/>
                    </a:cubicBezTo>
                    <a:cubicBezTo>
                      <a:pt x="8675" y="5551"/>
                      <a:pt x="8698" y="5702"/>
                      <a:pt x="8698" y="5852"/>
                    </a:cubicBezTo>
                    <a:cubicBezTo>
                      <a:pt x="8709" y="6002"/>
                      <a:pt x="8721" y="6141"/>
                      <a:pt x="8721" y="6292"/>
                    </a:cubicBezTo>
                    <a:cubicBezTo>
                      <a:pt x="8709" y="6916"/>
                      <a:pt x="8594" y="7517"/>
                      <a:pt x="8374" y="8038"/>
                    </a:cubicBezTo>
                    <a:cubicBezTo>
                      <a:pt x="7865" y="9252"/>
                      <a:pt x="8154" y="10247"/>
                      <a:pt x="8536" y="10999"/>
                    </a:cubicBezTo>
                    <a:cubicBezTo>
                      <a:pt x="8605" y="11126"/>
                      <a:pt x="8675" y="11241"/>
                      <a:pt x="8732" y="11357"/>
                    </a:cubicBezTo>
                    <a:cubicBezTo>
                      <a:pt x="8894" y="11623"/>
                      <a:pt x="9056" y="11866"/>
                      <a:pt x="9172" y="12063"/>
                    </a:cubicBezTo>
                    <a:cubicBezTo>
                      <a:pt x="11427" y="16006"/>
                      <a:pt x="11658" y="15497"/>
                      <a:pt x="12734" y="17082"/>
                    </a:cubicBezTo>
                    <a:cubicBezTo>
                      <a:pt x="12792" y="17174"/>
                      <a:pt x="12861" y="17278"/>
                      <a:pt x="12930" y="17382"/>
                    </a:cubicBezTo>
                    <a:cubicBezTo>
                      <a:pt x="13000" y="17487"/>
                      <a:pt x="13069" y="17602"/>
                      <a:pt x="13139" y="17729"/>
                    </a:cubicBezTo>
                    <a:cubicBezTo>
                      <a:pt x="13196" y="17822"/>
                      <a:pt x="13254" y="17926"/>
                      <a:pt x="13324" y="18042"/>
                    </a:cubicBezTo>
                    <a:cubicBezTo>
                      <a:pt x="13358" y="18100"/>
                      <a:pt x="13393" y="18157"/>
                      <a:pt x="13428" y="18227"/>
                    </a:cubicBezTo>
                    <a:cubicBezTo>
                      <a:pt x="14237" y="19649"/>
                      <a:pt x="14075" y="20551"/>
                      <a:pt x="13971" y="21106"/>
                    </a:cubicBezTo>
                    <a:close/>
                  </a:path>
                </a:pathLst>
              </a:custGeom>
              <a:solidFill>
                <a:schemeClr val="lt1"/>
              </a:solidFill>
              <a:ln w="4925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3268450" y="3021225"/>
                <a:ext cx="398450" cy="576650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23066" extrusionOk="0">
                    <a:moveTo>
                      <a:pt x="4141" y="1639"/>
                    </a:moveTo>
                    <a:cubicBezTo>
                      <a:pt x="4291" y="1639"/>
                      <a:pt x="4453" y="1650"/>
                      <a:pt x="4615" y="1673"/>
                    </a:cubicBezTo>
                    <a:cubicBezTo>
                      <a:pt x="5159" y="1766"/>
                      <a:pt x="5714" y="1997"/>
                      <a:pt x="6246" y="2367"/>
                    </a:cubicBezTo>
                    <a:cubicBezTo>
                      <a:pt x="6327" y="2425"/>
                      <a:pt x="6408" y="2483"/>
                      <a:pt x="6489" y="2541"/>
                    </a:cubicBezTo>
                    <a:lnTo>
                      <a:pt x="6500" y="2552"/>
                    </a:lnTo>
                    <a:cubicBezTo>
                      <a:pt x="6593" y="2633"/>
                      <a:pt x="6685" y="2703"/>
                      <a:pt x="6778" y="2795"/>
                    </a:cubicBezTo>
                    <a:cubicBezTo>
                      <a:pt x="6859" y="2864"/>
                      <a:pt x="6928" y="2934"/>
                      <a:pt x="7009" y="3015"/>
                    </a:cubicBezTo>
                    <a:cubicBezTo>
                      <a:pt x="7356" y="3362"/>
                      <a:pt x="7668" y="3778"/>
                      <a:pt x="7934" y="4241"/>
                    </a:cubicBezTo>
                    <a:lnTo>
                      <a:pt x="7981" y="4322"/>
                    </a:lnTo>
                    <a:cubicBezTo>
                      <a:pt x="8119" y="4576"/>
                      <a:pt x="8247" y="4842"/>
                      <a:pt x="8351" y="5108"/>
                    </a:cubicBezTo>
                    <a:cubicBezTo>
                      <a:pt x="8455" y="5374"/>
                      <a:pt x="8536" y="5652"/>
                      <a:pt x="8605" y="5952"/>
                    </a:cubicBezTo>
                    <a:cubicBezTo>
                      <a:pt x="8628" y="6068"/>
                      <a:pt x="8640" y="6172"/>
                      <a:pt x="8663" y="6299"/>
                    </a:cubicBezTo>
                    <a:cubicBezTo>
                      <a:pt x="8686" y="6415"/>
                      <a:pt x="8698" y="6542"/>
                      <a:pt x="8709" y="6693"/>
                    </a:cubicBezTo>
                    <a:cubicBezTo>
                      <a:pt x="8709" y="6797"/>
                      <a:pt x="8721" y="6924"/>
                      <a:pt x="8721" y="7051"/>
                    </a:cubicBezTo>
                    <a:cubicBezTo>
                      <a:pt x="8709" y="7583"/>
                      <a:pt x="8617" y="8080"/>
                      <a:pt x="8443" y="8497"/>
                    </a:cubicBezTo>
                    <a:cubicBezTo>
                      <a:pt x="8073" y="9376"/>
                      <a:pt x="8004" y="10243"/>
                      <a:pt x="8235" y="11122"/>
                    </a:cubicBezTo>
                    <a:cubicBezTo>
                      <a:pt x="7587" y="10463"/>
                      <a:pt x="6812" y="10081"/>
                      <a:pt x="5922" y="9977"/>
                    </a:cubicBezTo>
                    <a:cubicBezTo>
                      <a:pt x="5425" y="9919"/>
                      <a:pt x="4939" y="9746"/>
                      <a:pt x="4453" y="9457"/>
                    </a:cubicBezTo>
                    <a:cubicBezTo>
                      <a:pt x="4349" y="9399"/>
                      <a:pt x="4245" y="9329"/>
                      <a:pt x="4141" y="9260"/>
                    </a:cubicBezTo>
                    <a:cubicBezTo>
                      <a:pt x="4048" y="9191"/>
                      <a:pt x="3933" y="9110"/>
                      <a:pt x="3817" y="9017"/>
                    </a:cubicBezTo>
                    <a:cubicBezTo>
                      <a:pt x="3736" y="8948"/>
                      <a:pt x="3644" y="8867"/>
                      <a:pt x="3563" y="8797"/>
                    </a:cubicBezTo>
                    <a:cubicBezTo>
                      <a:pt x="3343" y="8589"/>
                      <a:pt x="3146" y="8369"/>
                      <a:pt x="2950" y="8127"/>
                    </a:cubicBezTo>
                    <a:cubicBezTo>
                      <a:pt x="2811" y="7942"/>
                      <a:pt x="2695" y="7780"/>
                      <a:pt x="2591" y="7618"/>
                    </a:cubicBezTo>
                    <a:lnTo>
                      <a:pt x="2580" y="7583"/>
                    </a:lnTo>
                    <a:cubicBezTo>
                      <a:pt x="2533" y="7525"/>
                      <a:pt x="2499" y="7467"/>
                      <a:pt x="2452" y="7386"/>
                    </a:cubicBezTo>
                    <a:cubicBezTo>
                      <a:pt x="2186" y="6924"/>
                      <a:pt x="1978" y="6427"/>
                      <a:pt x="1851" y="5918"/>
                    </a:cubicBezTo>
                    <a:cubicBezTo>
                      <a:pt x="1828" y="5814"/>
                      <a:pt x="1805" y="5709"/>
                      <a:pt x="1782" y="5605"/>
                    </a:cubicBezTo>
                    <a:cubicBezTo>
                      <a:pt x="1759" y="5467"/>
                      <a:pt x="1735" y="5351"/>
                      <a:pt x="1724" y="5235"/>
                    </a:cubicBezTo>
                    <a:cubicBezTo>
                      <a:pt x="1701" y="5131"/>
                      <a:pt x="1701" y="5016"/>
                      <a:pt x="1689" y="4923"/>
                    </a:cubicBezTo>
                    <a:cubicBezTo>
                      <a:pt x="1643" y="4275"/>
                      <a:pt x="1735" y="3674"/>
                      <a:pt x="1955" y="3154"/>
                    </a:cubicBezTo>
                    <a:cubicBezTo>
                      <a:pt x="2152" y="2668"/>
                      <a:pt x="2452" y="2286"/>
                      <a:pt x="2846" y="2020"/>
                    </a:cubicBezTo>
                    <a:cubicBezTo>
                      <a:pt x="2892" y="1986"/>
                      <a:pt x="2938" y="1962"/>
                      <a:pt x="2973" y="1939"/>
                    </a:cubicBezTo>
                    <a:cubicBezTo>
                      <a:pt x="2996" y="1928"/>
                      <a:pt x="3019" y="1916"/>
                      <a:pt x="3054" y="1905"/>
                    </a:cubicBezTo>
                    <a:lnTo>
                      <a:pt x="3308" y="1789"/>
                    </a:lnTo>
                    <a:cubicBezTo>
                      <a:pt x="3563" y="1685"/>
                      <a:pt x="3840" y="1639"/>
                      <a:pt x="4141" y="1639"/>
                    </a:cubicBezTo>
                    <a:close/>
                    <a:moveTo>
                      <a:pt x="11080" y="16095"/>
                    </a:moveTo>
                    <a:lnTo>
                      <a:pt x="11080" y="16095"/>
                    </a:lnTo>
                    <a:cubicBezTo>
                      <a:pt x="11462" y="16627"/>
                      <a:pt x="11751" y="16939"/>
                      <a:pt x="12017" y="17240"/>
                    </a:cubicBezTo>
                    <a:cubicBezTo>
                      <a:pt x="12294" y="17552"/>
                      <a:pt x="12537" y="17818"/>
                      <a:pt x="12873" y="18315"/>
                    </a:cubicBezTo>
                    <a:cubicBezTo>
                      <a:pt x="12930" y="18396"/>
                      <a:pt x="12988" y="18489"/>
                      <a:pt x="13058" y="18605"/>
                    </a:cubicBezTo>
                    <a:cubicBezTo>
                      <a:pt x="13127" y="18697"/>
                      <a:pt x="13185" y="18801"/>
                      <a:pt x="13254" y="18917"/>
                    </a:cubicBezTo>
                    <a:cubicBezTo>
                      <a:pt x="13312" y="19009"/>
                      <a:pt x="13370" y="19113"/>
                      <a:pt x="13428" y="19217"/>
                    </a:cubicBezTo>
                    <a:lnTo>
                      <a:pt x="13485" y="19298"/>
                    </a:lnTo>
                    <a:cubicBezTo>
                      <a:pt x="13497" y="19333"/>
                      <a:pt x="13509" y="19356"/>
                      <a:pt x="13532" y="19403"/>
                    </a:cubicBezTo>
                    <a:cubicBezTo>
                      <a:pt x="14041" y="20293"/>
                      <a:pt x="14087" y="20894"/>
                      <a:pt x="14052" y="21334"/>
                    </a:cubicBezTo>
                    <a:cubicBezTo>
                      <a:pt x="13717" y="21207"/>
                      <a:pt x="13208" y="20813"/>
                      <a:pt x="12688" y="19900"/>
                    </a:cubicBezTo>
                    <a:lnTo>
                      <a:pt x="12572" y="19703"/>
                    </a:lnTo>
                    <a:cubicBezTo>
                      <a:pt x="12526" y="19611"/>
                      <a:pt x="12479" y="19530"/>
                      <a:pt x="12433" y="19449"/>
                    </a:cubicBezTo>
                    <a:lnTo>
                      <a:pt x="12410" y="19391"/>
                    </a:lnTo>
                    <a:cubicBezTo>
                      <a:pt x="12341" y="19275"/>
                      <a:pt x="12283" y="19171"/>
                      <a:pt x="12236" y="19056"/>
                    </a:cubicBezTo>
                    <a:cubicBezTo>
                      <a:pt x="12179" y="18951"/>
                      <a:pt x="12121" y="18847"/>
                      <a:pt x="12086" y="18755"/>
                    </a:cubicBezTo>
                    <a:cubicBezTo>
                      <a:pt x="11832" y="18234"/>
                      <a:pt x="11728" y="17888"/>
                      <a:pt x="11589" y="17483"/>
                    </a:cubicBezTo>
                    <a:cubicBezTo>
                      <a:pt x="11462" y="17090"/>
                      <a:pt x="11323" y="16685"/>
                      <a:pt x="11080" y="16095"/>
                    </a:cubicBezTo>
                    <a:close/>
                    <a:moveTo>
                      <a:pt x="4116" y="1"/>
                    </a:moveTo>
                    <a:cubicBezTo>
                      <a:pt x="3630" y="1"/>
                      <a:pt x="3165" y="83"/>
                      <a:pt x="2730" y="251"/>
                    </a:cubicBezTo>
                    <a:cubicBezTo>
                      <a:pt x="2695" y="262"/>
                      <a:pt x="2661" y="274"/>
                      <a:pt x="2626" y="297"/>
                    </a:cubicBezTo>
                    <a:lnTo>
                      <a:pt x="2603" y="297"/>
                    </a:lnTo>
                    <a:cubicBezTo>
                      <a:pt x="2533" y="332"/>
                      <a:pt x="2476" y="355"/>
                      <a:pt x="2406" y="390"/>
                    </a:cubicBezTo>
                    <a:cubicBezTo>
                      <a:pt x="2383" y="401"/>
                      <a:pt x="2360" y="413"/>
                      <a:pt x="2337" y="424"/>
                    </a:cubicBezTo>
                    <a:cubicBezTo>
                      <a:pt x="2279" y="447"/>
                      <a:pt x="2221" y="482"/>
                      <a:pt x="2152" y="517"/>
                    </a:cubicBezTo>
                    <a:cubicBezTo>
                      <a:pt x="2082" y="563"/>
                      <a:pt x="2001" y="609"/>
                      <a:pt x="1932" y="656"/>
                    </a:cubicBezTo>
                    <a:cubicBezTo>
                      <a:pt x="1273" y="1107"/>
                      <a:pt x="752" y="1754"/>
                      <a:pt x="440" y="2529"/>
                    </a:cubicBezTo>
                    <a:cubicBezTo>
                      <a:pt x="128" y="3269"/>
                      <a:pt x="1" y="4137"/>
                      <a:pt x="58" y="5039"/>
                    </a:cubicBezTo>
                    <a:cubicBezTo>
                      <a:pt x="70" y="5177"/>
                      <a:pt x="82" y="5316"/>
                      <a:pt x="93" y="5455"/>
                    </a:cubicBezTo>
                    <a:cubicBezTo>
                      <a:pt x="116" y="5594"/>
                      <a:pt x="139" y="5756"/>
                      <a:pt x="174" y="5918"/>
                    </a:cubicBezTo>
                    <a:cubicBezTo>
                      <a:pt x="197" y="6045"/>
                      <a:pt x="232" y="6184"/>
                      <a:pt x="267" y="6322"/>
                    </a:cubicBezTo>
                    <a:cubicBezTo>
                      <a:pt x="440" y="6982"/>
                      <a:pt x="695" y="7606"/>
                      <a:pt x="1030" y="8184"/>
                    </a:cubicBezTo>
                    <a:cubicBezTo>
                      <a:pt x="1076" y="8277"/>
                      <a:pt x="1134" y="8369"/>
                      <a:pt x="1203" y="8474"/>
                    </a:cubicBezTo>
                    <a:cubicBezTo>
                      <a:pt x="1331" y="8693"/>
                      <a:pt x="1481" y="8901"/>
                      <a:pt x="1666" y="9133"/>
                    </a:cubicBezTo>
                    <a:cubicBezTo>
                      <a:pt x="1897" y="9445"/>
                      <a:pt x="2163" y="9723"/>
                      <a:pt x="2441" y="9989"/>
                    </a:cubicBezTo>
                    <a:cubicBezTo>
                      <a:pt x="2556" y="10093"/>
                      <a:pt x="2661" y="10185"/>
                      <a:pt x="2788" y="10289"/>
                    </a:cubicBezTo>
                    <a:cubicBezTo>
                      <a:pt x="2938" y="10416"/>
                      <a:pt x="3077" y="10509"/>
                      <a:pt x="3204" y="10602"/>
                    </a:cubicBezTo>
                    <a:cubicBezTo>
                      <a:pt x="3343" y="10706"/>
                      <a:pt x="3482" y="10787"/>
                      <a:pt x="3620" y="10868"/>
                    </a:cubicBezTo>
                    <a:cubicBezTo>
                      <a:pt x="4303" y="11272"/>
                      <a:pt x="5008" y="11515"/>
                      <a:pt x="5725" y="11608"/>
                    </a:cubicBezTo>
                    <a:cubicBezTo>
                      <a:pt x="6465" y="11689"/>
                      <a:pt x="7032" y="12093"/>
                      <a:pt x="7529" y="12868"/>
                    </a:cubicBezTo>
                    <a:cubicBezTo>
                      <a:pt x="7599" y="12972"/>
                      <a:pt x="7657" y="13065"/>
                      <a:pt x="7703" y="13157"/>
                    </a:cubicBezTo>
                    <a:cubicBezTo>
                      <a:pt x="7772" y="13296"/>
                      <a:pt x="7842" y="13412"/>
                      <a:pt x="7900" y="13516"/>
                    </a:cubicBezTo>
                    <a:cubicBezTo>
                      <a:pt x="7946" y="13632"/>
                      <a:pt x="7992" y="13724"/>
                      <a:pt x="8050" y="13805"/>
                    </a:cubicBezTo>
                    <a:cubicBezTo>
                      <a:pt x="9484" y="16326"/>
                      <a:pt x="9773" y="17205"/>
                      <a:pt x="10028" y="17992"/>
                    </a:cubicBezTo>
                    <a:cubicBezTo>
                      <a:pt x="10166" y="18408"/>
                      <a:pt x="10317" y="18847"/>
                      <a:pt x="10606" y="19460"/>
                    </a:cubicBezTo>
                    <a:cubicBezTo>
                      <a:pt x="10652" y="19564"/>
                      <a:pt x="10710" y="19680"/>
                      <a:pt x="10768" y="19807"/>
                    </a:cubicBezTo>
                    <a:cubicBezTo>
                      <a:pt x="10837" y="19923"/>
                      <a:pt x="10895" y="20050"/>
                      <a:pt x="10976" y="20189"/>
                    </a:cubicBezTo>
                    <a:lnTo>
                      <a:pt x="10999" y="20235"/>
                    </a:lnTo>
                    <a:cubicBezTo>
                      <a:pt x="11045" y="20316"/>
                      <a:pt x="11092" y="20409"/>
                      <a:pt x="11149" y="20501"/>
                    </a:cubicBezTo>
                    <a:lnTo>
                      <a:pt x="11253" y="20698"/>
                    </a:lnTo>
                    <a:cubicBezTo>
                      <a:pt x="12167" y="22294"/>
                      <a:pt x="13150" y="22814"/>
                      <a:pt x="13786" y="22965"/>
                    </a:cubicBezTo>
                    <a:cubicBezTo>
                      <a:pt x="13937" y="22999"/>
                      <a:pt x="14006" y="23022"/>
                      <a:pt x="14087" y="23046"/>
                    </a:cubicBezTo>
                    <a:cubicBezTo>
                      <a:pt x="14142" y="23059"/>
                      <a:pt x="14198" y="23066"/>
                      <a:pt x="14254" y="23066"/>
                    </a:cubicBezTo>
                    <a:cubicBezTo>
                      <a:pt x="14386" y="23066"/>
                      <a:pt x="14517" y="23029"/>
                      <a:pt x="14630" y="22965"/>
                    </a:cubicBezTo>
                    <a:cubicBezTo>
                      <a:pt x="14688" y="22941"/>
                      <a:pt x="14758" y="22918"/>
                      <a:pt x="14827" y="22884"/>
                    </a:cubicBezTo>
                    <a:cubicBezTo>
                      <a:pt x="14862" y="22860"/>
                      <a:pt x="14896" y="22849"/>
                      <a:pt x="14931" y="22826"/>
                    </a:cubicBezTo>
                    <a:cubicBezTo>
                      <a:pt x="14977" y="22803"/>
                      <a:pt x="15012" y="22780"/>
                      <a:pt x="15058" y="22745"/>
                    </a:cubicBezTo>
                    <a:cubicBezTo>
                      <a:pt x="15093" y="22722"/>
                      <a:pt x="15128" y="22699"/>
                      <a:pt x="15162" y="22664"/>
                    </a:cubicBezTo>
                    <a:cubicBezTo>
                      <a:pt x="15197" y="22641"/>
                      <a:pt x="15243" y="22606"/>
                      <a:pt x="15290" y="22548"/>
                    </a:cubicBezTo>
                    <a:cubicBezTo>
                      <a:pt x="15359" y="22479"/>
                      <a:pt x="15533" y="22317"/>
                      <a:pt x="15590" y="22039"/>
                    </a:cubicBezTo>
                    <a:cubicBezTo>
                      <a:pt x="15706" y="21473"/>
                      <a:pt x="15937" y="20293"/>
                      <a:pt x="14966" y="18605"/>
                    </a:cubicBezTo>
                    <a:cubicBezTo>
                      <a:pt x="14943" y="18558"/>
                      <a:pt x="14920" y="18512"/>
                      <a:pt x="14885" y="18466"/>
                    </a:cubicBezTo>
                    <a:lnTo>
                      <a:pt x="14850" y="18396"/>
                    </a:lnTo>
                    <a:cubicBezTo>
                      <a:pt x="14781" y="18281"/>
                      <a:pt x="14723" y="18177"/>
                      <a:pt x="14665" y="18084"/>
                    </a:cubicBezTo>
                    <a:cubicBezTo>
                      <a:pt x="14584" y="17945"/>
                      <a:pt x="14503" y="17818"/>
                      <a:pt x="14445" y="17726"/>
                    </a:cubicBezTo>
                    <a:cubicBezTo>
                      <a:pt x="14364" y="17598"/>
                      <a:pt x="14295" y="17494"/>
                      <a:pt x="14226" y="17390"/>
                    </a:cubicBezTo>
                    <a:cubicBezTo>
                      <a:pt x="13832" y="16800"/>
                      <a:pt x="13520" y="16465"/>
                      <a:pt x="13231" y="16141"/>
                    </a:cubicBezTo>
                    <a:cubicBezTo>
                      <a:pt x="12722" y="15574"/>
                      <a:pt x="12132" y="14927"/>
                      <a:pt x="10698" y="12417"/>
                    </a:cubicBezTo>
                    <a:cubicBezTo>
                      <a:pt x="10640" y="12313"/>
                      <a:pt x="10560" y="12197"/>
                      <a:pt x="10479" y="12059"/>
                    </a:cubicBezTo>
                    <a:cubicBezTo>
                      <a:pt x="10409" y="11955"/>
                      <a:pt x="10340" y="11827"/>
                      <a:pt x="10270" y="11712"/>
                    </a:cubicBezTo>
                    <a:cubicBezTo>
                      <a:pt x="10213" y="11608"/>
                      <a:pt x="10143" y="11504"/>
                      <a:pt x="10085" y="11399"/>
                    </a:cubicBezTo>
                    <a:cubicBezTo>
                      <a:pt x="9681" y="10590"/>
                      <a:pt x="9634" y="9884"/>
                      <a:pt x="9958" y="9133"/>
                    </a:cubicBezTo>
                    <a:cubicBezTo>
                      <a:pt x="10213" y="8508"/>
                      <a:pt x="10351" y="7814"/>
                      <a:pt x="10363" y="7063"/>
                    </a:cubicBezTo>
                    <a:cubicBezTo>
                      <a:pt x="10363" y="6878"/>
                      <a:pt x="10351" y="6716"/>
                      <a:pt x="10340" y="6577"/>
                    </a:cubicBezTo>
                    <a:cubicBezTo>
                      <a:pt x="10328" y="6380"/>
                      <a:pt x="10305" y="6207"/>
                      <a:pt x="10282" y="6045"/>
                    </a:cubicBezTo>
                    <a:cubicBezTo>
                      <a:pt x="10259" y="5895"/>
                      <a:pt x="10236" y="5756"/>
                      <a:pt x="10201" y="5605"/>
                    </a:cubicBezTo>
                    <a:cubicBezTo>
                      <a:pt x="10120" y="5224"/>
                      <a:pt x="10004" y="4854"/>
                      <a:pt x="9877" y="4518"/>
                    </a:cubicBezTo>
                    <a:cubicBezTo>
                      <a:pt x="9750" y="4183"/>
                      <a:pt x="9600" y="3848"/>
                      <a:pt x="9415" y="3524"/>
                    </a:cubicBezTo>
                    <a:lnTo>
                      <a:pt x="9368" y="3431"/>
                    </a:lnTo>
                    <a:cubicBezTo>
                      <a:pt x="9021" y="2841"/>
                      <a:pt x="8617" y="2309"/>
                      <a:pt x="8177" y="1858"/>
                    </a:cubicBezTo>
                    <a:cubicBezTo>
                      <a:pt x="8073" y="1754"/>
                      <a:pt x="7969" y="1662"/>
                      <a:pt x="7876" y="1569"/>
                    </a:cubicBezTo>
                    <a:cubicBezTo>
                      <a:pt x="7749" y="1454"/>
                      <a:pt x="7634" y="1361"/>
                      <a:pt x="7518" y="1268"/>
                    </a:cubicBezTo>
                    <a:lnTo>
                      <a:pt x="7472" y="1234"/>
                    </a:lnTo>
                    <a:cubicBezTo>
                      <a:pt x="7368" y="1153"/>
                      <a:pt x="7263" y="1072"/>
                      <a:pt x="7171" y="1014"/>
                    </a:cubicBezTo>
                    <a:cubicBezTo>
                      <a:pt x="6442" y="517"/>
                      <a:pt x="5656" y="181"/>
                      <a:pt x="4881" y="66"/>
                    </a:cubicBezTo>
                    <a:cubicBezTo>
                      <a:pt x="4621" y="22"/>
                      <a:pt x="4366" y="1"/>
                      <a:pt x="4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3268450" y="3019675"/>
                <a:ext cx="398450" cy="578850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23154" fill="none" extrusionOk="0">
                    <a:moveTo>
                      <a:pt x="4141" y="1701"/>
                    </a:moveTo>
                    <a:cubicBezTo>
                      <a:pt x="3840" y="1701"/>
                      <a:pt x="3563" y="1747"/>
                      <a:pt x="3308" y="1851"/>
                    </a:cubicBezTo>
                    <a:lnTo>
                      <a:pt x="3054" y="1967"/>
                    </a:lnTo>
                    <a:cubicBezTo>
                      <a:pt x="3019" y="1978"/>
                      <a:pt x="2996" y="1990"/>
                      <a:pt x="2973" y="2001"/>
                    </a:cubicBezTo>
                    <a:cubicBezTo>
                      <a:pt x="2938" y="2024"/>
                      <a:pt x="2892" y="2048"/>
                      <a:pt x="2846" y="2082"/>
                    </a:cubicBezTo>
                    <a:cubicBezTo>
                      <a:pt x="2452" y="2348"/>
                      <a:pt x="2152" y="2730"/>
                      <a:pt x="1955" y="3216"/>
                    </a:cubicBezTo>
                    <a:cubicBezTo>
                      <a:pt x="1735" y="3736"/>
                      <a:pt x="1643" y="4337"/>
                      <a:pt x="1689" y="4985"/>
                    </a:cubicBezTo>
                    <a:cubicBezTo>
                      <a:pt x="1701" y="5078"/>
                      <a:pt x="1701" y="5193"/>
                      <a:pt x="1724" y="5297"/>
                    </a:cubicBezTo>
                    <a:cubicBezTo>
                      <a:pt x="1735" y="5413"/>
                      <a:pt x="1759" y="5529"/>
                      <a:pt x="1782" y="5667"/>
                    </a:cubicBezTo>
                    <a:cubicBezTo>
                      <a:pt x="1805" y="5771"/>
                      <a:pt x="1828" y="5876"/>
                      <a:pt x="1851" y="5980"/>
                    </a:cubicBezTo>
                    <a:cubicBezTo>
                      <a:pt x="1978" y="6489"/>
                      <a:pt x="2186" y="6986"/>
                      <a:pt x="2452" y="7448"/>
                    </a:cubicBezTo>
                    <a:cubicBezTo>
                      <a:pt x="2499" y="7529"/>
                      <a:pt x="2533" y="7587"/>
                      <a:pt x="2580" y="7645"/>
                    </a:cubicBezTo>
                    <a:lnTo>
                      <a:pt x="2591" y="7680"/>
                    </a:lnTo>
                    <a:cubicBezTo>
                      <a:pt x="2695" y="7842"/>
                      <a:pt x="2811" y="8004"/>
                      <a:pt x="2950" y="8189"/>
                    </a:cubicBezTo>
                    <a:cubicBezTo>
                      <a:pt x="3146" y="8431"/>
                      <a:pt x="3343" y="8651"/>
                      <a:pt x="3563" y="8859"/>
                    </a:cubicBezTo>
                    <a:cubicBezTo>
                      <a:pt x="3644" y="8929"/>
                      <a:pt x="3736" y="9010"/>
                      <a:pt x="3817" y="9079"/>
                    </a:cubicBezTo>
                    <a:cubicBezTo>
                      <a:pt x="3933" y="9172"/>
                      <a:pt x="4048" y="9253"/>
                      <a:pt x="4141" y="9322"/>
                    </a:cubicBezTo>
                    <a:cubicBezTo>
                      <a:pt x="4245" y="9391"/>
                      <a:pt x="4349" y="9461"/>
                      <a:pt x="4453" y="9519"/>
                    </a:cubicBezTo>
                    <a:cubicBezTo>
                      <a:pt x="4939" y="9808"/>
                      <a:pt x="5425" y="9981"/>
                      <a:pt x="5922" y="10039"/>
                    </a:cubicBezTo>
                    <a:cubicBezTo>
                      <a:pt x="6812" y="10143"/>
                      <a:pt x="7587" y="10525"/>
                      <a:pt x="8235" y="11184"/>
                    </a:cubicBezTo>
                    <a:cubicBezTo>
                      <a:pt x="8004" y="10305"/>
                      <a:pt x="8073" y="9438"/>
                      <a:pt x="8443" y="8559"/>
                    </a:cubicBezTo>
                    <a:cubicBezTo>
                      <a:pt x="8617" y="8142"/>
                      <a:pt x="8709" y="7645"/>
                      <a:pt x="8721" y="7113"/>
                    </a:cubicBezTo>
                    <a:cubicBezTo>
                      <a:pt x="8721" y="6986"/>
                      <a:pt x="8709" y="6859"/>
                      <a:pt x="8709" y="6755"/>
                    </a:cubicBezTo>
                    <a:cubicBezTo>
                      <a:pt x="8698" y="6604"/>
                      <a:pt x="8686" y="6477"/>
                      <a:pt x="8663" y="6361"/>
                    </a:cubicBezTo>
                    <a:cubicBezTo>
                      <a:pt x="8640" y="6234"/>
                      <a:pt x="8628" y="6130"/>
                      <a:pt x="8605" y="6014"/>
                    </a:cubicBezTo>
                    <a:cubicBezTo>
                      <a:pt x="8536" y="5714"/>
                      <a:pt x="8455" y="5436"/>
                      <a:pt x="8351" y="5170"/>
                    </a:cubicBezTo>
                    <a:cubicBezTo>
                      <a:pt x="8247" y="4904"/>
                      <a:pt x="8119" y="4638"/>
                      <a:pt x="7981" y="4384"/>
                    </a:cubicBezTo>
                    <a:lnTo>
                      <a:pt x="7934" y="4303"/>
                    </a:lnTo>
                    <a:cubicBezTo>
                      <a:pt x="7668" y="3840"/>
                      <a:pt x="7356" y="3424"/>
                      <a:pt x="7009" y="3077"/>
                    </a:cubicBezTo>
                    <a:cubicBezTo>
                      <a:pt x="6928" y="2996"/>
                      <a:pt x="6859" y="2926"/>
                      <a:pt x="6778" y="2857"/>
                    </a:cubicBezTo>
                    <a:cubicBezTo>
                      <a:pt x="6685" y="2765"/>
                      <a:pt x="6593" y="2695"/>
                      <a:pt x="6500" y="2614"/>
                    </a:cubicBezTo>
                    <a:lnTo>
                      <a:pt x="6489" y="2603"/>
                    </a:lnTo>
                    <a:cubicBezTo>
                      <a:pt x="6408" y="2545"/>
                      <a:pt x="6327" y="2487"/>
                      <a:pt x="6246" y="2429"/>
                    </a:cubicBezTo>
                    <a:cubicBezTo>
                      <a:pt x="5714" y="2059"/>
                      <a:pt x="5159" y="1828"/>
                      <a:pt x="4615" y="1735"/>
                    </a:cubicBezTo>
                    <a:cubicBezTo>
                      <a:pt x="4453" y="1712"/>
                      <a:pt x="4291" y="1701"/>
                      <a:pt x="4141" y="1701"/>
                    </a:cubicBezTo>
                    <a:close/>
                    <a:moveTo>
                      <a:pt x="11080" y="16157"/>
                    </a:moveTo>
                    <a:cubicBezTo>
                      <a:pt x="11323" y="16747"/>
                      <a:pt x="11462" y="17152"/>
                      <a:pt x="11589" y="17545"/>
                    </a:cubicBezTo>
                    <a:cubicBezTo>
                      <a:pt x="11728" y="17950"/>
                      <a:pt x="11832" y="18296"/>
                      <a:pt x="12086" y="18817"/>
                    </a:cubicBezTo>
                    <a:cubicBezTo>
                      <a:pt x="12121" y="18909"/>
                      <a:pt x="12179" y="19013"/>
                      <a:pt x="12236" y="19118"/>
                    </a:cubicBezTo>
                    <a:cubicBezTo>
                      <a:pt x="12283" y="19233"/>
                      <a:pt x="12341" y="19337"/>
                      <a:pt x="12410" y="19453"/>
                    </a:cubicBezTo>
                    <a:lnTo>
                      <a:pt x="12433" y="19511"/>
                    </a:lnTo>
                    <a:cubicBezTo>
                      <a:pt x="12479" y="19592"/>
                      <a:pt x="12526" y="19673"/>
                      <a:pt x="12572" y="19765"/>
                    </a:cubicBezTo>
                    <a:lnTo>
                      <a:pt x="12688" y="19962"/>
                    </a:lnTo>
                    <a:cubicBezTo>
                      <a:pt x="13208" y="20875"/>
                      <a:pt x="13717" y="21269"/>
                      <a:pt x="14052" y="21396"/>
                    </a:cubicBezTo>
                    <a:cubicBezTo>
                      <a:pt x="14087" y="20956"/>
                      <a:pt x="14041" y="20355"/>
                      <a:pt x="13532" y="19465"/>
                    </a:cubicBezTo>
                    <a:cubicBezTo>
                      <a:pt x="13509" y="19418"/>
                      <a:pt x="13497" y="19395"/>
                      <a:pt x="13485" y="19360"/>
                    </a:cubicBezTo>
                    <a:lnTo>
                      <a:pt x="13428" y="19279"/>
                    </a:lnTo>
                    <a:cubicBezTo>
                      <a:pt x="13370" y="19175"/>
                      <a:pt x="13312" y="19071"/>
                      <a:pt x="13254" y="18979"/>
                    </a:cubicBezTo>
                    <a:cubicBezTo>
                      <a:pt x="13185" y="18863"/>
                      <a:pt x="13127" y="18759"/>
                      <a:pt x="13058" y="18667"/>
                    </a:cubicBezTo>
                    <a:cubicBezTo>
                      <a:pt x="12988" y="18551"/>
                      <a:pt x="12930" y="18458"/>
                      <a:pt x="12873" y="18377"/>
                    </a:cubicBezTo>
                    <a:cubicBezTo>
                      <a:pt x="12537" y="17880"/>
                      <a:pt x="12294" y="17614"/>
                      <a:pt x="12017" y="17302"/>
                    </a:cubicBezTo>
                    <a:cubicBezTo>
                      <a:pt x="11751" y="17001"/>
                      <a:pt x="11462" y="16689"/>
                      <a:pt x="11080" y="16157"/>
                    </a:cubicBezTo>
                    <a:close/>
                    <a:moveTo>
                      <a:pt x="15209" y="22691"/>
                    </a:moveTo>
                    <a:cubicBezTo>
                      <a:pt x="15197" y="22691"/>
                      <a:pt x="15186" y="22703"/>
                      <a:pt x="15174" y="22714"/>
                    </a:cubicBezTo>
                    <a:cubicBezTo>
                      <a:pt x="15186" y="22703"/>
                      <a:pt x="15197" y="22691"/>
                      <a:pt x="15209" y="22691"/>
                    </a:cubicBezTo>
                    <a:close/>
                    <a:moveTo>
                      <a:pt x="13786" y="23027"/>
                    </a:moveTo>
                    <a:lnTo>
                      <a:pt x="13786" y="23027"/>
                    </a:lnTo>
                    <a:cubicBezTo>
                      <a:pt x="13150" y="22876"/>
                      <a:pt x="12167" y="22356"/>
                      <a:pt x="11253" y="20760"/>
                    </a:cubicBezTo>
                    <a:lnTo>
                      <a:pt x="11149" y="20563"/>
                    </a:lnTo>
                    <a:cubicBezTo>
                      <a:pt x="11092" y="20471"/>
                      <a:pt x="11045" y="20378"/>
                      <a:pt x="10999" y="20297"/>
                    </a:cubicBezTo>
                    <a:lnTo>
                      <a:pt x="10976" y="20251"/>
                    </a:lnTo>
                    <a:cubicBezTo>
                      <a:pt x="10895" y="20112"/>
                      <a:pt x="10837" y="19985"/>
                      <a:pt x="10768" y="19869"/>
                    </a:cubicBezTo>
                    <a:cubicBezTo>
                      <a:pt x="10710" y="19742"/>
                      <a:pt x="10652" y="19626"/>
                      <a:pt x="10606" y="19522"/>
                    </a:cubicBezTo>
                    <a:cubicBezTo>
                      <a:pt x="10317" y="18909"/>
                      <a:pt x="10166" y="18470"/>
                      <a:pt x="10028" y="18054"/>
                    </a:cubicBezTo>
                    <a:cubicBezTo>
                      <a:pt x="9773" y="17267"/>
                      <a:pt x="9484" y="16388"/>
                      <a:pt x="8050" y="13867"/>
                    </a:cubicBezTo>
                    <a:cubicBezTo>
                      <a:pt x="7992" y="13786"/>
                      <a:pt x="7946" y="13694"/>
                      <a:pt x="7900" y="13578"/>
                    </a:cubicBezTo>
                    <a:cubicBezTo>
                      <a:pt x="7842" y="13474"/>
                      <a:pt x="7772" y="13358"/>
                      <a:pt x="7703" y="13219"/>
                    </a:cubicBezTo>
                    <a:cubicBezTo>
                      <a:pt x="7657" y="13127"/>
                      <a:pt x="7599" y="13034"/>
                      <a:pt x="7529" y="12930"/>
                    </a:cubicBezTo>
                    <a:cubicBezTo>
                      <a:pt x="7032" y="12155"/>
                      <a:pt x="6465" y="11751"/>
                      <a:pt x="5725" y="11670"/>
                    </a:cubicBezTo>
                    <a:cubicBezTo>
                      <a:pt x="5008" y="11577"/>
                      <a:pt x="4303" y="11334"/>
                      <a:pt x="3620" y="10930"/>
                    </a:cubicBezTo>
                    <a:cubicBezTo>
                      <a:pt x="3482" y="10849"/>
                      <a:pt x="3343" y="10768"/>
                      <a:pt x="3204" y="10664"/>
                    </a:cubicBezTo>
                    <a:cubicBezTo>
                      <a:pt x="3077" y="10571"/>
                      <a:pt x="2938" y="10478"/>
                      <a:pt x="2788" y="10351"/>
                    </a:cubicBezTo>
                    <a:cubicBezTo>
                      <a:pt x="2661" y="10247"/>
                      <a:pt x="2556" y="10155"/>
                      <a:pt x="2441" y="10051"/>
                    </a:cubicBezTo>
                    <a:cubicBezTo>
                      <a:pt x="2163" y="9785"/>
                      <a:pt x="1897" y="9507"/>
                      <a:pt x="1666" y="9195"/>
                    </a:cubicBezTo>
                    <a:cubicBezTo>
                      <a:pt x="1481" y="8963"/>
                      <a:pt x="1331" y="8755"/>
                      <a:pt x="1203" y="8536"/>
                    </a:cubicBezTo>
                    <a:cubicBezTo>
                      <a:pt x="1134" y="8431"/>
                      <a:pt x="1076" y="8339"/>
                      <a:pt x="1030" y="8246"/>
                    </a:cubicBezTo>
                    <a:cubicBezTo>
                      <a:pt x="695" y="7668"/>
                      <a:pt x="440" y="7044"/>
                      <a:pt x="267" y="6384"/>
                    </a:cubicBezTo>
                    <a:cubicBezTo>
                      <a:pt x="232" y="6246"/>
                      <a:pt x="197" y="6107"/>
                      <a:pt x="174" y="5980"/>
                    </a:cubicBezTo>
                    <a:cubicBezTo>
                      <a:pt x="139" y="5818"/>
                      <a:pt x="116" y="5656"/>
                      <a:pt x="93" y="5517"/>
                    </a:cubicBezTo>
                    <a:cubicBezTo>
                      <a:pt x="82" y="5378"/>
                      <a:pt x="70" y="5239"/>
                      <a:pt x="58" y="5101"/>
                    </a:cubicBezTo>
                    <a:cubicBezTo>
                      <a:pt x="1" y="4199"/>
                      <a:pt x="128" y="3331"/>
                      <a:pt x="440" y="2591"/>
                    </a:cubicBezTo>
                    <a:cubicBezTo>
                      <a:pt x="752" y="1816"/>
                      <a:pt x="1273" y="1169"/>
                      <a:pt x="1932" y="718"/>
                    </a:cubicBezTo>
                    <a:cubicBezTo>
                      <a:pt x="2001" y="671"/>
                      <a:pt x="2082" y="625"/>
                      <a:pt x="2152" y="579"/>
                    </a:cubicBezTo>
                    <a:cubicBezTo>
                      <a:pt x="2221" y="544"/>
                      <a:pt x="2279" y="509"/>
                      <a:pt x="2337" y="486"/>
                    </a:cubicBezTo>
                    <a:cubicBezTo>
                      <a:pt x="2360" y="475"/>
                      <a:pt x="2383" y="463"/>
                      <a:pt x="2406" y="452"/>
                    </a:cubicBezTo>
                    <a:cubicBezTo>
                      <a:pt x="2476" y="417"/>
                      <a:pt x="2533" y="394"/>
                      <a:pt x="2603" y="359"/>
                    </a:cubicBezTo>
                    <a:lnTo>
                      <a:pt x="2626" y="359"/>
                    </a:lnTo>
                    <a:cubicBezTo>
                      <a:pt x="2661" y="336"/>
                      <a:pt x="2695" y="324"/>
                      <a:pt x="2730" y="313"/>
                    </a:cubicBezTo>
                    <a:cubicBezTo>
                      <a:pt x="3389" y="58"/>
                      <a:pt x="4118" y="1"/>
                      <a:pt x="4881" y="128"/>
                    </a:cubicBezTo>
                    <a:cubicBezTo>
                      <a:pt x="5656" y="243"/>
                      <a:pt x="6442" y="579"/>
                      <a:pt x="7171" y="1076"/>
                    </a:cubicBezTo>
                    <a:cubicBezTo>
                      <a:pt x="7263" y="1134"/>
                      <a:pt x="7368" y="1215"/>
                      <a:pt x="7472" y="1296"/>
                    </a:cubicBezTo>
                    <a:lnTo>
                      <a:pt x="7518" y="1330"/>
                    </a:lnTo>
                    <a:cubicBezTo>
                      <a:pt x="7634" y="1423"/>
                      <a:pt x="7749" y="1516"/>
                      <a:pt x="7876" y="1631"/>
                    </a:cubicBezTo>
                    <a:cubicBezTo>
                      <a:pt x="7969" y="1724"/>
                      <a:pt x="8073" y="1816"/>
                      <a:pt x="8177" y="1920"/>
                    </a:cubicBezTo>
                    <a:cubicBezTo>
                      <a:pt x="8617" y="2371"/>
                      <a:pt x="9021" y="2903"/>
                      <a:pt x="9368" y="3493"/>
                    </a:cubicBezTo>
                    <a:lnTo>
                      <a:pt x="9415" y="3586"/>
                    </a:lnTo>
                    <a:cubicBezTo>
                      <a:pt x="9600" y="3910"/>
                      <a:pt x="9750" y="4245"/>
                      <a:pt x="9877" y="4580"/>
                    </a:cubicBezTo>
                    <a:cubicBezTo>
                      <a:pt x="10004" y="4916"/>
                      <a:pt x="10120" y="5286"/>
                      <a:pt x="10201" y="5667"/>
                    </a:cubicBezTo>
                    <a:cubicBezTo>
                      <a:pt x="10236" y="5818"/>
                      <a:pt x="10259" y="5957"/>
                      <a:pt x="10282" y="6107"/>
                    </a:cubicBezTo>
                    <a:cubicBezTo>
                      <a:pt x="10305" y="6269"/>
                      <a:pt x="10328" y="6442"/>
                      <a:pt x="10340" y="6639"/>
                    </a:cubicBezTo>
                    <a:cubicBezTo>
                      <a:pt x="10351" y="6778"/>
                      <a:pt x="10363" y="6940"/>
                      <a:pt x="10363" y="7125"/>
                    </a:cubicBezTo>
                    <a:cubicBezTo>
                      <a:pt x="10351" y="7876"/>
                      <a:pt x="10213" y="8570"/>
                      <a:pt x="9958" y="9195"/>
                    </a:cubicBezTo>
                    <a:cubicBezTo>
                      <a:pt x="9634" y="9946"/>
                      <a:pt x="9681" y="10652"/>
                      <a:pt x="10085" y="11461"/>
                    </a:cubicBezTo>
                    <a:cubicBezTo>
                      <a:pt x="10143" y="11566"/>
                      <a:pt x="10213" y="11670"/>
                      <a:pt x="10270" y="11774"/>
                    </a:cubicBezTo>
                    <a:cubicBezTo>
                      <a:pt x="10340" y="11889"/>
                      <a:pt x="10409" y="12017"/>
                      <a:pt x="10479" y="12121"/>
                    </a:cubicBezTo>
                    <a:cubicBezTo>
                      <a:pt x="10560" y="12259"/>
                      <a:pt x="10640" y="12375"/>
                      <a:pt x="10698" y="12479"/>
                    </a:cubicBezTo>
                    <a:cubicBezTo>
                      <a:pt x="12132" y="14989"/>
                      <a:pt x="12722" y="15636"/>
                      <a:pt x="13231" y="16203"/>
                    </a:cubicBezTo>
                    <a:cubicBezTo>
                      <a:pt x="13520" y="16527"/>
                      <a:pt x="13832" y="16862"/>
                      <a:pt x="14226" y="17452"/>
                    </a:cubicBezTo>
                    <a:cubicBezTo>
                      <a:pt x="14295" y="17556"/>
                      <a:pt x="14364" y="17660"/>
                      <a:pt x="14445" y="17788"/>
                    </a:cubicBezTo>
                    <a:cubicBezTo>
                      <a:pt x="14503" y="17880"/>
                      <a:pt x="14584" y="18007"/>
                      <a:pt x="14665" y="18146"/>
                    </a:cubicBezTo>
                    <a:cubicBezTo>
                      <a:pt x="14723" y="18239"/>
                      <a:pt x="14781" y="18343"/>
                      <a:pt x="14850" y="18458"/>
                    </a:cubicBezTo>
                    <a:lnTo>
                      <a:pt x="14885" y="18528"/>
                    </a:lnTo>
                    <a:cubicBezTo>
                      <a:pt x="14920" y="18574"/>
                      <a:pt x="14943" y="18620"/>
                      <a:pt x="14966" y="18667"/>
                    </a:cubicBezTo>
                    <a:cubicBezTo>
                      <a:pt x="15937" y="20355"/>
                      <a:pt x="15706" y="21535"/>
                      <a:pt x="15590" y="22101"/>
                    </a:cubicBezTo>
                    <a:cubicBezTo>
                      <a:pt x="15533" y="22379"/>
                      <a:pt x="15359" y="22541"/>
                      <a:pt x="15290" y="22610"/>
                    </a:cubicBezTo>
                    <a:cubicBezTo>
                      <a:pt x="15243" y="22668"/>
                      <a:pt x="15197" y="22703"/>
                      <a:pt x="15162" y="22726"/>
                    </a:cubicBezTo>
                    <a:cubicBezTo>
                      <a:pt x="15128" y="22761"/>
                      <a:pt x="15093" y="22784"/>
                      <a:pt x="15058" y="22807"/>
                    </a:cubicBezTo>
                    <a:cubicBezTo>
                      <a:pt x="15012" y="22842"/>
                      <a:pt x="14977" y="22865"/>
                      <a:pt x="14931" y="22888"/>
                    </a:cubicBezTo>
                    <a:cubicBezTo>
                      <a:pt x="14896" y="22911"/>
                      <a:pt x="14862" y="22922"/>
                      <a:pt x="14827" y="22946"/>
                    </a:cubicBezTo>
                    <a:cubicBezTo>
                      <a:pt x="14758" y="22980"/>
                      <a:pt x="14688" y="23003"/>
                      <a:pt x="14630" y="23027"/>
                    </a:cubicBezTo>
                    <a:cubicBezTo>
                      <a:pt x="14469" y="23119"/>
                      <a:pt x="14272" y="23154"/>
                      <a:pt x="14087" y="23108"/>
                    </a:cubicBezTo>
                    <a:cubicBezTo>
                      <a:pt x="14006" y="23084"/>
                      <a:pt x="13937" y="23061"/>
                      <a:pt x="13786" y="23027"/>
                    </a:cubicBezTo>
                    <a:close/>
                  </a:path>
                </a:pathLst>
              </a:custGeom>
              <a:solidFill>
                <a:schemeClr val="lt1"/>
              </a:solidFill>
              <a:ln w="4925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0"/>
            <p:cNvGrpSpPr/>
            <p:nvPr/>
          </p:nvGrpSpPr>
          <p:grpSpPr>
            <a:xfrm>
              <a:off x="5805040" y="3968197"/>
              <a:ext cx="699762" cy="1039616"/>
              <a:chOff x="3679025" y="2970675"/>
              <a:chExt cx="360275" cy="535250"/>
            </a:xfrm>
          </p:grpSpPr>
          <p:sp>
            <p:nvSpPr>
              <p:cNvPr id="1292" name="Google Shape;1292;p50"/>
              <p:cNvSpPr/>
              <p:nvPr/>
            </p:nvSpPr>
            <p:spPr>
              <a:xfrm>
                <a:off x="3679025" y="2970675"/>
                <a:ext cx="360275" cy="53525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1410" extrusionOk="0">
                    <a:moveTo>
                      <a:pt x="3323" y="1"/>
                    </a:moveTo>
                    <a:cubicBezTo>
                      <a:pt x="2773" y="1"/>
                      <a:pt x="2241" y="131"/>
                      <a:pt x="1758" y="411"/>
                    </a:cubicBezTo>
                    <a:cubicBezTo>
                      <a:pt x="1122" y="769"/>
                      <a:pt x="659" y="1336"/>
                      <a:pt x="382" y="2030"/>
                    </a:cubicBezTo>
                    <a:cubicBezTo>
                      <a:pt x="116" y="2654"/>
                      <a:pt x="0" y="3383"/>
                      <a:pt x="58" y="4158"/>
                    </a:cubicBezTo>
                    <a:cubicBezTo>
                      <a:pt x="69" y="4274"/>
                      <a:pt x="81" y="4401"/>
                      <a:pt x="93" y="4528"/>
                    </a:cubicBezTo>
                    <a:cubicBezTo>
                      <a:pt x="104" y="4667"/>
                      <a:pt x="127" y="4806"/>
                      <a:pt x="162" y="4933"/>
                    </a:cubicBezTo>
                    <a:cubicBezTo>
                      <a:pt x="185" y="5060"/>
                      <a:pt x="208" y="5176"/>
                      <a:pt x="243" y="5303"/>
                    </a:cubicBezTo>
                    <a:cubicBezTo>
                      <a:pt x="393" y="5858"/>
                      <a:pt x="613" y="6425"/>
                      <a:pt x="925" y="6968"/>
                    </a:cubicBezTo>
                    <a:cubicBezTo>
                      <a:pt x="971" y="7061"/>
                      <a:pt x="1029" y="7142"/>
                      <a:pt x="1076" y="7223"/>
                    </a:cubicBezTo>
                    <a:cubicBezTo>
                      <a:pt x="1203" y="7431"/>
                      <a:pt x="1342" y="7627"/>
                      <a:pt x="1492" y="7812"/>
                    </a:cubicBezTo>
                    <a:cubicBezTo>
                      <a:pt x="1712" y="8090"/>
                      <a:pt x="1943" y="8344"/>
                      <a:pt x="2186" y="8564"/>
                    </a:cubicBezTo>
                    <a:cubicBezTo>
                      <a:pt x="2278" y="8657"/>
                      <a:pt x="2382" y="8749"/>
                      <a:pt x="2487" y="8830"/>
                    </a:cubicBezTo>
                    <a:cubicBezTo>
                      <a:pt x="2602" y="8934"/>
                      <a:pt x="2729" y="9027"/>
                      <a:pt x="2857" y="9108"/>
                    </a:cubicBezTo>
                    <a:cubicBezTo>
                      <a:pt x="2972" y="9200"/>
                      <a:pt x="3099" y="9270"/>
                      <a:pt x="3215" y="9339"/>
                    </a:cubicBezTo>
                    <a:cubicBezTo>
                      <a:pt x="3793" y="9686"/>
                      <a:pt x="4406" y="9894"/>
                      <a:pt x="5008" y="9975"/>
                    </a:cubicBezTo>
                    <a:cubicBezTo>
                      <a:pt x="6234" y="10114"/>
                      <a:pt x="6962" y="10900"/>
                      <a:pt x="7402" y="11606"/>
                    </a:cubicBezTo>
                    <a:cubicBezTo>
                      <a:pt x="7483" y="11721"/>
                      <a:pt x="7552" y="11837"/>
                      <a:pt x="7610" y="11953"/>
                    </a:cubicBezTo>
                    <a:cubicBezTo>
                      <a:pt x="7749" y="12207"/>
                      <a:pt x="7853" y="12427"/>
                      <a:pt x="7945" y="12577"/>
                    </a:cubicBezTo>
                    <a:cubicBezTo>
                      <a:pt x="10177" y="16475"/>
                      <a:pt x="9726" y="16602"/>
                      <a:pt x="10524" y="18290"/>
                    </a:cubicBezTo>
                    <a:cubicBezTo>
                      <a:pt x="10571" y="18394"/>
                      <a:pt x="10628" y="18499"/>
                      <a:pt x="10686" y="18614"/>
                    </a:cubicBezTo>
                    <a:cubicBezTo>
                      <a:pt x="10744" y="18718"/>
                      <a:pt x="10802" y="18846"/>
                      <a:pt x="10871" y="18973"/>
                    </a:cubicBezTo>
                    <a:cubicBezTo>
                      <a:pt x="10929" y="19065"/>
                      <a:pt x="10987" y="19169"/>
                      <a:pt x="11045" y="19285"/>
                    </a:cubicBezTo>
                    <a:lnTo>
                      <a:pt x="11149" y="19482"/>
                    </a:lnTo>
                    <a:cubicBezTo>
                      <a:pt x="11930" y="20833"/>
                      <a:pt x="12689" y="21409"/>
                      <a:pt x="13282" y="21409"/>
                    </a:cubicBezTo>
                    <a:cubicBezTo>
                      <a:pt x="13435" y="21409"/>
                      <a:pt x="13576" y="21371"/>
                      <a:pt x="13705" y="21297"/>
                    </a:cubicBezTo>
                    <a:cubicBezTo>
                      <a:pt x="14341" y="20939"/>
                      <a:pt x="14410" y="19886"/>
                      <a:pt x="13439" y="18175"/>
                    </a:cubicBezTo>
                    <a:cubicBezTo>
                      <a:pt x="13392" y="18105"/>
                      <a:pt x="13358" y="18048"/>
                      <a:pt x="13323" y="17990"/>
                    </a:cubicBezTo>
                    <a:cubicBezTo>
                      <a:pt x="13265" y="17886"/>
                      <a:pt x="13196" y="17782"/>
                      <a:pt x="13150" y="17677"/>
                    </a:cubicBezTo>
                    <a:cubicBezTo>
                      <a:pt x="13069" y="17550"/>
                      <a:pt x="12999" y="17446"/>
                      <a:pt x="12930" y="17342"/>
                    </a:cubicBezTo>
                    <a:cubicBezTo>
                      <a:pt x="12860" y="17226"/>
                      <a:pt x="12791" y="17122"/>
                      <a:pt x="12733" y="17030"/>
                    </a:cubicBezTo>
                    <a:cubicBezTo>
                      <a:pt x="11658" y="15445"/>
                      <a:pt x="11426" y="15954"/>
                      <a:pt x="9171" y="12011"/>
                    </a:cubicBezTo>
                    <a:cubicBezTo>
                      <a:pt x="9067" y="11814"/>
                      <a:pt x="8905" y="11583"/>
                      <a:pt x="8743" y="11305"/>
                    </a:cubicBezTo>
                    <a:cubicBezTo>
                      <a:pt x="8674" y="11189"/>
                      <a:pt x="8604" y="11074"/>
                      <a:pt x="8547" y="10958"/>
                    </a:cubicBezTo>
                    <a:cubicBezTo>
                      <a:pt x="8153" y="10195"/>
                      <a:pt x="7876" y="9200"/>
                      <a:pt x="8385" y="7997"/>
                    </a:cubicBezTo>
                    <a:cubicBezTo>
                      <a:pt x="8604" y="7465"/>
                      <a:pt x="8720" y="6876"/>
                      <a:pt x="8720" y="6240"/>
                    </a:cubicBezTo>
                    <a:cubicBezTo>
                      <a:pt x="8720" y="6101"/>
                      <a:pt x="8720" y="5950"/>
                      <a:pt x="8709" y="5800"/>
                    </a:cubicBezTo>
                    <a:cubicBezTo>
                      <a:pt x="8697" y="5650"/>
                      <a:pt x="8685" y="5499"/>
                      <a:pt x="8651" y="5349"/>
                    </a:cubicBezTo>
                    <a:cubicBezTo>
                      <a:pt x="8639" y="5222"/>
                      <a:pt x="8616" y="5095"/>
                      <a:pt x="8581" y="4956"/>
                    </a:cubicBezTo>
                    <a:cubicBezTo>
                      <a:pt x="8512" y="4644"/>
                      <a:pt x="8419" y="4308"/>
                      <a:pt x="8292" y="3996"/>
                    </a:cubicBezTo>
                    <a:cubicBezTo>
                      <a:pt x="8177" y="3695"/>
                      <a:pt x="8038" y="3395"/>
                      <a:pt x="7876" y="3105"/>
                    </a:cubicBezTo>
                    <a:lnTo>
                      <a:pt x="7841" y="3024"/>
                    </a:lnTo>
                    <a:cubicBezTo>
                      <a:pt x="7529" y="2493"/>
                      <a:pt x="7170" y="2018"/>
                      <a:pt x="6777" y="1614"/>
                    </a:cubicBezTo>
                    <a:cubicBezTo>
                      <a:pt x="6685" y="1521"/>
                      <a:pt x="6592" y="1440"/>
                      <a:pt x="6511" y="1359"/>
                    </a:cubicBezTo>
                    <a:cubicBezTo>
                      <a:pt x="6407" y="1267"/>
                      <a:pt x="6303" y="1174"/>
                      <a:pt x="6187" y="1093"/>
                    </a:cubicBezTo>
                    <a:cubicBezTo>
                      <a:pt x="6095" y="1012"/>
                      <a:pt x="5991" y="931"/>
                      <a:pt x="5887" y="862"/>
                    </a:cubicBezTo>
                    <a:cubicBezTo>
                      <a:pt x="5262" y="434"/>
                      <a:pt x="4591" y="156"/>
                      <a:pt x="3932" y="52"/>
                    </a:cubicBezTo>
                    <a:cubicBezTo>
                      <a:pt x="3728" y="18"/>
                      <a:pt x="3524" y="1"/>
                      <a:pt x="3323" y="1"/>
                    </a:cubicBezTo>
                    <a:close/>
                  </a:path>
                </a:pathLst>
              </a:custGeom>
              <a:solidFill>
                <a:srgbClr val="E8A7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3680450" y="2992200"/>
                <a:ext cx="168025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4442" extrusionOk="0">
                    <a:moveTo>
                      <a:pt x="5830" y="1"/>
                    </a:moveTo>
                    <a:cubicBezTo>
                      <a:pt x="4002" y="1296"/>
                      <a:pt x="2048" y="2395"/>
                      <a:pt x="1" y="3297"/>
                    </a:cubicBezTo>
                    <a:cubicBezTo>
                      <a:pt x="12" y="3413"/>
                      <a:pt x="24" y="3540"/>
                      <a:pt x="36" y="3667"/>
                    </a:cubicBezTo>
                    <a:cubicBezTo>
                      <a:pt x="47" y="3806"/>
                      <a:pt x="70" y="3945"/>
                      <a:pt x="105" y="4072"/>
                    </a:cubicBezTo>
                    <a:cubicBezTo>
                      <a:pt x="128" y="4199"/>
                      <a:pt x="151" y="4315"/>
                      <a:pt x="186" y="4442"/>
                    </a:cubicBezTo>
                    <a:cubicBezTo>
                      <a:pt x="2487" y="3447"/>
                      <a:pt x="4685" y="2210"/>
                      <a:pt x="6720" y="753"/>
                    </a:cubicBezTo>
                    <a:cubicBezTo>
                      <a:pt x="6628" y="660"/>
                      <a:pt x="6535" y="579"/>
                      <a:pt x="6454" y="498"/>
                    </a:cubicBezTo>
                    <a:cubicBezTo>
                      <a:pt x="6350" y="406"/>
                      <a:pt x="6246" y="313"/>
                      <a:pt x="6130" y="232"/>
                    </a:cubicBezTo>
                    <a:cubicBezTo>
                      <a:pt x="6038" y="151"/>
                      <a:pt x="5934" y="70"/>
                      <a:pt x="5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0"/>
              <p:cNvSpPr/>
              <p:nvPr/>
            </p:nvSpPr>
            <p:spPr>
              <a:xfrm>
                <a:off x="3681325" y="2998000"/>
                <a:ext cx="160500" cy="9600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3840" extrusionOk="0">
                    <a:moveTo>
                      <a:pt x="6095" y="0"/>
                    </a:moveTo>
                    <a:cubicBezTo>
                      <a:pt x="4187" y="1353"/>
                      <a:pt x="2152" y="2510"/>
                      <a:pt x="1" y="3435"/>
                    </a:cubicBezTo>
                    <a:cubicBezTo>
                      <a:pt x="12" y="3574"/>
                      <a:pt x="35" y="3713"/>
                      <a:pt x="70" y="3840"/>
                    </a:cubicBezTo>
                    <a:cubicBezTo>
                      <a:pt x="2302" y="2891"/>
                      <a:pt x="4430" y="1689"/>
                      <a:pt x="6419" y="266"/>
                    </a:cubicBezTo>
                    <a:cubicBezTo>
                      <a:pt x="6315" y="174"/>
                      <a:pt x="6211" y="81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0"/>
              <p:cNvSpPr/>
              <p:nvPr/>
            </p:nvSpPr>
            <p:spPr>
              <a:xfrm>
                <a:off x="3733650" y="3094550"/>
                <a:ext cx="163400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385" extrusionOk="0">
                    <a:moveTo>
                      <a:pt x="6396" y="1"/>
                    </a:moveTo>
                    <a:cubicBezTo>
                      <a:pt x="4407" y="1435"/>
                      <a:pt x="2256" y="2649"/>
                      <a:pt x="1" y="3609"/>
                    </a:cubicBezTo>
                    <a:cubicBezTo>
                      <a:pt x="93" y="3702"/>
                      <a:pt x="197" y="3794"/>
                      <a:pt x="302" y="3875"/>
                    </a:cubicBezTo>
                    <a:cubicBezTo>
                      <a:pt x="417" y="3979"/>
                      <a:pt x="544" y="4072"/>
                      <a:pt x="672" y="4153"/>
                    </a:cubicBezTo>
                    <a:cubicBezTo>
                      <a:pt x="787" y="4245"/>
                      <a:pt x="914" y="4315"/>
                      <a:pt x="1030" y="4384"/>
                    </a:cubicBezTo>
                    <a:cubicBezTo>
                      <a:pt x="2961" y="3528"/>
                      <a:pt x="4800" y="2487"/>
                      <a:pt x="6535" y="1285"/>
                    </a:cubicBezTo>
                    <a:cubicBezTo>
                      <a:pt x="6535" y="1146"/>
                      <a:pt x="6535" y="995"/>
                      <a:pt x="6524" y="845"/>
                    </a:cubicBezTo>
                    <a:cubicBezTo>
                      <a:pt x="6512" y="695"/>
                      <a:pt x="6500" y="544"/>
                      <a:pt x="6466" y="394"/>
                    </a:cubicBezTo>
                    <a:cubicBezTo>
                      <a:pt x="6454" y="267"/>
                      <a:pt x="6431" y="140"/>
                      <a:pt x="63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0"/>
              <p:cNvSpPr/>
              <p:nvPr/>
            </p:nvSpPr>
            <p:spPr>
              <a:xfrm>
                <a:off x="3741175" y="3104400"/>
                <a:ext cx="155575" cy="9397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59" extrusionOk="0">
                    <a:moveTo>
                      <a:pt x="6165" y="0"/>
                    </a:moveTo>
                    <a:cubicBezTo>
                      <a:pt x="4245" y="1376"/>
                      <a:pt x="2175" y="2544"/>
                      <a:pt x="1" y="3481"/>
                    </a:cubicBezTo>
                    <a:cubicBezTo>
                      <a:pt x="116" y="3585"/>
                      <a:pt x="243" y="3678"/>
                      <a:pt x="371" y="3759"/>
                    </a:cubicBezTo>
                    <a:cubicBezTo>
                      <a:pt x="2418" y="2857"/>
                      <a:pt x="4384" y="1746"/>
                      <a:pt x="6223" y="451"/>
                    </a:cubicBezTo>
                    <a:cubicBezTo>
                      <a:pt x="6211" y="301"/>
                      <a:pt x="6199" y="150"/>
                      <a:pt x="6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0"/>
              <p:cNvSpPr/>
              <p:nvPr/>
            </p:nvSpPr>
            <p:spPr>
              <a:xfrm>
                <a:off x="3942125" y="3396400"/>
                <a:ext cx="699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256" extrusionOk="0">
                    <a:moveTo>
                      <a:pt x="2209" y="1"/>
                    </a:moveTo>
                    <a:cubicBezTo>
                      <a:pt x="1492" y="452"/>
                      <a:pt x="752" y="868"/>
                      <a:pt x="0" y="1261"/>
                    </a:cubicBezTo>
                    <a:cubicBezTo>
                      <a:pt x="47" y="1365"/>
                      <a:pt x="104" y="1470"/>
                      <a:pt x="162" y="1585"/>
                    </a:cubicBezTo>
                    <a:cubicBezTo>
                      <a:pt x="220" y="1689"/>
                      <a:pt x="278" y="1817"/>
                      <a:pt x="347" y="1944"/>
                    </a:cubicBezTo>
                    <a:cubicBezTo>
                      <a:pt x="405" y="2036"/>
                      <a:pt x="463" y="2140"/>
                      <a:pt x="521" y="2256"/>
                    </a:cubicBezTo>
                    <a:cubicBezTo>
                      <a:pt x="1296" y="1851"/>
                      <a:pt x="2059" y="1423"/>
                      <a:pt x="2799" y="961"/>
                    </a:cubicBezTo>
                    <a:cubicBezTo>
                      <a:pt x="2741" y="857"/>
                      <a:pt x="2672" y="753"/>
                      <a:pt x="2626" y="648"/>
                    </a:cubicBezTo>
                    <a:cubicBezTo>
                      <a:pt x="2545" y="521"/>
                      <a:pt x="2475" y="417"/>
                      <a:pt x="2406" y="313"/>
                    </a:cubicBezTo>
                    <a:cubicBezTo>
                      <a:pt x="2336" y="197"/>
                      <a:pt x="2267" y="93"/>
                      <a:pt x="2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0"/>
              <p:cNvSpPr/>
              <p:nvPr/>
            </p:nvSpPr>
            <p:spPr>
              <a:xfrm>
                <a:off x="3946175" y="3404225"/>
                <a:ext cx="616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1631" extrusionOk="0">
                    <a:moveTo>
                      <a:pt x="2244" y="0"/>
                    </a:moveTo>
                    <a:cubicBezTo>
                      <a:pt x="1515" y="451"/>
                      <a:pt x="763" y="879"/>
                      <a:pt x="0" y="1272"/>
                    </a:cubicBezTo>
                    <a:cubicBezTo>
                      <a:pt x="58" y="1376"/>
                      <a:pt x="116" y="1504"/>
                      <a:pt x="185" y="1631"/>
                    </a:cubicBezTo>
                    <a:cubicBezTo>
                      <a:pt x="960" y="1226"/>
                      <a:pt x="1723" y="798"/>
                      <a:pt x="2464" y="335"/>
                    </a:cubicBezTo>
                    <a:cubicBezTo>
                      <a:pt x="2383" y="208"/>
                      <a:pt x="2313" y="104"/>
                      <a:pt x="2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0"/>
              <p:cNvSpPr/>
              <p:nvPr/>
            </p:nvSpPr>
            <p:spPr>
              <a:xfrm>
                <a:off x="3864050" y="3244625"/>
                <a:ext cx="3357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995" extrusionOk="0">
                    <a:moveTo>
                      <a:pt x="1146" y="0"/>
                    </a:moveTo>
                    <a:cubicBezTo>
                      <a:pt x="764" y="220"/>
                      <a:pt x="382" y="440"/>
                      <a:pt x="1" y="648"/>
                    </a:cubicBezTo>
                    <a:cubicBezTo>
                      <a:pt x="82" y="763"/>
                      <a:pt x="151" y="879"/>
                      <a:pt x="209" y="995"/>
                    </a:cubicBezTo>
                    <a:cubicBezTo>
                      <a:pt x="590" y="787"/>
                      <a:pt x="961" y="567"/>
                      <a:pt x="1342" y="347"/>
                    </a:cubicBezTo>
                    <a:cubicBezTo>
                      <a:pt x="1273" y="231"/>
                      <a:pt x="1203" y="116"/>
                      <a:pt x="1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3705900" y="3117400"/>
                <a:ext cx="49175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44" extrusionOk="0">
                    <a:moveTo>
                      <a:pt x="151" y="1"/>
                    </a:moveTo>
                    <a:cubicBezTo>
                      <a:pt x="105" y="452"/>
                      <a:pt x="58" y="903"/>
                      <a:pt x="1" y="1354"/>
                    </a:cubicBezTo>
                    <a:cubicBezTo>
                      <a:pt x="128" y="1562"/>
                      <a:pt x="267" y="1758"/>
                      <a:pt x="417" y="1943"/>
                    </a:cubicBezTo>
                    <a:cubicBezTo>
                      <a:pt x="937" y="1712"/>
                      <a:pt x="1458" y="1469"/>
                      <a:pt x="1967" y="1215"/>
                    </a:cubicBezTo>
                    <a:cubicBezTo>
                      <a:pt x="1354" y="822"/>
                      <a:pt x="741" y="417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0"/>
              <p:cNvSpPr/>
              <p:nvPr/>
            </p:nvSpPr>
            <p:spPr>
              <a:xfrm>
                <a:off x="3755050" y="3093125"/>
                <a:ext cx="50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86" extrusionOk="0">
                    <a:moveTo>
                      <a:pt x="139" y="0"/>
                    </a:moveTo>
                    <a:cubicBezTo>
                      <a:pt x="116" y="729"/>
                      <a:pt x="70" y="1457"/>
                      <a:pt x="1" y="2186"/>
                    </a:cubicBezTo>
                    <a:cubicBezTo>
                      <a:pt x="683" y="1850"/>
                      <a:pt x="1365" y="1492"/>
                      <a:pt x="2025" y="1122"/>
                    </a:cubicBezTo>
                    <a:cubicBezTo>
                      <a:pt x="1388" y="763"/>
                      <a:pt x="752" y="393"/>
                      <a:pt x="1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0"/>
              <p:cNvSpPr/>
              <p:nvPr/>
            </p:nvSpPr>
            <p:spPr>
              <a:xfrm>
                <a:off x="3805650" y="3066525"/>
                <a:ext cx="48900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186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35" y="717"/>
                      <a:pt x="24" y="1446"/>
                      <a:pt x="1" y="2186"/>
                    </a:cubicBezTo>
                    <a:cubicBezTo>
                      <a:pt x="660" y="1804"/>
                      <a:pt x="1319" y="1411"/>
                      <a:pt x="1955" y="1006"/>
                    </a:cubicBezTo>
                    <a:cubicBezTo>
                      <a:pt x="1296" y="682"/>
                      <a:pt x="660" y="347"/>
                      <a:pt x="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3852200" y="3037025"/>
                <a:ext cx="3415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1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" y="729"/>
                      <a:pt x="81" y="1458"/>
                      <a:pt x="93" y="2186"/>
                    </a:cubicBezTo>
                    <a:cubicBezTo>
                      <a:pt x="521" y="1909"/>
                      <a:pt x="949" y="1631"/>
                      <a:pt x="1365" y="1342"/>
                    </a:cubicBezTo>
                    <a:cubicBezTo>
                      <a:pt x="1250" y="1041"/>
                      <a:pt x="1111" y="741"/>
                      <a:pt x="949" y="451"/>
                    </a:cubicBezTo>
                    <a:cubicBezTo>
                      <a:pt x="637" y="301"/>
                      <a:pt x="313" y="15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3688550" y="2970675"/>
                <a:ext cx="888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2089" extrusionOk="0">
                    <a:moveTo>
                      <a:pt x="2942" y="1"/>
                    </a:moveTo>
                    <a:cubicBezTo>
                      <a:pt x="2392" y="1"/>
                      <a:pt x="1860" y="131"/>
                      <a:pt x="1377" y="411"/>
                    </a:cubicBezTo>
                    <a:cubicBezTo>
                      <a:pt x="741" y="769"/>
                      <a:pt x="278" y="1336"/>
                      <a:pt x="1" y="2030"/>
                    </a:cubicBezTo>
                    <a:cubicBezTo>
                      <a:pt x="145" y="2069"/>
                      <a:pt x="306" y="2089"/>
                      <a:pt x="478" y="2089"/>
                    </a:cubicBezTo>
                    <a:cubicBezTo>
                      <a:pt x="968" y="2089"/>
                      <a:pt x="1552" y="1930"/>
                      <a:pt x="2117" y="1614"/>
                    </a:cubicBezTo>
                    <a:cubicBezTo>
                      <a:pt x="2857" y="1197"/>
                      <a:pt x="3389" y="596"/>
                      <a:pt x="3551" y="52"/>
                    </a:cubicBezTo>
                    <a:cubicBezTo>
                      <a:pt x="3347" y="18"/>
                      <a:pt x="3143" y="1"/>
                      <a:pt x="2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50"/>
          <p:cNvGrpSpPr/>
          <p:nvPr/>
        </p:nvGrpSpPr>
        <p:grpSpPr>
          <a:xfrm rot="6753750">
            <a:off x="4853163" y="3912944"/>
            <a:ext cx="612365" cy="889616"/>
            <a:chOff x="5767968" y="3925857"/>
            <a:chExt cx="773909" cy="1124300"/>
          </a:xfrm>
        </p:grpSpPr>
        <p:grpSp>
          <p:nvGrpSpPr>
            <p:cNvPr id="1306" name="Google Shape;1306;p50"/>
            <p:cNvGrpSpPr/>
            <p:nvPr/>
          </p:nvGrpSpPr>
          <p:grpSpPr>
            <a:xfrm>
              <a:off x="5767968" y="3925857"/>
              <a:ext cx="773909" cy="1124300"/>
              <a:chOff x="3268450" y="3019675"/>
              <a:chExt cx="398450" cy="578850"/>
            </a:xfrm>
          </p:grpSpPr>
          <p:sp>
            <p:nvSpPr>
              <p:cNvPr id="1307" name="Google Shape;1307;p50"/>
              <p:cNvSpPr/>
              <p:nvPr/>
            </p:nvSpPr>
            <p:spPr>
              <a:xfrm>
                <a:off x="3288975" y="3041675"/>
                <a:ext cx="355950" cy="534875"/>
              </a:xfrm>
              <a:custGeom>
                <a:avLst/>
                <a:gdLst/>
                <a:ahLst/>
                <a:cxnLst/>
                <a:rect l="l" t="t" r="r" b="b"/>
                <a:pathLst>
                  <a:path w="14238" h="21395" extrusionOk="0">
                    <a:moveTo>
                      <a:pt x="3352" y="0"/>
                    </a:moveTo>
                    <a:cubicBezTo>
                      <a:pt x="2952" y="0"/>
                      <a:pt x="2561" y="67"/>
                      <a:pt x="2187" y="208"/>
                    </a:cubicBezTo>
                    <a:cubicBezTo>
                      <a:pt x="2152" y="219"/>
                      <a:pt x="2117" y="231"/>
                      <a:pt x="2082" y="242"/>
                    </a:cubicBezTo>
                    <a:cubicBezTo>
                      <a:pt x="2048" y="265"/>
                      <a:pt x="2001" y="277"/>
                      <a:pt x="1967" y="300"/>
                    </a:cubicBezTo>
                    <a:cubicBezTo>
                      <a:pt x="1944" y="312"/>
                      <a:pt x="1921" y="323"/>
                      <a:pt x="1886" y="335"/>
                    </a:cubicBezTo>
                    <a:cubicBezTo>
                      <a:pt x="1840" y="358"/>
                      <a:pt x="1793" y="381"/>
                      <a:pt x="1747" y="404"/>
                    </a:cubicBezTo>
                    <a:cubicBezTo>
                      <a:pt x="1689" y="439"/>
                      <a:pt x="1631" y="485"/>
                      <a:pt x="1574" y="520"/>
                    </a:cubicBezTo>
                    <a:cubicBezTo>
                      <a:pt x="1030" y="890"/>
                      <a:pt x="625" y="1410"/>
                      <a:pt x="371" y="2023"/>
                    </a:cubicBezTo>
                    <a:cubicBezTo>
                      <a:pt x="116" y="2659"/>
                      <a:pt x="1" y="3388"/>
                      <a:pt x="47" y="4151"/>
                    </a:cubicBezTo>
                    <a:cubicBezTo>
                      <a:pt x="59" y="4279"/>
                      <a:pt x="70" y="4406"/>
                      <a:pt x="93" y="4533"/>
                    </a:cubicBezTo>
                    <a:cubicBezTo>
                      <a:pt x="105" y="4672"/>
                      <a:pt x="128" y="4799"/>
                      <a:pt x="151" y="4938"/>
                    </a:cubicBezTo>
                    <a:cubicBezTo>
                      <a:pt x="174" y="5053"/>
                      <a:pt x="209" y="5181"/>
                      <a:pt x="232" y="5296"/>
                    </a:cubicBezTo>
                    <a:cubicBezTo>
                      <a:pt x="382" y="5863"/>
                      <a:pt x="614" y="6430"/>
                      <a:pt x="926" y="6973"/>
                    </a:cubicBezTo>
                    <a:cubicBezTo>
                      <a:pt x="972" y="7054"/>
                      <a:pt x="1018" y="7135"/>
                      <a:pt x="1076" y="7216"/>
                    </a:cubicBezTo>
                    <a:cubicBezTo>
                      <a:pt x="1204" y="7424"/>
                      <a:pt x="1342" y="7621"/>
                      <a:pt x="1493" y="7817"/>
                    </a:cubicBezTo>
                    <a:cubicBezTo>
                      <a:pt x="1701" y="8083"/>
                      <a:pt x="1932" y="8338"/>
                      <a:pt x="2187" y="8569"/>
                    </a:cubicBezTo>
                    <a:cubicBezTo>
                      <a:pt x="2279" y="8662"/>
                      <a:pt x="2383" y="8754"/>
                      <a:pt x="2476" y="8835"/>
                    </a:cubicBezTo>
                    <a:cubicBezTo>
                      <a:pt x="2603" y="8928"/>
                      <a:pt x="2730" y="9020"/>
                      <a:pt x="2846" y="9113"/>
                    </a:cubicBezTo>
                    <a:cubicBezTo>
                      <a:pt x="2973" y="9194"/>
                      <a:pt x="3089" y="9275"/>
                      <a:pt x="3216" y="9344"/>
                    </a:cubicBezTo>
                    <a:cubicBezTo>
                      <a:pt x="3794" y="9691"/>
                      <a:pt x="4407" y="9899"/>
                      <a:pt x="4997" y="9969"/>
                    </a:cubicBezTo>
                    <a:cubicBezTo>
                      <a:pt x="6234" y="10119"/>
                      <a:pt x="6951" y="10905"/>
                      <a:pt x="7402" y="11599"/>
                    </a:cubicBezTo>
                    <a:cubicBezTo>
                      <a:pt x="7472" y="11726"/>
                      <a:pt x="7541" y="11842"/>
                      <a:pt x="7599" y="11946"/>
                    </a:cubicBezTo>
                    <a:cubicBezTo>
                      <a:pt x="7749" y="12201"/>
                      <a:pt x="7853" y="12432"/>
                      <a:pt x="7934" y="12582"/>
                    </a:cubicBezTo>
                    <a:cubicBezTo>
                      <a:pt x="10166" y="16480"/>
                      <a:pt x="9727" y="16595"/>
                      <a:pt x="10525" y="18295"/>
                    </a:cubicBezTo>
                    <a:cubicBezTo>
                      <a:pt x="10571" y="18388"/>
                      <a:pt x="10629" y="18504"/>
                      <a:pt x="10687" y="18608"/>
                    </a:cubicBezTo>
                    <a:cubicBezTo>
                      <a:pt x="10745" y="18723"/>
                      <a:pt x="10803" y="18839"/>
                      <a:pt x="10872" y="18966"/>
                    </a:cubicBezTo>
                    <a:cubicBezTo>
                      <a:pt x="10918" y="19070"/>
                      <a:pt x="10976" y="19174"/>
                      <a:pt x="11045" y="19290"/>
                    </a:cubicBezTo>
                    <a:lnTo>
                      <a:pt x="11149" y="19475"/>
                    </a:lnTo>
                    <a:cubicBezTo>
                      <a:pt x="12005" y="20969"/>
                      <a:pt x="12883" y="21384"/>
                      <a:pt x="13439" y="21384"/>
                    </a:cubicBezTo>
                    <a:cubicBezTo>
                      <a:pt x="13447" y="21384"/>
                      <a:pt x="13455" y="21383"/>
                      <a:pt x="13462" y="21383"/>
                    </a:cubicBezTo>
                    <a:cubicBezTo>
                      <a:pt x="13462" y="21383"/>
                      <a:pt x="13462" y="21395"/>
                      <a:pt x="13462" y="21395"/>
                    </a:cubicBezTo>
                    <a:cubicBezTo>
                      <a:pt x="13462" y="21395"/>
                      <a:pt x="13474" y="21383"/>
                      <a:pt x="13486" y="21383"/>
                    </a:cubicBezTo>
                    <a:cubicBezTo>
                      <a:pt x="13497" y="21383"/>
                      <a:pt x="13509" y="21383"/>
                      <a:pt x="13532" y="21372"/>
                    </a:cubicBezTo>
                    <a:cubicBezTo>
                      <a:pt x="13567" y="21360"/>
                      <a:pt x="13601" y="21349"/>
                      <a:pt x="13648" y="21325"/>
                    </a:cubicBezTo>
                    <a:cubicBezTo>
                      <a:pt x="13659" y="21314"/>
                      <a:pt x="13682" y="21314"/>
                      <a:pt x="13705" y="21302"/>
                    </a:cubicBezTo>
                    <a:cubicBezTo>
                      <a:pt x="13728" y="21279"/>
                      <a:pt x="13763" y="21256"/>
                      <a:pt x="13798" y="21233"/>
                    </a:cubicBezTo>
                    <a:cubicBezTo>
                      <a:pt x="13798" y="21233"/>
                      <a:pt x="13809" y="21221"/>
                      <a:pt x="13809" y="21221"/>
                    </a:cubicBezTo>
                    <a:cubicBezTo>
                      <a:pt x="13833" y="21198"/>
                      <a:pt x="13867" y="21187"/>
                      <a:pt x="13890" y="21152"/>
                    </a:cubicBezTo>
                    <a:cubicBezTo>
                      <a:pt x="13925" y="21117"/>
                      <a:pt x="13960" y="21094"/>
                      <a:pt x="13971" y="21059"/>
                    </a:cubicBezTo>
                    <a:cubicBezTo>
                      <a:pt x="14075" y="20504"/>
                      <a:pt x="14237" y="19602"/>
                      <a:pt x="13428" y="18180"/>
                    </a:cubicBezTo>
                    <a:cubicBezTo>
                      <a:pt x="13393" y="18110"/>
                      <a:pt x="13358" y="18053"/>
                      <a:pt x="13324" y="17995"/>
                    </a:cubicBezTo>
                    <a:cubicBezTo>
                      <a:pt x="13254" y="17879"/>
                      <a:pt x="13196" y="17775"/>
                      <a:pt x="13139" y="17682"/>
                    </a:cubicBezTo>
                    <a:cubicBezTo>
                      <a:pt x="13069" y="17555"/>
                      <a:pt x="13000" y="17440"/>
                      <a:pt x="12930" y="17335"/>
                    </a:cubicBezTo>
                    <a:cubicBezTo>
                      <a:pt x="12861" y="17231"/>
                      <a:pt x="12792" y="17127"/>
                      <a:pt x="12734" y="17035"/>
                    </a:cubicBezTo>
                    <a:cubicBezTo>
                      <a:pt x="11658" y="15450"/>
                      <a:pt x="11427" y="15959"/>
                      <a:pt x="9172" y="12016"/>
                    </a:cubicBezTo>
                    <a:cubicBezTo>
                      <a:pt x="9056" y="11819"/>
                      <a:pt x="8894" y="11576"/>
                      <a:pt x="8732" y="11310"/>
                    </a:cubicBezTo>
                    <a:cubicBezTo>
                      <a:pt x="8675" y="11194"/>
                      <a:pt x="8605" y="11079"/>
                      <a:pt x="8536" y="10952"/>
                    </a:cubicBezTo>
                    <a:cubicBezTo>
                      <a:pt x="8154" y="10200"/>
                      <a:pt x="7865" y="9205"/>
                      <a:pt x="8374" y="7991"/>
                    </a:cubicBezTo>
                    <a:cubicBezTo>
                      <a:pt x="8594" y="7470"/>
                      <a:pt x="8709" y="6869"/>
                      <a:pt x="8721" y="6245"/>
                    </a:cubicBezTo>
                    <a:cubicBezTo>
                      <a:pt x="8721" y="6094"/>
                      <a:pt x="8709" y="5955"/>
                      <a:pt x="8698" y="5805"/>
                    </a:cubicBezTo>
                    <a:cubicBezTo>
                      <a:pt x="8698" y="5655"/>
                      <a:pt x="8675" y="5504"/>
                      <a:pt x="8651" y="5354"/>
                    </a:cubicBezTo>
                    <a:cubicBezTo>
                      <a:pt x="8628" y="5215"/>
                      <a:pt x="8605" y="5088"/>
                      <a:pt x="8582" y="4961"/>
                    </a:cubicBezTo>
                    <a:cubicBezTo>
                      <a:pt x="8513" y="4637"/>
                      <a:pt x="8420" y="4313"/>
                      <a:pt x="8293" y="3989"/>
                    </a:cubicBezTo>
                    <a:cubicBezTo>
                      <a:pt x="8177" y="3689"/>
                      <a:pt x="8038" y="3400"/>
                      <a:pt x="7877" y="3099"/>
                    </a:cubicBezTo>
                    <a:lnTo>
                      <a:pt x="7830" y="3018"/>
                    </a:lnTo>
                    <a:cubicBezTo>
                      <a:pt x="7530" y="2498"/>
                      <a:pt x="7171" y="2023"/>
                      <a:pt x="6766" y="1619"/>
                    </a:cubicBezTo>
                    <a:cubicBezTo>
                      <a:pt x="6685" y="1526"/>
                      <a:pt x="6593" y="1445"/>
                      <a:pt x="6500" y="1364"/>
                    </a:cubicBezTo>
                    <a:cubicBezTo>
                      <a:pt x="6396" y="1272"/>
                      <a:pt x="6292" y="1179"/>
                      <a:pt x="6188" y="1087"/>
                    </a:cubicBezTo>
                    <a:cubicBezTo>
                      <a:pt x="6084" y="1017"/>
                      <a:pt x="5991" y="936"/>
                      <a:pt x="5887" y="867"/>
                    </a:cubicBezTo>
                    <a:cubicBezTo>
                      <a:pt x="5263" y="439"/>
                      <a:pt x="4592" y="161"/>
                      <a:pt x="3933" y="46"/>
                    </a:cubicBezTo>
                    <a:cubicBezTo>
                      <a:pt x="3738" y="16"/>
                      <a:pt x="3544" y="0"/>
                      <a:pt x="3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3288975" y="3040500"/>
                <a:ext cx="355950" cy="536050"/>
              </a:xfrm>
              <a:custGeom>
                <a:avLst/>
                <a:gdLst/>
                <a:ahLst/>
                <a:cxnLst/>
                <a:rect l="l" t="t" r="r" b="b"/>
                <a:pathLst>
                  <a:path w="14238" h="21442" fill="none" extrusionOk="0">
                    <a:moveTo>
                      <a:pt x="13971" y="21106"/>
                    </a:moveTo>
                    <a:cubicBezTo>
                      <a:pt x="13960" y="21141"/>
                      <a:pt x="13925" y="21164"/>
                      <a:pt x="13890" y="21199"/>
                    </a:cubicBezTo>
                    <a:cubicBezTo>
                      <a:pt x="13890" y="21199"/>
                      <a:pt x="13890" y="21199"/>
                      <a:pt x="13890" y="21199"/>
                    </a:cubicBezTo>
                    <a:cubicBezTo>
                      <a:pt x="13867" y="21234"/>
                      <a:pt x="13833" y="21245"/>
                      <a:pt x="13809" y="21268"/>
                    </a:cubicBezTo>
                    <a:cubicBezTo>
                      <a:pt x="13809" y="21268"/>
                      <a:pt x="13798" y="21280"/>
                      <a:pt x="13798" y="21280"/>
                    </a:cubicBezTo>
                    <a:cubicBezTo>
                      <a:pt x="13763" y="21303"/>
                      <a:pt x="13728" y="21326"/>
                      <a:pt x="13705" y="21349"/>
                    </a:cubicBezTo>
                    <a:cubicBezTo>
                      <a:pt x="13682" y="21361"/>
                      <a:pt x="13659" y="21361"/>
                      <a:pt x="13648" y="21372"/>
                    </a:cubicBezTo>
                    <a:cubicBezTo>
                      <a:pt x="13601" y="21396"/>
                      <a:pt x="13567" y="21407"/>
                      <a:pt x="13532" y="21419"/>
                    </a:cubicBezTo>
                    <a:cubicBezTo>
                      <a:pt x="13509" y="21430"/>
                      <a:pt x="13497" y="21430"/>
                      <a:pt x="13486" y="21430"/>
                    </a:cubicBezTo>
                    <a:cubicBezTo>
                      <a:pt x="13474" y="21430"/>
                      <a:pt x="13462" y="21442"/>
                      <a:pt x="13462" y="21442"/>
                    </a:cubicBezTo>
                    <a:cubicBezTo>
                      <a:pt x="13462" y="21442"/>
                      <a:pt x="13462" y="21430"/>
                      <a:pt x="13462" y="21430"/>
                    </a:cubicBezTo>
                    <a:cubicBezTo>
                      <a:pt x="12907" y="21442"/>
                      <a:pt x="12017" y="21037"/>
                      <a:pt x="11149" y="19522"/>
                    </a:cubicBezTo>
                    <a:lnTo>
                      <a:pt x="11045" y="19337"/>
                    </a:lnTo>
                    <a:cubicBezTo>
                      <a:pt x="10976" y="19221"/>
                      <a:pt x="10918" y="19117"/>
                      <a:pt x="10872" y="19013"/>
                    </a:cubicBezTo>
                    <a:cubicBezTo>
                      <a:pt x="10803" y="18886"/>
                      <a:pt x="10745" y="18770"/>
                      <a:pt x="10687" y="18655"/>
                    </a:cubicBezTo>
                    <a:cubicBezTo>
                      <a:pt x="10629" y="18551"/>
                      <a:pt x="10571" y="18435"/>
                      <a:pt x="10525" y="18342"/>
                    </a:cubicBezTo>
                    <a:cubicBezTo>
                      <a:pt x="9727" y="16642"/>
                      <a:pt x="10166" y="16527"/>
                      <a:pt x="7934" y="12629"/>
                    </a:cubicBezTo>
                    <a:cubicBezTo>
                      <a:pt x="7853" y="12479"/>
                      <a:pt x="7749" y="12248"/>
                      <a:pt x="7599" y="11993"/>
                    </a:cubicBezTo>
                    <a:cubicBezTo>
                      <a:pt x="7541" y="11889"/>
                      <a:pt x="7472" y="11773"/>
                      <a:pt x="7402" y="11646"/>
                    </a:cubicBezTo>
                    <a:cubicBezTo>
                      <a:pt x="6951" y="10952"/>
                      <a:pt x="6234" y="10166"/>
                      <a:pt x="4997" y="10016"/>
                    </a:cubicBezTo>
                    <a:cubicBezTo>
                      <a:pt x="4407" y="9946"/>
                      <a:pt x="3794" y="9738"/>
                      <a:pt x="3216" y="9391"/>
                    </a:cubicBezTo>
                    <a:cubicBezTo>
                      <a:pt x="3089" y="9322"/>
                      <a:pt x="2973" y="9241"/>
                      <a:pt x="2846" y="9160"/>
                    </a:cubicBezTo>
                    <a:cubicBezTo>
                      <a:pt x="2730" y="9067"/>
                      <a:pt x="2603" y="8975"/>
                      <a:pt x="2476" y="8882"/>
                    </a:cubicBezTo>
                    <a:cubicBezTo>
                      <a:pt x="2383" y="8801"/>
                      <a:pt x="2279" y="8709"/>
                      <a:pt x="2187" y="8616"/>
                    </a:cubicBezTo>
                    <a:cubicBezTo>
                      <a:pt x="1932" y="8385"/>
                      <a:pt x="1701" y="8130"/>
                      <a:pt x="1493" y="7864"/>
                    </a:cubicBezTo>
                    <a:cubicBezTo>
                      <a:pt x="1342" y="7668"/>
                      <a:pt x="1204" y="7471"/>
                      <a:pt x="1076" y="7263"/>
                    </a:cubicBezTo>
                    <a:cubicBezTo>
                      <a:pt x="1018" y="7182"/>
                      <a:pt x="972" y="7101"/>
                      <a:pt x="926" y="7020"/>
                    </a:cubicBezTo>
                    <a:cubicBezTo>
                      <a:pt x="614" y="6477"/>
                      <a:pt x="382" y="5910"/>
                      <a:pt x="232" y="5343"/>
                    </a:cubicBezTo>
                    <a:cubicBezTo>
                      <a:pt x="209" y="5228"/>
                      <a:pt x="174" y="5100"/>
                      <a:pt x="151" y="4985"/>
                    </a:cubicBezTo>
                    <a:cubicBezTo>
                      <a:pt x="128" y="4846"/>
                      <a:pt x="105" y="4719"/>
                      <a:pt x="93" y="4580"/>
                    </a:cubicBezTo>
                    <a:cubicBezTo>
                      <a:pt x="70" y="4453"/>
                      <a:pt x="59" y="4326"/>
                      <a:pt x="47" y="4198"/>
                    </a:cubicBezTo>
                    <a:cubicBezTo>
                      <a:pt x="1" y="3435"/>
                      <a:pt x="116" y="2706"/>
                      <a:pt x="371" y="2070"/>
                    </a:cubicBezTo>
                    <a:cubicBezTo>
                      <a:pt x="625" y="1457"/>
                      <a:pt x="1030" y="937"/>
                      <a:pt x="1574" y="567"/>
                    </a:cubicBezTo>
                    <a:cubicBezTo>
                      <a:pt x="1631" y="532"/>
                      <a:pt x="1689" y="486"/>
                      <a:pt x="1747" y="451"/>
                    </a:cubicBezTo>
                    <a:cubicBezTo>
                      <a:pt x="1793" y="428"/>
                      <a:pt x="1840" y="405"/>
                      <a:pt x="1886" y="382"/>
                    </a:cubicBezTo>
                    <a:cubicBezTo>
                      <a:pt x="1921" y="370"/>
                      <a:pt x="1944" y="359"/>
                      <a:pt x="1967" y="347"/>
                    </a:cubicBezTo>
                    <a:cubicBezTo>
                      <a:pt x="2001" y="324"/>
                      <a:pt x="2048" y="312"/>
                      <a:pt x="2082" y="289"/>
                    </a:cubicBezTo>
                    <a:cubicBezTo>
                      <a:pt x="2117" y="278"/>
                      <a:pt x="2152" y="266"/>
                      <a:pt x="2187" y="255"/>
                    </a:cubicBezTo>
                    <a:cubicBezTo>
                      <a:pt x="2742" y="46"/>
                      <a:pt x="3331" y="0"/>
                      <a:pt x="3933" y="93"/>
                    </a:cubicBezTo>
                    <a:cubicBezTo>
                      <a:pt x="4592" y="208"/>
                      <a:pt x="5263" y="486"/>
                      <a:pt x="5887" y="914"/>
                    </a:cubicBezTo>
                    <a:cubicBezTo>
                      <a:pt x="5991" y="983"/>
                      <a:pt x="6084" y="1064"/>
                      <a:pt x="6188" y="1134"/>
                    </a:cubicBezTo>
                    <a:cubicBezTo>
                      <a:pt x="6292" y="1226"/>
                      <a:pt x="6396" y="1319"/>
                      <a:pt x="6500" y="1411"/>
                    </a:cubicBezTo>
                    <a:cubicBezTo>
                      <a:pt x="6593" y="1492"/>
                      <a:pt x="6685" y="1573"/>
                      <a:pt x="6766" y="1666"/>
                    </a:cubicBezTo>
                    <a:cubicBezTo>
                      <a:pt x="7171" y="2070"/>
                      <a:pt x="7530" y="2545"/>
                      <a:pt x="7830" y="3065"/>
                    </a:cubicBezTo>
                    <a:lnTo>
                      <a:pt x="7877" y="3146"/>
                    </a:lnTo>
                    <a:cubicBezTo>
                      <a:pt x="8038" y="3447"/>
                      <a:pt x="8177" y="3736"/>
                      <a:pt x="8293" y="4036"/>
                    </a:cubicBezTo>
                    <a:cubicBezTo>
                      <a:pt x="8420" y="4360"/>
                      <a:pt x="8513" y="4684"/>
                      <a:pt x="8582" y="5008"/>
                    </a:cubicBezTo>
                    <a:cubicBezTo>
                      <a:pt x="8605" y="5135"/>
                      <a:pt x="8628" y="5262"/>
                      <a:pt x="8651" y="5401"/>
                    </a:cubicBezTo>
                    <a:cubicBezTo>
                      <a:pt x="8675" y="5551"/>
                      <a:pt x="8698" y="5702"/>
                      <a:pt x="8698" y="5852"/>
                    </a:cubicBezTo>
                    <a:cubicBezTo>
                      <a:pt x="8709" y="6002"/>
                      <a:pt x="8721" y="6141"/>
                      <a:pt x="8721" y="6292"/>
                    </a:cubicBezTo>
                    <a:cubicBezTo>
                      <a:pt x="8709" y="6916"/>
                      <a:pt x="8594" y="7517"/>
                      <a:pt x="8374" y="8038"/>
                    </a:cubicBezTo>
                    <a:cubicBezTo>
                      <a:pt x="7865" y="9252"/>
                      <a:pt x="8154" y="10247"/>
                      <a:pt x="8536" y="10999"/>
                    </a:cubicBezTo>
                    <a:cubicBezTo>
                      <a:pt x="8605" y="11126"/>
                      <a:pt x="8675" y="11241"/>
                      <a:pt x="8732" y="11357"/>
                    </a:cubicBezTo>
                    <a:cubicBezTo>
                      <a:pt x="8894" y="11623"/>
                      <a:pt x="9056" y="11866"/>
                      <a:pt x="9172" y="12063"/>
                    </a:cubicBezTo>
                    <a:cubicBezTo>
                      <a:pt x="11427" y="16006"/>
                      <a:pt x="11658" y="15497"/>
                      <a:pt x="12734" y="17082"/>
                    </a:cubicBezTo>
                    <a:cubicBezTo>
                      <a:pt x="12792" y="17174"/>
                      <a:pt x="12861" y="17278"/>
                      <a:pt x="12930" y="17382"/>
                    </a:cubicBezTo>
                    <a:cubicBezTo>
                      <a:pt x="13000" y="17487"/>
                      <a:pt x="13069" y="17602"/>
                      <a:pt x="13139" y="17729"/>
                    </a:cubicBezTo>
                    <a:cubicBezTo>
                      <a:pt x="13196" y="17822"/>
                      <a:pt x="13254" y="17926"/>
                      <a:pt x="13324" y="18042"/>
                    </a:cubicBezTo>
                    <a:cubicBezTo>
                      <a:pt x="13358" y="18100"/>
                      <a:pt x="13393" y="18157"/>
                      <a:pt x="13428" y="18227"/>
                    </a:cubicBezTo>
                    <a:cubicBezTo>
                      <a:pt x="14237" y="19649"/>
                      <a:pt x="14075" y="20551"/>
                      <a:pt x="13971" y="21106"/>
                    </a:cubicBezTo>
                    <a:close/>
                  </a:path>
                </a:pathLst>
              </a:custGeom>
              <a:solidFill>
                <a:schemeClr val="lt1"/>
              </a:solidFill>
              <a:ln w="4925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3268450" y="3021225"/>
                <a:ext cx="398450" cy="576650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23066" extrusionOk="0">
                    <a:moveTo>
                      <a:pt x="4141" y="1639"/>
                    </a:moveTo>
                    <a:cubicBezTo>
                      <a:pt x="4291" y="1639"/>
                      <a:pt x="4453" y="1650"/>
                      <a:pt x="4615" y="1673"/>
                    </a:cubicBezTo>
                    <a:cubicBezTo>
                      <a:pt x="5159" y="1766"/>
                      <a:pt x="5714" y="1997"/>
                      <a:pt x="6246" y="2367"/>
                    </a:cubicBezTo>
                    <a:cubicBezTo>
                      <a:pt x="6327" y="2425"/>
                      <a:pt x="6408" y="2483"/>
                      <a:pt x="6489" y="2541"/>
                    </a:cubicBezTo>
                    <a:lnTo>
                      <a:pt x="6500" y="2552"/>
                    </a:lnTo>
                    <a:cubicBezTo>
                      <a:pt x="6593" y="2633"/>
                      <a:pt x="6685" y="2703"/>
                      <a:pt x="6778" y="2795"/>
                    </a:cubicBezTo>
                    <a:cubicBezTo>
                      <a:pt x="6859" y="2864"/>
                      <a:pt x="6928" y="2934"/>
                      <a:pt x="7009" y="3015"/>
                    </a:cubicBezTo>
                    <a:cubicBezTo>
                      <a:pt x="7356" y="3362"/>
                      <a:pt x="7668" y="3778"/>
                      <a:pt x="7934" y="4241"/>
                    </a:cubicBezTo>
                    <a:lnTo>
                      <a:pt x="7981" y="4322"/>
                    </a:lnTo>
                    <a:cubicBezTo>
                      <a:pt x="8119" y="4576"/>
                      <a:pt x="8247" y="4842"/>
                      <a:pt x="8351" y="5108"/>
                    </a:cubicBezTo>
                    <a:cubicBezTo>
                      <a:pt x="8455" y="5374"/>
                      <a:pt x="8536" y="5652"/>
                      <a:pt x="8605" y="5952"/>
                    </a:cubicBezTo>
                    <a:cubicBezTo>
                      <a:pt x="8628" y="6068"/>
                      <a:pt x="8640" y="6172"/>
                      <a:pt x="8663" y="6299"/>
                    </a:cubicBezTo>
                    <a:cubicBezTo>
                      <a:pt x="8686" y="6415"/>
                      <a:pt x="8698" y="6542"/>
                      <a:pt x="8709" y="6693"/>
                    </a:cubicBezTo>
                    <a:cubicBezTo>
                      <a:pt x="8709" y="6797"/>
                      <a:pt x="8721" y="6924"/>
                      <a:pt x="8721" y="7051"/>
                    </a:cubicBezTo>
                    <a:cubicBezTo>
                      <a:pt x="8709" y="7583"/>
                      <a:pt x="8617" y="8080"/>
                      <a:pt x="8443" y="8497"/>
                    </a:cubicBezTo>
                    <a:cubicBezTo>
                      <a:pt x="8073" y="9376"/>
                      <a:pt x="8004" y="10243"/>
                      <a:pt x="8235" y="11122"/>
                    </a:cubicBezTo>
                    <a:cubicBezTo>
                      <a:pt x="7587" y="10463"/>
                      <a:pt x="6812" y="10081"/>
                      <a:pt x="5922" y="9977"/>
                    </a:cubicBezTo>
                    <a:cubicBezTo>
                      <a:pt x="5425" y="9919"/>
                      <a:pt x="4939" y="9746"/>
                      <a:pt x="4453" y="9457"/>
                    </a:cubicBezTo>
                    <a:cubicBezTo>
                      <a:pt x="4349" y="9399"/>
                      <a:pt x="4245" y="9329"/>
                      <a:pt x="4141" y="9260"/>
                    </a:cubicBezTo>
                    <a:cubicBezTo>
                      <a:pt x="4048" y="9191"/>
                      <a:pt x="3933" y="9110"/>
                      <a:pt x="3817" y="9017"/>
                    </a:cubicBezTo>
                    <a:cubicBezTo>
                      <a:pt x="3736" y="8948"/>
                      <a:pt x="3644" y="8867"/>
                      <a:pt x="3563" y="8797"/>
                    </a:cubicBezTo>
                    <a:cubicBezTo>
                      <a:pt x="3343" y="8589"/>
                      <a:pt x="3146" y="8369"/>
                      <a:pt x="2950" y="8127"/>
                    </a:cubicBezTo>
                    <a:cubicBezTo>
                      <a:pt x="2811" y="7942"/>
                      <a:pt x="2695" y="7780"/>
                      <a:pt x="2591" y="7618"/>
                    </a:cubicBezTo>
                    <a:lnTo>
                      <a:pt x="2580" y="7583"/>
                    </a:lnTo>
                    <a:cubicBezTo>
                      <a:pt x="2533" y="7525"/>
                      <a:pt x="2499" y="7467"/>
                      <a:pt x="2452" y="7386"/>
                    </a:cubicBezTo>
                    <a:cubicBezTo>
                      <a:pt x="2186" y="6924"/>
                      <a:pt x="1978" y="6427"/>
                      <a:pt x="1851" y="5918"/>
                    </a:cubicBezTo>
                    <a:cubicBezTo>
                      <a:pt x="1828" y="5814"/>
                      <a:pt x="1805" y="5709"/>
                      <a:pt x="1782" y="5605"/>
                    </a:cubicBezTo>
                    <a:cubicBezTo>
                      <a:pt x="1759" y="5467"/>
                      <a:pt x="1735" y="5351"/>
                      <a:pt x="1724" y="5235"/>
                    </a:cubicBezTo>
                    <a:cubicBezTo>
                      <a:pt x="1701" y="5131"/>
                      <a:pt x="1701" y="5016"/>
                      <a:pt x="1689" y="4923"/>
                    </a:cubicBezTo>
                    <a:cubicBezTo>
                      <a:pt x="1643" y="4275"/>
                      <a:pt x="1735" y="3674"/>
                      <a:pt x="1955" y="3154"/>
                    </a:cubicBezTo>
                    <a:cubicBezTo>
                      <a:pt x="2152" y="2668"/>
                      <a:pt x="2452" y="2286"/>
                      <a:pt x="2846" y="2020"/>
                    </a:cubicBezTo>
                    <a:cubicBezTo>
                      <a:pt x="2892" y="1986"/>
                      <a:pt x="2938" y="1962"/>
                      <a:pt x="2973" y="1939"/>
                    </a:cubicBezTo>
                    <a:cubicBezTo>
                      <a:pt x="2996" y="1928"/>
                      <a:pt x="3019" y="1916"/>
                      <a:pt x="3054" y="1905"/>
                    </a:cubicBezTo>
                    <a:lnTo>
                      <a:pt x="3308" y="1789"/>
                    </a:lnTo>
                    <a:cubicBezTo>
                      <a:pt x="3563" y="1685"/>
                      <a:pt x="3840" y="1639"/>
                      <a:pt x="4141" y="1639"/>
                    </a:cubicBezTo>
                    <a:close/>
                    <a:moveTo>
                      <a:pt x="11080" y="16095"/>
                    </a:moveTo>
                    <a:lnTo>
                      <a:pt x="11080" y="16095"/>
                    </a:lnTo>
                    <a:cubicBezTo>
                      <a:pt x="11462" y="16627"/>
                      <a:pt x="11751" y="16939"/>
                      <a:pt x="12017" y="17240"/>
                    </a:cubicBezTo>
                    <a:cubicBezTo>
                      <a:pt x="12294" y="17552"/>
                      <a:pt x="12537" y="17818"/>
                      <a:pt x="12873" y="18315"/>
                    </a:cubicBezTo>
                    <a:cubicBezTo>
                      <a:pt x="12930" y="18396"/>
                      <a:pt x="12988" y="18489"/>
                      <a:pt x="13058" y="18605"/>
                    </a:cubicBezTo>
                    <a:cubicBezTo>
                      <a:pt x="13127" y="18697"/>
                      <a:pt x="13185" y="18801"/>
                      <a:pt x="13254" y="18917"/>
                    </a:cubicBezTo>
                    <a:cubicBezTo>
                      <a:pt x="13312" y="19009"/>
                      <a:pt x="13370" y="19113"/>
                      <a:pt x="13428" y="19217"/>
                    </a:cubicBezTo>
                    <a:lnTo>
                      <a:pt x="13485" y="19298"/>
                    </a:lnTo>
                    <a:cubicBezTo>
                      <a:pt x="13497" y="19333"/>
                      <a:pt x="13509" y="19356"/>
                      <a:pt x="13532" y="19403"/>
                    </a:cubicBezTo>
                    <a:cubicBezTo>
                      <a:pt x="14041" y="20293"/>
                      <a:pt x="14087" y="20894"/>
                      <a:pt x="14052" y="21334"/>
                    </a:cubicBezTo>
                    <a:cubicBezTo>
                      <a:pt x="13717" y="21207"/>
                      <a:pt x="13208" y="20813"/>
                      <a:pt x="12688" y="19900"/>
                    </a:cubicBezTo>
                    <a:lnTo>
                      <a:pt x="12572" y="19703"/>
                    </a:lnTo>
                    <a:cubicBezTo>
                      <a:pt x="12526" y="19611"/>
                      <a:pt x="12479" y="19530"/>
                      <a:pt x="12433" y="19449"/>
                    </a:cubicBezTo>
                    <a:lnTo>
                      <a:pt x="12410" y="19391"/>
                    </a:lnTo>
                    <a:cubicBezTo>
                      <a:pt x="12341" y="19275"/>
                      <a:pt x="12283" y="19171"/>
                      <a:pt x="12236" y="19056"/>
                    </a:cubicBezTo>
                    <a:cubicBezTo>
                      <a:pt x="12179" y="18951"/>
                      <a:pt x="12121" y="18847"/>
                      <a:pt x="12086" y="18755"/>
                    </a:cubicBezTo>
                    <a:cubicBezTo>
                      <a:pt x="11832" y="18234"/>
                      <a:pt x="11728" y="17888"/>
                      <a:pt x="11589" y="17483"/>
                    </a:cubicBezTo>
                    <a:cubicBezTo>
                      <a:pt x="11462" y="17090"/>
                      <a:pt x="11323" y="16685"/>
                      <a:pt x="11080" y="16095"/>
                    </a:cubicBezTo>
                    <a:close/>
                    <a:moveTo>
                      <a:pt x="4116" y="1"/>
                    </a:moveTo>
                    <a:cubicBezTo>
                      <a:pt x="3630" y="1"/>
                      <a:pt x="3165" y="83"/>
                      <a:pt x="2730" y="251"/>
                    </a:cubicBezTo>
                    <a:cubicBezTo>
                      <a:pt x="2695" y="262"/>
                      <a:pt x="2661" y="274"/>
                      <a:pt x="2626" y="297"/>
                    </a:cubicBezTo>
                    <a:lnTo>
                      <a:pt x="2603" y="297"/>
                    </a:lnTo>
                    <a:cubicBezTo>
                      <a:pt x="2533" y="332"/>
                      <a:pt x="2476" y="355"/>
                      <a:pt x="2406" y="390"/>
                    </a:cubicBezTo>
                    <a:cubicBezTo>
                      <a:pt x="2383" y="401"/>
                      <a:pt x="2360" y="413"/>
                      <a:pt x="2337" y="424"/>
                    </a:cubicBezTo>
                    <a:cubicBezTo>
                      <a:pt x="2279" y="447"/>
                      <a:pt x="2221" y="482"/>
                      <a:pt x="2152" y="517"/>
                    </a:cubicBezTo>
                    <a:cubicBezTo>
                      <a:pt x="2082" y="563"/>
                      <a:pt x="2001" y="609"/>
                      <a:pt x="1932" y="656"/>
                    </a:cubicBezTo>
                    <a:cubicBezTo>
                      <a:pt x="1273" y="1107"/>
                      <a:pt x="752" y="1754"/>
                      <a:pt x="440" y="2529"/>
                    </a:cubicBezTo>
                    <a:cubicBezTo>
                      <a:pt x="128" y="3269"/>
                      <a:pt x="1" y="4137"/>
                      <a:pt x="58" y="5039"/>
                    </a:cubicBezTo>
                    <a:cubicBezTo>
                      <a:pt x="70" y="5177"/>
                      <a:pt x="82" y="5316"/>
                      <a:pt x="93" y="5455"/>
                    </a:cubicBezTo>
                    <a:cubicBezTo>
                      <a:pt x="116" y="5594"/>
                      <a:pt x="139" y="5756"/>
                      <a:pt x="174" y="5918"/>
                    </a:cubicBezTo>
                    <a:cubicBezTo>
                      <a:pt x="197" y="6045"/>
                      <a:pt x="232" y="6184"/>
                      <a:pt x="267" y="6322"/>
                    </a:cubicBezTo>
                    <a:cubicBezTo>
                      <a:pt x="440" y="6982"/>
                      <a:pt x="695" y="7606"/>
                      <a:pt x="1030" y="8184"/>
                    </a:cubicBezTo>
                    <a:cubicBezTo>
                      <a:pt x="1076" y="8277"/>
                      <a:pt x="1134" y="8369"/>
                      <a:pt x="1203" y="8474"/>
                    </a:cubicBezTo>
                    <a:cubicBezTo>
                      <a:pt x="1331" y="8693"/>
                      <a:pt x="1481" y="8901"/>
                      <a:pt x="1666" y="9133"/>
                    </a:cubicBezTo>
                    <a:cubicBezTo>
                      <a:pt x="1897" y="9445"/>
                      <a:pt x="2163" y="9723"/>
                      <a:pt x="2441" y="9989"/>
                    </a:cubicBezTo>
                    <a:cubicBezTo>
                      <a:pt x="2556" y="10093"/>
                      <a:pt x="2661" y="10185"/>
                      <a:pt x="2788" y="10289"/>
                    </a:cubicBezTo>
                    <a:cubicBezTo>
                      <a:pt x="2938" y="10416"/>
                      <a:pt x="3077" y="10509"/>
                      <a:pt x="3204" y="10602"/>
                    </a:cubicBezTo>
                    <a:cubicBezTo>
                      <a:pt x="3343" y="10706"/>
                      <a:pt x="3482" y="10787"/>
                      <a:pt x="3620" y="10868"/>
                    </a:cubicBezTo>
                    <a:cubicBezTo>
                      <a:pt x="4303" y="11272"/>
                      <a:pt x="5008" y="11515"/>
                      <a:pt x="5725" y="11608"/>
                    </a:cubicBezTo>
                    <a:cubicBezTo>
                      <a:pt x="6465" y="11689"/>
                      <a:pt x="7032" y="12093"/>
                      <a:pt x="7529" y="12868"/>
                    </a:cubicBezTo>
                    <a:cubicBezTo>
                      <a:pt x="7599" y="12972"/>
                      <a:pt x="7657" y="13065"/>
                      <a:pt x="7703" y="13157"/>
                    </a:cubicBezTo>
                    <a:cubicBezTo>
                      <a:pt x="7772" y="13296"/>
                      <a:pt x="7842" y="13412"/>
                      <a:pt x="7900" y="13516"/>
                    </a:cubicBezTo>
                    <a:cubicBezTo>
                      <a:pt x="7946" y="13632"/>
                      <a:pt x="7992" y="13724"/>
                      <a:pt x="8050" y="13805"/>
                    </a:cubicBezTo>
                    <a:cubicBezTo>
                      <a:pt x="9484" y="16326"/>
                      <a:pt x="9773" y="17205"/>
                      <a:pt x="10028" y="17992"/>
                    </a:cubicBezTo>
                    <a:cubicBezTo>
                      <a:pt x="10166" y="18408"/>
                      <a:pt x="10317" y="18847"/>
                      <a:pt x="10606" y="19460"/>
                    </a:cubicBezTo>
                    <a:cubicBezTo>
                      <a:pt x="10652" y="19564"/>
                      <a:pt x="10710" y="19680"/>
                      <a:pt x="10768" y="19807"/>
                    </a:cubicBezTo>
                    <a:cubicBezTo>
                      <a:pt x="10837" y="19923"/>
                      <a:pt x="10895" y="20050"/>
                      <a:pt x="10976" y="20189"/>
                    </a:cubicBezTo>
                    <a:lnTo>
                      <a:pt x="10999" y="20235"/>
                    </a:lnTo>
                    <a:cubicBezTo>
                      <a:pt x="11045" y="20316"/>
                      <a:pt x="11092" y="20409"/>
                      <a:pt x="11149" y="20501"/>
                    </a:cubicBezTo>
                    <a:lnTo>
                      <a:pt x="11253" y="20698"/>
                    </a:lnTo>
                    <a:cubicBezTo>
                      <a:pt x="12167" y="22294"/>
                      <a:pt x="13150" y="22814"/>
                      <a:pt x="13786" y="22965"/>
                    </a:cubicBezTo>
                    <a:cubicBezTo>
                      <a:pt x="13937" y="22999"/>
                      <a:pt x="14006" y="23022"/>
                      <a:pt x="14087" y="23046"/>
                    </a:cubicBezTo>
                    <a:cubicBezTo>
                      <a:pt x="14142" y="23059"/>
                      <a:pt x="14198" y="23066"/>
                      <a:pt x="14254" y="23066"/>
                    </a:cubicBezTo>
                    <a:cubicBezTo>
                      <a:pt x="14386" y="23066"/>
                      <a:pt x="14517" y="23029"/>
                      <a:pt x="14630" y="22965"/>
                    </a:cubicBezTo>
                    <a:cubicBezTo>
                      <a:pt x="14688" y="22941"/>
                      <a:pt x="14758" y="22918"/>
                      <a:pt x="14827" y="22884"/>
                    </a:cubicBezTo>
                    <a:cubicBezTo>
                      <a:pt x="14862" y="22860"/>
                      <a:pt x="14896" y="22849"/>
                      <a:pt x="14931" y="22826"/>
                    </a:cubicBezTo>
                    <a:cubicBezTo>
                      <a:pt x="14977" y="22803"/>
                      <a:pt x="15012" y="22780"/>
                      <a:pt x="15058" y="22745"/>
                    </a:cubicBezTo>
                    <a:cubicBezTo>
                      <a:pt x="15093" y="22722"/>
                      <a:pt x="15128" y="22699"/>
                      <a:pt x="15162" y="22664"/>
                    </a:cubicBezTo>
                    <a:cubicBezTo>
                      <a:pt x="15197" y="22641"/>
                      <a:pt x="15243" y="22606"/>
                      <a:pt x="15290" y="22548"/>
                    </a:cubicBezTo>
                    <a:cubicBezTo>
                      <a:pt x="15359" y="22479"/>
                      <a:pt x="15533" y="22317"/>
                      <a:pt x="15590" y="22039"/>
                    </a:cubicBezTo>
                    <a:cubicBezTo>
                      <a:pt x="15706" y="21473"/>
                      <a:pt x="15937" y="20293"/>
                      <a:pt x="14966" y="18605"/>
                    </a:cubicBezTo>
                    <a:cubicBezTo>
                      <a:pt x="14943" y="18558"/>
                      <a:pt x="14920" y="18512"/>
                      <a:pt x="14885" y="18466"/>
                    </a:cubicBezTo>
                    <a:lnTo>
                      <a:pt x="14850" y="18396"/>
                    </a:lnTo>
                    <a:cubicBezTo>
                      <a:pt x="14781" y="18281"/>
                      <a:pt x="14723" y="18177"/>
                      <a:pt x="14665" y="18084"/>
                    </a:cubicBezTo>
                    <a:cubicBezTo>
                      <a:pt x="14584" y="17945"/>
                      <a:pt x="14503" y="17818"/>
                      <a:pt x="14445" y="17726"/>
                    </a:cubicBezTo>
                    <a:cubicBezTo>
                      <a:pt x="14364" y="17598"/>
                      <a:pt x="14295" y="17494"/>
                      <a:pt x="14226" y="17390"/>
                    </a:cubicBezTo>
                    <a:cubicBezTo>
                      <a:pt x="13832" y="16800"/>
                      <a:pt x="13520" y="16465"/>
                      <a:pt x="13231" y="16141"/>
                    </a:cubicBezTo>
                    <a:cubicBezTo>
                      <a:pt x="12722" y="15574"/>
                      <a:pt x="12132" y="14927"/>
                      <a:pt x="10698" y="12417"/>
                    </a:cubicBezTo>
                    <a:cubicBezTo>
                      <a:pt x="10640" y="12313"/>
                      <a:pt x="10560" y="12197"/>
                      <a:pt x="10479" y="12059"/>
                    </a:cubicBezTo>
                    <a:cubicBezTo>
                      <a:pt x="10409" y="11955"/>
                      <a:pt x="10340" y="11827"/>
                      <a:pt x="10270" y="11712"/>
                    </a:cubicBezTo>
                    <a:cubicBezTo>
                      <a:pt x="10213" y="11608"/>
                      <a:pt x="10143" y="11504"/>
                      <a:pt x="10085" y="11399"/>
                    </a:cubicBezTo>
                    <a:cubicBezTo>
                      <a:pt x="9681" y="10590"/>
                      <a:pt x="9634" y="9884"/>
                      <a:pt x="9958" y="9133"/>
                    </a:cubicBezTo>
                    <a:cubicBezTo>
                      <a:pt x="10213" y="8508"/>
                      <a:pt x="10351" y="7814"/>
                      <a:pt x="10363" y="7063"/>
                    </a:cubicBezTo>
                    <a:cubicBezTo>
                      <a:pt x="10363" y="6878"/>
                      <a:pt x="10351" y="6716"/>
                      <a:pt x="10340" y="6577"/>
                    </a:cubicBezTo>
                    <a:cubicBezTo>
                      <a:pt x="10328" y="6380"/>
                      <a:pt x="10305" y="6207"/>
                      <a:pt x="10282" y="6045"/>
                    </a:cubicBezTo>
                    <a:cubicBezTo>
                      <a:pt x="10259" y="5895"/>
                      <a:pt x="10236" y="5756"/>
                      <a:pt x="10201" y="5605"/>
                    </a:cubicBezTo>
                    <a:cubicBezTo>
                      <a:pt x="10120" y="5224"/>
                      <a:pt x="10004" y="4854"/>
                      <a:pt x="9877" y="4518"/>
                    </a:cubicBezTo>
                    <a:cubicBezTo>
                      <a:pt x="9750" y="4183"/>
                      <a:pt x="9600" y="3848"/>
                      <a:pt x="9415" y="3524"/>
                    </a:cubicBezTo>
                    <a:lnTo>
                      <a:pt x="9368" y="3431"/>
                    </a:lnTo>
                    <a:cubicBezTo>
                      <a:pt x="9021" y="2841"/>
                      <a:pt x="8617" y="2309"/>
                      <a:pt x="8177" y="1858"/>
                    </a:cubicBezTo>
                    <a:cubicBezTo>
                      <a:pt x="8073" y="1754"/>
                      <a:pt x="7969" y="1662"/>
                      <a:pt x="7876" y="1569"/>
                    </a:cubicBezTo>
                    <a:cubicBezTo>
                      <a:pt x="7749" y="1454"/>
                      <a:pt x="7634" y="1361"/>
                      <a:pt x="7518" y="1268"/>
                    </a:cubicBezTo>
                    <a:lnTo>
                      <a:pt x="7472" y="1234"/>
                    </a:lnTo>
                    <a:cubicBezTo>
                      <a:pt x="7368" y="1153"/>
                      <a:pt x="7263" y="1072"/>
                      <a:pt x="7171" y="1014"/>
                    </a:cubicBezTo>
                    <a:cubicBezTo>
                      <a:pt x="6442" y="517"/>
                      <a:pt x="5656" y="181"/>
                      <a:pt x="4881" y="66"/>
                    </a:cubicBezTo>
                    <a:cubicBezTo>
                      <a:pt x="4621" y="22"/>
                      <a:pt x="4366" y="1"/>
                      <a:pt x="4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3268450" y="3019675"/>
                <a:ext cx="398450" cy="578850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23154" fill="none" extrusionOk="0">
                    <a:moveTo>
                      <a:pt x="4141" y="1701"/>
                    </a:moveTo>
                    <a:cubicBezTo>
                      <a:pt x="3840" y="1701"/>
                      <a:pt x="3563" y="1747"/>
                      <a:pt x="3308" y="1851"/>
                    </a:cubicBezTo>
                    <a:lnTo>
                      <a:pt x="3054" y="1967"/>
                    </a:lnTo>
                    <a:cubicBezTo>
                      <a:pt x="3019" y="1978"/>
                      <a:pt x="2996" y="1990"/>
                      <a:pt x="2973" y="2001"/>
                    </a:cubicBezTo>
                    <a:cubicBezTo>
                      <a:pt x="2938" y="2024"/>
                      <a:pt x="2892" y="2048"/>
                      <a:pt x="2846" y="2082"/>
                    </a:cubicBezTo>
                    <a:cubicBezTo>
                      <a:pt x="2452" y="2348"/>
                      <a:pt x="2152" y="2730"/>
                      <a:pt x="1955" y="3216"/>
                    </a:cubicBezTo>
                    <a:cubicBezTo>
                      <a:pt x="1735" y="3736"/>
                      <a:pt x="1643" y="4337"/>
                      <a:pt x="1689" y="4985"/>
                    </a:cubicBezTo>
                    <a:cubicBezTo>
                      <a:pt x="1701" y="5078"/>
                      <a:pt x="1701" y="5193"/>
                      <a:pt x="1724" y="5297"/>
                    </a:cubicBezTo>
                    <a:cubicBezTo>
                      <a:pt x="1735" y="5413"/>
                      <a:pt x="1759" y="5529"/>
                      <a:pt x="1782" y="5667"/>
                    </a:cubicBezTo>
                    <a:cubicBezTo>
                      <a:pt x="1805" y="5771"/>
                      <a:pt x="1828" y="5876"/>
                      <a:pt x="1851" y="5980"/>
                    </a:cubicBezTo>
                    <a:cubicBezTo>
                      <a:pt x="1978" y="6489"/>
                      <a:pt x="2186" y="6986"/>
                      <a:pt x="2452" y="7448"/>
                    </a:cubicBezTo>
                    <a:cubicBezTo>
                      <a:pt x="2499" y="7529"/>
                      <a:pt x="2533" y="7587"/>
                      <a:pt x="2580" y="7645"/>
                    </a:cubicBezTo>
                    <a:lnTo>
                      <a:pt x="2591" y="7680"/>
                    </a:lnTo>
                    <a:cubicBezTo>
                      <a:pt x="2695" y="7842"/>
                      <a:pt x="2811" y="8004"/>
                      <a:pt x="2950" y="8189"/>
                    </a:cubicBezTo>
                    <a:cubicBezTo>
                      <a:pt x="3146" y="8431"/>
                      <a:pt x="3343" y="8651"/>
                      <a:pt x="3563" y="8859"/>
                    </a:cubicBezTo>
                    <a:cubicBezTo>
                      <a:pt x="3644" y="8929"/>
                      <a:pt x="3736" y="9010"/>
                      <a:pt x="3817" y="9079"/>
                    </a:cubicBezTo>
                    <a:cubicBezTo>
                      <a:pt x="3933" y="9172"/>
                      <a:pt x="4048" y="9253"/>
                      <a:pt x="4141" y="9322"/>
                    </a:cubicBezTo>
                    <a:cubicBezTo>
                      <a:pt x="4245" y="9391"/>
                      <a:pt x="4349" y="9461"/>
                      <a:pt x="4453" y="9519"/>
                    </a:cubicBezTo>
                    <a:cubicBezTo>
                      <a:pt x="4939" y="9808"/>
                      <a:pt x="5425" y="9981"/>
                      <a:pt x="5922" y="10039"/>
                    </a:cubicBezTo>
                    <a:cubicBezTo>
                      <a:pt x="6812" y="10143"/>
                      <a:pt x="7587" y="10525"/>
                      <a:pt x="8235" y="11184"/>
                    </a:cubicBezTo>
                    <a:cubicBezTo>
                      <a:pt x="8004" y="10305"/>
                      <a:pt x="8073" y="9438"/>
                      <a:pt x="8443" y="8559"/>
                    </a:cubicBezTo>
                    <a:cubicBezTo>
                      <a:pt x="8617" y="8142"/>
                      <a:pt x="8709" y="7645"/>
                      <a:pt x="8721" y="7113"/>
                    </a:cubicBezTo>
                    <a:cubicBezTo>
                      <a:pt x="8721" y="6986"/>
                      <a:pt x="8709" y="6859"/>
                      <a:pt x="8709" y="6755"/>
                    </a:cubicBezTo>
                    <a:cubicBezTo>
                      <a:pt x="8698" y="6604"/>
                      <a:pt x="8686" y="6477"/>
                      <a:pt x="8663" y="6361"/>
                    </a:cubicBezTo>
                    <a:cubicBezTo>
                      <a:pt x="8640" y="6234"/>
                      <a:pt x="8628" y="6130"/>
                      <a:pt x="8605" y="6014"/>
                    </a:cubicBezTo>
                    <a:cubicBezTo>
                      <a:pt x="8536" y="5714"/>
                      <a:pt x="8455" y="5436"/>
                      <a:pt x="8351" y="5170"/>
                    </a:cubicBezTo>
                    <a:cubicBezTo>
                      <a:pt x="8247" y="4904"/>
                      <a:pt x="8119" y="4638"/>
                      <a:pt x="7981" y="4384"/>
                    </a:cubicBezTo>
                    <a:lnTo>
                      <a:pt x="7934" y="4303"/>
                    </a:lnTo>
                    <a:cubicBezTo>
                      <a:pt x="7668" y="3840"/>
                      <a:pt x="7356" y="3424"/>
                      <a:pt x="7009" y="3077"/>
                    </a:cubicBezTo>
                    <a:cubicBezTo>
                      <a:pt x="6928" y="2996"/>
                      <a:pt x="6859" y="2926"/>
                      <a:pt x="6778" y="2857"/>
                    </a:cubicBezTo>
                    <a:cubicBezTo>
                      <a:pt x="6685" y="2765"/>
                      <a:pt x="6593" y="2695"/>
                      <a:pt x="6500" y="2614"/>
                    </a:cubicBezTo>
                    <a:lnTo>
                      <a:pt x="6489" y="2603"/>
                    </a:lnTo>
                    <a:cubicBezTo>
                      <a:pt x="6408" y="2545"/>
                      <a:pt x="6327" y="2487"/>
                      <a:pt x="6246" y="2429"/>
                    </a:cubicBezTo>
                    <a:cubicBezTo>
                      <a:pt x="5714" y="2059"/>
                      <a:pt x="5159" y="1828"/>
                      <a:pt x="4615" y="1735"/>
                    </a:cubicBezTo>
                    <a:cubicBezTo>
                      <a:pt x="4453" y="1712"/>
                      <a:pt x="4291" y="1701"/>
                      <a:pt x="4141" y="1701"/>
                    </a:cubicBezTo>
                    <a:close/>
                    <a:moveTo>
                      <a:pt x="11080" y="16157"/>
                    </a:moveTo>
                    <a:cubicBezTo>
                      <a:pt x="11323" y="16747"/>
                      <a:pt x="11462" y="17152"/>
                      <a:pt x="11589" y="17545"/>
                    </a:cubicBezTo>
                    <a:cubicBezTo>
                      <a:pt x="11728" y="17950"/>
                      <a:pt x="11832" y="18296"/>
                      <a:pt x="12086" y="18817"/>
                    </a:cubicBezTo>
                    <a:cubicBezTo>
                      <a:pt x="12121" y="18909"/>
                      <a:pt x="12179" y="19013"/>
                      <a:pt x="12236" y="19118"/>
                    </a:cubicBezTo>
                    <a:cubicBezTo>
                      <a:pt x="12283" y="19233"/>
                      <a:pt x="12341" y="19337"/>
                      <a:pt x="12410" y="19453"/>
                    </a:cubicBezTo>
                    <a:lnTo>
                      <a:pt x="12433" y="19511"/>
                    </a:lnTo>
                    <a:cubicBezTo>
                      <a:pt x="12479" y="19592"/>
                      <a:pt x="12526" y="19673"/>
                      <a:pt x="12572" y="19765"/>
                    </a:cubicBezTo>
                    <a:lnTo>
                      <a:pt x="12688" y="19962"/>
                    </a:lnTo>
                    <a:cubicBezTo>
                      <a:pt x="13208" y="20875"/>
                      <a:pt x="13717" y="21269"/>
                      <a:pt x="14052" y="21396"/>
                    </a:cubicBezTo>
                    <a:cubicBezTo>
                      <a:pt x="14087" y="20956"/>
                      <a:pt x="14041" y="20355"/>
                      <a:pt x="13532" y="19465"/>
                    </a:cubicBezTo>
                    <a:cubicBezTo>
                      <a:pt x="13509" y="19418"/>
                      <a:pt x="13497" y="19395"/>
                      <a:pt x="13485" y="19360"/>
                    </a:cubicBezTo>
                    <a:lnTo>
                      <a:pt x="13428" y="19279"/>
                    </a:lnTo>
                    <a:cubicBezTo>
                      <a:pt x="13370" y="19175"/>
                      <a:pt x="13312" y="19071"/>
                      <a:pt x="13254" y="18979"/>
                    </a:cubicBezTo>
                    <a:cubicBezTo>
                      <a:pt x="13185" y="18863"/>
                      <a:pt x="13127" y="18759"/>
                      <a:pt x="13058" y="18667"/>
                    </a:cubicBezTo>
                    <a:cubicBezTo>
                      <a:pt x="12988" y="18551"/>
                      <a:pt x="12930" y="18458"/>
                      <a:pt x="12873" y="18377"/>
                    </a:cubicBezTo>
                    <a:cubicBezTo>
                      <a:pt x="12537" y="17880"/>
                      <a:pt x="12294" y="17614"/>
                      <a:pt x="12017" y="17302"/>
                    </a:cubicBezTo>
                    <a:cubicBezTo>
                      <a:pt x="11751" y="17001"/>
                      <a:pt x="11462" y="16689"/>
                      <a:pt x="11080" y="16157"/>
                    </a:cubicBezTo>
                    <a:close/>
                    <a:moveTo>
                      <a:pt x="15209" y="22691"/>
                    </a:moveTo>
                    <a:cubicBezTo>
                      <a:pt x="15197" y="22691"/>
                      <a:pt x="15186" y="22703"/>
                      <a:pt x="15174" y="22714"/>
                    </a:cubicBezTo>
                    <a:cubicBezTo>
                      <a:pt x="15186" y="22703"/>
                      <a:pt x="15197" y="22691"/>
                      <a:pt x="15209" y="22691"/>
                    </a:cubicBezTo>
                    <a:close/>
                    <a:moveTo>
                      <a:pt x="13786" y="23027"/>
                    </a:moveTo>
                    <a:lnTo>
                      <a:pt x="13786" y="23027"/>
                    </a:lnTo>
                    <a:cubicBezTo>
                      <a:pt x="13150" y="22876"/>
                      <a:pt x="12167" y="22356"/>
                      <a:pt x="11253" y="20760"/>
                    </a:cubicBezTo>
                    <a:lnTo>
                      <a:pt x="11149" y="20563"/>
                    </a:lnTo>
                    <a:cubicBezTo>
                      <a:pt x="11092" y="20471"/>
                      <a:pt x="11045" y="20378"/>
                      <a:pt x="10999" y="20297"/>
                    </a:cubicBezTo>
                    <a:lnTo>
                      <a:pt x="10976" y="20251"/>
                    </a:lnTo>
                    <a:cubicBezTo>
                      <a:pt x="10895" y="20112"/>
                      <a:pt x="10837" y="19985"/>
                      <a:pt x="10768" y="19869"/>
                    </a:cubicBezTo>
                    <a:cubicBezTo>
                      <a:pt x="10710" y="19742"/>
                      <a:pt x="10652" y="19626"/>
                      <a:pt x="10606" y="19522"/>
                    </a:cubicBezTo>
                    <a:cubicBezTo>
                      <a:pt x="10317" y="18909"/>
                      <a:pt x="10166" y="18470"/>
                      <a:pt x="10028" y="18054"/>
                    </a:cubicBezTo>
                    <a:cubicBezTo>
                      <a:pt x="9773" y="17267"/>
                      <a:pt x="9484" y="16388"/>
                      <a:pt x="8050" y="13867"/>
                    </a:cubicBezTo>
                    <a:cubicBezTo>
                      <a:pt x="7992" y="13786"/>
                      <a:pt x="7946" y="13694"/>
                      <a:pt x="7900" y="13578"/>
                    </a:cubicBezTo>
                    <a:cubicBezTo>
                      <a:pt x="7842" y="13474"/>
                      <a:pt x="7772" y="13358"/>
                      <a:pt x="7703" y="13219"/>
                    </a:cubicBezTo>
                    <a:cubicBezTo>
                      <a:pt x="7657" y="13127"/>
                      <a:pt x="7599" y="13034"/>
                      <a:pt x="7529" y="12930"/>
                    </a:cubicBezTo>
                    <a:cubicBezTo>
                      <a:pt x="7032" y="12155"/>
                      <a:pt x="6465" y="11751"/>
                      <a:pt x="5725" y="11670"/>
                    </a:cubicBezTo>
                    <a:cubicBezTo>
                      <a:pt x="5008" y="11577"/>
                      <a:pt x="4303" y="11334"/>
                      <a:pt x="3620" y="10930"/>
                    </a:cubicBezTo>
                    <a:cubicBezTo>
                      <a:pt x="3482" y="10849"/>
                      <a:pt x="3343" y="10768"/>
                      <a:pt x="3204" y="10664"/>
                    </a:cubicBezTo>
                    <a:cubicBezTo>
                      <a:pt x="3077" y="10571"/>
                      <a:pt x="2938" y="10478"/>
                      <a:pt x="2788" y="10351"/>
                    </a:cubicBezTo>
                    <a:cubicBezTo>
                      <a:pt x="2661" y="10247"/>
                      <a:pt x="2556" y="10155"/>
                      <a:pt x="2441" y="10051"/>
                    </a:cubicBezTo>
                    <a:cubicBezTo>
                      <a:pt x="2163" y="9785"/>
                      <a:pt x="1897" y="9507"/>
                      <a:pt x="1666" y="9195"/>
                    </a:cubicBezTo>
                    <a:cubicBezTo>
                      <a:pt x="1481" y="8963"/>
                      <a:pt x="1331" y="8755"/>
                      <a:pt x="1203" y="8536"/>
                    </a:cubicBezTo>
                    <a:cubicBezTo>
                      <a:pt x="1134" y="8431"/>
                      <a:pt x="1076" y="8339"/>
                      <a:pt x="1030" y="8246"/>
                    </a:cubicBezTo>
                    <a:cubicBezTo>
                      <a:pt x="695" y="7668"/>
                      <a:pt x="440" y="7044"/>
                      <a:pt x="267" y="6384"/>
                    </a:cubicBezTo>
                    <a:cubicBezTo>
                      <a:pt x="232" y="6246"/>
                      <a:pt x="197" y="6107"/>
                      <a:pt x="174" y="5980"/>
                    </a:cubicBezTo>
                    <a:cubicBezTo>
                      <a:pt x="139" y="5818"/>
                      <a:pt x="116" y="5656"/>
                      <a:pt x="93" y="5517"/>
                    </a:cubicBezTo>
                    <a:cubicBezTo>
                      <a:pt x="82" y="5378"/>
                      <a:pt x="70" y="5239"/>
                      <a:pt x="58" y="5101"/>
                    </a:cubicBezTo>
                    <a:cubicBezTo>
                      <a:pt x="1" y="4199"/>
                      <a:pt x="128" y="3331"/>
                      <a:pt x="440" y="2591"/>
                    </a:cubicBezTo>
                    <a:cubicBezTo>
                      <a:pt x="752" y="1816"/>
                      <a:pt x="1273" y="1169"/>
                      <a:pt x="1932" y="718"/>
                    </a:cubicBezTo>
                    <a:cubicBezTo>
                      <a:pt x="2001" y="671"/>
                      <a:pt x="2082" y="625"/>
                      <a:pt x="2152" y="579"/>
                    </a:cubicBezTo>
                    <a:cubicBezTo>
                      <a:pt x="2221" y="544"/>
                      <a:pt x="2279" y="509"/>
                      <a:pt x="2337" y="486"/>
                    </a:cubicBezTo>
                    <a:cubicBezTo>
                      <a:pt x="2360" y="475"/>
                      <a:pt x="2383" y="463"/>
                      <a:pt x="2406" y="452"/>
                    </a:cubicBezTo>
                    <a:cubicBezTo>
                      <a:pt x="2476" y="417"/>
                      <a:pt x="2533" y="394"/>
                      <a:pt x="2603" y="359"/>
                    </a:cubicBezTo>
                    <a:lnTo>
                      <a:pt x="2626" y="359"/>
                    </a:lnTo>
                    <a:cubicBezTo>
                      <a:pt x="2661" y="336"/>
                      <a:pt x="2695" y="324"/>
                      <a:pt x="2730" y="313"/>
                    </a:cubicBezTo>
                    <a:cubicBezTo>
                      <a:pt x="3389" y="58"/>
                      <a:pt x="4118" y="1"/>
                      <a:pt x="4881" y="128"/>
                    </a:cubicBezTo>
                    <a:cubicBezTo>
                      <a:pt x="5656" y="243"/>
                      <a:pt x="6442" y="579"/>
                      <a:pt x="7171" y="1076"/>
                    </a:cubicBezTo>
                    <a:cubicBezTo>
                      <a:pt x="7263" y="1134"/>
                      <a:pt x="7368" y="1215"/>
                      <a:pt x="7472" y="1296"/>
                    </a:cubicBezTo>
                    <a:lnTo>
                      <a:pt x="7518" y="1330"/>
                    </a:lnTo>
                    <a:cubicBezTo>
                      <a:pt x="7634" y="1423"/>
                      <a:pt x="7749" y="1516"/>
                      <a:pt x="7876" y="1631"/>
                    </a:cubicBezTo>
                    <a:cubicBezTo>
                      <a:pt x="7969" y="1724"/>
                      <a:pt x="8073" y="1816"/>
                      <a:pt x="8177" y="1920"/>
                    </a:cubicBezTo>
                    <a:cubicBezTo>
                      <a:pt x="8617" y="2371"/>
                      <a:pt x="9021" y="2903"/>
                      <a:pt x="9368" y="3493"/>
                    </a:cubicBezTo>
                    <a:lnTo>
                      <a:pt x="9415" y="3586"/>
                    </a:lnTo>
                    <a:cubicBezTo>
                      <a:pt x="9600" y="3910"/>
                      <a:pt x="9750" y="4245"/>
                      <a:pt x="9877" y="4580"/>
                    </a:cubicBezTo>
                    <a:cubicBezTo>
                      <a:pt x="10004" y="4916"/>
                      <a:pt x="10120" y="5286"/>
                      <a:pt x="10201" y="5667"/>
                    </a:cubicBezTo>
                    <a:cubicBezTo>
                      <a:pt x="10236" y="5818"/>
                      <a:pt x="10259" y="5957"/>
                      <a:pt x="10282" y="6107"/>
                    </a:cubicBezTo>
                    <a:cubicBezTo>
                      <a:pt x="10305" y="6269"/>
                      <a:pt x="10328" y="6442"/>
                      <a:pt x="10340" y="6639"/>
                    </a:cubicBezTo>
                    <a:cubicBezTo>
                      <a:pt x="10351" y="6778"/>
                      <a:pt x="10363" y="6940"/>
                      <a:pt x="10363" y="7125"/>
                    </a:cubicBezTo>
                    <a:cubicBezTo>
                      <a:pt x="10351" y="7876"/>
                      <a:pt x="10213" y="8570"/>
                      <a:pt x="9958" y="9195"/>
                    </a:cubicBezTo>
                    <a:cubicBezTo>
                      <a:pt x="9634" y="9946"/>
                      <a:pt x="9681" y="10652"/>
                      <a:pt x="10085" y="11461"/>
                    </a:cubicBezTo>
                    <a:cubicBezTo>
                      <a:pt x="10143" y="11566"/>
                      <a:pt x="10213" y="11670"/>
                      <a:pt x="10270" y="11774"/>
                    </a:cubicBezTo>
                    <a:cubicBezTo>
                      <a:pt x="10340" y="11889"/>
                      <a:pt x="10409" y="12017"/>
                      <a:pt x="10479" y="12121"/>
                    </a:cubicBezTo>
                    <a:cubicBezTo>
                      <a:pt x="10560" y="12259"/>
                      <a:pt x="10640" y="12375"/>
                      <a:pt x="10698" y="12479"/>
                    </a:cubicBezTo>
                    <a:cubicBezTo>
                      <a:pt x="12132" y="14989"/>
                      <a:pt x="12722" y="15636"/>
                      <a:pt x="13231" y="16203"/>
                    </a:cubicBezTo>
                    <a:cubicBezTo>
                      <a:pt x="13520" y="16527"/>
                      <a:pt x="13832" y="16862"/>
                      <a:pt x="14226" y="17452"/>
                    </a:cubicBezTo>
                    <a:cubicBezTo>
                      <a:pt x="14295" y="17556"/>
                      <a:pt x="14364" y="17660"/>
                      <a:pt x="14445" y="17788"/>
                    </a:cubicBezTo>
                    <a:cubicBezTo>
                      <a:pt x="14503" y="17880"/>
                      <a:pt x="14584" y="18007"/>
                      <a:pt x="14665" y="18146"/>
                    </a:cubicBezTo>
                    <a:cubicBezTo>
                      <a:pt x="14723" y="18239"/>
                      <a:pt x="14781" y="18343"/>
                      <a:pt x="14850" y="18458"/>
                    </a:cubicBezTo>
                    <a:lnTo>
                      <a:pt x="14885" y="18528"/>
                    </a:lnTo>
                    <a:cubicBezTo>
                      <a:pt x="14920" y="18574"/>
                      <a:pt x="14943" y="18620"/>
                      <a:pt x="14966" y="18667"/>
                    </a:cubicBezTo>
                    <a:cubicBezTo>
                      <a:pt x="15937" y="20355"/>
                      <a:pt x="15706" y="21535"/>
                      <a:pt x="15590" y="22101"/>
                    </a:cubicBezTo>
                    <a:cubicBezTo>
                      <a:pt x="15533" y="22379"/>
                      <a:pt x="15359" y="22541"/>
                      <a:pt x="15290" y="22610"/>
                    </a:cubicBezTo>
                    <a:cubicBezTo>
                      <a:pt x="15243" y="22668"/>
                      <a:pt x="15197" y="22703"/>
                      <a:pt x="15162" y="22726"/>
                    </a:cubicBezTo>
                    <a:cubicBezTo>
                      <a:pt x="15128" y="22761"/>
                      <a:pt x="15093" y="22784"/>
                      <a:pt x="15058" y="22807"/>
                    </a:cubicBezTo>
                    <a:cubicBezTo>
                      <a:pt x="15012" y="22842"/>
                      <a:pt x="14977" y="22865"/>
                      <a:pt x="14931" y="22888"/>
                    </a:cubicBezTo>
                    <a:cubicBezTo>
                      <a:pt x="14896" y="22911"/>
                      <a:pt x="14862" y="22922"/>
                      <a:pt x="14827" y="22946"/>
                    </a:cubicBezTo>
                    <a:cubicBezTo>
                      <a:pt x="14758" y="22980"/>
                      <a:pt x="14688" y="23003"/>
                      <a:pt x="14630" y="23027"/>
                    </a:cubicBezTo>
                    <a:cubicBezTo>
                      <a:pt x="14469" y="23119"/>
                      <a:pt x="14272" y="23154"/>
                      <a:pt x="14087" y="23108"/>
                    </a:cubicBezTo>
                    <a:cubicBezTo>
                      <a:pt x="14006" y="23084"/>
                      <a:pt x="13937" y="23061"/>
                      <a:pt x="13786" y="23027"/>
                    </a:cubicBezTo>
                    <a:close/>
                  </a:path>
                </a:pathLst>
              </a:custGeom>
              <a:solidFill>
                <a:schemeClr val="lt1"/>
              </a:solidFill>
              <a:ln w="4925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50"/>
            <p:cNvGrpSpPr/>
            <p:nvPr/>
          </p:nvGrpSpPr>
          <p:grpSpPr>
            <a:xfrm>
              <a:off x="5805040" y="3968197"/>
              <a:ext cx="699762" cy="1039616"/>
              <a:chOff x="3679025" y="2970675"/>
              <a:chExt cx="360275" cy="535250"/>
            </a:xfrm>
          </p:grpSpPr>
          <p:sp>
            <p:nvSpPr>
              <p:cNvPr id="1312" name="Google Shape;1312;p50"/>
              <p:cNvSpPr/>
              <p:nvPr/>
            </p:nvSpPr>
            <p:spPr>
              <a:xfrm>
                <a:off x="3679025" y="2970675"/>
                <a:ext cx="360275" cy="535250"/>
              </a:xfrm>
              <a:custGeom>
                <a:avLst/>
                <a:gdLst/>
                <a:ahLst/>
                <a:cxnLst/>
                <a:rect l="l" t="t" r="r" b="b"/>
                <a:pathLst>
                  <a:path w="14411" h="21410" extrusionOk="0">
                    <a:moveTo>
                      <a:pt x="3323" y="1"/>
                    </a:moveTo>
                    <a:cubicBezTo>
                      <a:pt x="2773" y="1"/>
                      <a:pt x="2241" y="131"/>
                      <a:pt x="1758" y="411"/>
                    </a:cubicBezTo>
                    <a:cubicBezTo>
                      <a:pt x="1122" y="769"/>
                      <a:pt x="659" y="1336"/>
                      <a:pt x="382" y="2030"/>
                    </a:cubicBezTo>
                    <a:cubicBezTo>
                      <a:pt x="116" y="2654"/>
                      <a:pt x="0" y="3383"/>
                      <a:pt x="58" y="4158"/>
                    </a:cubicBezTo>
                    <a:cubicBezTo>
                      <a:pt x="69" y="4274"/>
                      <a:pt x="81" y="4401"/>
                      <a:pt x="93" y="4528"/>
                    </a:cubicBezTo>
                    <a:cubicBezTo>
                      <a:pt x="104" y="4667"/>
                      <a:pt x="127" y="4806"/>
                      <a:pt x="162" y="4933"/>
                    </a:cubicBezTo>
                    <a:cubicBezTo>
                      <a:pt x="185" y="5060"/>
                      <a:pt x="208" y="5176"/>
                      <a:pt x="243" y="5303"/>
                    </a:cubicBezTo>
                    <a:cubicBezTo>
                      <a:pt x="393" y="5858"/>
                      <a:pt x="613" y="6425"/>
                      <a:pt x="925" y="6968"/>
                    </a:cubicBezTo>
                    <a:cubicBezTo>
                      <a:pt x="971" y="7061"/>
                      <a:pt x="1029" y="7142"/>
                      <a:pt x="1076" y="7223"/>
                    </a:cubicBezTo>
                    <a:cubicBezTo>
                      <a:pt x="1203" y="7431"/>
                      <a:pt x="1342" y="7627"/>
                      <a:pt x="1492" y="7812"/>
                    </a:cubicBezTo>
                    <a:cubicBezTo>
                      <a:pt x="1712" y="8090"/>
                      <a:pt x="1943" y="8344"/>
                      <a:pt x="2186" y="8564"/>
                    </a:cubicBezTo>
                    <a:cubicBezTo>
                      <a:pt x="2278" y="8657"/>
                      <a:pt x="2382" y="8749"/>
                      <a:pt x="2487" y="8830"/>
                    </a:cubicBezTo>
                    <a:cubicBezTo>
                      <a:pt x="2602" y="8934"/>
                      <a:pt x="2729" y="9027"/>
                      <a:pt x="2857" y="9108"/>
                    </a:cubicBezTo>
                    <a:cubicBezTo>
                      <a:pt x="2972" y="9200"/>
                      <a:pt x="3099" y="9270"/>
                      <a:pt x="3215" y="9339"/>
                    </a:cubicBezTo>
                    <a:cubicBezTo>
                      <a:pt x="3793" y="9686"/>
                      <a:pt x="4406" y="9894"/>
                      <a:pt x="5008" y="9975"/>
                    </a:cubicBezTo>
                    <a:cubicBezTo>
                      <a:pt x="6234" y="10114"/>
                      <a:pt x="6962" y="10900"/>
                      <a:pt x="7402" y="11606"/>
                    </a:cubicBezTo>
                    <a:cubicBezTo>
                      <a:pt x="7483" y="11721"/>
                      <a:pt x="7552" y="11837"/>
                      <a:pt x="7610" y="11953"/>
                    </a:cubicBezTo>
                    <a:cubicBezTo>
                      <a:pt x="7749" y="12207"/>
                      <a:pt x="7853" y="12427"/>
                      <a:pt x="7945" y="12577"/>
                    </a:cubicBezTo>
                    <a:cubicBezTo>
                      <a:pt x="10177" y="16475"/>
                      <a:pt x="9726" y="16602"/>
                      <a:pt x="10524" y="18290"/>
                    </a:cubicBezTo>
                    <a:cubicBezTo>
                      <a:pt x="10571" y="18394"/>
                      <a:pt x="10628" y="18499"/>
                      <a:pt x="10686" y="18614"/>
                    </a:cubicBezTo>
                    <a:cubicBezTo>
                      <a:pt x="10744" y="18718"/>
                      <a:pt x="10802" y="18846"/>
                      <a:pt x="10871" y="18973"/>
                    </a:cubicBezTo>
                    <a:cubicBezTo>
                      <a:pt x="10929" y="19065"/>
                      <a:pt x="10987" y="19169"/>
                      <a:pt x="11045" y="19285"/>
                    </a:cubicBezTo>
                    <a:lnTo>
                      <a:pt x="11149" y="19482"/>
                    </a:lnTo>
                    <a:cubicBezTo>
                      <a:pt x="11930" y="20833"/>
                      <a:pt x="12689" y="21409"/>
                      <a:pt x="13282" y="21409"/>
                    </a:cubicBezTo>
                    <a:cubicBezTo>
                      <a:pt x="13435" y="21409"/>
                      <a:pt x="13576" y="21371"/>
                      <a:pt x="13705" y="21297"/>
                    </a:cubicBezTo>
                    <a:cubicBezTo>
                      <a:pt x="14341" y="20939"/>
                      <a:pt x="14410" y="19886"/>
                      <a:pt x="13439" y="18175"/>
                    </a:cubicBezTo>
                    <a:cubicBezTo>
                      <a:pt x="13392" y="18105"/>
                      <a:pt x="13358" y="18048"/>
                      <a:pt x="13323" y="17990"/>
                    </a:cubicBezTo>
                    <a:cubicBezTo>
                      <a:pt x="13265" y="17886"/>
                      <a:pt x="13196" y="17782"/>
                      <a:pt x="13150" y="17677"/>
                    </a:cubicBezTo>
                    <a:cubicBezTo>
                      <a:pt x="13069" y="17550"/>
                      <a:pt x="12999" y="17446"/>
                      <a:pt x="12930" y="17342"/>
                    </a:cubicBezTo>
                    <a:cubicBezTo>
                      <a:pt x="12860" y="17226"/>
                      <a:pt x="12791" y="17122"/>
                      <a:pt x="12733" y="17030"/>
                    </a:cubicBezTo>
                    <a:cubicBezTo>
                      <a:pt x="11658" y="15445"/>
                      <a:pt x="11426" y="15954"/>
                      <a:pt x="9171" y="12011"/>
                    </a:cubicBezTo>
                    <a:cubicBezTo>
                      <a:pt x="9067" y="11814"/>
                      <a:pt x="8905" y="11583"/>
                      <a:pt x="8743" y="11305"/>
                    </a:cubicBezTo>
                    <a:cubicBezTo>
                      <a:pt x="8674" y="11189"/>
                      <a:pt x="8604" y="11074"/>
                      <a:pt x="8547" y="10958"/>
                    </a:cubicBezTo>
                    <a:cubicBezTo>
                      <a:pt x="8153" y="10195"/>
                      <a:pt x="7876" y="9200"/>
                      <a:pt x="8385" y="7997"/>
                    </a:cubicBezTo>
                    <a:cubicBezTo>
                      <a:pt x="8604" y="7465"/>
                      <a:pt x="8720" y="6876"/>
                      <a:pt x="8720" y="6240"/>
                    </a:cubicBezTo>
                    <a:cubicBezTo>
                      <a:pt x="8720" y="6101"/>
                      <a:pt x="8720" y="5950"/>
                      <a:pt x="8709" y="5800"/>
                    </a:cubicBezTo>
                    <a:cubicBezTo>
                      <a:pt x="8697" y="5650"/>
                      <a:pt x="8685" y="5499"/>
                      <a:pt x="8651" y="5349"/>
                    </a:cubicBezTo>
                    <a:cubicBezTo>
                      <a:pt x="8639" y="5222"/>
                      <a:pt x="8616" y="5095"/>
                      <a:pt x="8581" y="4956"/>
                    </a:cubicBezTo>
                    <a:cubicBezTo>
                      <a:pt x="8512" y="4644"/>
                      <a:pt x="8419" y="4308"/>
                      <a:pt x="8292" y="3996"/>
                    </a:cubicBezTo>
                    <a:cubicBezTo>
                      <a:pt x="8177" y="3695"/>
                      <a:pt x="8038" y="3395"/>
                      <a:pt x="7876" y="3105"/>
                    </a:cubicBezTo>
                    <a:lnTo>
                      <a:pt x="7841" y="3024"/>
                    </a:lnTo>
                    <a:cubicBezTo>
                      <a:pt x="7529" y="2493"/>
                      <a:pt x="7170" y="2018"/>
                      <a:pt x="6777" y="1614"/>
                    </a:cubicBezTo>
                    <a:cubicBezTo>
                      <a:pt x="6685" y="1521"/>
                      <a:pt x="6592" y="1440"/>
                      <a:pt x="6511" y="1359"/>
                    </a:cubicBezTo>
                    <a:cubicBezTo>
                      <a:pt x="6407" y="1267"/>
                      <a:pt x="6303" y="1174"/>
                      <a:pt x="6187" y="1093"/>
                    </a:cubicBezTo>
                    <a:cubicBezTo>
                      <a:pt x="6095" y="1012"/>
                      <a:pt x="5991" y="931"/>
                      <a:pt x="5887" y="862"/>
                    </a:cubicBezTo>
                    <a:cubicBezTo>
                      <a:pt x="5262" y="434"/>
                      <a:pt x="4591" y="156"/>
                      <a:pt x="3932" y="52"/>
                    </a:cubicBezTo>
                    <a:cubicBezTo>
                      <a:pt x="3728" y="18"/>
                      <a:pt x="3524" y="1"/>
                      <a:pt x="3323" y="1"/>
                    </a:cubicBezTo>
                    <a:close/>
                  </a:path>
                </a:pathLst>
              </a:custGeom>
              <a:solidFill>
                <a:srgbClr val="E8A7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3680450" y="2992200"/>
                <a:ext cx="168025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4442" extrusionOk="0">
                    <a:moveTo>
                      <a:pt x="5830" y="1"/>
                    </a:moveTo>
                    <a:cubicBezTo>
                      <a:pt x="4002" y="1296"/>
                      <a:pt x="2048" y="2395"/>
                      <a:pt x="1" y="3297"/>
                    </a:cubicBezTo>
                    <a:cubicBezTo>
                      <a:pt x="12" y="3413"/>
                      <a:pt x="24" y="3540"/>
                      <a:pt x="36" y="3667"/>
                    </a:cubicBezTo>
                    <a:cubicBezTo>
                      <a:pt x="47" y="3806"/>
                      <a:pt x="70" y="3945"/>
                      <a:pt x="105" y="4072"/>
                    </a:cubicBezTo>
                    <a:cubicBezTo>
                      <a:pt x="128" y="4199"/>
                      <a:pt x="151" y="4315"/>
                      <a:pt x="186" y="4442"/>
                    </a:cubicBezTo>
                    <a:cubicBezTo>
                      <a:pt x="2487" y="3447"/>
                      <a:pt x="4685" y="2210"/>
                      <a:pt x="6720" y="753"/>
                    </a:cubicBezTo>
                    <a:cubicBezTo>
                      <a:pt x="6628" y="660"/>
                      <a:pt x="6535" y="579"/>
                      <a:pt x="6454" y="498"/>
                    </a:cubicBezTo>
                    <a:cubicBezTo>
                      <a:pt x="6350" y="406"/>
                      <a:pt x="6246" y="313"/>
                      <a:pt x="6130" y="232"/>
                    </a:cubicBezTo>
                    <a:cubicBezTo>
                      <a:pt x="6038" y="151"/>
                      <a:pt x="5934" y="70"/>
                      <a:pt x="5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0"/>
              <p:cNvSpPr/>
              <p:nvPr/>
            </p:nvSpPr>
            <p:spPr>
              <a:xfrm>
                <a:off x="3681325" y="2998000"/>
                <a:ext cx="160500" cy="9600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3840" extrusionOk="0">
                    <a:moveTo>
                      <a:pt x="6095" y="0"/>
                    </a:moveTo>
                    <a:cubicBezTo>
                      <a:pt x="4187" y="1353"/>
                      <a:pt x="2152" y="2510"/>
                      <a:pt x="1" y="3435"/>
                    </a:cubicBezTo>
                    <a:cubicBezTo>
                      <a:pt x="12" y="3574"/>
                      <a:pt x="35" y="3713"/>
                      <a:pt x="70" y="3840"/>
                    </a:cubicBezTo>
                    <a:cubicBezTo>
                      <a:pt x="2302" y="2891"/>
                      <a:pt x="4430" y="1689"/>
                      <a:pt x="6419" y="266"/>
                    </a:cubicBezTo>
                    <a:cubicBezTo>
                      <a:pt x="6315" y="174"/>
                      <a:pt x="6211" y="81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3733650" y="3094550"/>
                <a:ext cx="163400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385" extrusionOk="0">
                    <a:moveTo>
                      <a:pt x="6396" y="1"/>
                    </a:moveTo>
                    <a:cubicBezTo>
                      <a:pt x="4407" y="1435"/>
                      <a:pt x="2256" y="2649"/>
                      <a:pt x="1" y="3609"/>
                    </a:cubicBezTo>
                    <a:cubicBezTo>
                      <a:pt x="93" y="3702"/>
                      <a:pt x="197" y="3794"/>
                      <a:pt x="302" y="3875"/>
                    </a:cubicBezTo>
                    <a:cubicBezTo>
                      <a:pt x="417" y="3979"/>
                      <a:pt x="544" y="4072"/>
                      <a:pt x="672" y="4153"/>
                    </a:cubicBezTo>
                    <a:cubicBezTo>
                      <a:pt x="787" y="4245"/>
                      <a:pt x="914" y="4315"/>
                      <a:pt x="1030" y="4384"/>
                    </a:cubicBezTo>
                    <a:cubicBezTo>
                      <a:pt x="2961" y="3528"/>
                      <a:pt x="4800" y="2487"/>
                      <a:pt x="6535" y="1285"/>
                    </a:cubicBezTo>
                    <a:cubicBezTo>
                      <a:pt x="6535" y="1146"/>
                      <a:pt x="6535" y="995"/>
                      <a:pt x="6524" y="845"/>
                    </a:cubicBezTo>
                    <a:cubicBezTo>
                      <a:pt x="6512" y="695"/>
                      <a:pt x="6500" y="544"/>
                      <a:pt x="6466" y="394"/>
                    </a:cubicBezTo>
                    <a:cubicBezTo>
                      <a:pt x="6454" y="267"/>
                      <a:pt x="6431" y="140"/>
                      <a:pt x="63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3741175" y="3104400"/>
                <a:ext cx="155575" cy="9397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3759" extrusionOk="0">
                    <a:moveTo>
                      <a:pt x="6165" y="0"/>
                    </a:moveTo>
                    <a:cubicBezTo>
                      <a:pt x="4245" y="1376"/>
                      <a:pt x="2175" y="2544"/>
                      <a:pt x="1" y="3481"/>
                    </a:cubicBezTo>
                    <a:cubicBezTo>
                      <a:pt x="116" y="3585"/>
                      <a:pt x="243" y="3678"/>
                      <a:pt x="371" y="3759"/>
                    </a:cubicBezTo>
                    <a:cubicBezTo>
                      <a:pt x="2418" y="2857"/>
                      <a:pt x="4384" y="1746"/>
                      <a:pt x="6223" y="451"/>
                    </a:cubicBezTo>
                    <a:cubicBezTo>
                      <a:pt x="6211" y="301"/>
                      <a:pt x="6199" y="150"/>
                      <a:pt x="6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3942125" y="3396400"/>
                <a:ext cx="699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256" extrusionOk="0">
                    <a:moveTo>
                      <a:pt x="2209" y="1"/>
                    </a:moveTo>
                    <a:cubicBezTo>
                      <a:pt x="1492" y="452"/>
                      <a:pt x="752" y="868"/>
                      <a:pt x="0" y="1261"/>
                    </a:cubicBezTo>
                    <a:cubicBezTo>
                      <a:pt x="47" y="1365"/>
                      <a:pt x="104" y="1470"/>
                      <a:pt x="162" y="1585"/>
                    </a:cubicBezTo>
                    <a:cubicBezTo>
                      <a:pt x="220" y="1689"/>
                      <a:pt x="278" y="1817"/>
                      <a:pt x="347" y="1944"/>
                    </a:cubicBezTo>
                    <a:cubicBezTo>
                      <a:pt x="405" y="2036"/>
                      <a:pt x="463" y="2140"/>
                      <a:pt x="521" y="2256"/>
                    </a:cubicBezTo>
                    <a:cubicBezTo>
                      <a:pt x="1296" y="1851"/>
                      <a:pt x="2059" y="1423"/>
                      <a:pt x="2799" y="961"/>
                    </a:cubicBezTo>
                    <a:cubicBezTo>
                      <a:pt x="2741" y="857"/>
                      <a:pt x="2672" y="753"/>
                      <a:pt x="2626" y="648"/>
                    </a:cubicBezTo>
                    <a:cubicBezTo>
                      <a:pt x="2545" y="521"/>
                      <a:pt x="2475" y="417"/>
                      <a:pt x="2406" y="313"/>
                    </a:cubicBezTo>
                    <a:cubicBezTo>
                      <a:pt x="2336" y="197"/>
                      <a:pt x="2267" y="93"/>
                      <a:pt x="2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3946175" y="3404225"/>
                <a:ext cx="616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1631" extrusionOk="0">
                    <a:moveTo>
                      <a:pt x="2244" y="0"/>
                    </a:moveTo>
                    <a:cubicBezTo>
                      <a:pt x="1515" y="451"/>
                      <a:pt x="763" y="879"/>
                      <a:pt x="0" y="1272"/>
                    </a:cubicBezTo>
                    <a:cubicBezTo>
                      <a:pt x="58" y="1376"/>
                      <a:pt x="116" y="1504"/>
                      <a:pt x="185" y="1631"/>
                    </a:cubicBezTo>
                    <a:cubicBezTo>
                      <a:pt x="960" y="1226"/>
                      <a:pt x="1723" y="798"/>
                      <a:pt x="2464" y="335"/>
                    </a:cubicBezTo>
                    <a:cubicBezTo>
                      <a:pt x="2383" y="208"/>
                      <a:pt x="2313" y="104"/>
                      <a:pt x="2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3864050" y="3244625"/>
                <a:ext cx="3357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995" extrusionOk="0">
                    <a:moveTo>
                      <a:pt x="1146" y="0"/>
                    </a:moveTo>
                    <a:cubicBezTo>
                      <a:pt x="764" y="220"/>
                      <a:pt x="382" y="440"/>
                      <a:pt x="1" y="648"/>
                    </a:cubicBezTo>
                    <a:cubicBezTo>
                      <a:pt x="82" y="763"/>
                      <a:pt x="151" y="879"/>
                      <a:pt x="209" y="995"/>
                    </a:cubicBezTo>
                    <a:cubicBezTo>
                      <a:pt x="590" y="787"/>
                      <a:pt x="961" y="567"/>
                      <a:pt x="1342" y="347"/>
                    </a:cubicBezTo>
                    <a:cubicBezTo>
                      <a:pt x="1273" y="231"/>
                      <a:pt x="1203" y="116"/>
                      <a:pt x="1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3705900" y="3117400"/>
                <a:ext cx="49175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44" extrusionOk="0">
                    <a:moveTo>
                      <a:pt x="151" y="1"/>
                    </a:moveTo>
                    <a:cubicBezTo>
                      <a:pt x="105" y="452"/>
                      <a:pt x="58" y="903"/>
                      <a:pt x="1" y="1354"/>
                    </a:cubicBezTo>
                    <a:cubicBezTo>
                      <a:pt x="128" y="1562"/>
                      <a:pt x="267" y="1758"/>
                      <a:pt x="417" y="1943"/>
                    </a:cubicBezTo>
                    <a:cubicBezTo>
                      <a:pt x="937" y="1712"/>
                      <a:pt x="1458" y="1469"/>
                      <a:pt x="1967" y="1215"/>
                    </a:cubicBezTo>
                    <a:cubicBezTo>
                      <a:pt x="1354" y="822"/>
                      <a:pt x="741" y="417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3755050" y="3093125"/>
                <a:ext cx="50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86" extrusionOk="0">
                    <a:moveTo>
                      <a:pt x="139" y="0"/>
                    </a:moveTo>
                    <a:cubicBezTo>
                      <a:pt x="116" y="729"/>
                      <a:pt x="70" y="1457"/>
                      <a:pt x="1" y="2186"/>
                    </a:cubicBezTo>
                    <a:cubicBezTo>
                      <a:pt x="683" y="1850"/>
                      <a:pt x="1365" y="1492"/>
                      <a:pt x="2025" y="1122"/>
                    </a:cubicBezTo>
                    <a:cubicBezTo>
                      <a:pt x="1388" y="763"/>
                      <a:pt x="752" y="393"/>
                      <a:pt x="1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3805650" y="3066525"/>
                <a:ext cx="48900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186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35" y="717"/>
                      <a:pt x="24" y="1446"/>
                      <a:pt x="1" y="2186"/>
                    </a:cubicBezTo>
                    <a:cubicBezTo>
                      <a:pt x="660" y="1804"/>
                      <a:pt x="1319" y="1411"/>
                      <a:pt x="1955" y="1006"/>
                    </a:cubicBezTo>
                    <a:cubicBezTo>
                      <a:pt x="1296" y="682"/>
                      <a:pt x="660" y="347"/>
                      <a:pt x="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3852200" y="3037025"/>
                <a:ext cx="3415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1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" y="729"/>
                      <a:pt x="81" y="1458"/>
                      <a:pt x="93" y="2186"/>
                    </a:cubicBezTo>
                    <a:cubicBezTo>
                      <a:pt x="521" y="1909"/>
                      <a:pt x="949" y="1631"/>
                      <a:pt x="1365" y="1342"/>
                    </a:cubicBezTo>
                    <a:cubicBezTo>
                      <a:pt x="1250" y="1041"/>
                      <a:pt x="1111" y="741"/>
                      <a:pt x="949" y="451"/>
                    </a:cubicBezTo>
                    <a:cubicBezTo>
                      <a:pt x="637" y="301"/>
                      <a:pt x="313" y="15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3688550" y="2970675"/>
                <a:ext cx="888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2089" extrusionOk="0">
                    <a:moveTo>
                      <a:pt x="2942" y="1"/>
                    </a:moveTo>
                    <a:cubicBezTo>
                      <a:pt x="2392" y="1"/>
                      <a:pt x="1860" y="131"/>
                      <a:pt x="1377" y="411"/>
                    </a:cubicBezTo>
                    <a:cubicBezTo>
                      <a:pt x="741" y="769"/>
                      <a:pt x="278" y="1336"/>
                      <a:pt x="1" y="2030"/>
                    </a:cubicBezTo>
                    <a:cubicBezTo>
                      <a:pt x="145" y="2069"/>
                      <a:pt x="306" y="2089"/>
                      <a:pt x="478" y="2089"/>
                    </a:cubicBezTo>
                    <a:cubicBezTo>
                      <a:pt x="968" y="2089"/>
                      <a:pt x="1552" y="1930"/>
                      <a:pt x="2117" y="1614"/>
                    </a:cubicBezTo>
                    <a:cubicBezTo>
                      <a:pt x="2857" y="1197"/>
                      <a:pt x="3389" y="596"/>
                      <a:pt x="3551" y="52"/>
                    </a:cubicBezTo>
                    <a:cubicBezTo>
                      <a:pt x="3347" y="18"/>
                      <a:pt x="3143" y="1"/>
                      <a:pt x="2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85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457" y="965605"/>
            <a:ext cx="5905307" cy="3599079"/>
          </a:xfrm>
        </p:spPr>
        <p:txBody>
          <a:bodyPr/>
          <a:lstStyle/>
          <a:p>
            <a:r>
              <a:rPr lang="en-US" sz="3200" dirty="0">
                <a:solidFill>
                  <a:srgbClr val="FA007D"/>
                </a:solidFill>
              </a:rPr>
              <a:t>We have a lesson. (2x)</a:t>
            </a:r>
          </a:p>
          <a:p>
            <a:r>
              <a:rPr lang="en-US" sz="3200" dirty="0">
                <a:solidFill>
                  <a:srgbClr val="FA007D"/>
                </a:solidFill>
              </a:rPr>
              <a:t>We have lots of fun. (2x)</a:t>
            </a:r>
          </a:p>
          <a:p>
            <a:r>
              <a:rPr lang="en-US" sz="3200" dirty="0">
                <a:solidFill>
                  <a:srgbClr val="FA007D"/>
                </a:solidFill>
              </a:rPr>
              <a:t>Our lesson is done.</a:t>
            </a:r>
          </a:p>
          <a:p>
            <a:r>
              <a:rPr lang="en-US" sz="3200" dirty="0">
                <a:solidFill>
                  <a:srgbClr val="FA007D"/>
                </a:solidFill>
              </a:rPr>
              <a:t>It’s time to say goodbye</a:t>
            </a:r>
          </a:p>
          <a:p>
            <a:r>
              <a:rPr lang="en-US" sz="3200" dirty="0">
                <a:solidFill>
                  <a:srgbClr val="FA007D"/>
                </a:solidFill>
              </a:rPr>
              <a:t>Goodbye, goodbye</a:t>
            </a:r>
          </a:p>
          <a:p>
            <a:r>
              <a:rPr lang="en-US" sz="3200" dirty="0">
                <a:solidFill>
                  <a:srgbClr val="FA007D"/>
                </a:solidFill>
              </a:rPr>
              <a:t>Goodbye children!!!</a:t>
            </a:r>
          </a:p>
          <a:p>
            <a:endParaRPr lang="en-US" sz="3200" dirty="0">
              <a:solidFill>
                <a:srgbClr val="FA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8"/>
          <p:cNvSpPr txBox="1">
            <a:spLocks noGrp="1"/>
          </p:cNvSpPr>
          <p:nvPr>
            <p:ph type="title" idx="9"/>
          </p:nvPr>
        </p:nvSpPr>
        <p:spPr>
          <a:xfrm>
            <a:off x="2048400" y="345755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Activity 5</a:t>
            </a:r>
            <a:endParaRPr sz="3200" dirty="0"/>
          </a:p>
        </p:txBody>
      </p:sp>
      <p:sp>
        <p:nvSpPr>
          <p:cNvPr id="1204" name="Google Shape;1204;p48"/>
          <p:cNvSpPr txBox="1">
            <a:spLocks noGrp="1"/>
          </p:cNvSpPr>
          <p:nvPr>
            <p:ph type="subTitle" idx="14"/>
          </p:nvPr>
        </p:nvSpPr>
        <p:spPr>
          <a:xfrm>
            <a:off x="2048400" y="4019926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/>
              <a:t>Let’s write.</a:t>
            </a:r>
            <a:endParaRPr sz="2200" dirty="0"/>
          </a:p>
        </p:txBody>
      </p:sp>
      <p:sp>
        <p:nvSpPr>
          <p:cNvPr id="1205" name="Google Shape;1205;p48"/>
          <p:cNvSpPr txBox="1">
            <a:spLocks noGrp="1"/>
          </p:cNvSpPr>
          <p:nvPr>
            <p:ph type="title" idx="15"/>
          </p:nvPr>
        </p:nvSpPr>
        <p:spPr>
          <a:xfrm>
            <a:off x="4705200" y="345755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Chant</a:t>
            </a:r>
            <a:endParaRPr sz="3200" dirty="0"/>
          </a:p>
        </p:txBody>
      </p:sp>
      <p:sp>
        <p:nvSpPr>
          <p:cNvPr id="1207" name="Google Shape;1207;p48"/>
          <p:cNvSpPr txBox="1">
            <a:spLocks noGrp="1"/>
          </p:cNvSpPr>
          <p:nvPr>
            <p:ph type="title" idx="2"/>
          </p:nvPr>
        </p:nvSpPr>
        <p:spPr>
          <a:xfrm>
            <a:off x="7200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01</a:t>
            </a:r>
            <a:endParaRPr sz="3000" dirty="0"/>
          </a:p>
        </p:txBody>
      </p:sp>
      <p:sp>
        <p:nvSpPr>
          <p:cNvPr id="1209" name="Google Shape;1209;p48"/>
          <p:cNvSpPr txBox="1">
            <a:spLocks noGrp="1"/>
          </p:cNvSpPr>
          <p:nvPr>
            <p:ph type="title" idx="3"/>
          </p:nvPr>
        </p:nvSpPr>
        <p:spPr>
          <a:xfrm>
            <a:off x="33768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Activity 3</a:t>
            </a:r>
          </a:p>
        </p:txBody>
      </p:sp>
      <p:sp>
        <p:nvSpPr>
          <p:cNvPr id="1210" name="Google Shape;1210;p48"/>
          <p:cNvSpPr txBox="1">
            <a:spLocks noGrp="1"/>
          </p:cNvSpPr>
          <p:nvPr>
            <p:ph type="title"/>
          </p:nvPr>
        </p:nvSpPr>
        <p:spPr>
          <a:xfrm>
            <a:off x="7200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Warm-up</a:t>
            </a:r>
            <a:endParaRPr sz="3200" dirty="0"/>
          </a:p>
        </p:txBody>
      </p:sp>
      <p:sp>
        <p:nvSpPr>
          <p:cNvPr id="1211" name="Google Shape;1211;p48"/>
          <p:cNvSpPr txBox="1">
            <a:spLocks noGrp="1"/>
          </p:cNvSpPr>
          <p:nvPr>
            <p:ph type="title" idx="4"/>
          </p:nvPr>
        </p:nvSpPr>
        <p:spPr>
          <a:xfrm>
            <a:off x="33768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02</a:t>
            </a:r>
            <a:endParaRPr sz="3000" dirty="0"/>
          </a:p>
        </p:txBody>
      </p:sp>
      <p:sp>
        <p:nvSpPr>
          <p:cNvPr id="1212" name="Google Shape;1212;p48"/>
          <p:cNvSpPr txBox="1">
            <a:spLocks noGrp="1"/>
          </p:cNvSpPr>
          <p:nvPr>
            <p:ph type="subTitle" idx="5"/>
          </p:nvPr>
        </p:nvSpPr>
        <p:spPr>
          <a:xfrm>
            <a:off x="3376800" y="2366625"/>
            <a:ext cx="239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Read and match.</a:t>
            </a:r>
          </a:p>
        </p:txBody>
      </p:sp>
      <p:sp>
        <p:nvSpPr>
          <p:cNvPr id="1213" name="Google Shape;1213;p48"/>
          <p:cNvSpPr txBox="1">
            <a:spLocks noGrp="1"/>
          </p:cNvSpPr>
          <p:nvPr>
            <p:ph type="title" idx="6"/>
          </p:nvPr>
        </p:nvSpPr>
        <p:spPr>
          <a:xfrm>
            <a:off x="6033600" y="1700400"/>
            <a:ext cx="2390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Activity 4</a:t>
            </a:r>
            <a:endParaRPr sz="3200" dirty="0"/>
          </a:p>
        </p:txBody>
      </p:sp>
      <p:sp>
        <p:nvSpPr>
          <p:cNvPr id="1214" name="Google Shape;1214;p48"/>
          <p:cNvSpPr txBox="1">
            <a:spLocks noGrp="1"/>
          </p:cNvSpPr>
          <p:nvPr>
            <p:ph type="title" idx="7"/>
          </p:nvPr>
        </p:nvSpPr>
        <p:spPr>
          <a:xfrm>
            <a:off x="6033600" y="111220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03</a:t>
            </a:r>
            <a:endParaRPr sz="3000" dirty="0"/>
          </a:p>
        </p:txBody>
      </p:sp>
      <p:sp>
        <p:nvSpPr>
          <p:cNvPr id="1215" name="Google Shape;1215;p48"/>
          <p:cNvSpPr txBox="1">
            <a:spLocks noGrp="1"/>
          </p:cNvSpPr>
          <p:nvPr>
            <p:ph type="subTitle" idx="8"/>
          </p:nvPr>
        </p:nvSpPr>
        <p:spPr>
          <a:xfrm>
            <a:off x="5900400" y="2366625"/>
            <a:ext cx="2762057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200" dirty="0"/>
              <a:t>Read and complete</a:t>
            </a:r>
            <a:r>
              <a:rPr lang="es" sz="2200" dirty="0"/>
              <a:t>.</a:t>
            </a:r>
            <a:endParaRPr sz="2200" dirty="0"/>
          </a:p>
        </p:txBody>
      </p:sp>
      <p:sp>
        <p:nvSpPr>
          <p:cNvPr id="1216" name="Google Shape;1216;p48"/>
          <p:cNvSpPr txBox="1">
            <a:spLocks noGrp="1"/>
          </p:cNvSpPr>
          <p:nvPr>
            <p:ph type="title" idx="13"/>
          </p:nvPr>
        </p:nvSpPr>
        <p:spPr>
          <a:xfrm>
            <a:off x="2048400" y="286935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04</a:t>
            </a:r>
            <a:endParaRPr sz="3000" dirty="0"/>
          </a:p>
        </p:txBody>
      </p:sp>
      <p:sp>
        <p:nvSpPr>
          <p:cNvPr id="1217" name="Google Shape;1217;p48"/>
          <p:cNvSpPr txBox="1">
            <a:spLocks noGrp="1"/>
          </p:cNvSpPr>
          <p:nvPr>
            <p:ph type="title" idx="16"/>
          </p:nvPr>
        </p:nvSpPr>
        <p:spPr>
          <a:xfrm>
            <a:off x="4705200" y="2869350"/>
            <a:ext cx="239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05</a:t>
            </a:r>
            <a:endParaRPr sz="3000" dirty="0"/>
          </a:p>
        </p:txBody>
      </p:sp>
      <p:sp>
        <p:nvSpPr>
          <p:cNvPr id="1218" name="Google Shape;1218;p48"/>
          <p:cNvSpPr txBox="1">
            <a:spLocks noGrp="1"/>
          </p:cNvSpPr>
          <p:nvPr>
            <p:ph type="title" idx="18"/>
          </p:nvPr>
        </p:nvSpPr>
        <p:spPr>
          <a:xfrm>
            <a:off x="3795709" y="589700"/>
            <a:ext cx="311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accent2"/>
                </a:solidFill>
              </a:rPr>
              <a:t>Contents</a:t>
            </a:r>
            <a:endParaRPr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6"/>
          <p:cNvSpPr txBox="1">
            <a:spLocks noGrp="1"/>
          </p:cNvSpPr>
          <p:nvPr>
            <p:ph type="title"/>
          </p:nvPr>
        </p:nvSpPr>
        <p:spPr>
          <a:xfrm>
            <a:off x="3768075" y="1745450"/>
            <a:ext cx="4662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Warm-up</a:t>
            </a:r>
            <a:endParaRPr sz="6000" dirty="0"/>
          </a:p>
        </p:txBody>
      </p:sp>
      <p:sp>
        <p:nvSpPr>
          <p:cNvPr id="1477" name="Google Shape;1477;p56"/>
          <p:cNvSpPr txBox="1">
            <a:spLocks noGrp="1"/>
          </p:cNvSpPr>
          <p:nvPr>
            <p:ph type="title" idx="2"/>
          </p:nvPr>
        </p:nvSpPr>
        <p:spPr>
          <a:xfrm>
            <a:off x="4564975" y="8057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01</a:t>
            </a:r>
            <a:endParaRPr sz="7500" dirty="0"/>
          </a:p>
        </p:txBody>
      </p:sp>
      <p:pic>
        <p:nvPicPr>
          <p:cNvPr id="1478" name="Google Shape;1478;p56"/>
          <p:cNvPicPr preferRelativeResize="0"/>
          <p:nvPr/>
        </p:nvPicPr>
        <p:blipFill rotWithShape="1">
          <a:blip r:embed="rId3">
            <a:alphaModFix/>
          </a:blip>
          <a:srcRect t="9050" b="9042"/>
          <a:stretch/>
        </p:blipFill>
        <p:spPr>
          <a:xfrm>
            <a:off x="1033296" y="1171610"/>
            <a:ext cx="2467500" cy="3031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479" name="Google Shape;1479;p56"/>
          <p:cNvGrpSpPr/>
          <p:nvPr/>
        </p:nvGrpSpPr>
        <p:grpSpPr>
          <a:xfrm>
            <a:off x="3003464" y="3741976"/>
            <a:ext cx="884416" cy="818947"/>
            <a:chOff x="7904580" y="3433420"/>
            <a:chExt cx="938273" cy="868817"/>
          </a:xfrm>
        </p:grpSpPr>
        <p:grpSp>
          <p:nvGrpSpPr>
            <p:cNvPr id="1480" name="Google Shape;1480;p56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1481" name="Google Shape;1481;p56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6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56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1484" name="Google Shape;1484;p56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6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6" name="Google Shape;1486;p56"/>
          <p:cNvGrpSpPr/>
          <p:nvPr/>
        </p:nvGrpSpPr>
        <p:grpSpPr>
          <a:xfrm rot="10800000">
            <a:off x="625464" y="805701"/>
            <a:ext cx="884416" cy="818947"/>
            <a:chOff x="7904580" y="3433420"/>
            <a:chExt cx="938273" cy="868817"/>
          </a:xfrm>
        </p:grpSpPr>
        <p:grpSp>
          <p:nvGrpSpPr>
            <p:cNvPr id="1487" name="Google Shape;1487;p56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1488" name="Google Shape;1488;p56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6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0" name="Google Shape;1490;p56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1491" name="Google Shape;1491;p56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6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3" name="Google Shape;1493;p56"/>
          <p:cNvSpPr/>
          <p:nvPr/>
        </p:nvSpPr>
        <p:spPr>
          <a:xfrm>
            <a:off x="3180088" y="1171601"/>
            <a:ext cx="712310" cy="641751"/>
          </a:xfrm>
          <a:custGeom>
            <a:avLst/>
            <a:gdLst/>
            <a:ahLst/>
            <a:cxnLst/>
            <a:rect l="l" t="t" r="r" b="b"/>
            <a:pathLst>
              <a:path w="16314" h="14698" extrusionOk="0">
                <a:moveTo>
                  <a:pt x="7333" y="1"/>
                </a:moveTo>
                <a:cubicBezTo>
                  <a:pt x="5957" y="1"/>
                  <a:pt x="4583" y="490"/>
                  <a:pt x="3383" y="1635"/>
                </a:cubicBezTo>
                <a:cubicBezTo>
                  <a:pt x="1466" y="3470"/>
                  <a:pt x="1589" y="5743"/>
                  <a:pt x="2575" y="7824"/>
                </a:cubicBezTo>
                <a:cubicBezTo>
                  <a:pt x="1425" y="9110"/>
                  <a:pt x="1" y="10219"/>
                  <a:pt x="1082" y="11890"/>
                </a:cubicBezTo>
                <a:cubicBezTo>
                  <a:pt x="1082" y="11903"/>
                  <a:pt x="1096" y="11917"/>
                  <a:pt x="1110" y="11944"/>
                </a:cubicBezTo>
                <a:cubicBezTo>
                  <a:pt x="1137" y="11972"/>
                  <a:pt x="1151" y="12013"/>
                  <a:pt x="1178" y="12040"/>
                </a:cubicBezTo>
                <a:cubicBezTo>
                  <a:pt x="1233" y="12109"/>
                  <a:pt x="1288" y="12177"/>
                  <a:pt x="1343" y="12259"/>
                </a:cubicBezTo>
                <a:cubicBezTo>
                  <a:pt x="1616" y="12588"/>
                  <a:pt x="1986" y="12958"/>
                  <a:pt x="2383" y="13314"/>
                </a:cubicBezTo>
                <a:cubicBezTo>
                  <a:pt x="2465" y="13368"/>
                  <a:pt x="2547" y="13437"/>
                  <a:pt x="2630" y="13505"/>
                </a:cubicBezTo>
                <a:lnTo>
                  <a:pt x="2725" y="13587"/>
                </a:lnTo>
                <a:cubicBezTo>
                  <a:pt x="3150" y="13930"/>
                  <a:pt x="3588" y="14217"/>
                  <a:pt x="3971" y="14395"/>
                </a:cubicBezTo>
                <a:cubicBezTo>
                  <a:pt x="3999" y="14409"/>
                  <a:pt x="4026" y="14409"/>
                  <a:pt x="4040" y="14422"/>
                </a:cubicBezTo>
                <a:cubicBezTo>
                  <a:pt x="4067" y="14436"/>
                  <a:pt x="4108" y="14450"/>
                  <a:pt x="4136" y="14464"/>
                </a:cubicBezTo>
                <a:cubicBezTo>
                  <a:pt x="4190" y="14477"/>
                  <a:pt x="4231" y="14491"/>
                  <a:pt x="4286" y="14518"/>
                </a:cubicBezTo>
                <a:cubicBezTo>
                  <a:pt x="4313" y="14518"/>
                  <a:pt x="4341" y="14532"/>
                  <a:pt x="4368" y="14546"/>
                </a:cubicBezTo>
                <a:cubicBezTo>
                  <a:pt x="4382" y="14546"/>
                  <a:pt x="4396" y="14546"/>
                  <a:pt x="4409" y="14559"/>
                </a:cubicBezTo>
                <a:cubicBezTo>
                  <a:pt x="4696" y="14652"/>
                  <a:pt x="4935" y="14697"/>
                  <a:pt x="5146" y="14697"/>
                </a:cubicBezTo>
                <a:cubicBezTo>
                  <a:pt x="5812" y="14697"/>
                  <a:pt x="6197" y="14245"/>
                  <a:pt x="6915" y="13382"/>
                </a:cubicBezTo>
                <a:cubicBezTo>
                  <a:pt x="7024" y="13245"/>
                  <a:pt x="7134" y="13108"/>
                  <a:pt x="7243" y="12971"/>
                </a:cubicBezTo>
                <a:cubicBezTo>
                  <a:pt x="8176" y="13474"/>
                  <a:pt x="9154" y="13733"/>
                  <a:pt x="10095" y="13733"/>
                </a:cubicBezTo>
                <a:cubicBezTo>
                  <a:pt x="12179" y="13733"/>
                  <a:pt x="14080" y="12465"/>
                  <a:pt x="14910" y="9768"/>
                </a:cubicBezTo>
                <a:cubicBezTo>
                  <a:pt x="16313" y="5181"/>
                  <a:pt x="11813" y="1"/>
                  <a:pt x="7333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4" name="Google Shape;1494;p56"/>
          <p:cNvGrpSpPr/>
          <p:nvPr/>
        </p:nvGrpSpPr>
        <p:grpSpPr>
          <a:xfrm>
            <a:off x="3178016" y="1171646"/>
            <a:ext cx="716458" cy="641664"/>
            <a:chOff x="5620400" y="3414225"/>
            <a:chExt cx="410225" cy="367400"/>
          </a:xfrm>
        </p:grpSpPr>
        <p:sp>
          <p:nvSpPr>
            <p:cNvPr id="1495" name="Google Shape;1495;p56"/>
            <p:cNvSpPr/>
            <p:nvPr/>
          </p:nvSpPr>
          <p:spPr>
            <a:xfrm>
              <a:off x="5620400" y="3414225"/>
              <a:ext cx="410225" cy="367400"/>
            </a:xfrm>
            <a:custGeom>
              <a:avLst/>
              <a:gdLst/>
              <a:ahLst/>
              <a:cxnLst/>
              <a:rect l="l" t="t" r="r" b="b"/>
              <a:pathLst>
                <a:path w="16409" h="14696" extrusionOk="0">
                  <a:moveTo>
                    <a:pt x="7429" y="0"/>
                  </a:moveTo>
                  <a:cubicBezTo>
                    <a:pt x="6052" y="0"/>
                    <a:pt x="4678" y="489"/>
                    <a:pt x="3478" y="1635"/>
                  </a:cubicBezTo>
                  <a:cubicBezTo>
                    <a:pt x="1547" y="3470"/>
                    <a:pt x="1684" y="5742"/>
                    <a:pt x="2670" y="7823"/>
                  </a:cubicBezTo>
                  <a:cubicBezTo>
                    <a:pt x="1479" y="9151"/>
                    <a:pt x="0" y="10288"/>
                    <a:pt x="1274" y="12040"/>
                  </a:cubicBezTo>
                  <a:cubicBezTo>
                    <a:pt x="1862" y="12861"/>
                    <a:pt x="3272" y="14094"/>
                    <a:pt x="4231" y="14463"/>
                  </a:cubicBezTo>
                  <a:cubicBezTo>
                    <a:pt x="4642" y="14619"/>
                    <a:pt x="4964" y="14696"/>
                    <a:pt x="5238" y="14696"/>
                  </a:cubicBezTo>
                  <a:cubicBezTo>
                    <a:pt x="5903" y="14696"/>
                    <a:pt x="6289" y="14245"/>
                    <a:pt x="6996" y="13382"/>
                  </a:cubicBezTo>
                  <a:cubicBezTo>
                    <a:pt x="7106" y="13245"/>
                    <a:pt x="7215" y="13108"/>
                    <a:pt x="7325" y="12971"/>
                  </a:cubicBezTo>
                  <a:cubicBezTo>
                    <a:pt x="8262" y="13474"/>
                    <a:pt x="9243" y="13732"/>
                    <a:pt x="10186" y="13732"/>
                  </a:cubicBezTo>
                  <a:cubicBezTo>
                    <a:pt x="12274" y="13732"/>
                    <a:pt x="14176" y="12464"/>
                    <a:pt x="15005" y="9767"/>
                  </a:cubicBezTo>
                  <a:cubicBezTo>
                    <a:pt x="16409" y="5180"/>
                    <a:pt x="11908" y="0"/>
                    <a:pt x="7429" y="0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5806250" y="3457200"/>
              <a:ext cx="95175" cy="36250"/>
            </a:xfrm>
            <a:custGeom>
              <a:avLst/>
              <a:gdLst/>
              <a:ahLst/>
              <a:cxnLst/>
              <a:rect l="l" t="t" r="r" b="b"/>
              <a:pathLst>
                <a:path w="3807" h="1450" extrusionOk="0">
                  <a:moveTo>
                    <a:pt x="1942" y="0"/>
                  </a:moveTo>
                  <a:cubicBezTo>
                    <a:pt x="1739" y="0"/>
                    <a:pt x="1549" y="24"/>
                    <a:pt x="1383" y="80"/>
                  </a:cubicBezTo>
                  <a:cubicBezTo>
                    <a:pt x="0" y="573"/>
                    <a:pt x="165" y="1436"/>
                    <a:pt x="1643" y="1449"/>
                  </a:cubicBezTo>
                  <a:cubicBezTo>
                    <a:pt x="1651" y="1449"/>
                    <a:pt x="1659" y="1450"/>
                    <a:pt x="1667" y="1450"/>
                  </a:cubicBezTo>
                  <a:cubicBezTo>
                    <a:pt x="2361" y="1450"/>
                    <a:pt x="3224" y="855"/>
                    <a:pt x="3806" y="381"/>
                  </a:cubicBezTo>
                  <a:cubicBezTo>
                    <a:pt x="3237" y="198"/>
                    <a:pt x="2531" y="0"/>
                    <a:pt x="1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5927400" y="3525250"/>
              <a:ext cx="40075" cy="84650"/>
            </a:xfrm>
            <a:custGeom>
              <a:avLst/>
              <a:gdLst/>
              <a:ahLst/>
              <a:cxnLst/>
              <a:rect l="l" t="t" r="r" b="b"/>
              <a:pathLst>
                <a:path w="1603" h="3386" extrusionOk="0">
                  <a:moveTo>
                    <a:pt x="1041" y="1"/>
                  </a:moveTo>
                  <a:cubicBezTo>
                    <a:pt x="590" y="603"/>
                    <a:pt x="1" y="1493"/>
                    <a:pt x="28" y="2191"/>
                  </a:cubicBezTo>
                  <a:cubicBezTo>
                    <a:pt x="58" y="2974"/>
                    <a:pt x="318" y="3386"/>
                    <a:pt x="623" y="3386"/>
                  </a:cubicBezTo>
                  <a:cubicBezTo>
                    <a:pt x="888" y="3386"/>
                    <a:pt x="1187" y="3074"/>
                    <a:pt x="1397" y="2424"/>
                  </a:cubicBezTo>
                  <a:cubicBezTo>
                    <a:pt x="1603" y="1767"/>
                    <a:pt x="1315" y="767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5860850" y="3496500"/>
              <a:ext cx="62825" cy="67975"/>
            </a:xfrm>
            <a:custGeom>
              <a:avLst/>
              <a:gdLst/>
              <a:ahLst/>
              <a:cxnLst/>
              <a:rect l="l" t="t" r="r" b="b"/>
              <a:pathLst>
                <a:path w="2513" h="2719" extrusionOk="0">
                  <a:moveTo>
                    <a:pt x="2512" y="1"/>
                  </a:moveTo>
                  <a:lnTo>
                    <a:pt x="2512" y="1"/>
                  </a:lnTo>
                  <a:cubicBezTo>
                    <a:pt x="1759" y="315"/>
                    <a:pt x="815" y="781"/>
                    <a:pt x="472" y="1370"/>
                  </a:cubicBezTo>
                  <a:cubicBezTo>
                    <a:pt x="1" y="2197"/>
                    <a:pt x="131" y="2718"/>
                    <a:pt x="592" y="2718"/>
                  </a:cubicBezTo>
                  <a:cubicBezTo>
                    <a:pt x="840" y="2718"/>
                    <a:pt x="1184" y="2567"/>
                    <a:pt x="1581" y="2232"/>
                  </a:cubicBezTo>
                  <a:cubicBezTo>
                    <a:pt x="2102" y="1780"/>
                    <a:pt x="2375" y="754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6"/>
            <p:cNvSpPr/>
            <p:nvPr/>
          </p:nvSpPr>
          <p:spPr>
            <a:xfrm>
              <a:off x="5689525" y="3519100"/>
              <a:ext cx="128825" cy="83925"/>
            </a:xfrm>
            <a:custGeom>
              <a:avLst/>
              <a:gdLst/>
              <a:ahLst/>
              <a:cxnLst/>
              <a:rect l="l" t="t" r="r" b="b"/>
              <a:pathLst>
                <a:path w="5153" h="3357" extrusionOk="0">
                  <a:moveTo>
                    <a:pt x="2948" y="1"/>
                  </a:moveTo>
                  <a:cubicBezTo>
                    <a:pt x="2869" y="1"/>
                    <a:pt x="2786" y="5"/>
                    <a:pt x="2698" y="14"/>
                  </a:cubicBezTo>
                  <a:cubicBezTo>
                    <a:pt x="1041" y="192"/>
                    <a:pt x="1" y="2314"/>
                    <a:pt x="1699" y="3204"/>
                  </a:cubicBezTo>
                  <a:cubicBezTo>
                    <a:pt x="1897" y="3309"/>
                    <a:pt x="2095" y="3356"/>
                    <a:pt x="2287" y="3356"/>
                  </a:cubicBezTo>
                  <a:cubicBezTo>
                    <a:pt x="3912" y="3356"/>
                    <a:pt x="5153" y="1"/>
                    <a:pt x="2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6"/>
            <p:cNvSpPr/>
            <p:nvPr/>
          </p:nvSpPr>
          <p:spPr>
            <a:xfrm>
              <a:off x="5801125" y="3626925"/>
              <a:ext cx="128875" cy="83825"/>
            </a:xfrm>
            <a:custGeom>
              <a:avLst/>
              <a:gdLst/>
              <a:ahLst/>
              <a:cxnLst/>
              <a:rect l="l" t="t" r="r" b="b"/>
              <a:pathLst>
                <a:path w="5155" h="3353" extrusionOk="0">
                  <a:moveTo>
                    <a:pt x="2948" y="0"/>
                  </a:moveTo>
                  <a:cubicBezTo>
                    <a:pt x="2869" y="0"/>
                    <a:pt x="2785" y="4"/>
                    <a:pt x="2697" y="13"/>
                  </a:cubicBezTo>
                  <a:cubicBezTo>
                    <a:pt x="1041" y="178"/>
                    <a:pt x="0" y="2313"/>
                    <a:pt x="1698" y="3203"/>
                  </a:cubicBezTo>
                  <a:cubicBezTo>
                    <a:pt x="1895" y="3306"/>
                    <a:pt x="2093" y="3352"/>
                    <a:pt x="2284" y="3352"/>
                  </a:cubicBezTo>
                  <a:cubicBezTo>
                    <a:pt x="3919" y="3352"/>
                    <a:pt x="5155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6"/>
            <p:cNvSpPr/>
            <p:nvPr/>
          </p:nvSpPr>
          <p:spPr>
            <a:xfrm>
              <a:off x="5722725" y="3619225"/>
              <a:ext cx="88275" cy="66725"/>
            </a:xfrm>
            <a:custGeom>
              <a:avLst/>
              <a:gdLst/>
              <a:ahLst/>
              <a:cxnLst/>
              <a:rect l="l" t="t" r="r" b="b"/>
              <a:pathLst>
                <a:path w="3531" h="2669" extrusionOk="0">
                  <a:moveTo>
                    <a:pt x="2622" y="0"/>
                  </a:moveTo>
                  <a:cubicBezTo>
                    <a:pt x="2175" y="0"/>
                    <a:pt x="1658" y="294"/>
                    <a:pt x="1658" y="294"/>
                  </a:cubicBezTo>
                  <a:cubicBezTo>
                    <a:pt x="1" y="1006"/>
                    <a:pt x="1260" y="1471"/>
                    <a:pt x="1260" y="1471"/>
                  </a:cubicBezTo>
                  <a:cubicBezTo>
                    <a:pt x="1890" y="1608"/>
                    <a:pt x="1904" y="2060"/>
                    <a:pt x="1904" y="2060"/>
                  </a:cubicBezTo>
                  <a:cubicBezTo>
                    <a:pt x="2109" y="2513"/>
                    <a:pt x="2296" y="2668"/>
                    <a:pt x="2458" y="2668"/>
                  </a:cubicBezTo>
                  <a:cubicBezTo>
                    <a:pt x="2813" y="2668"/>
                    <a:pt x="3040" y="1910"/>
                    <a:pt x="3040" y="1910"/>
                  </a:cubicBezTo>
                  <a:cubicBezTo>
                    <a:pt x="3531" y="365"/>
                    <a:pt x="3120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6"/>
            <p:cNvSpPr/>
            <p:nvPr/>
          </p:nvSpPr>
          <p:spPr>
            <a:xfrm>
              <a:off x="5682350" y="3698400"/>
              <a:ext cx="46925" cy="55500"/>
            </a:xfrm>
            <a:custGeom>
              <a:avLst/>
              <a:gdLst/>
              <a:ahLst/>
              <a:cxnLst/>
              <a:rect l="l" t="t" r="r" b="b"/>
              <a:pathLst>
                <a:path w="1877" h="2220" extrusionOk="0">
                  <a:moveTo>
                    <a:pt x="1620" y="0"/>
                  </a:moveTo>
                  <a:cubicBezTo>
                    <a:pt x="1555" y="0"/>
                    <a:pt x="1492" y="28"/>
                    <a:pt x="1452" y="84"/>
                  </a:cubicBezTo>
                  <a:cubicBezTo>
                    <a:pt x="1233" y="358"/>
                    <a:pt x="1014" y="632"/>
                    <a:pt x="794" y="919"/>
                  </a:cubicBezTo>
                  <a:cubicBezTo>
                    <a:pt x="534" y="1248"/>
                    <a:pt x="261" y="1590"/>
                    <a:pt x="0" y="1932"/>
                  </a:cubicBezTo>
                  <a:cubicBezTo>
                    <a:pt x="110" y="2028"/>
                    <a:pt x="233" y="2124"/>
                    <a:pt x="343" y="2220"/>
                  </a:cubicBezTo>
                  <a:cubicBezTo>
                    <a:pt x="603" y="1878"/>
                    <a:pt x="877" y="1522"/>
                    <a:pt x="1137" y="1193"/>
                  </a:cubicBezTo>
                  <a:cubicBezTo>
                    <a:pt x="1369" y="906"/>
                    <a:pt x="1589" y="632"/>
                    <a:pt x="1794" y="358"/>
                  </a:cubicBezTo>
                  <a:cubicBezTo>
                    <a:pt x="1876" y="262"/>
                    <a:pt x="1849" y="125"/>
                    <a:pt x="1753" y="43"/>
                  </a:cubicBezTo>
                  <a:cubicBezTo>
                    <a:pt x="1713" y="15"/>
                    <a:pt x="1666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6"/>
            <p:cNvSpPr/>
            <p:nvPr/>
          </p:nvSpPr>
          <p:spPr>
            <a:xfrm>
              <a:off x="5649500" y="3667450"/>
              <a:ext cx="46575" cy="53250"/>
            </a:xfrm>
            <a:custGeom>
              <a:avLst/>
              <a:gdLst/>
              <a:ahLst/>
              <a:cxnLst/>
              <a:rect l="l" t="t" r="r" b="b"/>
              <a:pathLst>
                <a:path w="1863" h="2130" extrusionOk="0">
                  <a:moveTo>
                    <a:pt x="1618" y="0"/>
                  </a:moveTo>
                  <a:cubicBezTo>
                    <a:pt x="1548" y="0"/>
                    <a:pt x="1478" y="33"/>
                    <a:pt x="1438" y="90"/>
                  </a:cubicBezTo>
                  <a:cubicBezTo>
                    <a:pt x="1150" y="460"/>
                    <a:pt x="835" y="816"/>
                    <a:pt x="507" y="1185"/>
                  </a:cubicBezTo>
                  <a:cubicBezTo>
                    <a:pt x="342" y="1377"/>
                    <a:pt x="164" y="1569"/>
                    <a:pt x="0" y="1760"/>
                  </a:cubicBezTo>
                  <a:cubicBezTo>
                    <a:pt x="41" y="1815"/>
                    <a:pt x="69" y="1856"/>
                    <a:pt x="110" y="1911"/>
                  </a:cubicBezTo>
                  <a:cubicBezTo>
                    <a:pt x="164" y="1979"/>
                    <a:pt x="219" y="2048"/>
                    <a:pt x="274" y="2130"/>
                  </a:cubicBezTo>
                  <a:cubicBezTo>
                    <a:pt x="452" y="1911"/>
                    <a:pt x="644" y="1692"/>
                    <a:pt x="835" y="1487"/>
                  </a:cubicBezTo>
                  <a:cubicBezTo>
                    <a:pt x="1150" y="1117"/>
                    <a:pt x="1492" y="747"/>
                    <a:pt x="1794" y="350"/>
                  </a:cubicBezTo>
                  <a:cubicBezTo>
                    <a:pt x="1862" y="254"/>
                    <a:pt x="1848" y="117"/>
                    <a:pt x="1753" y="49"/>
                  </a:cubicBezTo>
                  <a:cubicBezTo>
                    <a:pt x="1714" y="16"/>
                    <a:pt x="1666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6"/>
            <p:cNvSpPr/>
            <p:nvPr/>
          </p:nvSpPr>
          <p:spPr>
            <a:xfrm>
              <a:off x="5722050" y="3729800"/>
              <a:ext cx="43150" cy="48425"/>
            </a:xfrm>
            <a:custGeom>
              <a:avLst/>
              <a:gdLst/>
              <a:ahLst/>
              <a:cxnLst/>
              <a:rect l="l" t="t" r="r" b="b"/>
              <a:pathLst>
                <a:path w="1726" h="1937" extrusionOk="0">
                  <a:moveTo>
                    <a:pt x="1474" y="0"/>
                  </a:moveTo>
                  <a:cubicBezTo>
                    <a:pt x="1415" y="0"/>
                    <a:pt x="1358" y="24"/>
                    <a:pt x="1315" y="74"/>
                  </a:cubicBezTo>
                  <a:cubicBezTo>
                    <a:pt x="986" y="430"/>
                    <a:pt x="712" y="813"/>
                    <a:pt x="425" y="1197"/>
                  </a:cubicBezTo>
                  <a:cubicBezTo>
                    <a:pt x="288" y="1388"/>
                    <a:pt x="137" y="1580"/>
                    <a:pt x="1" y="1772"/>
                  </a:cubicBezTo>
                  <a:cubicBezTo>
                    <a:pt x="55" y="1785"/>
                    <a:pt x="110" y="1813"/>
                    <a:pt x="151" y="1840"/>
                  </a:cubicBezTo>
                  <a:cubicBezTo>
                    <a:pt x="261" y="1868"/>
                    <a:pt x="343" y="1909"/>
                    <a:pt x="439" y="1936"/>
                  </a:cubicBezTo>
                  <a:cubicBezTo>
                    <a:pt x="548" y="1772"/>
                    <a:pt x="671" y="1607"/>
                    <a:pt x="781" y="1457"/>
                  </a:cubicBezTo>
                  <a:cubicBezTo>
                    <a:pt x="1055" y="1087"/>
                    <a:pt x="1329" y="704"/>
                    <a:pt x="1643" y="375"/>
                  </a:cubicBezTo>
                  <a:cubicBezTo>
                    <a:pt x="1726" y="279"/>
                    <a:pt x="1712" y="143"/>
                    <a:pt x="1630" y="60"/>
                  </a:cubicBezTo>
                  <a:cubicBezTo>
                    <a:pt x="1584" y="21"/>
                    <a:pt x="1528" y="0"/>
                    <a:pt x="1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54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9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953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C42DD-DD93-BB41-96B0-FFE1497D9A94}"/>
              </a:ext>
            </a:extLst>
          </p:cNvPr>
          <p:cNvSpPr txBox="1"/>
          <p:nvPr/>
        </p:nvSpPr>
        <p:spPr>
          <a:xfrm>
            <a:off x="4069080" y="49834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BDE4E-1073-8E72-7C41-D6AF68832850}"/>
              </a:ext>
            </a:extLst>
          </p:cNvPr>
          <p:cNvSpPr txBox="1"/>
          <p:nvPr/>
        </p:nvSpPr>
        <p:spPr>
          <a:xfrm>
            <a:off x="3771900" y="4800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36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285751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Name a colour.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984" y="424841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purple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3533641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2819668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2078667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orange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41" y="1355035"/>
            <a:ext cx="3943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384009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70200"/>
      </p:ext>
    </p:extLst>
  </p:cSld>
  <p:clrMapOvr>
    <a:masterClrMapping/>
  </p:clrMapOvr>
</p:sld>
</file>

<file path=ppt/theme/theme1.xml><?xml version="1.0" encoding="utf-8"?>
<a:theme xmlns:a="http://schemas.openxmlformats.org/drawingml/2006/main" name="Mexican Family Presentation Night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C873F"/>
      </a:accent1>
      <a:accent2>
        <a:srgbClr val="403625"/>
      </a:accent2>
      <a:accent3>
        <a:srgbClr val="B25C3B"/>
      </a:accent3>
      <a:accent4>
        <a:srgbClr val="BF5B45"/>
      </a:accent4>
      <a:accent5>
        <a:srgbClr val="F2E1D8"/>
      </a:accent5>
      <a:accent6>
        <a:srgbClr val="E8A74B"/>
      </a:accent6>
      <a:hlink>
        <a:srgbClr val="BF5B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206</Words>
  <Application>Microsoft Office PowerPoint</Application>
  <PresentationFormat>On-screen Show (16:9)</PresentationFormat>
  <Paragraphs>89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Gabriela</vt:lpstr>
      <vt:lpstr>Lato</vt:lpstr>
      <vt:lpstr>Montserrat</vt:lpstr>
      <vt:lpstr>Source Code Pro</vt:lpstr>
      <vt:lpstr>Mexican Family Presentation Night by Slidesgo</vt:lpstr>
      <vt:lpstr>1_Office Theme</vt:lpstr>
      <vt:lpstr>Welcome to our class</vt:lpstr>
      <vt:lpstr>Review 2</vt:lpstr>
      <vt:lpstr>Activity 5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</vt:lpstr>
      <vt:lpstr>PowerPoint Presentation</vt:lpstr>
      <vt:lpstr>Activity 4</vt:lpstr>
      <vt:lpstr>PowerPoint Presentation</vt:lpstr>
      <vt:lpstr>Activity 5</vt:lpstr>
      <vt:lpstr>the city</vt:lpstr>
      <vt:lpstr>two/ three/ four/ ...</vt:lpstr>
      <vt:lpstr>maths</vt:lpstr>
      <vt:lpstr>PowerPoint Presentation</vt:lpstr>
      <vt:lpstr>January</vt:lpstr>
      <vt:lpstr>PowerPoint Presentation</vt:lpstr>
      <vt:lpstr>Chant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 Tra Giang</cp:lastModifiedBy>
  <cp:revision>33</cp:revision>
  <dcterms:modified xsi:type="dcterms:W3CDTF">2025-01-22T14:29:24Z</dcterms:modified>
</cp:coreProperties>
</file>